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2"/>
  </p:notesMasterIdLst>
  <p:sldIdLst>
    <p:sldId id="264" r:id="rId2"/>
    <p:sldId id="266" r:id="rId3"/>
    <p:sldId id="298" r:id="rId4"/>
    <p:sldId id="299" r:id="rId5"/>
    <p:sldId id="300" r:id="rId6"/>
    <p:sldId id="301" r:id="rId7"/>
    <p:sldId id="302" r:id="rId8"/>
    <p:sldId id="303" r:id="rId9"/>
    <p:sldId id="305" r:id="rId10"/>
    <p:sldId id="271" r:id="rId11"/>
    <p:sldId id="306" r:id="rId12"/>
    <p:sldId id="307" r:id="rId13"/>
    <p:sldId id="308" r:id="rId14"/>
    <p:sldId id="304" r:id="rId15"/>
    <p:sldId id="270" r:id="rId16"/>
    <p:sldId id="278" r:id="rId17"/>
    <p:sldId id="275" r:id="rId18"/>
    <p:sldId id="276" r:id="rId19"/>
    <p:sldId id="267" r:id="rId20"/>
    <p:sldId id="292" r:id="rId21"/>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
      <p:font typeface="等线" panose="02010600030101010101" pitchFamily="2" charset="-122"/>
      <p:regular r:id="rId29"/>
      <p:bold r:id="rId30"/>
    </p:embeddedFont>
    <p:embeddedFont>
      <p:font typeface="黑体" panose="02010609060101010101" pitchFamily="49" charset="-122"/>
      <p:regular r:id="rId31"/>
    </p:embeddedFont>
    <p:embeddedFont>
      <p:font typeface="华文仿宋" panose="02010600040101010101" pitchFamily="2" charset="-122"/>
      <p:regular r:id="rId32"/>
    </p:embeddedFont>
    <p:embeddedFont>
      <p:font typeface="华文新魏" panose="02010800040101010101" pitchFamily="2" charset="-122"/>
      <p:regular r:id="rId33"/>
    </p:embeddedFont>
    <p:embeddedFont>
      <p:font typeface="楷体" panose="02010609060101010101" pitchFamily="49" charset="-122"/>
      <p:regular r:id="rId34"/>
    </p:embeddedFont>
    <p:embeddedFont>
      <p:font typeface="隶书" panose="02010509060101010101" pitchFamily="49" charset="-122"/>
      <p:regular r:id="rId35"/>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390" userDrawn="1">
          <p15:clr>
            <a:srgbClr val="A4A3A4"/>
          </p15:clr>
        </p15:guide>
        <p15:guide id="4" pos="710" userDrawn="1">
          <p15:clr>
            <a:srgbClr val="A4A3A4"/>
          </p15:clr>
        </p15:guide>
        <p15:guide id="5" pos="2593" userDrawn="1">
          <p15:clr>
            <a:srgbClr val="A4A3A4"/>
          </p15:clr>
        </p15:guide>
        <p15:guide id="6" pos="5122" userDrawn="1">
          <p15:clr>
            <a:srgbClr val="A4A3A4"/>
          </p15:clr>
        </p15:guide>
        <p15:guide id="8" orient="horz" pos="527" userDrawn="1">
          <p15:clr>
            <a:srgbClr val="A4A3A4"/>
          </p15:clr>
        </p15:guide>
        <p15:guide id="9" pos="697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0000"/>
    <a:srgbClr val="F5ECCD"/>
    <a:srgbClr val="C51633"/>
    <a:srgbClr val="855A47"/>
    <a:srgbClr val="E7D8D1"/>
    <a:srgbClr val="D7BEB3"/>
    <a:srgbClr val="A06D56"/>
    <a:srgbClr val="CFB2A5"/>
    <a:srgbClr val="BE9684"/>
    <a:srgbClr val="E8F5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5" autoAdjust="0"/>
    <p:restoredTop sz="93826" autoAdjust="0"/>
  </p:normalViewPr>
  <p:slideViewPr>
    <p:cSldViewPr snapToGrid="0">
      <p:cViewPr varScale="1">
        <p:scale>
          <a:sx n="67" d="100"/>
          <a:sy n="67" d="100"/>
        </p:scale>
        <p:origin x="452" y="68"/>
      </p:cViewPr>
      <p:guideLst>
        <p:guide orient="horz" pos="2160"/>
        <p:guide pos="3840"/>
        <p:guide orient="horz" pos="390"/>
        <p:guide pos="710"/>
        <p:guide pos="2593"/>
        <p:guide pos="5122"/>
        <p:guide orient="horz" pos="527"/>
        <p:guide pos="697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07BC31-24B1-41B0-A288-7389BC9EA337}" type="datetimeFigureOut">
              <a:rPr lang="zh-CN" altLang="en-US" smtClean="0"/>
              <a:t>2020/7/1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2BA9B8-C053-4CBD-8E46-9E315CEEF757}" type="slidenum">
              <a:rPr lang="zh-CN" altLang="en-US" smtClean="0"/>
              <a:t>‹#›</a:t>
            </a:fld>
            <a:endParaRPr lang="zh-CN" altLang="en-US"/>
          </a:p>
        </p:txBody>
      </p:sp>
    </p:spTree>
    <p:extLst>
      <p:ext uri="{BB962C8B-B14F-4D97-AF65-F5344CB8AC3E}">
        <p14:creationId xmlns:p14="http://schemas.microsoft.com/office/powerpoint/2010/main" val="3877423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baike.baidu.com/item/%E6%B0%91%E4%BF%97/4465569"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A2BA9B8-C053-4CBD-8E46-9E315CEEF757}" type="slidenum">
              <a:rPr lang="zh-CN" altLang="en-US" smtClean="0"/>
              <a:t>1</a:t>
            </a:fld>
            <a:endParaRPr lang="zh-CN" altLang="en-US"/>
          </a:p>
        </p:txBody>
      </p:sp>
    </p:spTree>
    <p:extLst>
      <p:ext uri="{BB962C8B-B14F-4D97-AF65-F5344CB8AC3E}">
        <p14:creationId xmlns:p14="http://schemas.microsoft.com/office/powerpoint/2010/main" val="154996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t>
            </a:r>
            <a:r>
              <a:rPr lang="zh-CN" altLang="en-US" dirty="0"/>
              <a:t>解析</a:t>
            </a:r>
            <a:r>
              <a:rPr lang="en-US" altLang="zh-CN" dirty="0"/>
              <a:t>】</a:t>
            </a:r>
            <a:r>
              <a:rPr lang="zh-CN" altLang="en-US" dirty="0"/>
              <a:t>在选段中，“匡庐即庐山”、“香炉峰”、“遗爱寺”、“太原”、“峰腋寺”都是地名，“草堂”是常用的名词，“元和十一年”是年号，“白乐天”是白居易的字，知道这些，对正确断句是很有益处的。（句中划线词均为专用词</a:t>
            </a:r>
            <a:r>
              <a:rPr lang="en-US" altLang="zh-CN" dirty="0"/>
              <a:t>,</a:t>
            </a:r>
            <a:r>
              <a:rPr lang="zh-CN" altLang="en-US" dirty="0"/>
              <a:t>有年号时间、地名、人名及事物名。）</a:t>
            </a:r>
          </a:p>
        </p:txBody>
      </p:sp>
      <p:sp>
        <p:nvSpPr>
          <p:cNvPr id="4" name="灯片编号占位符 3"/>
          <p:cNvSpPr>
            <a:spLocks noGrp="1"/>
          </p:cNvSpPr>
          <p:nvPr>
            <p:ph type="sldNum" sz="quarter" idx="10"/>
          </p:nvPr>
        </p:nvSpPr>
        <p:spPr/>
        <p:txBody>
          <a:bodyPr/>
          <a:lstStyle/>
          <a:p>
            <a:fld id="{AA2BA9B8-C053-4CBD-8E46-9E315CEEF757}" type="slidenum">
              <a:rPr lang="zh-CN" altLang="en-US" smtClean="0"/>
              <a:t>2</a:t>
            </a:fld>
            <a:endParaRPr lang="zh-CN" altLang="en-US"/>
          </a:p>
        </p:txBody>
      </p:sp>
    </p:spTree>
    <p:extLst>
      <p:ext uri="{BB962C8B-B14F-4D97-AF65-F5344CB8AC3E}">
        <p14:creationId xmlns:p14="http://schemas.microsoft.com/office/powerpoint/2010/main" val="29058523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2988072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这一语段中的位于句首的虚词有：而、焉、然；句末的虚词有：也、也、也。找出这些虚词，本题差不多就解决了。</a:t>
            </a:r>
            <a:endParaRPr lang="en-US" altLang="zh-CN" dirty="0"/>
          </a:p>
          <a:p>
            <a:r>
              <a:rPr lang="en-US" altLang="zh-CN" dirty="0"/>
              <a:t>【</a:t>
            </a:r>
            <a:r>
              <a:rPr lang="zh-CN" altLang="en-US" dirty="0"/>
              <a:t>翻译</a:t>
            </a:r>
            <a:r>
              <a:rPr lang="en-US" altLang="zh-CN" dirty="0"/>
              <a:t>】</a:t>
            </a:r>
            <a:r>
              <a:rPr lang="zh-CN" altLang="en-US" dirty="0"/>
              <a:t>”襄子说：“比纣王少两天而已，不亡等什么？”优莫说：“桀纣之所以灭亡，是因为遇到了商汤王、周武王那样的贤君，现在天下都是夏桀王，而您是商纣王，桀纣同时存在，怎能互相灭亡呢？”</a:t>
            </a:r>
          </a:p>
        </p:txBody>
      </p:sp>
      <p:sp>
        <p:nvSpPr>
          <p:cNvPr id="4" name="灯片编号占位符 3"/>
          <p:cNvSpPr>
            <a:spLocks noGrp="1"/>
          </p:cNvSpPr>
          <p:nvPr>
            <p:ph type="sldNum" sz="quarter" idx="5"/>
          </p:nvPr>
        </p:nvSpPr>
        <p:spPr/>
        <p:txBody>
          <a:bodyPr/>
          <a:lstStyle/>
          <a:p>
            <a:fld id="{AA2BA9B8-C053-4CBD-8E46-9E315CEEF757}" type="slidenum">
              <a:rPr lang="zh-CN" altLang="en-US" smtClean="0"/>
              <a:t>4</a:t>
            </a:fld>
            <a:endParaRPr lang="zh-CN" altLang="en-US"/>
          </a:p>
        </p:txBody>
      </p:sp>
    </p:spTree>
    <p:extLst>
      <p:ext uri="{BB962C8B-B14F-4D97-AF65-F5344CB8AC3E}">
        <p14:creationId xmlns:p14="http://schemas.microsoft.com/office/powerpoint/2010/main" val="3357044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t>
            </a:r>
            <a:r>
              <a:rPr lang="zh-CN" altLang="en-US" dirty="0"/>
              <a:t>解析</a:t>
            </a:r>
            <a:r>
              <a:rPr lang="en-US" altLang="zh-CN" dirty="0"/>
              <a:t>】</a:t>
            </a:r>
            <a:r>
              <a:rPr lang="zh-CN" altLang="en-US" dirty="0"/>
              <a:t>我们看加点的虚词，可置于句末的有：焉、也、焉、也；句首的有：夫；分句首的有：以、则、则、而、而、故。这一段标点，如果顿号不计，共</a:t>
            </a:r>
            <a:r>
              <a:rPr lang="en-US" altLang="zh-CN" dirty="0"/>
              <a:t>12</a:t>
            </a:r>
            <a:r>
              <a:rPr lang="zh-CN" altLang="en-US" dirty="0"/>
              <a:t>处标点，有</a:t>
            </a:r>
            <a:r>
              <a:rPr lang="en-US" altLang="zh-CN" dirty="0"/>
              <a:t>10</a:t>
            </a:r>
            <a:r>
              <a:rPr lang="zh-CN" altLang="en-US" dirty="0"/>
              <a:t>处可依据以上虚词断开。“游者众”后的分号，可根据文言句式整齐的特点断开。“非常之观”是由于主语较长而作的停顿。</a:t>
            </a: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2075872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Han4</a:t>
            </a:r>
          </a:p>
          <a:p>
            <a:r>
              <a:rPr lang="en-US" altLang="zh-CN" dirty="0"/>
              <a:t>【</a:t>
            </a:r>
            <a:r>
              <a:rPr lang="zh-CN" altLang="en-US" dirty="0"/>
              <a:t>解析</a:t>
            </a:r>
            <a:r>
              <a:rPr lang="en-US" altLang="zh-CN" dirty="0"/>
              <a:t>】</a:t>
            </a:r>
            <a:r>
              <a:rPr lang="zh-CN" altLang="en-US" dirty="0"/>
              <a:t>画线的部分是周子用唇亡齿寒的比喻来劝说齐王给粟救赵的。这段话句末语气词较多，“也”、“矣”都是句尾语气词，“夫”、“且”都是发语词，是非常明显的断句标志，要把握准确。此外，多个判断句、假设复句也能为恰当断句帮上大忙。</a:t>
            </a: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2048397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0" lang="zh-CN" altLang="en-US" sz="1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瓠</a:t>
            </a:r>
            <a:r>
              <a:rPr kumimoji="0" lang="en-US" altLang="zh-CN" sz="1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hu1    </a:t>
            </a:r>
            <a:r>
              <a:rPr kumimoji="0" lang="zh-CN" altLang="en-US" sz="1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石</a:t>
            </a:r>
            <a:r>
              <a:rPr kumimoji="0" lang="en-US" altLang="zh-CN" sz="1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dan4    </a:t>
            </a:r>
            <a:r>
              <a:rPr kumimoji="0" lang="zh-CN" altLang="en-US" sz="1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盛</a:t>
            </a:r>
            <a:r>
              <a:rPr kumimoji="0" lang="en-US" altLang="zh-CN" sz="1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cheng2   </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瓢</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piao2    </a:t>
            </a:r>
            <a:r>
              <a:rPr kumimoji="0" lang="zh-CN" altLang="en-US" sz="1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枵</a:t>
            </a:r>
            <a:r>
              <a:rPr kumimoji="0" lang="en-US" altLang="zh-CN" sz="1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xiao1</a:t>
            </a:r>
            <a:r>
              <a:rPr kumimoji="0" lang="zh-CN" altLang="en-US" sz="1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木根    </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掊</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pou3</a:t>
            </a:r>
            <a:endParaRPr lang="en-US" altLang="zh-CN" dirty="0"/>
          </a:p>
          <a:p>
            <a:r>
              <a:rPr lang="en-US" altLang="zh-CN" dirty="0"/>
              <a:t>【</a:t>
            </a:r>
            <a:r>
              <a:rPr lang="zh-CN" altLang="en-US" dirty="0"/>
              <a:t>译文</a:t>
            </a:r>
            <a:r>
              <a:rPr lang="en-US" altLang="zh-CN" dirty="0"/>
              <a:t>】</a:t>
            </a:r>
            <a:r>
              <a:rPr lang="zh-CN" altLang="en-US" dirty="0"/>
              <a:t>惠施对庄子说：“魏王送给我一棵大葫芦的种子。我把它栽种活了，结的葫芦能装下五石东西。我用这个大葫芦去装水或酒，由于它皮薄易脆，承受不了这么大的重量。把剖开来做舀水的瓢，又嫌太平浅，盛不了多少水。葫芦不是不大啊！可是，我认为它没有什么用处，就把它砸碎了。”庄子说：“先生，你真是不善于利用它这个大的特点啊！”</a:t>
            </a: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764399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t>
            </a:r>
            <a:r>
              <a:rPr lang="zh-CN" altLang="en-US" dirty="0"/>
              <a:t>译文</a:t>
            </a:r>
            <a:r>
              <a:rPr lang="en-US" altLang="zh-CN" dirty="0"/>
              <a:t>】</a:t>
            </a:r>
            <a:r>
              <a:rPr lang="zh-CN" altLang="en-US" dirty="0"/>
              <a:t>钟毓、钟会在少年时期就有美好的声誉。十三岁时，魏文帝曹丕听说这两个孩子的聪慧名声，就对他们的父亲钟繇说：“可以叫这两个孩子来见我。”于是奉旨进见。钟毓脸上冒有汗水，魏文帝问：“你脸上为什么出汗呢？”钟毓回答：“由于恐惧慌张、害怕得发抖，所以汗水像水浆一样流出。”文帝又问钟会：“你脸上为什么不出汗？”钟会回答：“由于恐惧战栗，害怕得发抖，所以汗水也不敢冒出。”</a:t>
            </a: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7809518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2365559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0" i="0" dirty="0">
                <a:solidFill>
                  <a:srgbClr val="333333"/>
                </a:solidFill>
                <a:effectLst/>
                <a:latin typeface="arial" panose="020B0604020202020204" pitchFamily="34" charset="0"/>
              </a:rPr>
              <a:t>立生祠：古代信仰</a:t>
            </a:r>
            <a:r>
              <a:rPr lang="zh-CN" altLang="en-US" b="0" i="0" u="none" strike="noStrike" dirty="0">
                <a:solidFill>
                  <a:srgbClr val="136EC2"/>
                </a:solidFill>
                <a:effectLst/>
                <a:latin typeface="arial" panose="020B0604020202020204" pitchFamily="34" charset="0"/>
                <a:hlinkClick r:id="rId3"/>
              </a:rPr>
              <a:t>民俗</a:t>
            </a:r>
            <a:r>
              <a:rPr lang="zh-CN" altLang="en-US" b="0" i="0" dirty="0">
                <a:solidFill>
                  <a:srgbClr val="333333"/>
                </a:solidFill>
                <a:effectLst/>
                <a:latin typeface="arial" panose="020B0604020202020204" pitchFamily="34" charset="0"/>
              </a:rPr>
              <a:t>。为活着的人建立祠庙，而加以奉祀。其对象都是官员。</a:t>
            </a:r>
            <a:endParaRPr lang="zh-CN" altLang="en-US" dirty="0"/>
          </a:p>
        </p:txBody>
      </p:sp>
      <p:sp>
        <p:nvSpPr>
          <p:cNvPr id="4" name="灯片编号占位符 3"/>
          <p:cNvSpPr>
            <a:spLocks noGrp="1"/>
          </p:cNvSpPr>
          <p:nvPr>
            <p:ph type="sldNum" sz="quarter" idx="10"/>
          </p:nvPr>
        </p:nvSpPr>
        <p:spPr/>
        <p:txBody>
          <a:bodyPr/>
          <a:lstStyle/>
          <a:p>
            <a:fld id="{AA2BA9B8-C053-4CBD-8E46-9E315CEEF757}" type="slidenum">
              <a:rPr lang="zh-CN" altLang="en-US" smtClean="0"/>
              <a:t>10</a:t>
            </a:fld>
            <a:endParaRPr lang="zh-CN" altLang="en-US"/>
          </a:p>
        </p:txBody>
      </p:sp>
    </p:spTree>
    <p:extLst>
      <p:ext uri="{BB962C8B-B14F-4D97-AF65-F5344CB8AC3E}">
        <p14:creationId xmlns:p14="http://schemas.microsoft.com/office/powerpoint/2010/main" val="1700387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638740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Bu3     </a:t>
            </a:r>
            <a:r>
              <a:rPr lang="zh-CN" altLang="en-US" dirty="0"/>
              <a:t>醨</a:t>
            </a:r>
            <a:r>
              <a:rPr lang="en-US" altLang="zh-CN" dirty="0"/>
              <a:t>li2</a:t>
            </a:r>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596397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蠖</a:t>
            </a:r>
            <a:r>
              <a:rPr lang="en-US" altLang="zh-CN" dirty="0"/>
              <a:t>huo4</a:t>
            </a:r>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2466392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2BA9B8-C053-4CBD-8E46-9E315CEEF75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42021520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t>
            </a:r>
            <a:r>
              <a:rPr lang="zh-CN" altLang="en-US" dirty="0"/>
              <a:t>译文</a:t>
            </a:r>
            <a:r>
              <a:rPr lang="en-US" altLang="zh-CN" dirty="0"/>
              <a:t>】</a:t>
            </a:r>
            <a:r>
              <a:rPr lang="zh-CN" altLang="en-US" dirty="0"/>
              <a:t>即使抛弃埋没在粪土之中，也不会消融腐蚀。虽然它在某一时期被遗弃，但在后世一定有人收藏它并把它当作珍宝。虽然它受埋没没有问世，然而它的精神和光辉，已经能常常自动地发射显现出来，外物也不能掩盖它。</a:t>
            </a:r>
          </a:p>
        </p:txBody>
      </p:sp>
      <p:sp>
        <p:nvSpPr>
          <p:cNvPr id="4" name="灯片编号占位符 3"/>
          <p:cNvSpPr>
            <a:spLocks noGrp="1"/>
          </p:cNvSpPr>
          <p:nvPr>
            <p:ph type="sldNum" sz="quarter" idx="10"/>
          </p:nvPr>
        </p:nvSpPr>
        <p:spPr/>
        <p:txBody>
          <a:bodyPr/>
          <a:lstStyle/>
          <a:p>
            <a:fld id="{AA2BA9B8-C053-4CBD-8E46-9E315CEEF757}" type="slidenum">
              <a:rPr lang="zh-CN" altLang="en-US" smtClean="0"/>
              <a:t>15</a:t>
            </a:fld>
            <a:endParaRPr lang="zh-CN" altLang="en-US"/>
          </a:p>
        </p:txBody>
      </p:sp>
    </p:spTree>
    <p:extLst>
      <p:ext uri="{BB962C8B-B14F-4D97-AF65-F5344CB8AC3E}">
        <p14:creationId xmlns:p14="http://schemas.microsoft.com/office/powerpoint/2010/main" val="6150584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2BA9B8-C053-4CBD-8E46-9E315CEEF757}" type="slidenum">
              <a:rPr lang="zh-CN" altLang="en-US" smtClean="0"/>
              <a:t>16</a:t>
            </a:fld>
            <a:endParaRPr lang="zh-CN" altLang="en-US"/>
          </a:p>
        </p:txBody>
      </p:sp>
    </p:spTree>
    <p:extLst>
      <p:ext uri="{BB962C8B-B14F-4D97-AF65-F5344CB8AC3E}">
        <p14:creationId xmlns:p14="http://schemas.microsoft.com/office/powerpoint/2010/main" val="32426812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1" kern="0" dirty="0">
                <a:solidFill>
                  <a:prstClr val="black"/>
                </a:solidFill>
                <a:latin typeface="+mn-ea"/>
                <a:cs typeface="Times New Roman" panose="02020603050405020304" pitchFamily="18" charset="0"/>
              </a:rPr>
              <a:t>摭</a:t>
            </a:r>
            <a:r>
              <a:rPr lang="en-US" altLang="zh-CN" sz="1200" b="1" kern="0" dirty="0">
                <a:solidFill>
                  <a:prstClr val="black"/>
                </a:solidFill>
                <a:latin typeface="+mn-ea"/>
                <a:cs typeface="Times New Roman" panose="02020603050405020304" pitchFamily="18" charset="0"/>
              </a:rPr>
              <a:t>zhi2</a:t>
            </a:r>
            <a:r>
              <a:rPr lang="zh-CN" altLang="en-US" sz="1200" b="1" kern="0" dirty="0">
                <a:solidFill>
                  <a:prstClr val="black"/>
                </a:solidFill>
                <a:latin typeface="+mn-ea"/>
                <a:cs typeface="Times New Roman" panose="02020603050405020304" pitchFamily="18" charset="0"/>
              </a:rPr>
              <a:t>：摘取</a:t>
            </a:r>
            <a:endParaRPr lang="zh-CN" altLang="en-US" dirty="0"/>
          </a:p>
        </p:txBody>
      </p:sp>
      <p:sp>
        <p:nvSpPr>
          <p:cNvPr id="4" name="灯片编号占位符 3"/>
          <p:cNvSpPr>
            <a:spLocks noGrp="1"/>
          </p:cNvSpPr>
          <p:nvPr>
            <p:ph type="sldNum" sz="quarter" idx="10"/>
          </p:nvPr>
        </p:nvSpPr>
        <p:spPr/>
        <p:txBody>
          <a:bodyPr/>
          <a:lstStyle/>
          <a:p>
            <a:fld id="{AA2BA9B8-C053-4CBD-8E46-9E315CEEF757}" type="slidenum">
              <a:rPr lang="zh-CN" altLang="en-US" smtClean="0"/>
              <a:t>17</a:t>
            </a:fld>
            <a:endParaRPr lang="zh-CN" altLang="en-US"/>
          </a:p>
        </p:txBody>
      </p:sp>
    </p:spTree>
    <p:extLst>
      <p:ext uri="{BB962C8B-B14F-4D97-AF65-F5344CB8AC3E}">
        <p14:creationId xmlns:p14="http://schemas.microsoft.com/office/powerpoint/2010/main" val="3732920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A2BA9B8-C053-4CBD-8E46-9E315CEEF757}" type="slidenum">
              <a:rPr lang="zh-CN" altLang="en-US" smtClean="0"/>
              <a:t>18</a:t>
            </a:fld>
            <a:endParaRPr lang="zh-CN" altLang="en-US"/>
          </a:p>
        </p:txBody>
      </p:sp>
    </p:spTree>
    <p:extLst>
      <p:ext uri="{BB962C8B-B14F-4D97-AF65-F5344CB8AC3E}">
        <p14:creationId xmlns:p14="http://schemas.microsoft.com/office/powerpoint/2010/main" val="1408384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A2BA9B8-C053-4CBD-8E46-9E315CEEF757}" type="slidenum">
              <a:rPr lang="zh-CN" altLang="en-US" smtClean="0"/>
              <a:t>19</a:t>
            </a:fld>
            <a:endParaRPr lang="zh-CN" altLang="en-US"/>
          </a:p>
        </p:txBody>
      </p:sp>
    </p:spTree>
    <p:extLst>
      <p:ext uri="{BB962C8B-B14F-4D97-AF65-F5344CB8AC3E}">
        <p14:creationId xmlns:p14="http://schemas.microsoft.com/office/powerpoint/2010/main" val="8387418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sz="18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每点</a:t>
            </a:r>
            <a:r>
              <a:rPr lang="en-US" altLang="zh-CN" sz="18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3</a:t>
            </a:r>
            <a:r>
              <a:rPr lang="zh-CN" altLang="zh-CN" sz="18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分。指出原因</a:t>
            </a:r>
            <a:r>
              <a:rPr lang="en-US" altLang="zh-CN" sz="18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1</a:t>
            </a:r>
            <a:r>
              <a:rPr lang="zh-CN" altLang="zh-CN" sz="18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分，指出有这种看法的人的相关态度或行为</a:t>
            </a:r>
            <a:r>
              <a:rPr lang="en-US" altLang="zh-CN" sz="18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2</a:t>
            </a:r>
            <a:r>
              <a:rPr lang="zh-CN" altLang="zh-CN" sz="18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分，大意对即可。</a:t>
            </a:r>
            <a:endParaRPr lang="zh-CN" altLang="zh-CN" sz="1800" dirty="0">
              <a:solidFill>
                <a:srgbClr val="000000"/>
              </a:solidFill>
              <a:effectLst/>
              <a:latin typeface="Times New Roman" panose="02020603050405020304" pitchFamily="18" charset="0"/>
              <a:ea typeface="等线" panose="02010600030101010101" pitchFamily="2" charset="-122"/>
            </a:endParaRPr>
          </a:p>
          <a:p>
            <a:endParaRPr lang="zh-CN" altLang="en-US" dirty="0"/>
          </a:p>
        </p:txBody>
      </p:sp>
      <p:sp>
        <p:nvSpPr>
          <p:cNvPr id="4" name="灯片编号占位符 3"/>
          <p:cNvSpPr>
            <a:spLocks noGrp="1"/>
          </p:cNvSpPr>
          <p:nvPr>
            <p:ph type="sldNum" sz="quarter" idx="10"/>
          </p:nvPr>
        </p:nvSpPr>
        <p:spPr/>
        <p:txBody>
          <a:bodyPr/>
          <a:lstStyle/>
          <a:p>
            <a:fld id="{AA2BA9B8-C053-4CBD-8E46-9E315CEEF757}" type="slidenum">
              <a:rPr lang="zh-CN" altLang="en-US" smtClean="0"/>
              <a:t>20</a:t>
            </a:fld>
            <a:endParaRPr lang="zh-CN" altLang="en-US"/>
          </a:p>
        </p:txBody>
      </p:sp>
    </p:spTree>
    <p:extLst>
      <p:ext uri="{BB962C8B-B14F-4D97-AF65-F5344CB8AC3E}">
        <p14:creationId xmlns:p14="http://schemas.microsoft.com/office/powerpoint/2010/main" val="1482712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25551440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13506688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23894628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22168853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13013841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1190812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7017872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37108946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33608281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37721597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91401D-BA1A-4E85-9DD9-A7C5075A2B47}"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23687524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91401D-BA1A-4E85-9DD9-A7C5075A2B47}" type="datetimeFigureOut">
              <a:rPr lang="zh-CN" altLang="en-US" smtClean="0"/>
              <a:t>2020/7/1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01BD90-D8D8-4A90-8C4C-F690E77BA884}" type="slidenum">
              <a:rPr lang="zh-CN" altLang="en-US" smtClean="0"/>
              <a:t>‹#›</a:t>
            </a:fld>
            <a:endParaRPr lang="zh-CN" altLang="en-US"/>
          </a:p>
        </p:txBody>
      </p:sp>
    </p:spTree>
    <p:extLst>
      <p:ext uri="{BB962C8B-B14F-4D97-AF65-F5344CB8AC3E}">
        <p14:creationId xmlns:p14="http://schemas.microsoft.com/office/powerpoint/2010/main" val="28971942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260" name="任意多边形 259"/>
          <p:cNvSpPr/>
          <p:nvPr/>
        </p:nvSpPr>
        <p:spPr>
          <a:xfrm>
            <a:off x="4607731" y="6022592"/>
            <a:ext cx="3580632" cy="1015141"/>
          </a:xfrm>
          <a:custGeom>
            <a:avLst/>
            <a:gdLst>
              <a:gd name="connsiteX0" fmla="*/ 5202659 w 5547974"/>
              <a:gd name="connsiteY0" fmla="*/ 1410949 h 2068868"/>
              <a:gd name="connsiteX1" fmla="*/ 5265965 w 5547974"/>
              <a:gd name="connsiteY1" fmla="*/ 1443684 h 2068868"/>
              <a:gd name="connsiteX2" fmla="*/ 5367738 w 5547974"/>
              <a:gd name="connsiteY2" fmla="*/ 1504382 h 2068868"/>
              <a:gd name="connsiteX3" fmla="*/ 5367738 w 5547974"/>
              <a:gd name="connsiteY3" fmla="*/ 1695546 h 2068868"/>
              <a:gd name="connsiteX4" fmla="*/ 5265965 w 5547974"/>
              <a:gd name="connsiteY4" fmla="*/ 1636974 h 2068868"/>
              <a:gd name="connsiteX5" fmla="*/ 5202659 w 5547974"/>
              <a:gd name="connsiteY5" fmla="*/ 1604239 h 2068868"/>
              <a:gd name="connsiteX6" fmla="*/ 355278 w 5547974"/>
              <a:gd name="connsiteY6" fmla="*/ 1405797 h 2068868"/>
              <a:gd name="connsiteX7" fmla="*/ 355278 w 5547974"/>
              <a:gd name="connsiteY7" fmla="*/ 1599087 h 2068868"/>
              <a:gd name="connsiteX8" fmla="*/ 282009 w 5547974"/>
              <a:gd name="connsiteY8" fmla="*/ 1636974 h 2068868"/>
              <a:gd name="connsiteX9" fmla="*/ 190199 w 5547974"/>
              <a:gd name="connsiteY9" fmla="*/ 1689812 h 2068868"/>
              <a:gd name="connsiteX10" fmla="*/ 190199 w 5547974"/>
              <a:gd name="connsiteY10" fmla="*/ 1498440 h 2068868"/>
              <a:gd name="connsiteX11" fmla="*/ 282009 w 5547974"/>
              <a:gd name="connsiteY11" fmla="*/ 1443684 h 2068868"/>
              <a:gd name="connsiteX12" fmla="*/ 5009201 w 5547974"/>
              <a:gd name="connsiteY12" fmla="*/ 1315552 h 2068868"/>
              <a:gd name="connsiteX13" fmla="*/ 5126266 w 5547974"/>
              <a:gd name="connsiteY13" fmla="*/ 1371447 h 2068868"/>
              <a:gd name="connsiteX14" fmla="*/ 5173141 w 5547974"/>
              <a:gd name="connsiteY14" fmla="*/ 1395686 h 2068868"/>
              <a:gd name="connsiteX15" fmla="*/ 5173141 w 5547974"/>
              <a:gd name="connsiteY15" fmla="*/ 1588976 h 2068868"/>
              <a:gd name="connsiteX16" fmla="*/ 5126266 w 5547974"/>
              <a:gd name="connsiteY16" fmla="*/ 1564737 h 2068868"/>
              <a:gd name="connsiteX17" fmla="*/ 5009201 w 5547974"/>
              <a:gd name="connsiteY17" fmla="*/ 1508842 h 2068868"/>
              <a:gd name="connsiteX18" fmla="*/ 548736 w 5547974"/>
              <a:gd name="connsiteY18" fmla="*/ 1310795 h 2068868"/>
              <a:gd name="connsiteX19" fmla="*/ 548736 w 5547974"/>
              <a:gd name="connsiteY19" fmla="*/ 1504084 h 2068868"/>
              <a:gd name="connsiteX20" fmla="*/ 421708 w 5547974"/>
              <a:gd name="connsiteY20" fmla="*/ 1564737 h 2068868"/>
              <a:gd name="connsiteX21" fmla="*/ 384796 w 5547974"/>
              <a:gd name="connsiteY21" fmla="*/ 1583824 h 2068868"/>
              <a:gd name="connsiteX22" fmla="*/ 384796 w 5547974"/>
              <a:gd name="connsiteY22" fmla="*/ 1390534 h 2068868"/>
              <a:gd name="connsiteX23" fmla="*/ 421708 w 5547974"/>
              <a:gd name="connsiteY23" fmla="*/ 1371447 h 2068868"/>
              <a:gd name="connsiteX24" fmla="*/ 4815742 w 5547974"/>
              <a:gd name="connsiteY24" fmla="*/ 1223326 h 2068868"/>
              <a:gd name="connsiteX25" fmla="*/ 4844394 w 5547974"/>
              <a:gd name="connsiteY25" fmla="*/ 1236861 h 2068868"/>
              <a:gd name="connsiteX26" fmla="*/ 4979683 w 5547974"/>
              <a:gd name="connsiteY26" fmla="*/ 1301458 h 2068868"/>
              <a:gd name="connsiteX27" fmla="*/ 4979683 w 5547974"/>
              <a:gd name="connsiteY27" fmla="*/ 1494747 h 2068868"/>
              <a:gd name="connsiteX28" fmla="*/ 4844394 w 5547974"/>
              <a:gd name="connsiteY28" fmla="*/ 1430151 h 2068868"/>
              <a:gd name="connsiteX29" fmla="*/ 4815742 w 5547974"/>
              <a:gd name="connsiteY29" fmla="*/ 1416616 h 2068868"/>
              <a:gd name="connsiteX30" fmla="*/ 742195 w 5547974"/>
              <a:gd name="connsiteY30" fmla="*/ 1218620 h 2068868"/>
              <a:gd name="connsiteX31" fmla="*/ 742195 w 5547974"/>
              <a:gd name="connsiteY31" fmla="*/ 1411910 h 2068868"/>
              <a:gd name="connsiteX32" fmla="*/ 703580 w 5547974"/>
              <a:gd name="connsiteY32" fmla="*/ 1430151 h 2068868"/>
              <a:gd name="connsiteX33" fmla="*/ 578254 w 5547974"/>
              <a:gd name="connsiteY33" fmla="*/ 1489990 h 2068868"/>
              <a:gd name="connsiteX34" fmla="*/ 578254 w 5547974"/>
              <a:gd name="connsiteY34" fmla="*/ 1296701 h 2068868"/>
              <a:gd name="connsiteX35" fmla="*/ 703580 w 5547974"/>
              <a:gd name="connsiteY35" fmla="*/ 1236861 h 2068868"/>
              <a:gd name="connsiteX36" fmla="*/ 4622283 w 5547974"/>
              <a:gd name="connsiteY36" fmla="*/ 1131943 h 2068868"/>
              <a:gd name="connsiteX37" fmla="*/ 4786224 w 5547974"/>
              <a:gd name="connsiteY37" fmla="*/ 1209383 h 2068868"/>
              <a:gd name="connsiteX38" fmla="*/ 4786224 w 5547974"/>
              <a:gd name="connsiteY38" fmla="*/ 1402673 h 2068868"/>
              <a:gd name="connsiteX39" fmla="*/ 4622283 w 5547974"/>
              <a:gd name="connsiteY39" fmla="*/ 1325233 h 2068868"/>
              <a:gd name="connsiteX40" fmla="*/ 935654 w 5547974"/>
              <a:gd name="connsiteY40" fmla="*/ 1127236 h 2068868"/>
              <a:gd name="connsiteX41" fmla="*/ 935654 w 5547974"/>
              <a:gd name="connsiteY41" fmla="*/ 1320526 h 2068868"/>
              <a:gd name="connsiteX42" fmla="*/ 771713 w 5547974"/>
              <a:gd name="connsiteY42" fmla="*/ 1397967 h 2068868"/>
              <a:gd name="connsiteX43" fmla="*/ 771713 w 5547974"/>
              <a:gd name="connsiteY43" fmla="*/ 1204677 h 2068868"/>
              <a:gd name="connsiteX44" fmla="*/ 4428824 w 5547974"/>
              <a:gd name="connsiteY44" fmla="*/ 1040559 h 2068868"/>
              <a:gd name="connsiteX45" fmla="*/ 4592765 w 5547974"/>
              <a:gd name="connsiteY45" fmla="*/ 1117999 h 2068868"/>
              <a:gd name="connsiteX46" fmla="*/ 4592765 w 5547974"/>
              <a:gd name="connsiteY46" fmla="*/ 1311289 h 2068868"/>
              <a:gd name="connsiteX47" fmla="*/ 4428824 w 5547974"/>
              <a:gd name="connsiteY47" fmla="*/ 1233849 h 2068868"/>
              <a:gd name="connsiteX48" fmla="*/ 1129113 w 5547974"/>
              <a:gd name="connsiteY48" fmla="*/ 1035853 h 2068868"/>
              <a:gd name="connsiteX49" fmla="*/ 1129113 w 5547974"/>
              <a:gd name="connsiteY49" fmla="*/ 1229142 h 2068868"/>
              <a:gd name="connsiteX50" fmla="*/ 965172 w 5547974"/>
              <a:gd name="connsiteY50" fmla="*/ 1306583 h 2068868"/>
              <a:gd name="connsiteX51" fmla="*/ 965172 w 5547974"/>
              <a:gd name="connsiteY51" fmla="*/ 1113293 h 2068868"/>
              <a:gd name="connsiteX52" fmla="*/ 4235366 w 5547974"/>
              <a:gd name="connsiteY52" fmla="*/ 942997 h 2068868"/>
              <a:gd name="connsiteX53" fmla="*/ 4387888 w 5547974"/>
              <a:gd name="connsiteY53" fmla="*/ 1021222 h 2068868"/>
              <a:gd name="connsiteX54" fmla="*/ 4399306 w 5547974"/>
              <a:gd name="connsiteY54" fmla="*/ 1026616 h 2068868"/>
              <a:gd name="connsiteX55" fmla="*/ 4399306 w 5547974"/>
              <a:gd name="connsiteY55" fmla="*/ 1219905 h 2068868"/>
              <a:gd name="connsiteX56" fmla="*/ 4387887 w 5547974"/>
              <a:gd name="connsiteY56" fmla="*/ 1214511 h 2068868"/>
              <a:gd name="connsiteX57" fmla="*/ 4235366 w 5547974"/>
              <a:gd name="connsiteY57" fmla="*/ 1136287 h 2068868"/>
              <a:gd name="connsiteX58" fmla="*/ 1322571 w 5547974"/>
              <a:gd name="connsiteY58" fmla="*/ 937887 h 2068868"/>
              <a:gd name="connsiteX59" fmla="*/ 1322571 w 5547974"/>
              <a:gd name="connsiteY59" fmla="*/ 1131176 h 2068868"/>
              <a:gd name="connsiteX60" fmla="*/ 1160086 w 5547974"/>
              <a:gd name="connsiteY60" fmla="*/ 1214511 h 2068868"/>
              <a:gd name="connsiteX61" fmla="*/ 1158631 w 5547974"/>
              <a:gd name="connsiteY61" fmla="*/ 1215199 h 2068868"/>
              <a:gd name="connsiteX62" fmla="*/ 1158631 w 5547974"/>
              <a:gd name="connsiteY62" fmla="*/ 1021910 h 2068868"/>
              <a:gd name="connsiteX63" fmla="*/ 1160087 w 5547974"/>
              <a:gd name="connsiteY63" fmla="*/ 1021222 h 2068868"/>
              <a:gd name="connsiteX64" fmla="*/ 4041908 w 5547974"/>
              <a:gd name="connsiteY64" fmla="*/ 835207 h 2068868"/>
              <a:gd name="connsiteX65" fmla="*/ 4170916 w 5547974"/>
              <a:gd name="connsiteY65" fmla="*/ 909942 h 2068868"/>
              <a:gd name="connsiteX66" fmla="*/ 4205848 w 5547974"/>
              <a:gd name="connsiteY66" fmla="*/ 927858 h 2068868"/>
              <a:gd name="connsiteX67" fmla="*/ 4205848 w 5547974"/>
              <a:gd name="connsiteY67" fmla="*/ 1121147 h 2068868"/>
              <a:gd name="connsiteX68" fmla="*/ 4170916 w 5547974"/>
              <a:gd name="connsiteY68" fmla="*/ 1103231 h 2068868"/>
              <a:gd name="connsiteX69" fmla="*/ 4041908 w 5547974"/>
              <a:gd name="connsiteY69" fmla="*/ 1028497 h 2068868"/>
              <a:gd name="connsiteX70" fmla="*/ 1516029 w 5547974"/>
              <a:gd name="connsiteY70" fmla="*/ 829436 h 2068868"/>
              <a:gd name="connsiteX71" fmla="*/ 1516029 w 5547974"/>
              <a:gd name="connsiteY71" fmla="*/ 1022726 h 2068868"/>
              <a:gd name="connsiteX72" fmla="*/ 1377058 w 5547974"/>
              <a:gd name="connsiteY72" fmla="*/ 1103231 h 2068868"/>
              <a:gd name="connsiteX73" fmla="*/ 1352089 w 5547974"/>
              <a:gd name="connsiteY73" fmla="*/ 1116037 h 2068868"/>
              <a:gd name="connsiteX74" fmla="*/ 1352089 w 5547974"/>
              <a:gd name="connsiteY74" fmla="*/ 922748 h 2068868"/>
              <a:gd name="connsiteX75" fmla="*/ 1377058 w 5547974"/>
              <a:gd name="connsiteY75" fmla="*/ 909942 h 2068868"/>
              <a:gd name="connsiteX76" fmla="*/ 3848449 w 5547974"/>
              <a:gd name="connsiteY76" fmla="*/ 706832 h 2068868"/>
              <a:gd name="connsiteX77" fmla="*/ 3870130 w 5547974"/>
              <a:gd name="connsiteY77" fmla="*/ 724514 h 2068868"/>
              <a:gd name="connsiteX78" fmla="*/ 3977741 w 5547974"/>
              <a:gd name="connsiteY78" fmla="*/ 798035 h 2068868"/>
              <a:gd name="connsiteX79" fmla="*/ 4012390 w 5547974"/>
              <a:gd name="connsiteY79" fmla="*/ 818108 h 2068868"/>
              <a:gd name="connsiteX80" fmla="*/ 4012390 w 5547974"/>
              <a:gd name="connsiteY80" fmla="*/ 1011397 h 2068868"/>
              <a:gd name="connsiteX81" fmla="*/ 3977741 w 5547974"/>
              <a:gd name="connsiteY81" fmla="*/ 991325 h 2068868"/>
              <a:gd name="connsiteX82" fmla="*/ 3870130 w 5547974"/>
              <a:gd name="connsiteY82" fmla="*/ 917804 h 2068868"/>
              <a:gd name="connsiteX83" fmla="*/ 3848449 w 5547974"/>
              <a:gd name="connsiteY83" fmla="*/ 900122 h 2068868"/>
              <a:gd name="connsiteX84" fmla="*/ 1709488 w 5547974"/>
              <a:gd name="connsiteY84" fmla="*/ 698706 h 2068868"/>
              <a:gd name="connsiteX85" fmla="*/ 1709488 w 5547974"/>
              <a:gd name="connsiteY85" fmla="*/ 891996 h 2068868"/>
              <a:gd name="connsiteX86" fmla="*/ 1677844 w 5547974"/>
              <a:gd name="connsiteY86" fmla="*/ 917804 h 2068868"/>
              <a:gd name="connsiteX87" fmla="*/ 1570233 w 5547974"/>
              <a:gd name="connsiteY87" fmla="*/ 991325 h 2068868"/>
              <a:gd name="connsiteX88" fmla="*/ 1545547 w 5547974"/>
              <a:gd name="connsiteY88" fmla="*/ 1005626 h 2068868"/>
              <a:gd name="connsiteX89" fmla="*/ 1545547 w 5547974"/>
              <a:gd name="connsiteY89" fmla="*/ 812336 h 2068868"/>
              <a:gd name="connsiteX90" fmla="*/ 1570233 w 5547974"/>
              <a:gd name="connsiteY90" fmla="*/ 798035 h 2068868"/>
              <a:gd name="connsiteX91" fmla="*/ 1677844 w 5547974"/>
              <a:gd name="connsiteY91" fmla="*/ 724514 h 2068868"/>
              <a:gd name="connsiteX92" fmla="*/ 3654990 w 5547974"/>
              <a:gd name="connsiteY92" fmla="*/ 553525 h 2068868"/>
              <a:gd name="connsiteX93" fmla="*/ 3814966 w 5547974"/>
              <a:gd name="connsiteY93" fmla="*/ 679523 h 2068868"/>
              <a:gd name="connsiteX94" fmla="*/ 3818931 w 5547974"/>
              <a:gd name="connsiteY94" fmla="*/ 682757 h 2068868"/>
              <a:gd name="connsiteX95" fmla="*/ 3818931 w 5547974"/>
              <a:gd name="connsiteY95" fmla="*/ 876047 h 2068868"/>
              <a:gd name="connsiteX96" fmla="*/ 3814966 w 5547974"/>
              <a:gd name="connsiteY96" fmla="*/ 872813 h 2068868"/>
              <a:gd name="connsiteX97" fmla="*/ 3654990 w 5547974"/>
              <a:gd name="connsiteY97" fmla="*/ 746815 h 2068868"/>
              <a:gd name="connsiteX98" fmla="*/ 1902947 w 5547974"/>
              <a:gd name="connsiteY98" fmla="*/ 545678 h 2068868"/>
              <a:gd name="connsiteX99" fmla="*/ 1902947 w 5547974"/>
              <a:gd name="connsiteY99" fmla="*/ 738968 h 2068868"/>
              <a:gd name="connsiteX100" fmla="*/ 1739006 w 5547974"/>
              <a:gd name="connsiteY100" fmla="*/ 868089 h 2068868"/>
              <a:gd name="connsiteX101" fmla="*/ 1739006 w 5547974"/>
              <a:gd name="connsiteY101" fmla="*/ 674799 h 2068868"/>
              <a:gd name="connsiteX102" fmla="*/ 3461531 w 5547974"/>
              <a:gd name="connsiteY102" fmla="*/ 398043 h 2068868"/>
              <a:gd name="connsiteX103" fmla="*/ 3501778 w 5547974"/>
              <a:gd name="connsiteY103" fmla="*/ 431305 h 2068868"/>
              <a:gd name="connsiteX104" fmla="*/ 3587838 w 5547974"/>
              <a:gd name="connsiteY104" fmla="*/ 502105 h 2068868"/>
              <a:gd name="connsiteX105" fmla="*/ 3612752 w 5547974"/>
              <a:gd name="connsiteY105" fmla="*/ 520258 h 2068868"/>
              <a:gd name="connsiteX106" fmla="*/ 3625472 w 5547974"/>
              <a:gd name="connsiteY106" fmla="*/ 530277 h 2068868"/>
              <a:gd name="connsiteX107" fmla="*/ 3625472 w 5547974"/>
              <a:gd name="connsiteY107" fmla="*/ 723567 h 2068868"/>
              <a:gd name="connsiteX108" fmla="*/ 3612752 w 5547974"/>
              <a:gd name="connsiteY108" fmla="*/ 713548 h 2068868"/>
              <a:gd name="connsiteX109" fmla="*/ 3587838 w 5547974"/>
              <a:gd name="connsiteY109" fmla="*/ 695395 h 2068868"/>
              <a:gd name="connsiteX110" fmla="*/ 3501778 w 5547974"/>
              <a:gd name="connsiteY110" fmla="*/ 624595 h 2068868"/>
              <a:gd name="connsiteX111" fmla="*/ 3461531 w 5547974"/>
              <a:gd name="connsiteY111" fmla="*/ 591333 h 2068868"/>
              <a:gd name="connsiteX112" fmla="*/ 2096406 w 5547974"/>
              <a:gd name="connsiteY112" fmla="*/ 390270 h 2068868"/>
              <a:gd name="connsiteX113" fmla="*/ 2096406 w 5547974"/>
              <a:gd name="connsiteY113" fmla="*/ 583560 h 2068868"/>
              <a:gd name="connsiteX114" fmla="*/ 2046196 w 5547974"/>
              <a:gd name="connsiteY114" fmla="*/ 624595 h 2068868"/>
              <a:gd name="connsiteX115" fmla="*/ 1960136 w 5547974"/>
              <a:gd name="connsiteY115" fmla="*/ 695395 h 2068868"/>
              <a:gd name="connsiteX116" fmla="*/ 1935222 w 5547974"/>
              <a:gd name="connsiteY116" fmla="*/ 713548 h 2068868"/>
              <a:gd name="connsiteX117" fmla="*/ 1932465 w 5547974"/>
              <a:gd name="connsiteY117" fmla="*/ 715720 h 2068868"/>
              <a:gd name="connsiteX118" fmla="*/ 1932465 w 5547974"/>
              <a:gd name="connsiteY118" fmla="*/ 522430 h 2068868"/>
              <a:gd name="connsiteX119" fmla="*/ 1935222 w 5547974"/>
              <a:gd name="connsiteY119" fmla="*/ 520258 h 2068868"/>
              <a:gd name="connsiteX120" fmla="*/ 1960136 w 5547974"/>
              <a:gd name="connsiteY120" fmla="*/ 502105 h 2068868"/>
              <a:gd name="connsiteX121" fmla="*/ 2046196 w 5547974"/>
              <a:gd name="connsiteY121" fmla="*/ 431305 h 2068868"/>
              <a:gd name="connsiteX122" fmla="*/ 3268073 w 5547974"/>
              <a:gd name="connsiteY122" fmla="*/ 245575 h 2068868"/>
              <a:gd name="connsiteX123" fmla="*/ 3270999 w 5547974"/>
              <a:gd name="connsiteY123" fmla="*/ 247424 h 2068868"/>
              <a:gd name="connsiteX124" fmla="*/ 3412211 w 5547974"/>
              <a:gd name="connsiteY124" fmla="*/ 357283 h 2068868"/>
              <a:gd name="connsiteX125" fmla="*/ 3432013 w 5547974"/>
              <a:gd name="connsiteY125" fmla="*/ 373648 h 2068868"/>
              <a:gd name="connsiteX126" fmla="*/ 3432013 w 5547974"/>
              <a:gd name="connsiteY126" fmla="*/ 566938 h 2068868"/>
              <a:gd name="connsiteX127" fmla="*/ 3412211 w 5547974"/>
              <a:gd name="connsiteY127" fmla="*/ 550573 h 2068868"/>
              <a:gd name="connsiteX128" fmla="*/ 3270999 w 5547974"/>
              <a:gd name="connsiteY128" fmla="*/ 440714 h 2068868"/>
              <a:gd name="connsiteX129" fmla="*/ 3268073 w 5547974"/>
              <a:gd name="connsiteY129" fmla="*/ 438865 h 2068868"/>
              <a:gd name="connsiteX130" fmla="*/ 2289864 w 5547974"/>
              <a:gd name="connsiteY130" fmla="*/ 238737 h 2068868"/>
              <a:gd name="connsiteX131" fmla="*/ 2289864 w 5547974"/>
              <a:gd name="connsiteY131" fmla="*/ 432028 h 2068868"/>
              <a:gd name="connsiteX132" fmla="*/ 2198241 w 5547974"/>
              <a:gd name="connsiteY132" fmla="*/ 500331 h 2068868"/>
              <a:gd name="connsiteX133" fmla="*/ 2125924 w 5547974"/>
              <a:gd name="connsiteY133" fmla="*/ 559435 h 2068868"/>
              <a:gd name="connsiteX134" fmla="*/ 2125924 w 5547974"/>
              <a:gd name="connsiteY134" fmla="*/ 366145 h 2068868"/>
              <a:gd name="connsiteX135" fmla="*/ 2198241 w 5547974"/>
              <a:gd name="connsiteY135" fmla="*/ 307041 h 2068868"/>
              <a:gd name="connsiteX136" fmla="*/ 3074614 w 5547974"/>
              <a:gd name="connsiteY136" fmla="*/ 133977 h 2068868"/>
              <a:gd name="connsiteX137" fmla="*/ 3139862 w 5547974"/>
              <a:gd name="connsiteY137" fmla="*/ 164551 h 2068868"/>
              <a:gd name="connsiteX138" fmla="*/ 3238555 w 5547974"/>
              <a:gd name="connsiteY138" fmla="*/ 226921 h 2068868"/>
              <a:gd name="connsiteX139" fmla="*/ 3238555 w 5547974"/>
              <a:gd name="connsiteY139" fmla="*/ 420211 h 2068868"/>
              <a:gd name="connsiteX140" fmla="*/ 3139862 w 5547974"/>
              <a:gd name="connsiteY140" fmla="*/ 357841 h 2068868"/>
              <a:gd name="connsiteX141" fmla="*/ 3074614 w 5547974"/>
              <a:gd name="connsiteY141" fmla="*/ 327267 h 2068868"/>
              <a:gd name="connsiteX142" fmla="*/ 2483323 w 5547974"/>
              <a:gd name="connsiteY142" fmla="*/ 131105 h 2068868"/>
              <a:gd name="connsiteX143" fmla="*/ 2483323 w 5547974"/>
              <a:gd name="connsiteY143" fmla="*/ 324395 h 2068868"/>
              <a:gd name="connsiteX144" fmla="*/ 2398838 w 5547974"/>
              <a:gd name="connsiteY144" fmla="*/ 362818 h 2068868"/>
              <a:gd name="connsiteX145" fmla="*/ 2319382 w 5547974"/>
              <a:gd name="connsiteY145" fmla="*/ 412302 h 2068868"/>
              <a:gd name="connsiteX146" fmla="*/ 2319382 w 5547974"/>
              <a:gd name="connsiteY146" fmla="*/ 219012 h 2068868"/>
              <a:gd name="connsiteX147" fmla="*/ 2398838 w 5547974"/>
              <a:gd name="connsiteY147" fmla="*/ 169528 h 2068868"/>
              <a:gd name="connsiteX148" fmla="*/ 2881155 w 5547974"/>
              <a:gd name="connsiteY148" fmla="*/ 90544 h 2068868"/>
              <a:gd name="connsiteX149" fmla="*/ 2937314 w 5547974"/>
              <a:gd name="connsiteY149" fmla="*/ 95788 h 2068868"/>
              <a:gd name="connsiteX150" fmla="*/ 3007493 w 5547974"/>
              <a:gd name="connsiteY150" fmla="*/ 110926 h 2068868"/>
              <a:gd name="connsiteX151" fmla="*/ 3045096 w 5547974"/>
              <a:gd name="connsiteY151" fmla="*/ 123835 h 2068868"/>
              <a:gd name="connsiteX152" fmla="*/ 3045096 w 5547974"/>
              <a:gd name="connsiteY152" fmla="*/ 317125 h 2068868"/>
              <a:gd name="connsiteX153" fmla="*/ 3007493 w 5547974"/>
              <a:gd name="connsiteY153" fmla="*/ 304216 h 2068868"/>
              <a:gd name="connsiteX154" fmla="*/ 2937314 w 5547974"/>
              <a:gd name="connsiteY154" fmla="*/ 289078 h 2068868"/>
              <a:gd name="connsiteX155" fmla="*/ 2881155 w 5547974"/>
              <a:gd name="connsiteY155" fmla="*/ 283834 h 2068868"/>
              <a:gd name="connsiteX156" fmla="*/ 2676782 w 5547974"/>
              <a:gd name="connsiteY156" fmla="*/ 89686 h 2068868"/>
              <a:gd name="connsiteX157" fmla="*/ 2676782 w 5547974"/>
              <a:gd name="connsiteY157" fmla="*/ 282976 h 2068868"/>
              <a:gd name="connsiteX158" fmla="*/ 2600390 w 5547974"/>
              <a:gd name="connsiteY158" fmla="*/ 290748 h 2068868"/>
              <a:gd name="connsiteX159" fmla="*/ 2512841 w 5547974"/>
              <a:gd name="connsiteY159" fmla="*/ 313955 h 2068868"/>
              <a:gd name="connsiteX160" fmla="*/ 2512841 w 5547974"/>
              <a:gd name="connsiteY160" fmla="*/ 120665 h 2068868"/>
              <a:gd name="connsiteX161" fmla="*/ 2600390 w 5547974"/>
              <a:gd name="connsiteY161" fmla="*/ 97458 h 2068868"/>
              <a:gd name="connsiteX162" fmla="*/ 2851637 w 5547974"/>
              <a:gd name="connsiteY162" fmla="*/ 89474 h 2068868"/>
              <a:gd name="connsiteX163" fmla="*/ 2851637 w 5547974"/>
              <a:gd name="connsiteY163" fmla="*/ 282764 h 2068868"/>
              <a:gd name="connsiteX164" fmla="*/ 2773987 w 5547974"/>
              <a:gd name="connsiteY164" fmla="*/ 287468 h 2068868"/>
              <a:gd name="connsiteX165" fmla="*/ 2706300 w 5547974"/>
              <a:gd name="connsiteY165" fmla="*/ 283367 h 2068868"/>
              <a:gd name="connsiteX166" fmla="*/ 2706300 w 5547974"/>
              <a:gd name="connsiteY166" fmla="*/ 90077 h 2068868"/>
              <a:gd name="connsiteX167" fmla="*/ 2773987 w 5547974"/>
              <a:gd name="connsiteY167" fmla="*/ 94178 h 2068868"/>
              <a:gd name="connsiteX168" fmla="*/ 2862586 w 5547974"/>
              <a:gd name="connsiteY168" fmla="*/ 0 h 2068868"/>
              <a:gd name="connsiteX169" fmla="*/ 2773987 w 5547974"/>
              <a:gd name="connsiteY169" fmla="*/ 5368 h 2068868"/>
              <a:gd name="connsiteX170" fmla="*/ 2685389 w 5547974"/>
              <a:gd name="connsiteY170" fmla="*/ 0 h 2068868"/>
              <a:gd name="connsiteX171" fmla="*/ 2046196 w 5547974"/>
              <a:gd name="connsiteY171" fmla="*/ 342495 h 2068868"/>
              <a:gd name="connsiteX172" fmla="*/ 1960136 w 5547974"/>
              <a:gd name="connsiteY172" fmla="*/ 413295 h 2068868"/>
              <a:gd name="connsiteX173" fmla="*/ 1935222 w 5547974"/>
              <a:gd name="connsiteY173" fmla="*/ 431448 h 2068868"/>
              <a:gd name="connsiteX174" fmla="*/ 1733008 w 5547974"/>
              <a:gd name="connsiteY174" fmla="*/ 590713 h 2068868"/>
              <a:gd name="connsiteX175" fmla="*/ 1677844 w 5547974"/>
              <a:gd name="connsiteY175" fmla="*/ 635704 h 2068868"/>
              <a:gd name="connsiteX176" fmla="*/ 1570233 w 5547974"/>
              <a:gd name="connsiteY176" fmla="*/ 709225 h 2068868"/>
              <a:gd name="connsiteX177" fmla="*/ 1338309 w 5547974"/>
              <a:gd name="connsiteY177" fmla="*/ 841824 h 2068868"/>
              <a:gd name="connsiteX178" fmla="*/ 1148167 w 5547974"/>
              <a:gd name="connsiteY178" fmla="*/ 937115 h 2068868"/>
              <a:gd name="connsiteX179" fmla="*/ 1129113 w 5547974"/>
              <a:gd name="connsiteY179" fmla="*/ 937115 h 2068868"/>
              <a:gd name="connsiteX180" fmla="*/ 1129113 w 5547974"/>
              <a:gd name="connsiteY180" fmla="*/ 946665 h 2068868"/>
              <a:gd name="connsiteX181" fmla="*/ 1076135 w 5547974"/>
              <a:gd name="connsiteY181" fmla="*/ 973215 h 2068868"/>
              <a:gd name="connsiteX182" fmla="*/ 5795 w 5547974"/>
              <a:gd name="connsiteY182" fmla="*/ 1618672 h 2068868"/>
              <a:gd name="connsiteX183" fmla="*/ 21299 w 5547974"/>
              <a:gd name="connsiteY183" fmla="*/ 1633959 h 2068868"/>
              <a:gd name="connsiteX184" fmla="*/ 33112 w 5547974"/>
              <a:gd name="connsiteY184" fmla="*/ 1614796 h 2068868"/>
              <a:gd name="connsiteX185" fmla="*/ 131349 w 5547974"/>
              <a:gd name="connsiteY185" fmla="*/ 1533539 h 2068868"/>
              <a:gd name="connsiteX186" fmla="*/ 160681 w 5547974"/>
              <a:gd name="connsiteY186" fmla="*/ 1516045 h 2068868"/>
              <a:gd name="connsiteX187" fmla="*/ 160681 w 5547974"/>
              <a:gd name="connsiteY187" fmla="*/ 1708420 h 2068868"/>
              <a:gd name="connsiteX188" fmla="*/ 92146 w 5547974"/>
              <a:gd name="connsiteY188" fmla="*/ 1754935 h 2068868"/>
              <a:gd name="connsiteX189" fmla="*/ 124758 w 5547974"/>
              <a:gd name="connsiteY189" fmla="*/ 1972691 h 2068868"/>
              <a:gd name="connsiteX190" fmla="*/ 225812 w 5547974"/>
              <a:gd name="connsiteY190" fmla="*/ 1995195 h 2068868"/>
              <a:gd name="connsiteX191" fmla="*/ 247373 w 5547974"/>
              <a:gd name="connsiteY191" fmla="*/ 1998179 h 2068868"/>
              <a:gd name="connsiteX192" fmla="*/ 252801 w 5547974"/>
              <a:gd name="connsiteY192" fmla="*/ 1981016 h 2068868"/>
              <a:gd name="connsiteX193" fmla="*/ 520043 w 5547974"/>
              <a:gd name="connsiteY193" fmla="*/ 1647230 h 2068868"/>
              <a:gd name="connsiteX194" fmla="*/ 787285 w 5547974"/>
              <a:gd name="connsiteY194" fmla="*/ 1981016 h 2068868"/>
              <a:gd name="connsiteX195" fmla="*/ 808015 w 5547974"/>
              <a:gd name="connsiteY195" fmla="*/ 2046565 h 2068868"/>
              <a:gd name="connsiteX196" fmla="*/ 926431 w 5547974"/>
              <a:gd name="connsiteY196" fmla="*/ 2051844 h 2068868"/>
              <a:gd name="connsiteX197" fmla="*/ 949245 w 5547974"/>
              <a:gd name="connsiteY197" fmla="*/ 1957048 h 2068868"/>
              <a:gd name="connsiteX198" fmla="*/ 1429392 w 5547974"/>
              <a:gd name="connsiteY198" fmla="*/ 1312589 h 2068868"/>
              <a:gd name="connsiteX199" fmla="*/ 1909540 w 5547974"/>
              <a:gd name="connsiteY199" fmla="*/ 1957048 h 2068868"/>
              <a:gd name="connsiteX200" fmla="*/ 1936419 w 5547974"/>
              <a:gd name="connsiteY200" fmla="*/ 2068741 h 2068868"/>
              <a:gd name="connsiteX201" fmla="*/ 2107153 w 5547974"/>
              <a:gd name="connsiteY201" fmla="*/ 2068691 h 2068868"/>
              <a:gd name="connsiteX202" fmla="*/ 2118670 w 5547974"/>
              <a:gd name="connsiteY202" fmla="*/ 1819032 h 2068868"/>
              <a:gd name="connsiteX203" fmla="*/ 2773986 w 5547974"/>
              <a:gd name="connsiteY203" fmla="*/ 651898 h 2068868"/>
              <a:gd name="connsiteX204" fmla="*/ 3429302 w 5547974"/>
              <a:gd name="connsiteY204" fmla="*/ 1819032 h 2068868"/>
              <a:gd name="connsiteX205" fmla="*/ 3440828 w 5547974"/>
              <a:gd name="connsiteY205" fmla="*/ 2068868 h 2068868"/>
              <a:gd name="connsiteX206" fmla="*/ 3606517 w 5547974"/>
              <a:gd name="connsiteY206" fmla="*/ 2068608 h 2068868"/>
              <a:gd name="connsiteX207" fmla="*/ 3633365 w 5547974"/>
              <a:gd name="connsiteY207" fmla="*/ 1957048 h 2068868"/>
              <a:gd name="connsiteX208" fmla="*/ 4113512 w 5547974"/>
              <a:gd name="connsiteY208" fmla="*/ 1312589 h 2068868"/>
              <a:gd name="connsiteX209" fmla="*/ 4593660 w 5547974"/>
              <a:gd name="connsiteY209" fmla="*/ 1957048 h 2068868"/>
              <a:gd name="connsiteX210" fmla="*/ 4616546 w 5547974"/>
              <a:gd name="connsiteY210" fmla="*/ 2052148 h 2068868"/>
              <a:gd name="connsiteX211" fmla="*/ 4657354 w 5547974"/>
              <a:gd name="connsiteY211" fmla="*/ 2050675 h 2068868"/>
              <a:gd name="connsiteX212" fmla="*/ 4727911 w 5547974"/>
              <a:gd name="connsiteY212" fmla="*/ 2047329 h 2068868"/>
              <a:gd name="connsiteX213" fmla="*/ 4748882 w 5547974"/>
              <a:gd name="connsiteY213" fmla="*/ 1981016 h 2068868"/>
              <a:gd name="connsiteX214" fmla="*/ 5016124 w 5547974"/>
              <a:gd name="connsiteY214" fmla="*/ 1647230 h 2068868"/>
              <a:gd name="connsiteX215" fmla="*/ 5283366 w 5547974"/>
              <a:gd name="connsiteY215" fmla="*/ 1981016 h 2068868"/>
              <a:gd name="connsiteX216" fmla="*/ 5289466 w 5547974"/>
              <a:gd name="connsiteY216" fmla="*/ 2000302 h 2068868"/>
              <a:gd name="connsiteX217" fmla="*/ 5360234 w 5547974"/>
              <a:gd name="connsiteY217" fmla="*/ 1988066 h 2068868"/>
              <a:gd name="connsiteX218" fmla="*/ 5423216 w 5547974"/>
              <a:gd name="connsiteY218" fmla="*/ 1972691 h 2068868"/>
              <a:gd name="connsiteX219" fmla="*/ 5455827 w 5547974"/>
              <a:gd name="connsiteY219" fmla="*/ 1754935 h 2068868"/>
              <a:gd name="connsiteX220" fmla="*/ 5397256 w 5547974"/>
              <a:gd name="connsiteY220" fmla="*/ 1715182 h 2068868"/>
              <a:gd name="connsiteX221" fmla="*/ 5397256 w 5547974"/>
              <a:gd name="connsiteY221" fmla="*/ 1521987 h 2068868"/>
              <a:gd name="connsiteX222" fmla="*/ 5416625 w 5547974"/>
              <a:gd name="connsiteY222" fmla="*/ 1533539 h 2068868"/>
              <a:gd name="connsiteX223" fmla="*/ 5514862 w 5547974"/>
              <a:gd name="connsiteY223" fmla="*/ 1614796 h 2068868"/>
              <a:gd name="connsiteX224" fmla="*/ 5526675 w 5547974"/>
              <a:gd name="connsiteY224" fmla="*/ 1633959 h 2068868"/>
              <a:gd name="connsiteX225" fmla="*/ 5542179 w 5547974"/>
              <a:gd name="connsiteY225" fmla="*/ 1618672 h 2068868"/>
              <a:gd name="connsiteX226" fmla="*/ 4471839 w 5547974"/>
              <a:gd name="connsiteY226" fmla="*/ 973215 h 2068868"/>
              <a:gd name="connsiteX227" fmla="*/ 4428824 w 5547974"/>
              <a:gd name="connsiteY227" fmla="*/ 951658 h 2068868"/>
              <a:gd name="connsiteX228" fmla="*/ 4428824 w 5547974"/>
              <a:gd name="connsiteY228" fmla="*/ 937115 h 2068868"/>
              <a:gd name="connsiteX229" fmla="*/ 4399807 w 5547974"/>
              <a:gd name="connsiteY229" fmla="*/ 937115 h 2068868"/>
              <a:gd name="connsiteX230" fmla="*/ 4209665 w 5547974"/>
              <a:gd name="connsiteY230" fmla="*/ 841824 h 2068868"/>
              <a:gd name="connsiteX231" fmla="*/ 4041908 w 5547974"/>
              <a:gd name="connsiteY231" fmla="*/ 745912 h 2068868"/>
              <a:gd name="connsiteX232" fmla="*/ 4041908 w 5547974"/>
              <a:gd name="connsiteY232" fmla="*/ 744684 h 2068868"/>
              <a:gd name="connsiteX233" fmla="*/ 4039761 w 5547974"/>
              <a:gd name="connsiteY233" fmla="*/ 744684 h 2068868"/>
              <a:gd name="connsiteX234" fmla="*/ 3977741 w 5547974"/>
              <a:gd name="connsiteY234" fmla="*/ 709225 h 2068868"/>
              <a:gd name="connsiteX235" fmla="*/ 3870130 w 5547974"/>
              <a:gd name="connsiteY235" fmla="*/ 635704 h 2068868"/>
              <a:gd name="connsiteX236" fmla="*/ 3814966 w 5547974"/>
              <a:gd name="connsiteY236" fmla="*/ 590713 h 2068868"/>
              <a:gd name="connsiteX237" fmla="*/ 3654990 w 5547974"/>
              <a:gd name="connsiteY237" fmla="*/ 464715 h 2068868"/>
              <a:gd name="connsiteX238" fmla="*/ 3654990 w 5547974"/>
              <a:gd name="connsiteY238" fmla="*/ 463354 h 2068868"/>
              <a:gd name="connsiteX239" fmla="*/ 3653262 w 5547974"/>
              <a:gd name="connsiteY239" fmla="*/ 463354 h 2068868"/>
              <a:gd name="connsiteX240" fmla="*/ 3612752 w 5547974"/>
              <a:gd name="connsiteY240" fmla="*/ 431448 h 2068868"/>
              <a:gd name="connsiteX241" fmla="*/ 3587838 w 5547974"/>
              <a:gd name="connsiteY241" fmla="*/ 413295 h 2068868"/>
              <a:gd name="connsiteX242" fmla="*/ 3501778 w 5547974"/>
              <a:gd name="connsiteY242" fmla="*/ 342495 h 2068868"/>
              <a:gd name="connsiteX243" fmla="*/ 2862586 w 5547974"/>
              <a:gd name="connsiteY243" fmla="*/ 0 h 2068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Lst>
            <a:rect l="l" t="t" r="r" b="b"/>
            <a:pathLst>
              <a:path w="5547974" h="2068868">
                <a:moveTo>
                  <a:pt x="5202659" y="1410949"/>
                </a:moveTo>
                <a:lnTo>
                  <a:pt x="5265965" y="1443684"/>
                </a:lnTo>
                <a:lnTo>
                  <a:pt x="5367738" y="1504382"/>
                </a:lnTo>
                <a:lnTo>
                  <a:pt x="5367738" y="1695546"/>
                </a:lnTo>
                <a:lnTo>
                  <a:pt x="5265965" y="1636974"/>
                </a:lnTo>
                <a:lnTo>
                  <a:pt x="5202659" y="1604239"/>
                </a:lnTo>
                <a:close/>
                <a:moveTo>
                  <a:pt x="355278" y="1405797"/>
                </a:moveTo>
                <a:lnTo>
                  <a:pt x="355278" y="1599087"/>
                </a:lnTo>
                <a:lnTo>
                  <a:pt x="282009" y="1636974"/>
                </a:lnTo>
                <a:lnTo>
                  <a:pt x="190199" y="1689812"/>
                </a:lnTo>
                <a:lnTo>
                  <a:pt x="190199" y="1498440"/>
                </a:lnTo>
                <a:lnTo>
                  <a:pt x="282009" y="1443684"/>
                </a:lnTo>
                <a:close/>
                <a:moveTo>
                  <a:pt x="5009201" y="1315552"/>
                </a:moveTo>
                <a:lnTo>
                  <a:pt x="5126266" y="1371447"/>
                </a:lnTo>
                <a:lnTo>
                  <a:pt x="5173141" y="1395686"/>
                </a:lnTo>
                <a:lnTo>
                  <a:pt x="5173141" y="1588976"/>
                </a:lnTo>
                <a:lnTo>
                  <a:pt x="5126266" y="1564737"/>
                </a:lnTo>
                <a:lnTo>
                  <a:pt x="5009201" y="1508842"/>
                </a:lnTo>
                <a:close/>
                <a:moveTo>
                  <a:pt x="548736" y="1310795"/>
                </a:moveTo>
                <a:lnTo>
                  <a:pt x="548736" y="1504084"/>
                </a:lnTo>
                <a:lnTo>
                  <a:pt x="421708" y="1564737"/>
                </a:lnTo>
                <a:lnTo>
                  <a:pt x="384796" y="1583824"/>
                </a:lnTo>
                <a:lnTo>
                  <a:pt x="384796" y="1390534"/>
                </a:lnTo>
                <a:lnTo>
                  <a:pt x="421708" y="1371447"/>
                </a:lnTo>
                <a:close/>
                <a:moveTo>
                  <a:pt x="4815742" y="1223326"/>
                </a:moveTo>
                <a:lnTo>
                  <a:pt x="4844394" y="1236861"/>
                </a:lnTo>
                <a:lnTo>
                  <a:pt x="4979683" y="1301458"/>
                </a:lnTo>
                <a:lnTo>
                  <a:pt x="4979683" y="1494747"/>
                </a:lnTo>
                <a:lnTo>
                  <a:pt x="4844394" y="1430151"/>
                </a:lnTo>
                <a:lnTo>
                  <a:pt x="4815742" y="1416616"/>
                </a:lnTo>
                <a:close/>
                <a:moveTo>
                  <a:pt x="742195" y="1218620"/>
                </a:moveTo>
                <a:lnTo>
                  <a:pt x="742195" y="1411910"/>
                </a:lnTo>
                <a:lnTo>
                  <a:pt x="703580" y="1430151"/>
                </a:lnTo>
                <a:lnTo>
                  <a:pt x="578254" y="1489990"/>
                </a:lnTo>
                <a:lnTo>
                  <a:pt x="578254" y="1296701"/>
                </a:lnTo>
                <a:lnTo>
                  <a:pt x="703580" y="1236861"/>
                </a:lnTo>
                <a:close/>
                <a:moveTo>
                  <a:pt x="4622283" y="1131943"/>
                </a:moveTo>
                <a:lnTo>
                  <a:pt x="4786224" y="1209383"/>
                </a:lnTo>
                <a:lnTo>
                  <a:pt x="4786224" y="1402673"/>
                </a:lnTo>
                <a:lnTo>
                  <a:pt x="4622283" y="1325233"/>
                </a:lnTo>
                <a:close/>
                <a:moveTo>
                  <a:pt x="935654" y="1127236"/>
                </a:moveTo>
                <a:lnTo>
                  <a:pt x="935654" y="1320526"/>
                </a:lnTo>
                <a:lnTo>
                  <a:pt x="771713" y="1397967"/>
                </a:lnTo>
                <a:lnTo>
                  <a:pt x="771713" y="1204677"/>
                </a:lnTo>
                <a:close/>
                <a:moveTo>
                  <a:pt x="4428824" y="1040559"/>
                </a:moveTo>
                <a:lnTo>
                  <a:pt x="4592765" y="1117999"/>
                </a:lnTo>
                <a:lnTo>
                  <a:pt x="4592765" y="1311289"/>
                </a:lnTo>
                <a:lnTo>
                  <a:pt x="4428824" y="1233849"/>
                </a:lnTo>
                <a:close/>
                <a:moveTo>
                  <a:pt x="1129113" y="1035853"/>
                </a:moveTo>
                <a:lnTo>
                  <a:pt x="1129113" y="1229142"/>
                </a:lnTo>
                <a:lnTo>
                  <a:pt x="965172" y="1306583"/>
                </a:lnTo>
                <a:lnTo>
                  <a:pt x="965172" y="1113293"/>
                </a:lnTo>
                <a:close/>
                <a:moveTo>
                  <a:pt x="4235366" y="942997"/>
                </a:moveTo>
                <a:lnTo>
                  <a:pt x="4387888" y="1021222"/>
                </a:lnTo>
                <a:lnTo>
                  <a:pt x="4399306" y="1026616"/>
                </a:lnTo>
                <a:lnTo>
                  <a:pt x="4399306" y="1219905"/>
                </a:lnTo>
                <a:lnTo>
                  <a:pt x="4387887" y="1214511"/>
                </a:lnTo>
                <a:lnTo>
                  <a:pt x="4235366" y="1136287"/>
                </a:lnTo>
                <a:close/>
                <a:moveTo>
                  <a:pt x="1322571" y="937887"/>
                </a:moveTo>
                <a:lnTo>
                  <a:pt x="1322571" y="1131176"/>
                </a:lnTo>
                <a:lnTo>
                  <a:pt x="1160086" y="1214511"/>
                </a:lnTo>
                <a:lnTo>
                  <a:pt x="1158631" y="1215199"/>
                </a:lnTo>
                <a:lnTo>
                  <a:pt x="1158631" y="1021910"/>
                </a:lnTo>
                <a:lnTo>
                  <a:pt x="1160087" y="1021222"/>
                </a:lnTo>
                <a:close/>
                <a:moveTo>
                  <a:pt x="4041908" y="835207"/>
                </a:moveTo>
                <a:lnTo>
                  <a:pt x="4170916" y="909942"/>
                </a:lnTo>
                <a:lnTo>
                  <a:pt x="4205848" y="927858"/>
                </a:lnTo>
                <a:lnTo>
                  <a:pt x="4205848" y="1121147"/>
                </a:lnTo>
                <a:lnTo>
                  <a:pt x="4170916" y="1103231"/>
                </a:lnTo>
                <a:lnTo>
                  <a:pt x="4041908" y="1028497"/>
                </a:lnTo>
                <a:close/>
                <a:moveTo>
                  <a:pt x="1516029" y="829436"/>
                </a:moveTo>
                <a:lnTo>
                  <a:pt x="1516029" y="1022726"/>
                </a:lnTo>
                <a:lnTo>
                  <a:pt x="1377058" y="1103231"/>
                </a:lnTo>
                <a:lnTo>
                  <a:pt x="1352089" y="1116037"/>
                </a:lnTo>
                <a:lnTo>
                  <a:pt x="1352089" y="922748"/>
                </a:lnTo>
                <a:lnTo>
                  <a:pt x="1377058" y="909942"/>
                </a:lnTo>
                <a:close/>
                <a:moveTo>
                  <a:pt x="3848449" y="706832"/>
                </a:moveTo>
                <a:lnTo>
                  <a:pt x="3870130" y="724514"/>
                </a:lnTo>
                <a:lnTo>
                  <a:pt x="3977741" y="798035"/>
                </a:lnTo>
                <a:lnTo>
                  <a:pt x="4012390" y="818108"/>
                </a:lnTo>
                <a:lnTo>
                  <a:pt x="4012390" y="1011397"/>
                </a:lnTo>
                <a:lnTo>
                  <a:pt x="3977741" y="991325"/>
                </a:lnTo>
                <a:lnTo>
                  <a:pt x="3870130" y="917804"/>
                </a:lnTo>
                <a:lnTo>
                  <a:pt x="3848449" y="900122"/>
                </a:lnTo>
                <a:close/>
                <a:moveTo>
                  <a:pt x="1709488" y="698706"/>
                </a:moveTo>
                <a:lnTo>
                  <a:pt x="1709488" y="891996"/>
                </a:lnTo>
                <a:lnTo>
                  <a:pt x="1677844" y="917804"/>
                </a:lnTo>
                <a:lnTo>
                  <a:pt x="1570233" y="991325"/>
                </a:lnTo>
                <a:lnTo>
                  <a:pt x="1545547" y="1005626"/>
                </a:lnTo>
                <a:lnTo>
                  <a:pt x="1545547" y="812336"/>
                </a:lnTo>
                <a:lnTo>
                  <a:pt x="1570233" y="798035"/>
                </a:lnTo>
                <a:lnTo>
                  <a:pt x="1677844" y="724514"/>
                </a:lnTo>
                <a:close/>
                <a:moveTo>
                  <a:pt x="3654990" y="553525"/>
                </a:moveTo>
                <a:lnTo>
                  <a:pt x="3814966" y="679523"/>
                </a:lnTo>
                <a:lnTo>
                  <a:pt x="3818931" y="682757"/>
                </a:lnTo>
                <a:lnTo>
                  <a:pt x="3818931" y="876047"/>
                </a:lnTo>
                <a:lnTo>
                  <a:pt x="3814966" y="872813"/>
                </a:lnTo>
                <a:lnTo>
                  <a:pt x="3654990" y="746815"/>
                </a:lnTo>
                <a:close/>
                <a:moveTo>
                  <a:pt x="1902947" y="545678"/>
                </a:moveTo>
                <a:lnTo>
                  <a:pt x="1902947" y="738968"/>
                </a:lnTo>
                <a:lnTo>
                  <a:pt x="1739006" y="868089"/>
                </a:lnTo>
                <a:lnTo>
                  <a:pt x="1739006" y="674799"/>
                </a:lnTo>
                <a:close/>
                <a:moveTo>
                  <a:pt x="3461531" y="398043"/>
                </a:moveTo>
                <a:lnTo>
                  <a:pt x="3501778" y="431305"/>
                </a:lnTo>
                <a:lnTo>
                  <a:pt x="3587838" y="502105"/>
                </a:lnTo>
                <a:lnTo>
                  <a:pt x="3612752" y="520258"/>
                </a:lnTo>
                <a:lnTo>
                  <a:pt x="3625472" y="530277"/>
                </a:lnTo>
                <a:lnTo>
                  <a:pt x="3625472" y="723567"/>
                </a:lnTo>
                <a:lnTo>
                  <a:pt x="3612752" y="713548"/>
                </a:lnTo>
                <a:lnTo>
                  <a:pt x="3587838" y="695395"/>
                </a:lnTo>
                <a:lnTo>
                  <a:pt x="3501778" y="624595"/>
                </a:lnTo>
                <a:lnTo>
                  <a:pt x="3461531" y="591333"/>
                </a:lnTo>
                <a:close/>
                <a:moveTo>
                  <a:pt x="2096406" y="390270"/>
                </a:moveTo>
                <a:lnTo>
                  <a:pt x="2096406" y="583560"/>
                </a:lnTo>
                <a:lnTo>
                  <a:pt x="2046196" y="624595"/>
                </a:lnTo>
                <a:lnTo>
                  <a:pt x="1960136" y="695395"/>
                </a:lnTo>
                <a:lnTo>
                  <a:pt x="1935222" y="713548"/>
                </a:lnTo>
                <a:lnTo>
                  <a:pt x="1932465" y="715720"/>
                </a:lnTo>
                <a:lnTo>
                  <a:pt x="1932465" y="522430"/>
                </a:lnTo>
                <a:lnTo>
                  <a:pt x="1935222" y="520258"/>
                </a:lnTo>
                <a:lnTo>
                  <a:pt x="1960136" y="502105"/>
                </a:lnTo>
                <a:lnTo>
                  <a:pt x="2046196" y="431305"/>
                </a:lnTo>
                <a:close/>
                <a:moveTo>
                  <a:pt x="3268073" y="245575"/>
                </a:moveTo>
                <a:lnTo>
                  <a:pt x="3270999" y="247424"/>
                </a:lnTo>
                <a:cubicBezTo>
                  <a:pt x="3315762" y="279671"/>
                  <a:pt x="3362205" y="316417"/>
                  <a:pt x="3412211" y="357283"/>
                </a:cubicBezTo>
                <a:lnTo>
                  <a:pt x="3432013" y="373648"/>
                </a:lnTo>
                <a:lnTo>
                  <a:pt x="3432013" y="566938"/>
                </a:lnTo>
                <a:lnTo>
                  <a:pt x="3412211" y="550573"/>
                </a:lnTo>
                <a:cubicBezTo>
                  <a:pt x="3362205" y="509707"/>
                  <a:pt x="3315762" y="472961"/>
                  <a:pt x="3270999" y="440714"/>
                </a:cubicBezTo>
                <a:lnTo>
                  <a:pt x="3268073" y="438865"/>
                </a:lnTo>
                <a:close/>
                <a:moveTo>
                  <a:pt x="2289864" y="238737"/>
                </a:moveTo>
                <a:lnTo>
                  <a:pt x="2289864" y="432028"/>
                </a:lnTo>
                <a:lnTo>
                  <a:pt x="2198241" y="500331"/>
                </a:lnTo>
                <a:lnTo>
                  <a:pt x="2125924" y="559435"/>
                </a:lnTo>
                <a:lnTo>
                  <a:pt x="2125924" y="366145"/>
                </a:lnTo>
                <a:lnTo>
                  <a:pt x="2198241" y="307041"/>
                </a:lnTo>
                <a:close/>
                <a:moveTo>
                  <a:pt x="3074614" y="133977"/>
                </a:moveTo>
                <a:lnTo>
                  <a:pt x="3139862" y="164551"/>
                </a:lnTo>
                <a:lnTo>
                  <a:pt x="3238555" y="226921"/>
                </a:lnTo>
                <a:lnTo>
                  <a:pt x="3238555" y="420211"/>
                </a:lnTo>
                <a:lnTo>
                  <a:pt x="3139862" y="357841"/>
                </a:lnTo>
                <a:lnTo>
                  <a:pt x="3074614" y="327267"/>
                </a:lnTo>
                <a:close/>
                <a:moveTo>
                  <a:pt x="2483323" y="131105"/>
                </a:moveTo>
                <a:lnTo>
                  <a:pt x="2483323" y="324395"/>
                </a:lnTo>
                <a:lnTo>
                  <a:pt x="2398838" y="362818"/>
                </a:lnTo>
                <a:lnTo>
                  <a:pt x="2319382" y="412302"/>
                </a:lnTo>
                <a:lnTo>
                  <a:pt x="2319382" y="219012"/>
                </a:lnTo>
                <a:lnTo>
                  <a:pt x="2398838" y="169528"/>
                </a:lnTo>
                <a:close/>
                <a:moveTo>
                  <a:pt x="2881155" y="90544"/>
                </a:moveTo>
                <a:lnTo>
                  <a:pt x="2937314" y="95788"/>
                </a:lnTo>
                <a:cubicBezTo>
                  <a:pt x="2961386" y="99490"/>
                  <a:pt x="2984701" y="104552"/>
                  <a:pt x="3007493" y="110926"/>
                </a:cubicBezTo>
                <a:lnTo>
                  <a:pt x="3045096" y="123835"/>
                </a:lnTo>
                <a:lnTo>
                  <a:pt x="3045096" y="317125"/>
                </a:lnTo>
                <a:lnTo>
                  <a:pt x="3007493" y="304216"/>
                </a:lnTo>
                <a:cubicBezTo>
                  <a:pt x="2984701" y="297842"/>
                  <a:pt x="2961386" y="292780"/>
                  <a:pt x="2937314" y="289078"/>
                </a:cubicBezTo>
                <a:lnTo>
                  <a:pt x="2881155" y="283834"/>
                </a:lnTo>
                <a:close/>
                <a:moveTo>
                  <a:pt x="2676782" y="89686"/>
                </a:moveTo>
                <a:lnTo>
                  <a:pt x="2676782" y="282976"/>
                </a:lnTo>
                <a:lnTo>
                  <a:pt x="2600390" y="290748"/>
                </a:lnTo>
                <a:lnTo>
                  <a:pt x="2512841" y="313955"/>
                </a:lnTo>
                <a:lnTo>
                  <a:pt x="2512841" y="120665"/>
                </a:lnTo>
                <a:lnTo>
                  <a:pt x="2600390" y="97458"/>
                </a:lnTo>
                <a:close/>
                <a:moveTo>
                  <a:pt x="2851637" y="89474"/>
                </a:moveTo>
                <a:lnTo>
                  <a:pt x="2851637" y="282764"/>
                </a:lnTo>
                <a:lnTo>
                  <a:pt x="2773987" y="287468"/>
                </a:lnTo>
                <a:lnTo>
                  <a:pt x="2706300" y="283367"/>
                </a:lnTo>
                <a:lnTo>
                  <a:pt x="2706300" y="90077"/>
                </a:lnTo>
                <a:lnTo>
                  <a:pt x="2773987" y="94178"/>
                </a:lnTo>
                <a:close/>
                <a:moveTo>
                  <a:pt x="2862586" y="0"/>
                </a:moveTo>
                <a:lnTo>
                  <a:pt x="2773987" y="5368"/>
                </a:lnTo>
                <a:lnTo>
                  <a:pt x="2685389" y="0"/>
                </a:lnTo>
                <a:cubicBezTo>
                  <a:pt x="2449280" y="8545"/>
                  <a:pt x="2296227" y="134712"/>
                  <a:pt x="2046196" y="342495"/>
                </a:cubicBezTo>
                <a:lnTo>
                  <a:pt x="1960136" y="413295"/>
                </a:lnTo>
                <a:lnTo>
                  <a:pt x="1935222" y="431448"/>
                </a:lnTo>
                <a:cubicBezTo>
                  <a:pt x="1867011" y="483528"/>
                  <a:pt x="1799260" y="537260"/>
                  <a:pt x="1733008" y="590713"/>
                </a:cubicBezTo>
                <a:lnTo>
                  <a:pt x="1677844" y="635704"/>
                </a:lnTo>
                <a:lnTo>
                  <a:pt x="1570233" y="709225"/>
                </a:lnTo>
                <a:cubicBezTo>
                  <a:pt x="1500225" y="753393"/>
                  <a:pt x="1421788" y="797709"/>
                  <a:pt x="1338309" y="841824"/>
                </a:cubicBezTo>
                <a:lnTo>
                  <a:pt x="1148167" y="937115"/>
                </a:lnTo>
                <a:lnTo>
                  <a:pt x="1129113" y="937115"/>
                </a:lnTo>
                <a:lnTo>
                  <a:pt x="1129113" y="946665"/>
                </a:lnTo>
                <a:lnTo>
                  <a:pt x="1076135" y="973215"/>
                </a:lnTo>
                <a:cubicBezTo>
                  <a:pt x="535083" y="1233391"/>
                  <a:pt x="-65548" y="1473730"/>
                  <a:pt x="5795" y="1618672"/>
                </a:cubicBezTo>
                <a:lnTo>
                  <a:pt x="21299" y="1633959"/>
                </a:lnTo>
                <a:lnTo>
                  <a:pt x="33112" y="1614796"/>
                </a:lnTo>
                <a:cubicBezTo>
                  <a:pt x="55698" y="1589290"/>
                  <a:pt x="89155" y="1562131"/>
                  <a:pt x="131349" y="1533539"/>
                </a:cubicBezTo>
                <a:lnTo>
                  <a:pt x="160681" y="1516045"/>
                </a:lnTo>
                <a:lnTo>
                  <a:pt x="160681" y="1708420"/>
                </a:lnTo>
                <a:lnTo>
                  <a:pt x="92146" y="1754935"/>
                </a:lnTo>
                <a:cubicBezTo>
                  <a:pt x="-28294" y="1846977"/>
                  <a:pt x="-43754" y="1922282"/>
                  <a:pt x="124758" y="1972691"/>
                </a:cubicBezTo>
                <a:cubicBezTo>
                  <a:pt x="151720" y="1980757"/>
                  <a:pt x="185617" y="1988250"/>
                  <a:pt x="225812" y="1995195"/>
                </a:cubicBezTo>
                <a:lnTo>
                  <a:pt x="247373" y="1998179"/>
                </a:lnTo>
                <a:lnTo>
                  <a:pt x="252801" y="1981016"/>
                </a:lnTo>
                <a:cubicBezTo>
                  <a:pt x="325424" y="1772493"/>
                  <a:pt x="418529" y="1647230"/>
                  <a:pt x="520043" y="1647230"/>
                </a:cubicBezTo>
                <a:cubicBezTo>
                  <a:pt x="621557" y="1647230"/>
                  <a:pt x="714662" y="1772493"/>
                  <a:pt x="787285" y="1981016"/>
                </a:cubicBezTo>
                <a:lnTo>
                  <a:pt x="808015" y="2046565"/>
                </a:lnTo>
                <a:lnTo>
                  <a:pt x="926431" y="2051844"/>
                </a:lnTo>
                <a:lnTo>
                  <a:pt x="949245" y="1957048"/>
                </a:lnTo>
                <a:cubicBezTo>
                  <a:pt x="1053302" y="1568228"/>
                  <a:pt x="1229521" y="1312589"/>
                  <a:pt x="1429392" y="1312589"/>
                </a:cubicBezTo>
                <a:cubicBezTo>
                  <a:pt x="1629263" y="1312589"/>
                  <a:pt x="1805482" y="1568228"/>
                  <a:pt x="1909540" y="1957048"/>
                </a:cubicBezTo>
                <a:lnTo>
                  <a:pt x="1936419" y="2068741"/>
                </a:lnTo>
                <a:lnTo>
                  <a:pt x="2107153" y="2068691"/>
                </a:lnTo>
                <a:lnTo>
                  <a:pt x="2118670" y="1819032"/>
                </a:lnTo>
                <a:cubicBezTo>
                  <a:pt x="2181043" y="1152950"/>
                  <a:pt x="2450738" y="651898"/>
                  <a:pt x="2773986" y="651898"/>
                </a:cubicBezTo>
                <a:cubicBezTo>
                  <a:pt x="3097235" y="651898"/>
                  <a:pt x="3366929" y="1152950"/>
                  <a:pt x="3429302" y="1819032"/>
                </a:cubicBezTo>
                <a:lnTo>
                  <a:pt x="3440828" y="2068868"/>
                </a:lnTo>
                <a:lnTo>
                  <a:pt x="3606517" y="2068608"/>
                </a:lnTo>
                <a:lnTo>
                  <a:pt x="3633365" y="1957048"/>
                </a:lnTo>
                <a:cubicBezTo>
                  <a:pt x="3737422" y="1568228"/>
                  <a:pt x="3913641" y="1312589"/>
                  <a:pt x="4113512" y="1312589"/>
                </a:cubicBezTo>
                <a:cubicBezTo>
                  <a:pt x="4313383" y="1312589"/>
                  <a:pt x="4489602" y="1568228"/>
                  <a:pt x="4593660" y="1957048"/>
                </a:cubicBezTo>
                <a:lnTo>
                  <a:pt x="4616546" y="2052148"/>
                </a:lnTo>
                <a:lnTo>
                  <a:pt x="4657354" y="2050675"/>
                </a:lnTo>
                <a:lnTo>
                  <a:pt x="4727911" y="2047329"/>
                </a:lnTo>
                <a:lnTo>
                  <a:pt x="4748882" y="1981016"/>
                </a:lnTo>
                <a:cubicBezTo>
                  <a:pt x="4821505" y="1772493"/>
                  <a:pt x="4914610" y="1647230"/>
                  <a:pt x="5016124" y="1647230"/>
                </a:cubicBezTo>
                <a:cubicBezTo>
                  <a:pt x="5117638" y="1647230"/>
                  <a:pt x="5210743" y="1772493"/>
                  <a:pt x="5283366" y="1981016"/>
                </a:cubicBezTo>
                <a:lnTo>
                  <a:pt x="5289466" y="2000302"/>
                </a:lnTo>
                <a:lnTo>
                  <a:pt x="5360234" y="1988066"/>
                </a:lnTo>
                <a:cubicBezTo>
                  <a:pt x="5384185" y="1983191"/>
                  <a:pt x="5405241" y="1978068"/>
                  <a:pt x="5423216" y="1972691"/>
                </a:cubicBezTo>
                <a:cubicBezTo>
                  <a:pt x="5591728" y="1922282"/>
                  <a:pt x="5576267" y="1846977"/>
                  <a:pt x="5455827" y="1754935"/>
                </a:cubicBezTo>
                <a:lnTo>
                  <a:pt x="5397256" y="1715182"/>
                </a:lnTo>
                <a:lnTo>
                  <a:pt x="5397256" y="1521987"/>
                </a:lnTo>
                <a:lnTo>
                  <a:pt x="5416625" y="1533539"/>
                </a:lnTo>
                <a:cubicBezTo>
                  <a:pt x="5458819" y="1562131"/>
                  <a:pt x="5492275" y="1589290"/>
                  <a:pt x="5514862" y="1614796"/>
                </a:cubicBezTo>
                <a:lnTo>
                  <a:pt x="5526675" y="1633959"/>
                </a:lnTo>
                <a:lnTo>
                  <a:pt x="5542179" y="1618672"/>
                </a:lnTo>
                <a:cubicBezTo>
                  <a:pt x="5613522" y="1473730"/>
                  <a:pt x="5012891" y="1233391"/>
                  <a:pt x="4471839" y="973215"/>
                </a:cubicBezTo>
                <a:lnTo>
                  <a:pt x="4428824" y="951658"/>
                </a:lnTo>
                <a:lnTo>
                  <a:pt x="4428824" y="937115"/>
                </a:lnTo>
                <a:lnTo>
                  <a:pt x="4399807" y="937115"/>
                </a:lnTo>
                <a:lnTo>
                  <a:pt x="4209665" y="841824"/>
                </a:lnTo>
                <a:lnTo>
                  <a:pt x="4041908" y="745912"/>
                </a:lnTo>
                <a:lnTo>
                  <a:pt x="4041908" y="744684"/>
                </a:lnTo>
                <a:lnTo>
                  <a:pt x="4039761" y="744684"/>
                </a:lnTo>
                <a:lnTo>
                  <a:pt x="3977741" y="709225"/>
                </a:lnTo>
                <a:lnTo>
                  <a:pt x="3870130" y="635704"/>
                </a:lnTo>
                <a:lnTo>
                  <a:pt x="3814966" y="590713"/>
                </a:lnTo>
                <a:lnTo>
                  <a:pt x="3654990" y="464715"/>
                </a:lnTo>
                <a:lnTo>
                  <a:pt x="3654990" y="463354"/>
                </a:lnTo>
                <a:lnTo>
                  <a:pt x="3653262" y="463354"/>
                </a:lnTo>
                <a:lnTo>
                  <a:pt x="3612752" y="431448"/>
                </a:lnTo>
                <a:lnTo>
                  <a:pt x="3587838" y="413295"/>
                </a:lnTo>
                <a:lnTo>
                  <a:pt x="3501778" y="342495"/>
                </a:lnTo>
                <a:cubicBezTo>
                  <a:pt x="3251747" y="134712"/>
                  <a:pt x="3098694" y="8545"/>
                  <a:pt x="2862586" y="0"/>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1" name="任意多边形 260"/>
          <p:cNvSpPr/>
          <p:nvPr/>
        </p:nvSpPr>
        <p:spPr>
          <a:xfrm>
            <a:off x="7236325" y="6492864"/>
            <a:ext cx="3587688" cy="1306491"/>
          </a:xfrm>
          <a:custGeom>
            <a:avLst/>
            <a:gdLst>
              <a:gd name="connsiteX0" fmla="*/ 41059 w 1610974"/>
              <a:gd name="connsiteY0" fmla="*/ 421382 h 434469"/>
              <a:gd name="connsiteX1" fmla="*/ 461974 w 1610974"/>
              <a:gd name="connsiteY1" fmla="*/ 203668 h 434469"/>
              <a:gd name="connsiteX2" fmla="*/ 752259 w 1610974"/>
              <a:gd name="connsiteY2" fmla="*/ 468 h 434469"/>
              <a:gd name="connsiteX3" fmla="*/ 1173174 w 1610974"/>
              <a:gd name="connsiteY3" fmla="*/ 261725 h 434469"/>
              <a:gd name="connsiteX4" fmla="*/ 1565059 w 1610974"/>
              <a:gd name="connsiteY4" fmla="*/ 392353 h 434469"/>
              <a:gd name="connsiteX5" fmla="*/ 41059 w 1610974"/>
              <a:gd name="connsiteY5" fmla="*/ 421382 h 434469"/>
              <a:gd name="connsiteX0" fmla="*/ 44245 w 1667002"/>
              <a:gd name="connsiteY0" fmla="*/ 421382 h 464024"/>
              <a:gd name="connsiteX1" fmla="*/ 465160 w 1667002"/>
              <a:gd name="connsiteY1" fmla="*/ 203668 h 464024"/>
              <a:gd name="connsiteX2" fmla="*/ 755445 w 1667002"/>
              <a:gd name="connsiteY2" fmla="*/ 468 h 464024"/>
              <a:gd name="connsiteX3" fmla="*/ 1176360 w 1667002"/>
              <a:gd name="connsiteY3" fmla="*/ 261725 h 464024"/>
              <a:gd name="connsiteX4" fmla="*/ 1625105 w 1667002"/>
              <a:gd name="connsiteY4" fmla="*/ 449213 h 464024"/>
              <a:gd name="connsiteX5" fmla="*/ 44245 w 1667002"/>
              <a:gd name="connsiteY5" fmla="*/ 421382 h 464024"/>
              <a:gd name="connsiteX0" fmla="*/ 40665 w 1734373"/>
              <a:gd name="connsiteY0" fmla="*/ 447240 h 475220"/>
              <a:gd name="connsiteX1" fmla="*/ 528778 w 1734373"/>
              <a:gd name="connsiteY1" fmla="*/ 203681 h 475220"/>
              <a:gd name="connsiteX2" fmla="*/ 819063 w 1734373"/>
              <a:gd name="connsiteY2" fmla="*/ 481 h 475220"/>
              <a:gd name="connsiteX3" fmla="*/ 1239978 w 1734373"/>
              <a:gd name="connsiteY3" fmla="*/ 261738 h 475220"/>
              <a:gd name="connsiteX4" fmla="*/ 1688723 w 1734373"/>
              <a:gd name="connsiteY4" fmla="*/ 449226 h 475220"/>
              <a:gd name="connsiteX5" fmla="*/ 40665 w 1734373"/>
              <a:gd name="connsiteY5" fmla="*/ 447240 h 475220"/>
              <a:gd name="connsiteX0" fmla="*/ 47493 w 1741201"/>
              <a:gd name="connsiteY0" fmla="*/ 447594 h 476589"/>
              <a:gd name="connsiteX1" fmla="*/ 478746 w 1741201"/>
              <a:gd name="connsiteY1" fmla="*/ 188528 h 476589"/>
              <a:gd name="connsiteX2" fmla="*/ 825891 w 1741201"/>
              <a:gd name="connsiteY2" fmla="*/ 835 h 476589"/>
              <a:gd name="connsiteX3" fmla="*/ 1246806 w 1741201"/>
              <a:gd name="connsiteY3" fmla="*/ 262092 h 476589"/>
              <a:gd name="connsiteX4" fmla="*/ 1695551 w 1741201"/>
              <a:gd name="connsiteY4" fmla="*/ 449580 h 476589"/>
              <a:gd name="connsiteX5" fmla="*/ 47493 w 1741201"/>
              <a:gd name="connsiteY5" fmla="*/ 447594 h 476589"/>
              <a:gd name="connsiteX0" fmla="*/ 50436 w 1744144"/>
              <a:gd name="connsiteY0" fmla="*/ 447463 h 476458"/>
              <a:gd name="connsiteX1" fmla="*/ 481689 w 1744144"/>
              <a:gd name="connsiteY1" fmla="*/ 188397 h 476458"/>
              <a:gd name="connsiteX2" fmla="*/ 828834 w 1744144"/>
              <a:gd name="connsiteY2" fmla="*/ 704 h 476458"/>
              <a:gd name="connsiteX3" fmla="*/ 1249749 w 1744144"/>
              <a:gd name="connsiteY3" fmla="*/ 261961 h 476458"/>
              <a:gd name="connsiteX4" fmla="*/ 1698494 w 1744144"/>
              <a:gd name="connsiteY4" fmla="*/ 449449 h 476458"/>
              <a:gd name="connsiteX5" fmla="*/ 50436 w 1744144"/>
              <a:gd name="connsiteY5" fmla="*/ 447463 h 476458"/>
              <a:gd name="connsiteX0" fmla="*/ 48926 w 1742634"/>
              <a:gd name="connsiteY0" fmla="*/ 447741 h 476736"/>
              <a:gd name="connsiteX1" fmla="*/ 480179 w 1742634"/>
              <a:gd name="connsiteY1" fmla="*/ 188675 h 476736"/>
              <a:gd name="connsiteX2" fmla="*/ 827324 w 1742634"/>
              <a:gd name="connsiteY2" fmla="*/ 982 h 476736"/>
              <a:gd name="connsiteX3" fmla="*/ 1248239 w 1742634"/>
              <a:gd name="connsiteY3" fmla="*/ 262239 h 476736"/>
              <a:gd name="connsiteX4" fmla="*/ 1696984 w 1742634"/>
              <a:gd name="connsiteY4" fmla="*/ 449727 h 476736"/>
              <a:gd name="connsiteX5" fmla="*/ 48926 w 1742634"/>
              <a:gd name="connsiteY5" fmla="*/ 447741 h 476736"/>
              <a:gd name="connsiteX0" fmla="*/ 83595 w 1418793"/>
              <a:gd name="connsiteY0" fmla="*/ 543421 h 554945"/>
              <a:gd name="connsiteX1" fmla="*/ 174520 w 1418793"/>
              <a:gd name="connsiteY1" fmla="*/ 188638 h 554945"/>
              <a:gd name="connsiteX2" fmla="*/ 521665 w 1418793"/>
              <a:gd name="connsiteY2" fmla="*/ 945 h 554945"/>
              <a:gd name="connsiteX3" fmla="*/ 942580 w 1418793"/>
              <a:gd name="connsiteY3" fmla="*/ 262202 h 554945"/>
              <a:gd name="connsiteX4" fmla="*/ 1391325 w 1418793"/>
              <a:gd name="connsiteY4" fmla="*/ 449690 h 554945"/>
              <a:gd name="connsiteX5" fmla="*/ 83595 w 1418793"/>
              <a:gd name="connsiteY5" fmla="*/ 543421 h 554945"/>
              <a:gd name="connsiteX0" fmla="*/ 43145 w 967122"/>
              <a:gd name="connsiteY0" fmla="*/ 543421 h 563601"/>
              <a:gd name="connsiteX1" fmla="*/ 134070 w 967122"/>
              <a:gd name="connsiteY1" fmla="*/ 188638 h 563601"/>
              <a:gd name="connsiteX2" fmla="*/ 481215 w 967122"/>
              <a:gd name="connsiteY2" fmla="*/ 945 h 563601"/>
              <a:gd name="connsiteX3" fmla="*/ 902130 w 967122"/>
              <a:gd name="connsiteY3" fmla="*/ 262202 h 563601"/>
              <a:gd name="connsiteX4" fmla="*/ 797842 w 967122"/>
              <a:gd name="connsiteY4" fmla="*/ 492231 h 563601"/>
              <a:gd name="connsiteX5" fmla="*/ 43145 w 967122"/>
              <a:gd name="connsiteY5" fmla="*/ 543421 h 563601"/>
              <a:gd name="connsiteX0" fmla="*/ 43145 w 920998"/>
              <a:gd name="connsiteY0" fmla="*/ 547392 h 564601"/>
              <a:gd name="connsiteX1" fmla="*/ 134070 w 920998"/>
              <a:gd name="connsiteY1" fmla="*/ 192609 h 564601"/>
              <a:gd name="connsiteX2" fmla="*/ 481215 w 920998"/>
              <a:gd name="connsiteY2" fmla="*/ 4916 h 564601"/>
              <a:gd name="connsiteX3" fmla="*/ 838318 w 920998"/>
              <a:gd name="connsiteY3" fmla="*/ 383161 h 564601"/>
              <a:gd name="connsiteX4" fmla="*/ 797842 w 920998"/>
              <a:gd name="connsiteY4" fmla="*/ 496202 h 564601"/>
              <a:gd name="connsiteX5" fmla="*/ 43145 w 920998"/>
              <a:gd name="connsiteY5" fmla="*/ 547392 h 564601"/>
              <a:gd name="connsiteX0" fmla="*/ 43145 w 920998"/>
              <a:gd name="connsiteY0" fmla="*/ 547392 h 564601"/>
              <a:gd name="connsiteX1" fmla="*/ 134070 w 920998"/>
              <a:gd name="connsiteY1" fmla="*/ 192609 h 564601"/>
              <a:gd name="connsiteX2" fmla="*/ 481215 w 920998"/>
              <a:gd name="connsiteY2" fmla="*/ 4916 h 564601"/>
              <a:gd name="connsiteX3" fmla="*/ 838318 w 920998"/>
              <a:gd name="connsiteY3" fmla="*/ 383161 h 564601"/>
              <a:gd name="connsiteX4" fmla="*/ 797842 w 920998"/>
              <a:gd name="connsiteY4" fmla="*/ 496202 h 564601"/>
              <a:gd name="connsiteX5" fmla="*/ 43145 w 920998"/>
              <a:gd name="connsiteY5" fmla="*/ 547392 h 564601"/>
              <a:gd name="connsiteX0" fmla="*/ 43145 w 1027844"/>
              <a:gd name="connsiteY0" fmla="*/ 547848 h 564822"/>
              <a:gd name="connsiteX1" fmla="*/ 134070 w 1027844"/>
              <a:gd name="connsiteY1" fmla="*/ 193065 h 564822"/>
              <a:gd name="connsiteX2" fmla="*/ 481215 w 1027844"/>
              <a:gd name="connsiteY2" fmla="*/ 5372 h 564822"/>
              <a:gd name="connsiteX3" fmla="*/ 976576 w 1027844"/>
              <a:gd name="connsiteY3" fmla="*/ 394252 h 564822"/>
              <a:gd name="connsiteX4" fmla="*/ 797842 w 1027844"/>
              <a:gd name="connsiteY4" fmla="*/ 496658 h 564822"/>
              <a:gd name="connsiteX5" fmla="*/ 43145 w 1027844"/>
              <a:gd name="connsiteY5" fmla="*/ 547848 h 564822"/>
              <a:gd name="connsiteX0" fmla="*/ 43145 w 981779"/>
              <a:gd name="connsiteY0" fmla="*/ 547848 h 564822"/>
              <a:gd name="connsiteX1" fmla="*/ 134070 w 981779"/>
              <a:gd name="connsiteY1" fmla="*/ 193065 h 564822"/>
              <a:gd name="connsiteX2" fmla="*/ 481215 w 981779"/>
              <a:gd name="connsiteY2" fmla="*/ 5372 h 564822"/>
              <a:gd name="connsiteX3" fmla="*/ 976576 w 981779"/>
              <a:gd name="connsiteY3" fmla="*/ 394252 h 564822"/>
              <a:gd name="connsiteX4" fmla="*/ 797842 w 981779"/>
              <a:gd name="connsiteY4" fmla="*/ 496658 h 564822"/>
              <a:gd name="connsiteX5" fmla="*/ 43145 w 981779"/>
              <a:gd name="connsiteY5" fmla="*/ 547848 h 564822"/>
              <a:gd name="connsiteX0" fmla="*/ 43145 w 976576"/>
              <a:gd name="connsiteY0" fmla="*/ 547848 h 564822"/>
              <a:gd name="connsiteX1" fmla="*/ 134070 w 976576"/>
              <a:gd name="connsiteY1" fmla="*/ 193065 h 564822"/>
              <a:gd name="connsiteX2" fmla="*/ 481215 w 976576"/>
              <a:gd name="connsiteY2" fmla="*/ 5372 h 564822"/>
              <a:gd name="connsiteX3" fmla="*/ 976576 w 976576"/>
              <a:gd name="connsiteY3" fmla="*/ 394252 h 564822"/>
              <a:gd name="connsiteX4" fmla="*/ 797842 w 976576"/>
              <a:gd name="connsiteY4" fmla="*/ 496658 h 564822"/>
              <a:gd name="connsiteX5" fmla="*/ 43145 w 976576"/>
              <a:gd name="connsiteY5" fmla="*/ 547848 h 564822"/>
              <a:gd name="connsiteX0" fmla="*/ 43145 w 976576"/>
              <a:gd name="connsiteY0" fmla="*/ 547848 h 577213"/>
              <a:gd name="connsiteX1" fmla="*/ 134070 w 976576"/>
              <a:gd name="connsiteY1" fmla="*/ 193065 h 577213"/>
              <a:gd name="connsiteX2" fmla="*/ 481215 w 976576"/>
              <a:gd name="connsiteY2" fmla="*/ 5372 h 577213"/>
              <a:gd name="connsiteX3" fmla="*/ 976576 w 976576"/>
              <a:gd name="connsiteY3" fmla="*/ 394252 h 577213"/>
              <a:gd name="connsiteX4" fmla="*/ 797842 w 976576"/>
              <a:gd name="connsiteY4" fmla="*/ 539199 h 577213"/>
              <a:gd name="connsiteX5" fmla="*/ 43145 w 976576"/>
              <a:gd name="connsiteY5" fmla="*/ 547848 h 577213"/>
              <a:gd name="connsiteX0" fmla="*/ 44680 w 978111"/>
              <a:gd name="connsiteY0" fmla="*/ 547848 h 577213"/>
              <a:gd name="connsiteX1" fmla="*/ 135605 w 978111"/>
              <a:gd name="connsiteY1" fmla="*/ 193065 h 577213"/>
              <a:gd name="connsiteX2" fmla="*/ 535926 w 978111"/>
              <a:gd name="connsiteY2" fmla="*/ 5372 h 577213"/>
              <a:gd name="connsiteX3" fmla="*/ 978111 w 978111"/>
              <a:gd name="connsiteY3" fmla="*/ 394252 h 577213"/>
              <a:gd name="connsiteX4" fmla="*/ 799377 w 978111"/>
              <a:gd name="connsiteY4" fmla="*/ 539199 h 577213"/>
              <a:gd name="connsiteX5" fmla="*/ 44680 w 978111"/>
              <a:gd name="connsiteY5" fmla="*/ 547848 h 577213"/>
              <a:gd name="connsiteX0" fmla="*/ 30276 w 963707"/>
              <a:gd name="connsiteY0" fmla="*/ 544081 h 568003"/>
              <a:gd name="connsiteX1" fmla="*/ 185013 w 963707"/>
              <a:gd name="connsiteY1" fmla="*/ 263745 h 568003"/>
              <a:gd name="connsiteX2" fmla="*/ 521522 w 963707"/>
              <a:gd name="connsiteY2" fmla="*/ 1605 h 568003"/>
              <a:gd name="connsiteX3" fmla="*/ 963707 w 963707"/>
              <a:gd name="connsiteY3" fmla="*/ 390485 h 568003"/>
              <a:gd name="connsiteX4" fmla="*/ 784973 w 963707"/>
              <a:gd name="connsiteY4" fmla="*/ 535432 h 568003"/>
              <a:gd name="connsiteX5" fmla="*/ 30276 w 963707"/>
              <a:gd name="connsiteY5" fmla="*/ 544081 h 568003"/>
              <a:gd name="connsiteX0" fmla="*/ 34447 w 967878"/>
              <a:gd name="connsiteY0" fmla="*/ 545290 h 571541"/>
              <a:gd name="connsiteX1" fmla="*/ 167913 w 967878"/>
              <a:gd name="connsiteY1" fmla="*/ 233048 h 571541"/>
              <a:gd name="connsiteX2" fmla="*/ 525693 w 967878"/>
              <a:gd name="connsiteY2" fmla="*/ 2814 h 571541"/>
              <a:gd name="connsiteX3" fmla="*/ 967878 w 967878"/>
              <a:gd name="connsiteY3" fmla="*/ 391694 h 571541"/>
              <a:gd name="connsiteX4" fmla="*/ 789144 w 967878"/>
              <a:gd name="connsiteY4" fmla="*/ 536641 h 571541"/>
              <a:gd name="connsiteX5" fmla="*/ 34447 w 967878"/>
              <a:gd name="connsiteY5" fmla="*/ 545290 h 571541"/>
              <a:gd name="connsiteX0" fmla="*/ 34447 w 1097918"/>
              <a:gd name="connsiteY0" fmla="*/ 545290 h 571541"/>
              <a:gd name="connsiteX1" fmla="*/ 167913 w 1097918"/>
              <a:gd name="connsiteY1" fmla="*/ 233048 h 571541"/>
              <a:gd name="connsiteX2" fmla="*/ 525693 w 1097918"/>
              <a:gd name="connsiteY2" fmla="*/ 2814 h 571541"/>
              <a:gd name="connsiteX3" fmla="*/ 967878 w 1097918"/>
              <a:gd name="connsiteY3" fmla="*/ 391694 h 571541"/>
              <a:gd name="connsiteX4" fmla="*/ 789144 w 1097918"/>
              <a:gd name="connsiteY4" fmla="*/ 536641 h 571541"/>
              <a:gd name="connsiteX5" fmla="*/ 34447 w 1097918"/>
              <a:gd name="connsiteY5" fmla="*/ 545290 h 571541"/>
              <a:gd name="connsiteX0" fmla="*/ 34447 w 1152620"/>
              <a:gd name="connsiteY0" fmla="*/ 545290 h 571541"/>
              <a:gd name="connsiteX1" fmla="*/ 167913 w 1152620"/>
              <a:gd name="connsiteY1" fmla="*/ 233048 h 571541"/>
              <a:gd name="connsiteX2" fmla="*/ 525693 w 1152620"/>
              <a:gd name="connsiteY2" fmla="*/ 2814 h 571541"/>
              <a:gd name="connsiteX3" fmla="*/ 1033584 w 1152620"/>
              <a:gd name="connsiteY3" fmla="*/ 391694 h 571541"/>
              <a:gd name="connsiteX4" fmla="*/ 789144 w 1152620"/>
              <a:gd name="connsiteY4" fmla="*/ 536641 h 571541"/>
              <a:gd name="connsiteX5" fmla="*/ 34447 w 1152620"/>
              <a:gd name="connsiteY5" fmla="*/ 545290 h 571541"/>
              <a:gd name="connsiteX0" fmla="*/ 34447 w 1152620"/>
              <a:gd name="connsiteY0" fmla="*/ 545290 h 571541"/>
              <a:gd name="connsiteX1" fmla="*/ 167913 w 1152620"/>
              <a:gd name="connsiteY1" fmla="*/ 233048 h 571541"/>
              <a:gd name="connsiteX2" fmla="*/ 525693 w 1152620"/>
              <a:gd name="connsiteY2" fmla="*/ 2814 h 571541"/>
              <a:gd name="connsiteX3" fmla="*/ 1033584 w 1152620"/>
              <a:gd name="connsiteY3" fmla="*/ 391694 h 571541"/>
              <a:gd name="connsiteX4" fmla="*/ 789144 w 1152620"/>
              <a:gd name="connsiteY4" fmla="*/ 536641 h 571541"/>
              <a:gd name="connsiteX5" fmla="*/ 34447 w 1152620"/>
              <a:gd name="connsiteY5" fmla="*/ 545290 h 571541"/>
              <a:gd name="connsiteX0" fmla="*/ 34447 w 1143173"/>
              <a:gd name="connsiteY0" fmla="*/ 545290 h 577248"/>
              <a:gd name="connsiteX1" fmla="*/ 167913 w 1143173"/>
              <a:gd name="connsiteY1" fmla="*/ 233048 h 577248"/>
              <a:gd name="connsiteX2" fmla="*/ 525693 w 1143173"/>
              <a:gd name="connsiteY2" fmla="*/ 2814 h 577248"/>
              <a:gd name="connsiteX3" fmla="*/ 1033584 w 1143173"/>
              <a:gd name="connsiteY3" fmla="*/ 391694 h 577248"/>
              <a:gd name="connsiteX4" fmla="*/ 789144 w 1143173"/>
              <a:gd name="connsiteY4" fmla="*/ 536641 h 577248"/>
              <a:gd name="connsiteX5" fmla="*/ 34447 w 1143173"/>
              <a:gd name="connsiteY5" fmla="*/ 545290 h 577248"/>
              <a:gd name="connsiteX0" fmla="*/ 34447 w 1143173"/>
              <a:gd name="connsiteY0" fmla="*/ 545290 h 577248"/>
              <a:gd name="connsiteX1" fmla="*/ 167913 w 1143173"/>
              <a:gd name="connsiteY1" fmla="*/ 233048 h 577248"/>
              <a:gd name="connsiteX2" fmla="*/ 525693 w 1143173"/>
              <a:gd name="connsiteY2" fmla="*/ 2814 h 577248"/>
              <a:gd name="connsiteX3" fmla="*/ 1033584 w 1143173"/>
              <a:gd name="connsiteY3" fmla="*/ 391694 h 577248"/>
              <a:gd name="connsiteX4" fmla="*/ 789144 w 1143173"/>
              <a:gd name="connsiteY4" fmla="*/ 536641 h 577248"/>
              <a:gd name="connsiteX5" fmla="*/ 34447 w 1143173"/>
              <a:gd name="connsiteY5" fmla="*/ 545290 h 57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173" h="577248">
                <a:moveTo>
                  <a:pt x="34447" y="545290"/>
                </a:moveTo>
                <a:cubicBezTo>
                  <a:pt x="-69091" y="494691"/>
                  <a:pt x="86039" y="323461"/>
                  <a:pt x="167913" y="233048"/>
                </a:cubicBezTo>
                <a:cubicBezTo>
                  <a:pt x="249787" y="142635"/>
                  <a:pt x="381415" y="-23627"/>
                  <a:pt x="525693" y="2814"/>
                </a:cubicBezTo>
                <a:cubicBezTo>
                  <a:pt x="669971" y="29255"/>
                  <a:pt x="797980" y="199388"/>
                  <a:pt x="1033584" y="391694"/>
                </a:cubicBezTo>
                <a:cubicBezTo>
                  <a:pt x="1327416" y="716043"/>
                  <a:pt x="955667" y="511042"/>
                  <a:pt x="789144" y="536641"/>
                </a:cubicBezTo>
                <a:cubicBezTo>
                  <a:pt x="622621" y="562240"/>
                  <a:pt x="137985" y="595889"/>
                  <a:pt x="34447" y="545290"/>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nvGrpSpPr>
          <p:cNvPr id="262" name="组合 261"/>
          <p:cNvGrpSpPr/>
          <p:nvPr/>
        </p:nvGrpSpPr>
        <p:grpSpPr>
          <a:xfrm>
            <a:off x="9873122" y="4336663"/>
            <a:ext cx="2191597" cy="1978253"/>
            <a:chOff x="-10025670" y="-2063750"/>
            <a:chExt cx="7359650" cy="6643216"/>
          </a:xfrm>
          <a:gradFill flip="none" rotWithShape="1">
            <a:gsLst>
              <a:gs pos="0">
                <a:srgbClr val="694839"/>
              </a:gs>
              <a:gs pos="68000">
                <a:srgbClr val="A06D56"/>
              </a:gs>
              <a:gs pos="38000">
                <a:srgbClr val="694839"/>
              </a:gs>
              <a:gs pos="100000">
                <a:srgbClr val="D1988B"/>
              </a:gs>
            </a:gsLst>
            <a:lin ang="18900000" scaled="1"/>
            <a:tileRect/>
          </a:gradFill>
          <a:effectLst>
            <a:outerShdw blurRad="50800" dist="63500" dir="9600000" algn="t" rotWithShape="0">
              <a:prstClr val="black">
                <a:alpha val="30000"/>
              </a:prstClr>
            </a:outerShdw>
          </a:effectLst>
        </p:grpSpPr>
        <p:sp>
          <p:nvSpPr>
            <p:cNvPr id="263" name="Freeform 161"/>
            <p:cNvSpPr>
              <a:spLocks noEditPoints="1"/>
            </p:cNvSpPr>
            <p:nvPr/>
          </p:nvSpPr>
          <p:spPr bwMode="auto">
            <a:xfrm>
              <a:off x="-7555520" y="-2063750"/>
              <a:ext cx="112713" cy="115888"/>
            </a:xfrm>
            <a:custGeom>
              <a:avLst/>
              <a:gdLst>
                <a:gd name="T0" fmla="*/ 15 w 30"/>
                <a:gd name="T1" fmla="*/ 0 h 31"/>
                <a:gd name="T2" fmla="*/ 15 w 30"/>
                <a:gd name="T3" fmla="*/ 0 h 31"/>
                <a:gd name="T4" fmla="*/ 15 w 30"/>
                <a:gd name="T5" fmla="*/ 0 h 31"/>
                <a:gd name="T6" fmla="*/ 15 w 30"/>
                <a:gd name="T7" fmla="*/ 0 h 31"/>
                <a:gd name="T8" fmla="*/ 15 w 30"/>
                <a:gd name="T9" fmla="*/ 0 h 31"/>
                <a:gd name="T10" fmla="*/ 15 w 30"/>
                <a:gd name="T11" fmla="*/ 31 h 31"/>
                <a:gd name="T12" fmla="*/ 15 w 30"/>
                <a:gd name="T13" fmla="*/ 31 h 31"/>
                <a:gd name="T14" fmla="*/ 15 w 30"/>
                <a:gd name="T15" fmla="*/ 31 h 31"/>
                <a:gd name="T16" fmla="*/ 15 w 30"/>
                <a:gd name="T17" fmla="*/ 0 h 31"/>
                <a:gd name="T18" fmla="*/ 15 w 30"/>
                <a:gd name="T19" fmla="*/ 19 h 31"/>
                <a:gd name="T20" fmla="*/ 15 w 30"/>
                <a:gd name="T21" fmla="*/ 0 h 31"/>
                <a:gd name="T22" fmla="*/ 15 w 30"/>
                <a:gd name="T23" fmla="*/ 1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1">
                  <a:moveTo>
                    <a:pt x="15" y="0"/>
                  </a:moveTo>
                  <a:cubicBezTo>
                    <a:pt x="15" y="0"/>
                    <a:pt x="15" y="0"/>
                    <a:pt x="15" y="0"/>
                  </a:cubicBezTo>
                  <a:cubicBezTo>
                    <a:pt x="15" y="0"/>
                    <a:pt x="15" y="0"/>
                    <a:pt x="15" y="0"/>
                  </a:cubicBezTo>
                  <a:cubicBezTo>
                    <a:pt x="15" y="0"/>
                    <a:pt x="15" y="0"/>
                    <a:pt x="15" y="0"/>
                  </a:cubicBezTo>
                  <a:cubicBezTo>
                    <a:pt x="15" y="0"/>
                    <a:pt x="15" y="0"/>
                    <a:pt x="15" y="0"/>
                  </a:cubicBezTo>
                  <a:cubicBezTo>
                    <a:pt x="1" y="9"/>
                    <a:pt x="0" y="19"/>
                    <a:pt x="15" y="31"/>
                  </a:cubicBezTo>
                  <a:cubicBezTo>
                    <a:pt x="15" y="31"/>
                    <a:pt x="15" y="31"/>
                    <a:pt x="15" y="31"/>
                  </a:cubicBezTo>
                  <a:cubicBezTo>
                    <a:pt x="15" y="31"/>
                    <a:pt x="15" y="31"/>
                    <a:pt x="15" y="31"/>
                  </a:cubicBezTo>
                  <a:cubicBezTo>
                    <a:pt x="30" y="19"/>
                    <a:pt x="29" y="9"/>
                    <a:pt x="15" y="0"/>
                  </a:cubicBezTo>
                  <a:close/>
                  <a:moveTo>
                    <a:pt x="15" y="19"/>
                  </a:moveTo>
                  <a:cubicBezTo>
                    <a:pt x="9" y="13"/>
                    <a:pt x="8" y="9"/>
                    <a:pt x="15" y="0"/>
                  </a:cubicBezTo>
                  <a:cubicBezTo>
                    <a:pt x="22" y="9"/>
                    <a:pt x="21" y="13"/>
                    <a:pt x="15" y="19"/>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4" name="Freeform 164"/>
            <p:cNvSpPr>
              <a:spLocks noEditPoints="1"/>
            </p:cNvSpPr>
            <p:nvPr/>
          </p:nvSpPr>
          <p:spPr bwMode="auto">
            <a:xfrm>
              <a:off x="-5245707" y="-2063750"/>
              <a:ext cx="112713" cy="115888"/>
            </a:xfrm>
            <a:custGeom>
              <a:avLst/>
              <a:gdLst>
                <a:gd name="T0" fmla="*/ 15 w 30"/>
                <a:gd name="T1" fmla="*/ 0 h 31"/>
                <a:gd name="T2" fmla="*/ 15 w 30"/>
                <a:gd name="T3" fmla="*/ 0 h 31"/>
                <a:gd name="T4" fmla="*/ 15 w 30"/>
                <a:gd name="T5" fmla="*/ 0 h 31"/>
                <a:gd name="T6" fmla="*/ 15 w 30"/>
                <a:gd name="T7" fmla="*/ 0 h 31"/>
                <a:gd name="T8" fmla="*/ 15 w 30"/>
                <a:gd name="T9" fmla="*/ 0 h 31"/>
                <a:gd name="T10" fmla="*/ 15 w 30"/>
                <a:gd name="T11" fmla="*/ 31 h 31"/>
                <a:gd name="T12" fmla="*/ 15 w 30"/>
                <a:gd name="T13" fmla="*/ 31 h 31"/>
                <a:gd name="T14" fmla="*/ 15 w 30"/>
                <a:gd name="T15" fmla="*/ 31 h 31"/>
                <a:gd name="T16" fmla="*/ 15 w 30"/>
                <a:gd name="T17" fmla="*/ 0 h 31"/>
                <a:gd name="T18" fmla="*/ 15 w 30"/>
                <a:gd name="T19" fmla="*/ 19 h 31"/>
                <a:gd name="T20" fmla="*/ 15 w 30"/>
                <a:gd name="T21" fmla="*/ 0 h 31"/>
                <a:gd name="T22" fmla="*/ 15 w 30"/>
                <a:gd name="T23" fmla="*/ 1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1">
                  <a:moveTo>
                    <a:pt x="15" y="0"/>
                  </a:moveTo>
                  <a:cubicBezTo>
                    <a:pt x="15" y="0"/>
                    <a:pt x="15" y="0"/>
                    <a:pt x="15" y="0"/>
                  </a:cubicBezTo>
                  <a:cubicBezTo>
                    <a:pt x="15" y="0"/>
                    <a:pt x="15" y="0"/>
                    <a:pt x="15" y="0"/>
                  </a:cubicBezTo>
                  <a:cubicBezTo>
                    <a:pt x="15" y="0"/>
                    <a:pt x="15" y="0"/>
                    <a:pt x="15" y="0"/>
                  </a:cubicBezTo>
                  <a:cubicBezTo>
                    <a:pt x="15" y="0"/>
                    <a:pt x="15" y="0"/>
                    <a:pt x="15" y="0"/>
                  </a:cubicBezTo>
                  <a:cubicBezTo>
                    <a:pt x="1" y="9"/>
                    <a:pt x="0" y="19"/>
                    <a:pt x="15" y="31"/>
                  </a:cubicBezTo>
                  <a:cubicBezTo>
                    <a:pt x="15" y="31"/>
                    <a:pt x="15" y="31"/>
                    <a:pt x="15" y="31"/>
                  </a:cubicBezTo>
                  <a:cubicBezTo>
                    <a:pt x="15" y="31"/>
                    <a:pt x="15" y="31"/>
                    <a:pt x="15" y="31"/>
                  </a:cubicBezTo>
                  <a:cubicBezTo>
                    <a:pt x="30" y="19"/>
                    <a:pt x="29" y="9"/>
                    <a:pt x="15" y="0"/>
                  </a:cubicBezTo>
                  <a:close/>
                  <a:moveTo>
                    <a:pt x="15" y="19"/>
                  </a:moveTo>
                  <a:cubicBezTo>
                    <a:pt x="9" y="13"/>
                    <a:pt x="8" y="9"/>
                    <a:pt x="15" y="0"/>
                  </a:cubicBezTo>
                  <a:cubicBezTo>
                    <a:pt x="22" y="9"/>
                    <a:pt x="21" y="13"/>
                    <a:pt x="15" y="19"/>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5" name="Rectangle 62"/>
            <p:cNvSpPr>
              <a:spLocks noChangeArrowheads="1"/>
            </p:cNvSpPr>
            <p:nvPr/>
          </p:nvSpPr>
          <p:spPr bwMode="auto">
            <a:xfrm>
              <a:off x="-8479446" y="1233016"/>
              <a:ext cx="312739" cy="3346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6" name="Rectangle 63"/>
            <p:cNvSpPr>
              <a:spLocks noChangeArrowheads="1"/>
            </p:cNvSpPr>
            <p:nvPr/>
          </p:nvSpPr>
          <p:spPr bwMode="auto">
            <a:xfrm>
              <a:off x="-7833332" y="-990600"/>
              <a:ext cx="315913" cy="2174875"/>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7" name="Rectangle 64"/>
            <p:cNvSpPr>
              <a:spLocks noChangeArrowheads="1"/>
            </p:cNvSpPr>
            <p:nvPr/>
          </p:nvSpPr>
          <p:spPr bwMode="auto">
            <a:xfrm>
              <a:off x="-5207607" y="-990600"/>
              <a:ext cx="314325" cy="2174875"/>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8" name="Rectangle 65"/>
            <p:cNvSpPr>
              <a:spLocks noChangeArrowheads="1"/>
            </p:cNvSpPr>
            <p:nvPr/>
          </p:nvSpPr>
          <p:spPr bwMode="auto">
            <a:xfrm>
              <a:off x="-4637694" y="1233016"/>
              <a:ext cx="315912" cy="3346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9" name="Freeform 100"/>
            <p:cNvSpPr>
              <a:spLocks noEditPoints="1"/>
            </p:cNvSpPr>
            <p:nvPr/>
          </p:nvSpPr>
          <p:spPr bwMode="auto">
            <a:xfrm>
              <a:off x="-9943120" y="-107950"/>
              <a:ext cx="7202488" cy="1420813"/>
            </a:xfrm>
            <a:custGeom>
              <a:avLst/>
              <a:gdLst>
                <a:gd name="T0" fmla="*/ 766 w 1918"/>
                <a:gd name="T1" fmla="*/ 378 h 378"/>
                <a:gd name="T2" fmla="*/ 7 w 1918"/>
                <a:gd name="T3" fmla="*/ 274 h 378"/>
                <a:gd name="T4" fmla="*/ 0 w 1918"/>
                <a:gd name="T5" fmla="*/ 267 h 378"/>
                <a:gd name="T6" fmla="*/ 10 w 1918"/>
                <a:gd name="T7" fmla="*/ 268 h 378"/>
                <a:gd name="T8" fmla="*/ 93 w 1918"/>
                <a:gd name="T9" fmla="*/ 274 h 378"/>
                <a:gd name="T10" fmla="*/ 372 w 1918"/>
                <a:gd name="T11" fmla="*/ 173 h 378"/>
                <a:gd name="T12" fmla="*/ 469 w 1918"/>
                <a:gd name="T13" fmla="*/ 3 h 378"/>
                <a:gd name="T14" fmla="*/ 470 w 1918"/>
                <a:gd name="T15" fmla="*/ 0 h 378"/>
                <a:gd name="T16" fmla="*/ 1449 w 1918"/>
                <a:gd name="T17" fmla="*/ 0 h 378"/>
                <a:gd name="T18" fmla="*/ 1449 w 1918"/>
                <a:gd name="T19" fmla="*/ 3 h 378"/>
                <a:gd name="T20" fmla="*/ 1547 w 1918"/>
                <a:gd name="T21" fmla="*/ 173 h 378"/>
                <a:gd name="T22" fmla="*/ 1825 w 1918"/>
                <a:gd name="T23" fmla="*/ 274 h 378"/>
                <a:gd name="T24" fmla="*/ 1909 w 1918"/>
                <a:gd name="T25" fmla="*/ 268 h 378"/>
                <a:gd name="T26" fmla="*/ 1918 w 1918"/>
                <a:gd name="T27" fmla="*/ 267 h 378"/>
                <a:gd name="T28" fmla="*/ 1911 w 1918"/>
                <a:gd name="T29" fmla="*/ 274 h 378"/>
                <a:gd name="T30" fmla="*/ 1092 w 1918"/>
                <a:gd name="T31" fmla="*/ 377 h 378"/>
                <a:gd name="T32" fmla="*/ 984 w 1918"/>
                <a:gd name="T33" fmla="*/ 377 h 378"/>
                <a:gd name="T34" fmla="*/ 951 w 1918"/>
                <a:gd name="T35" fmla="*/ 377 h 378"/>
                <a:gd name="T36" fmla="*/ 899 w 1918"/>
                <a:gd name="T37" fmla="*/ 377 h 378"/>
                <a:gd name="T38" fmla="*/ 766 w 1918"/>
                <a:gd name="T39" fmla="*/ 378 h 378"/>
                <a:gd name="T40" fmla="*/ 19 w 1918"/>
                <a:gd name="T41" fmla="*/ 276 h 378"/>
                <a:gd name="T42" fmla="*/ 766 w 1918"/>
                <a:gd name="T43" fmla="*/ 372 h 378"/>
                <a:gd name="T44" fmla="*/ 899 w 1918"/>
                <a:gd name="T45" fmla="*/ 371 h 378"/>
                <a:gd name="T46" fmla="*/ 951 w 1918"/>
                <a:gd name="T47" fmla="*/ 371 h 378"/>
                <a:gd name="T48" fmla="*/ 984 w 1918"/>
                <a:gd name="T49" fmla="*/ 371 h 378"/>
                <a:gd name="T50" fmla="*/ 1092 w 1918"/>
                <a:gd name="T51" fmla="*/ 371 h 378"/>
                <a:gd name="T52" fmla="*/ 1899 w 1918"/>
                <a:gd name="T53" fmla="*/ 276 h 378"/>
                <a:gd name="T54" fmla="*/ 1825 w 1918"/>
                <a:gd name="T55" fmla="*/ 280 h 378"/>
                <a:gd name="T56" fmla="*/ 1542 w 1918"/>
                <a:gd name="T57" fmla="*/ 177 h 378"/>
                <a:gd name="T58" fmla="*/ 1444 w 1918"/>
                <a:gd name="T59" fmla="*/ 7 h 378"/>
                <a:gd name="T60" fmla="*/ 475 w 1918"/>
                <a:gd name="T61" fmla="*/ 7 h 378"/>
                <a:gd name="T62" fmla="*/ 377 w 1918"/>
                <a:gd name="T63" fmla="*/ 177 h 378"/>
                <a:gd name="T64" fmla="*/ 93 w 1918"/>
                <a:gd name="T65" fmla="*/ 280 h 378"/>
                <a:gd name="T66" fmla="*/ 19 w 1918"/>
                <a:gd name="T67" fmla="*/ 27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18" h="378">
                  <a:moveTo>
                    <a:pt x="766" y="378"/>
                  </a:moveTo>
                  <a:cubicBezTo>
                    <a:pt x="326" y="378"/>
                    <a:pt x="77" y="344"/>
                    <a:pt x="7" y="274"/>
                  </a:cubicBezTo>
                  <a:cubicBezTo>
                    <a:pt x="0" y="267"/>
                    <a:pt x="0" y="267"/>
                    <a:pt x="0" y="267"/>
                  </a:cubicBezTo>
                  <a:cubicBezTo>
                    <a:pt x="10" y="268"/>
                    <a:pt x="10" y="268"/>
                    <a:pt x="10" y="268"/>
                  </a:cubicBezTo>
                  <a:cubicBezTo>
                    <a:pt x="10" y="268"/>
                    <a:pt x="45" y="274"/>
                    <a:pt x="93" y="274"/>
                  </a:cubicBezTo>
                  <a:cubicBezTo>
                    <a:pt x="180" y="274"/>
                    <a:pt x="299" y="257"/>
                    <a:pt x="372" y="173"/>
                  </a:cubicBezTo>
                  <a:cubicBezTo>
                    <a:pt x="449" y="84"/>
                    <a:pt x="469" y="4"/>
                    <a:pt x="469" y="3"/>
                  </a:cubicBezTo>
                  <a:cubicBezTo>
                    <a:pt x="470" y="0"/>
                    <a:pt x="470" y="0"/>
                    <a:pt x="470" y="0"/>
                  </a:cubicBezTo>
                  <a:cubicBezTo>
                    <a:pt x="1449" y="0"/>
                    <a:pt x="1449" y="0"/>
                    <a:pt x="1449" y="0"/>
                  </a:cubicBezTo>
                  <a:cubicBezTo>
                    <a:pt x="1449" y="3"/>
                    <a:pt x="1449" y="3"/>
                    <a:pt x="1449" y="3"/>
                  </a:cubicBezTo>
                  <a:cubicBezTo>
                    <a:pt x="1449" y="4"/>
                    <a:pt x="1469" y="84"/>
                    <a:pt x="1547" y="173"/>
                  </a:cubicBezTo>
                  <a:cubicBezTo>
                    <a:pt x="1619" y="257"/>
                    <a:pt x="1738" y="274"/>
                    <a:pt x="1825" y="274"/>
                  </a:cubicBezTo>
                  <a:cubicBezTo>
                    <a:pt x="1874" y="274"/>
                    <a:pt x="1908" y="268"/>
                    <a:pt x="1909" y="268"/>
                  </a:cubicBezTo>
                  <a:cubicBezTo>
                    <a:pt x="1918" y="267"/>
                    <a:pt x="1918" y="267"/>
                    <a:pt x="1918" y="267"/>
                  </a:cubicBezTo>
                  <a:cubicBezTo>
                    <a:pt x="1911" y="274"/>
                    <a:pt x="1911" y="274"/>
                    <a:pt x="1911" y="274"/>
                  </a:cubicBezTo>
                  <a:cubicBezTo>
                    <a:pt x="1842" y="343"/>
                    <a:pt x="1567" y="377"/>
                    <a:pt x="1092" y="377"/>
                  </a:cubicBezTo>
                  <a:cubicBezTo>
                    <a:pt x="1050" y="377"/>
                    <a:pt x="1014" y="377"/>
                    <a:pt x="984" y="377"/>
                  </a:cubicBezTo>
                  <a:cubicBezTo>
                    <a:pt x="951" y="377"/>
                    <a:pt x="951" y="377"/>
                    <a:pt x="951" y="377"/>
                  </a:cubicBezTo>
                  <a:cubicBezTo>
                    <a:pt x="936" y="377"/>
                    <a:pt x="919" y="377"/>
                    <a:pt x="899" y="377"/>
                  </a:cubicBezTo>
                  <a:cubicBezTo>
                    <a:pt x="862" y="378"/>
                    <a:pt x="816" y="378"/>
                    <a:pt x="766" y="378"/>
                  </a:cubicBezTo>
                  <a:close/>
                  <a:moveTo>
                    <a:pt x="19" y="276"/>
                  </a:moveTo>
                  <a:cubicBezTo>
                    <a:pt x="97" y="340"/>
                    <a:pt x="348" y="372"/>
                    <a:pt x="766" y="372"/>
                  </a:cubicBezTo>
                  <a:cubicBezTo>
                    <a:pt x="816" y="372"/>
                    <a:pt x="862" y="371"/>
                    <a:pt x="899" y="371"/>
                  </a:cubicBezTo>
                  <a:cubicBezTo>
                    <a:pt x="919" y="371"/>
                    <a:pt x="936" y="371"/>
                    <a:pt x="951" y="371"/>
                  </a:cubicBezTo>
                  <a:cubicBezTo>
                    <a:pt x="984" y="371"/>
                    <a:pt x="984" y="371"/>
                    <a:pt x="984" y="371"/>
                  </a:cubicBezTo>
                  <a:cubicBezTo>
                    <a:pt x="1014" y="371"/>
                    <a:pt x="1050" y="371"/>
                    <a:pt x="1092" y="371"/>
                  </a:cubicBezTo>
                  <a:cubicBezTo>
                    <a:pt x="1549" y="371"/>
                    <a:pt x="1820" y="339"/>
                    <a:pt x="1899" y="276"/>
                  </a:cubicBezTo>
                  <a:cubicBezTo>
                    <a:pt x="1885" y="278"/>
                    <a:pt x="1859" y="280"/>
                    <a:pt x="1825" y="280"/>
                  </a:cubicBezTo>
                  <a:cubicBezTo>
                    <a:pt x="1737" y="280"/>
                    <a:pt x="1616" y="262"/>
                    <a:pt x="1542" y="177"/>
                  </a:cubicBezTo>
                  <a:cubicBezTo>
                    <a:pt x="1471" y="96"/>
                    <a:pt x="1448" y="21"/>
                    <a:pt x="1444" y="7"/>
                  </a:cubicBezTo>
                  <a:cubicBezTo>
                    <a:pt x="475" y="7"/>
                    <a:pt x="475" y="7"/>
                    <a:pt x="475" y="7"/>
                  </a:cubicBezTo>
                  <a:cubicBezTo>
                    <a:pt x="471" y="21"/>
                    <a:pt x="448" y="96"/>
                    <a:pt x="377" y="177"/>
                  </a:cubicBezTo>
                  <a:cubicBezTo>
                    <a:pt x="302" y="262"/>
                    <a:pt x="182" y="280"/>
                    <a:pt x="93" y="280"/>
                  </a:cubicBezTo>
                  <a:cubicBezTo>
                    <a:pt x="60" y="280"/>
                    <a:pt x="33" y="278"/>
                    <a:pt x="19" y="276"/>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0" name="Freeform 101"/>
            <p:cNvSpPr>
              <a:spLocks/>
            </p:cNvSpPr>
            <p:nvPr/>
          </p:nvSpPr>
          <p:spPr bwMode="auto">
            <a:xfrm>
              <a:off x="-10025670" y="774700"/>
              <a:ext cx="160338" cy="158750"/>
            </a:xfrm>
            <a:custGeom>
              <a:avLst/>
              <a:gdLst>
                <a:gd name="T0" fmla="*/ 42 w 43"/>
                <a:gd name="T1" fmla="*/ 41 h 42"/>
                <a:gd name="T2" fmla="*/ 15 w 43"/>
                <a:gd name="T3" fmla="*/ 0 h 42"/>
                <a:gd name="T4" fmla="*/ 42 w 43"/>
                <a:gd name="T5" fmla="*/ 26 h 42"/>
                <a:gd name="T6" fmla="*/ 42 w 43"/>
                <a:gd name="T7" fmla="*/ 41 h 42"/>
              </a:gdLst>
              <a:ahLst/>
              <a:cxnLst>
                <a:cxn ang="0">
                  <a:pos x="T0" y="T1"/>
                </a:cxn>
                <a:cxn ang="0">
                  <a:pos x="T2" y="T3"/>
                </a:cxn>
                <a:cxn ang="0">
                  <a:pos x="T4" y="T5"/>
                </a:cxn>
                <a:cxn ang="0">
                  <a:pos x="T6" y="T7"/>
                </a:cxn>
              </a:cxnLst>
              <a:rect l="0" t="0" r="r" b="b"/>
              <a:pathLst>
                <a:path w="43" h="42">
                  <a:moveTo>
                    <a:pt x="42" y="41"/>
                  </a:moveTo>
                  <a:cubicBezTo>
                    <a:pt x="7" y="42"/>
                    <a:pt x="0" y="28"/>
                    <a:pt x="15" y="0"/>
                  </a:cubicBezTo>
                  <a:cubicBezTo>
                    <a:pt x="10" y="24"/>
                    <a:pt x="20" y="26"/>
                    <a:pt x="42" y="26"/>
                  </a:cubicBezTo>
                  <a:cubicBezTo>
                    <a:pt x="41" y="31"/>
                    <a:pt x="43" y="36"/>
                    <a:pt x="42" y="4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1" name="任意多边形 270"/>
            <p:cNvSpPr>
              <a:spLocks/>
            </p:cNvSpPr>
            <p:nvPr/>
          </p:nvSpPr>
          <p:spPr bwMode="auto">
            <a:xfrm>
              <a:off x="-9909782" y="-287337"/>
              <a:ext cx="7135813" cy="1588765"/>
            </a:xfrm>
            <a:custGeom>
              <a:avLst/>
              <a:gdLst>
                <a:gd name="connsiteX0" fmla="*/ 1738885 w 7135813"/>
                <a:gd name="connsiteY0" fmla="*/ 195262 h 1588765"/>
                <a:gd name="connsiteX1" fmla="*/ 5396928 w 7135813"/>
                <a:gd name="connsiteY1" fmla="*/ 195262 h 1588765"/>
                <a:gd name="connsiteX2" fmla="*/ 5764986 w 7135813"/>
                <a:gd name="connsiteY2" fmla="*/ 837348 h 1588765"/>
                <a:gd name="connsiteX3" fmla="*/ 7135813 w 7135813"/>
                <a:gd name="connsiteY3" fmla="*/ 1197818 h 1588765"/>
                <a:gd name="connsiteX4" fmla="*/ 3537861 w 7135813"/>
                <a:gd name="connsiteY4" fmla="*/ 1584572 h 1588765"/>
                <a:gd name="connsiteX5" fmla="*/ 0 w 7135813"/>
                <a:gd name="connsiteY5" fmla="*/ 1197818 h 1588765"/>
                <a:gd name="connsiteX6" fmla="*/ 1370827 w 7135813"/>
                <a:gd name="connsiteY6" fmla="*/ 837348 h 1588765"/>
                <a:gd name="connsiteX7" fmla="*/ 1738885 w 7135813"/>
                <a:gd name="connsiteY7" fmla="*/ 195262 h 1588765"/>
                <a:gd name="connsiteX8" fmla="*/ 1573673 w 7135813"/>
                <a:gd name="connsiteY8" fmla="*/ 0 h 1588765"/>
                <a:gd name="connsiteX9" fmla="*/ 1731399 w 7135813"/>
                <a:gd name="connsiteY9" fmla="*/ 119474 h 1588765"/>
                <a:gd name="connsiteX10" fmla="*/ 5381609 w 7135813"/>
                <a:gd name="connsiteY10" fmla="*/ 119474 h 1588765"/>
                <a:gd name="connsiteX11" fmla="*/ 5539335 w 7135813"/>
                <a:gd name="connsiteY11" fmla="*/ 0 h 1588765"/>
                <a:gd name="connsiteX12" fmla="*/ 5366588 w 7135813"/>
                <a:gd name="connsiteY12" fmla="*/ 190412 h 1588765"/>
                <a:gd name="connsiteX13" fmla="*/ 1746420 w 7135813"/>
                <a:gd name="connsiteY13" fmla="*/ 190412 h 1588765"/>
                <a:gd name="connsiteX14" fmla="*/ 1573673 w 7135813"/>
                <a:gd name="connsiteY14" fmla="*/ 0 h 1588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35813" h="1588765">
                  <a:moveTo>
                    <a:pt x="1738885" y="195262"/>
                  </a:moveTo>
                  <a:cubicBezTo>
                    <a:pt x="1738885" y="195262"/>
                    <a:pt x="1738885" y="195262"/>
                    <a:pt x="5396928" y="195262"/>
                  </a:cubicBezTo>
                  <a:cubicBezTo>
                    <a:pt x="5396928" y="195262"/>
                    <a:pt x="5468286" y="499408"/>
                    <a:pt x="5764986" y="837348"/>
                  </a:cubicBezTo>
                  <a:cubicBezTo>
                    <a:pt x="6219425" y="1355523"/>
                    <a:pt x="7135813" y="1197818"/>
                    <a:pt x="7135813" y="1197818"/>
                  </a:cubicBezTo>
                  <a:cubicBezTo>
                    <a:pt x="6711420" y="1625876"/>
                    <a:pt x="4258954" y="1588327"/>
                    <a:pt x="3537861" y="1584572"/>
                  </a:cubicBezTo>
                  <a:cubicBezTo>
                    <a:pt x="2816768" y="1588327"/>
                    <a:pt x="446927" y="1644650"/>
                    <a:pt x="0" y="1197818"/>
                  </a:cubicBezTo>
                  <a:cubicBezTo>
                    <a:pt x="0" y="1197818"/>
                    <a:pt x="920144" y="1355523"/>
                    <a:pt x="1370827" y="837348"/>
                  </a:cubicBezTo>
                  <a:cubicBezTo>
                    <a:pt x="1667527" y="499408"/>
                    <a:pt x="1738885" y="195262"/>
                    <a:pt x="1738885" y="195262"/>
                  </a:cubicBezTo>
                  <a:close/>
                  <a:moveTo>
                    <a:pt x="1573673" y="0"/>
                  </a:moveTo>
                  <a:cubicBezTo>
                    <a:pt x="1581184" y="115741"/>
                    <a:pt x="1630004" y="119474"/>
                    <a:pt x="1731399" y="119474"/>
                  </a:cubicBezTo>
                  <a:cubicBezTo>
                    <a:pt x="1731399" y="119474"/>
                    <a:pt x="1731399" y="119474"/>
                    <a:pt x="5381609" y="119474"/>
                  </a:cubicBezTo>
                  <a:cubicBezTo>
                    <a:pt x="5483004" y="119474"/>
                    <a:pt x="5531824" y="115741"/>
                    <a:pt x="5539335" y="0"/>
                  </a:cubicBezTo>
                  <a:cubicBezTo>
                    <a:pt x="5576888" y="134409"/>
                    <a:pt x="5524313" y="201613"/>
                    <a:pt x="5366588" y="190412"/>
                  </a:cubicBezTo>
                  <a:cubicBezTo>
                    <a:pt x="5366588" y="190412"/>
                    <a:pt x="5366588" y="190412"/>
                    <a:pt x="1746420" y="190412"/>
                  </a:cubicBezTo>
                  <a:cubicBezTo>
                    <a:pt x="1588695" y="201613"/>
                    <a:pt x="1539875" y="134409"/>
                    <a:pt x="1573673"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2" name="Oval 103"/>
            <p:cNvSpPr>
              <a:spLocks noChangeArrowheads="1"/>
            </p:cNvSpPr>
            <p:nvPr/>
          </p:nvSpPr>
          <p:spPr bwMode="auto">
            <a:xfrm>
              <a:off x="-9925657" y="752475"/>
              <a:ext cx="128588"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3" name="Freeform 104"/>
            <p:cNvSpPr>
              <a:spLocks noEditPoints="1"/>
            </p:cNvSpPr>
            <p:nvPr/>
          </p:nvSpPr>
          <p:spPr bwMode="auto">
            <a:xfrm>
              <a:off x="-9947882" y="595313"/>
              <a:ext cx="176213" cy="184150"/>
            </a:xfrm>
            <a:custGeom>
              <a:avLst/>
              <a:gdLst>
                <a:gd name="T0" fmla="*/ 23 w 47"/>
                <a:gd name="T1" fmla="*/ 0 h 49"/>
                <a:gd name="T2" fmla="*/ 23 w 47"/>
                <a:gd name="T3" fmla="*/ 0 h 49"/>
                <a:gd name="T4" fmla="*/ 23 w 47"/>
                <a:gd name="T5" fmla="*/ 0 h 49"/>
                <a:gd name="T6" fmla="*/ 23 w 47"/>
                <a:gd name="T7" fmla="*/ 0 h 49"/>
                <a:gd name="T8" fmla="*/ 23 w 47"/>
                <a:gd name="T9" fmla="*/ 0 h 49"/>
                <a:gd name="T10" fmla="*/ 23 w 47"/>
                <a:gd name="T11" fmla="*/ 49 h 49"/>
                <a:gd name="T12" fmla="*/ 23 w 47"/>
                <a:gd name="T13" fmla="*/ 49 h 49"/>
                <a:gd name="T14" fmla="*/ 23 w 47"/>
                <a:gd name="T15" fmla="*/ 49 h 49"/>
                <a:gd name="T16" fmla="*/ 23 w 47"/>
                <a:gd name="T17" fmla="*/ 0 h 49"/>
                <a:gd name="T18" fmla="*/ 23 w 47"/>
                <a:gd name="T19" fmla="*/ 30 h 49"/>
                <a:gd name="T20" fmla="*/ 23 w 47"/>
                <a:gd name="T21" fmla="*/ 0 h 49"/>
                <a:gd name="T22" fmla="*/ 23 w 47"/>
                <a:gd name="T23" fmla="*/ 3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3" y="0"/>
                  </a:moveTo>
                  <a:cubicBezTo>
                    <a:pt x="23" y="0"/>
                    <a:pt x="23" y="0"/>
                    <a:pt x="23" y="0"/>
                  </a:cubicBezTo>
                  <a:cubicBezTo>
                    <a:pt x="23" y="0"/>
                    <a:pt x="23" y="0"/>
                    <a:pt x="23" y="0"/>
                  </a:cubicBezTo>
                  <a:cubicBezTo>
                    <a:pt x="23" y="0"/>
                    <a:pt x="23" y="0"/>
                    <a:pt x="23" y="0"/>
                  </a:cubicBezTo>
                  <a:cubicBezTo>
                    <a:pt x="23" y="0"/>
                    <a:pt x="23" y="0"/>
                    <a:pt x="23" y="0"/>
                  </a:cubicBezTo>
                  <a:cubicBezTo>
                    <a:pt x="1" y="14"/>
                    <a:pt x="0" y="30"/>
                    <a:pt x="23" y="49"/>
                  </a:cubicBezTo>
                  <a:cubicBezTo>
                    <a:pt x="23" y="49"/>
                    <a:pt x="23" y="49"/>
                    <a:pt x="23" y="49"/>
                  </a:cubicBezTo>
                  <a:cubicBezTo>
                    <a:pt x="23" y="49"/>
                    <a:pt x="23" y="49"/>
                    <a:pt x="23" y="49"/>
                  </a:cubicBezTo>
                  <a:cubicBezTo>
                    <a:pt x="47" y="30"/>
                    <a:pt x="45" y="14"/>
                    <a:pt x="23" y="0"/>
                  </a:cubicBezTo>
                  <a:close/>
                  <a:moveTo>
                    <a:pt x="23" y="30"/>
                  </a:moveTo>
                  <a:cubicBezTo>
                    <a:pt x="14" y="21"/>
                    <a:pt x="12" y="14"/>
                    <a:pt x="23" y="0"/>
                  </a:cubicBezTo>
                  <a:cubicBezTo>
                    <a:pt x="34" y="14"/>
                    <a:pt x="32" y="21"/>
                    <a:pt x="23" y="3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4" name="Rectangle 105"/>
            <p:cNvSpPr>
              <a:spLocks noChangeArrowheads="1"/>
            </p:cNvSpPr>
            <p:nvPr/>
          </p:nvSpPr>
          <p:spPr bwMode="auto">
            <a:xfrm>
              <a:off x="-9884382" y="850900"/>
              <a:ext cx="57150" cy="698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nvGrpSpPr>
            <p:cNvPr id="275" name="组合 274"/>
            <p:cNvGrpSpPr/>
            <p:nvPr/>
          </p:nvGrpSpPr>
          <p:grpSpPr>
            <a:xfrm>
              <a:off x="-2920020" y="595313"/>
              <a:ext cx="254000" cy="338137"/>
              <a:chOff x="354012" y="595313"/>
              <a:chExt cx="254000" cy="338137"/>
            </a:xfrm>
            <a:grpFill/>
          </p:grpSpPr>
          <p:sp>
            <p:nvSpPr>
              <p:cNvPr id="300" name="Freeform 106"/>
              <p:cNvSpPr>
                <a:spLocks/>
              </p:cNvSpPr>
              <p:nvPr/>
            </p:nvSpPr>
            <p:spPr bwMode="auto">
              <a:xfrm>
                <a:off x="442912" y="774700"/>
                <a:ext cx="165100" cy="158750"/>
              </a:xfrm>
              <a:custGeom>
                <a:avLst/>
                <a:gdLst>
                  <a:gd name="T0" fmla="*/ 2 w 44"/>
                  <a:gd name="T1" fmla="*/ 41 h 42"/>
                  <a:gd name="T2" fmla="*/ 29 w 44"/>
                  <a:gd name="T3" fmla="*/ 0 h 42"/>
                  <a:gd name="T4" fmla="*/ 1 w 44"/>
                  <a:gd name="T5" fmla="*/ 26 h 42"/>
                  <a:gd name="T6" fmla="*/ 2 w 44"/>
                  <a:gd name="T7" fmla="*/ 41 h 42"/>
                </a:gdLst>
                <a:ahLst/>
                <a:cxnLst>
                  <a:cxn ang="0">
                    <a:pos x="T0" y="T1"/>
                  </a:cxn>
                  <a:cxn ang="0">
                    <a:pos x="T2" y="T3"/>
                  </a:cxn>
                  <a:cxn ang="0">
                    <a:pos x="T4" y="T5"/>
                  </a:cxn>
                  <a:cxn ang="0">
                    <a:pos x="T6" y="T7"/>
                  </a:cxn>
                </a:cxnLst>
                <a:rect l="0" t="0" r="r" b="b"/>
                <a:pathLst>
                  <a:path w="44" h="42">
                    <a:moveTo>
                      <a:pt x="2" y="41"/>
                    </a:moveTo>
                    <a:cubicBezTo>
                      <a:pt x="37" y="42"/>
                      <a:pt x="44" y="28"/>
                      <a:pt x="29" y="0"/>
                    </a:cubicBezTo>
                    <a:cubicBezTo>
                      <a:pt x="34" y="24"/>
                      <a:pt x="23" y="26"/>
                      <a:pt x="1" y="26"/>
                    </a:cubicBezTo>
                    <a:cubicBezTo>
                      <a:pt x="3" y="31"/>
                      <a:pt x="0" y="36"/>
                      <a:pt x="2" y="4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1" name="Oval 107"/>
              <p:cNvSpPr>
                <a:spLocks noChangeArrowheads="1"/>
              </p:cNvSpPr>
              <p:nvPr/>
            </p:nvSpPr>
            <p:spPr bwMode="auto">
              <a:xfrm>
                <a:off x="376237" y="752475"/>
                <a:ext cx="127000"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2" name="Freeform 108"/>
              <p:cNvSpPr>
                <a:spLocks noEditPoints="1"/>
              </p:cNvSpPr>
              <p:nvPr/>
            </p:nvSpPr>
            <p:spPr bwMode="auto">
              <a:xfrm>
                <a:off x="354012" y="595313"/>
                <a:ext cx="176213" cy="184150"/>
              </a:xfrm>
              <a:custGeom>
                <a:avLst/>
                <a:gdLst>
                  <a:gd name="T0" fmla="*/ 23 w 47"/>
                  <a:gd name="T1" fmla="*/ 49 h 49"/>
                  <a:gd name="T2" fmla="*/ 23 w 47"/>
                  <a:gd name="T3" fmla="*/ 49 h 49"/>
                  <a:gd name="T4" fmla="*/ 23 w 47"/>
                  <a:gd name="T5" fmla="*/ 49 h 49"/>
                  <a:gd name="T6" fmla="*/ 23 w 47"/>
                  <a:gd name="T7" fmla="*/ 0 h 49"/>
                  <a:gd name="T8" fmla="*/ 23 w 47"/>
                  <a:gd name="T9" fmla="*/ 0 h 49"/>
                  <a:gd name="T10" fmla="*/ 23 w 47"/>
                  <a:gd name="T11" fmla="*/ 0 h 49"/>
                  <a:gd name="T12" fmla="*/ 23 w 47"/>
                  <a:gd name="T13" fmla="*/ 0 h 49"/>
                  <a:gd name="T14" fmla="*/ 23 w 47"/>
                  <a:gd name="T15" fmla="*/ 0 h 49"/>
                  <a:gd name="T16" fmla="*/ 23 w 47"/>
                  <a:gd name="T17" fmla="*/ 49 h 49"/>
                  <a:gd name="T18" fmla="*/ 23 w 47"/>
                  <a:gd name="T19" fmla="*/ 0 h 49"/>
                  <a:gd name="T20" fmla="*/ 23 w 47"/>
                  <a:gd name="T21" fmla="*/ 30 h 49"/>
                  <a:gd name="T22" fmla="*/ 23 w 47"/>
                  <a:gd name="T2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3" y="49"/>
                    </a:moveTo>
                    <a:cubicBezTo>
                      <a:pt x="23" y="49"/>
                      <a:pt x="23" y="49"/>
                      <a:pt x="23" y="49"/>
                    </a:cubicBezTo>
                    <a:cubicBezTo>
                      <a:pt x="23" y="49"/>
                      <a:pt x="23" y="49"/>
                      <a:pt x="23" y="49"/>
                    </a:cubicBezTo>
                    <a:cubicBezTo>
                      <a:pt x="47" y="30"/>
                      <a:pt x="45" y="14"/>
                      <a:pt x="23" y="0"/>
                    </a:cubicBezTo>
                    <a:cubicBezTo>
                      <a:pt x="23" y="0"/>
                      <a:pt x="23" y="0"/>
                      <a:pt x="23" y="0"/>
                    </a:cubicBezTo>
                    <a:cubicBezTo>
                      <a:pt x="23" y="0"/>
                      <a:pt x="23" y="0"/>
                      <a:pt x="23" y="0"/>
                    </a:cubicBezTo>
                    <a:cubicBezTo>
                      <a:pt x="23" y="0"/>
                      <a:pt x="23" y="0"/>
                      <a:pt x="23" y="0"/>
                    </a:cubicBezTo>
                    <a:cubicBezTo>
                      <a:pt x="23" y="0"/>
                      <a:pt x="23" y="0"/>
                      <a:pt x="23" y="0"/>
                    </a:cubicBezTo>
                    <a:cubicBezTo>
                      <a:pt x="1" y="14"/>
                      <a:pt x="0" y="30"/>
                      <a:pt x="23" y="49"/>
                    </a:cubicBezTo>
                    <a:close/>
                    <a:moveTo>
                      <a:pt x="23" y="0"/>
                    </a:moveTo>
                    <a:cubicBezTo>
                      <a:pt x="34" y="14"/>
                      <a:pt x="32" y="21"/>
                      <a:pt x="23" y="30"/>
                    </a:cubicBezTo>
                    <a:cubicBezTo>
                      <a:pt x="14" y="21"/>
                      <a:pt x="12" y="14"/>
                      <a:pt x="23"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3" name="Rectangle 109"/>
              <p:cNvSpPr>
                <a:spLocks noChangeArrowheads="1"/>
              </p:cNvSpPr>
              <p:nvPr/>
            </p:nvSpPr>
            <p:spPr bwMode="auto">
              <a:xfrm>
                <a:off x="406400" y="850900"/>
                <a:ext cx="58738" cy="698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276" name="Oval 110"/>
            <p:cNvSpPr>
              <a:spLocks noChangeArrowheads="1"/>
            </p:cNvSpPr>
            <p:nvPr/>
          </p:nvSpPr>
          <p:spPr bwMode="auto">
            <a:xfrm>
              <a:off x="-8204807" y="-311150"/>
              <a:ext cx="127000"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7" name="Freeform 111"/>
            <p:cNvSpPr>
              <a:spLocks noEditPoints="1"/>
            </p:cNvSpPr>
            <p:nvPr/>
          </p:nvSpPr>
          <p:spPr bwMode="auto">
            <a:xfrm>
              <a:off x="-8231795" y="-468312"/>
              <a:ext cx="177800" cy="184150"/>
            </a:xfrm>
            <a:custGeom>
              <a:avLst/>
              <a:gdLst>
                <a:gd name="T0" fmla="*/ 24 w 47"/>
                <a:gd name="T1" fmla="*/ 0 h 49"/>
                <a:gd name="T2" fmla="*/ 24 w 47"/>
                <a:gd name="T3" fmla="*/ 0 h 49"/>
                <a:gd name="T4" fmla="*/ 24 w 47"/>
                <a:gd name="T5" fmla="*/ 0 h 49"/>
                <a:gd name="T6" fmla="*/ 24 w 47"/>
                <a:gd name="T7" fmla="*/ 0 h 49"/>
                <a:gd name="T8" fmla="*/ 24 w 47"/>
                <a:gd name="T9" fmla="*/ 0 h 49"/>
                <a:gd name="T10" fmla="*/ 24 w 47"/>
                <a:gd name="T11" fmla="*/ 49 h 49"/>
                <a:gd name="T12" fmla="*/ 24 w 47"/>
                <a:gd name="T13" fmla="*/ 49 h 49"/>
                <a:gd name="T14" fmla="*/ 24 w 47"/>
                <a:gd name="T15" fmla="*/ 49 h 49"/>
                <a:gd name="T16" fmla="*/ 24 w 47"/>
                <a:gd name="T17" fmla="*/ 0 h 49"/>
                <a:gd name="T18" fmla="*/ 24 w 47"/>
                <a:gd name="T19" fmla="*/ 31 h 49"/>
                <a:gd name="T20" fmla="*/ 24 w 47"/>
                <a:gd name="T21" fmla="*/ 0 h 49"/>
                <a:gd name="T22" fmla="*/ 24 w 47"/>
                <a:gd name="T23"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4" y="0"/>
                  </a:moveTo>
                  <a:cubicBezTo>
                    <a:pt x="24" y="0"/>
                    <a:pt x="24" y="0"/>
                    <a:pt x="24" y="0"/>
                  </a:cubicBezTo>
                  <a:cubicBezTo>
                    <a:pt x="24" y="0"/>
                    <a:pt x="24" y="0"/>
                    <a:pt x="24" y="0"/>
                  </a:cubicBezTo>
                  <a:cubicBezTo>
                    <a:pt x="24" y="0"/>
                    <a:pt x="24" y="0"/>
                    <a:pt x="24" y="0"/>
                  </a:cubicBezTo>
                  <a:cubicBezTo>
                    <a:pt x="24" y="0"/>
                    <a:pt x="24" y="0"/>
                    <a:pt x="24" y="0"/>
                  </a:cubicBezTo>
                  <a:cubicBezTo>
                    <a:pt x="2" y="14"/>
                    <a:pt x="0" y="30"/>
                    <a:pt x="24" y="49"/>
                  </a:cubicBezTo>
                  <a:cubicBezTo>
                    <a:pt x="24" y="49"/>
                    <a:pt x="24" y="49"/>
                    <a:pt x="24" y="49"/>
                  </a:cubicBezTo>
                  <a:cubicBezTo>
                    <a:pt x="24" y="49"/>
                    <a:pt x="24" y="49"/>
                    <a:pt x="24" y="49"/>
                  </a:cubicBezTo>
                  <a:cubicBezTo>
                    <a:pt x="47" y="30"/>
                    <a:pt x="46" y="14"/>
                    <a:pt x="24" y="0"/>
                  </a:cubicBezTo>
                  <a:close/>
                  <a:moveTo>
                    <a:pt x="24" y="31"/>
                  </a:moveTo>
                  <a:cubicBezTo>
                    <a:pt x="15" y="21"/>
                    <a:pt x="13" y="14"/>
                    <a:pt x="24" y="0"/>
                  </a:cubicBezTo>
                  <a:cubicBezTo>
                    <a:pt x="35" y="14"/>
                    <a:pt x="33" y="21"/>
                    <a:pt x="24" y="3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8" name="Rectangle 112"/>
            <p:cNvSpPr>
              <a:spLocks noChangeArrowheads="1"/>
            </p:cNvSpPr>
            <p:nvPr/>
          </p:nvSpPr>
          <p:spPr bwMode="auto">
            <a:xfrm>
              <a:off x="-8166707" y="-212725"/>
              <a:ext cx="58738" cy="71438"/>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9" name="Oval 113"/>
            <p:cNvSpPr>
              <a:spLocks noChangeArrowheads="1"/>
            </p:cNvSpPr>
            <p:nvPr/>
          </p:nvSpPr>
          <p:spPr bwMode="auto">
            <a:xfrm>
              <a:off x="-4607532" y="-311150"/>
              <a:ext cx="128588"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0" name="Freeform 114"/>
            <p:cNvSpPr>
              <a:spLocks noEditPoints="1"/>
            </p:cNvSpPr>
            <p:nvPr/>
          </p:nvSpPr>
          <p:spPr bwMode="auto">
            <a:xfrm>
              <a:off x="-4632932" y="-468312"/>
              <a:ext cx="176213" cy="184150"/>
            </a:xfrm>
            <a:custGeom>
              <a:avLst/>
              <a:gdLst>
                <a:gd name="T0" fmla="*/ 24 w 47"/>
                <a:gd name="T1" fmla="*/ 0 h 49"/>
                <a:gd name="T2" fmla="*/ 24 w 47"/>
                <a:gd name="T3" fmla="*/ 0 h 49"/>
                <a:gd name="T4" fmla="*/ 24 w 47"/>
                <a:gd name="T5" fmla="*/ 0 h 49"/>
                <a:gd name="T6" fmla="*/ 24 w 47"/>
                <a:gd name="T7" fmla="*/ 0 h 49"/>
                <a:gd name="T8" fmla="*/ 24 w 47"/>
                <a:gd name="T9" fmla="*/ 0 h 49"/>
                <a:gd name="T10" fmla="*/ 24 w 47"/>
                <a:gd name="T11" fmla="*/ 49 h 49"/>
                <a:gd name="T12" fmla="*/ 24 w 47"/>
                <a:gd name="T13" fmla="*/ 49 h 49"/>
                <a:gd name="T14" fmla="*/ 24 w 47"/>
                <a:gd name="T15" fmla="*/ 49 h 49"/>
                <a:gd name="T16" fmla="*/ 24 w 47"/>
                <a:gd name="T17" fmla="*/ 0 h 49"/>
                <a:gd name="T18" fmla="*/ 24 w 47"/>
                <a:gd name="T19" fmla="*/ 31 h 49"/>
                <a:gd name="T20" fmla="*/ 24 w 47"/>
                <a:gd name="T21" fmla="*/ 0 h 49"/>
                <a:gd name="T22" fmla="*/ 24 w 47"/>
                <a:gd name="T23"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4" y="0"/>
                  </a:moveTo>
                  <a:cubicBezTo>
                    <a:pt x="24" y="0"/>
                    <a:pt x="24" y="0"/>
                    <a:pt x="24" y="0"/>
                  </a:cubicBezTo>
                  <a:cubicBezTo>
                    <a:pt x="24" y="0"/>
                    <a:pt x="24" y="0"/>
                    <a:pt x="24" y="0"/>
                  </a:cubicBezTo>
                  <a:cubicBezTo>
                    <a:pt x="24" y="0"/>
                    <a:pt x="24" y="0"/>
                    <a:pt x="24" y="0"/>
                  </a:cubicBezTo>
                  <a:cubicBezTo>
                    <a:pt x="24" y="0"/>
                    <a:pt x="24" y="0"/>
                    <a:pt x="24" y="0"/>
                  </a:cubicBezTo>
                  <a:cubicBezTo>
                    <a:pt x="2" y="14"/>
                    <a:pt x="0" y="30"/>
                    <a:pt x="24" y="49"/>
                  </a:cubicBezTo>
                  <a:cubicBezTo>
                    <a:pt x="24" y="49"/>
                    <a:pt x="24" y="49"/>
                    <a:pt x="24" y="49"/>
                  </a:cubicBezTo>
                  <a:cubicBezTo>
                    <a:pt x="24" y="49"/>
                    <a:pt x="24" y="49"/>
                    <a:pt x="24" y="49"/>
                  </a:cubicBezTo>
                  <a:cubicBezTo>
                    <a:pt x="47" y="30"/>
                    <a:pt x="46" y="14"/>
                    <a:pt x="24" y="0"/>
                  </a:cubicBezTo>
                  <a:close/>
                  <a:moveTo>
                    <a:pt x="24" y="31"/>
                  </a:moveTo>
                  <a:cubicBezTo>
                    <a:pt x="15" y="21"/>
                    <a:pt x="13" y="14"/>
                    <a:pt x="24" y="0"/>
                  </a:cubicBezTo>
                  <a:cubicBezTo>
                    <a:pt x="35" y="14"/>
                    <a:pt x="33" y="21"/>
                    <a:pt x="24" y="3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1" name="Rectangle 115"/>
            <p:cNvSpPr>
              <a:spLocks noChangeArrowheads="1"/>
            </p:cNvSpPr>
            <p:nvPr/>
          </p:nvSpPr>
          <p:spPr bwMode="auto">
            <a:xfrm>
              <a:off x="-4569432" y="-212725"/>
              <a:ext cx="60325" cy="71438"/>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2" name="Oval 133"/>
            <p:cNvSpPr>
              <a:spLocks noChangeArrowheads="1"/>
            </p:cNvSpPr>
            <p:nvPr/>
          </p:nvSpPr>
          <p:spPr bwMode="auto">
            <a:xfrm>
              <a:off x="-5199670" y="-1827212"/>
              <a:ext cx="85725"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3" name="Oval 137"/>
            <p:cNvSpPr>
              <a:spLocks noChangeArrowheads="1"/>
            </p:cNvSpPr>
            <p:nvPr/>
          </p:nvSpPr>
          <p:spPr bwMode="auto">
            <a:xfrm>
              <a:off x="-4979007" y="-1455737"/>
              <a:ext cx="90488"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4" name="Oval 138"/>
            <p:cNvSpPr>
              <a:spLocks noChangeArrowheads="1"/>
            </p:cNvSpPr>
            <p:nvPr/>
          </p:nvSpPr>
          <p:spPr bwMode="auto">
            <a:xfrm>
              <a:off x="-4918682" y="-1392237"/>
              <a:ext cx="85725"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5" name="Oval 146"/>
            <p:cNvSpPr>
              <a:spLocks noChangeArrowheads="1"/>
            </p:cNvSpPr>
            <p:nvPr/>
          </p:nvSpPr>
          <p:spPr bwMode="auto">
            <a:xfrm>
              <a:off x="-4305907" y="-1196975"/>
              <a:ext cx="88900"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6" name="Oval 147"/>
            <p:cNvSpPr>
              <a:spLocks noChangeArrowheads="1"/>
            </p:cNvSpPr>
            <p:nvPr/>
          </p:nvSpPr>
          <p:spPr bwMode="auto">
            <a:xfrm>
              <a:off x="-4223357" y="-1196975"/>
              <a:ext cx="88900"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7" name="Freeform 150"/>
            <p:cNvSpPr>
              <a:spLocks noEditPoints="1"/>
            </p:cNvSpPr>
            <p:nvPr/>
          </p:nvSpPr>
          <p:spPr bwMode="auto">
            <a:xfrm>
              <a:off x="-8666770" y="-1835150"/>
              <a:ext cx="4649788" cy="915988"/>
            </a:xfrm>
            <a:custGeom>
              <a:avLst/>
              <a:gdLst>
                <a:gd name="T0" fmla="*/ 494 w 1238"/>
                <a:gd name="T1" fmla="*/ 244 h 244"/>
                <a:gd name="T2" fmla="*/ 7 w 1238"/>
                <a:gd name="T3" fmla="*/ 177 h 244"/>
                <a:gd name="T4" fmla="*/ 0 w 1238"/>
                <a:gd name="T5" fmla="*/ 170 h 244"/>
                <a:gd name="T6" fmla="*/ 9 w 1238"/>
                <a:gd name="T7" fmla="*/ 172 h 244"/>
                <a:gd name="T8" fmla="*/ 63 w 1238"/>
                <a:gd name="T9" fmla="*/ 175 h 244"/>
                <a:gd name="T10" fmla="*/ 241 w 1238"/>
                <a:gd name="T11" fmla="*/ 111 h 244"/>
                <a:gd name="T12" fmla="*/ 303 w 1238"/>
                <a:gd name="T13" fmla="*/ 2 h 244"/>
                <a:gd name="T14" fmla="*/ 304 w 1238"/>
                <a:gd name="T15" fmla="*/ 0 h 244"/>
                <a:gd name="T16" fmla="*/ 934 w 1238"/>
                <a:gd name="T17" fmla="*/ 0 h 244"/>
                <a:gd name="T18" fmla="*/ 934 w 1238"/>
                <a:gd name="T19" fmla="*/ 2 h 244"/>
                <a:gd name="T20" fmla="*/ 997 w 1238"/>
                <a:gd name="T21" fmla="*/ 111 h 244"/>
                <a:gd name="T22" fmla="*/ 1175 w 1238"/>
                <a:gd name="T23" fmla="*/ 175 h 244"/>
                <a:gd name="T24" fmla="*/ 1228 w 1238"/>
                <a:gd name="T25" fmla="*/ 172 h 244"/>
                <a:gd name="T26" fmla="*/ 1238 w 1238"/>
                <a:gd name="T27" fmla="*/ 170 h 244"/>
                <a:gd name="T28" fmla="*/ 1231 w 1238"/>
                <a:gd name="T29" fmla="*/ 177 h 244"/>
                <a:gd name="T30" fmla="*/ 704 w 1238"/>
                <a:gd name="T31" fmla="*/ 244 h 244"/>
                <a:gd name="T32" fmla="*/ 634 w 1238"/>
                <a:gd name="T33" fmla="*/ 244 h 244"/>
                <a:gd name="T34" fmla="*/ 613 w 1238"/>
                <a:gd name="T35" fmla="*/ 244 h 244"/>
                <a:gd name="T36" fmla="*/ 580 w 1238"/>
                <a:gd name="T37" fmla="*/ 244 h 244"/>
                <a:gd name="T38" fmla="*/ 494 w 1238"/>
                <a:gd name="T39" fmla="*/ 244 h 244"/>
                <a:gd name="T40" fmla="*/ 19 w 1238"/>
                <a:gd name="T41" fmla="*/ 179 h 244"/>
                <a:gd name="T42" fmla="*/ 494 w 1238"/>
                <a:gd name="T43" fmla="*/ 238 h 244"/>
                <a:gd name="T44" fmla="*/ 580 w 1238"/>
                <a:gd name="T45" fmla="*/ 238 h 244"/>
                <a:gd name="T46" fmla="*/ 613 w 1238"/>
                <a:gd name="T47" fmla="*/ 237 h 244"/>
                <a:gd name="T48" fmla="*/ 634 w 1238"/>
                <a:gd name="T49" fmla="*/ 237 h 244"/>
                <a:gd name="T50" fmla="*/ 704 w 1238"/>
                <a:gd name="T51" fmla="*/ 238 h 244"/>
                <a:gd name="T52" fmla="*/ 1218 w 1238"/>
                <a:gd name="T53" fmla="*/ 179 h 244"/>
                <a:gd name="T54" fmla="*/ 1175 w 1238"/>
                <a:gd name="T55" fmla="*/ 182 h 244"/>
                <a:gd name="T56" fmla="*/ 992 w 1238"/>
                <a:gd name="T57" fmla="*/ 115 h 244"/>
                <a:gd name="T58" fmla="*/ 929 w 1238"/>
                <a:gd name="T59" fmla="*/ 6 h 244"/>
                <a:gd name="T60" fmla="*/ 308 w 1238"/>
                <a:gd name="T61" fmla="*/ 6 h 244"/>
                <a:gd name="T62" fmla="*/ 245 w 1238"/>
                <a:gd name="T63" fmla="*/ 115 h 244"/>
                <a:gd name="T64" fmla="*/ 63 w 1238"/>
                <a:gd name="T65" fmla="*/ 182 h 244"/>
                <a:gd name="T66" fmla="*/ 19 w 1238"/>
                <a:gd name="T67" fmla="*/ 17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38" h="244">
                  <a:moveTo>
                    <a:pt x="494" y="244"/>
                  </a:moveTo>
                  <a:cubicBezTo>
                    <a:pt x="211" y="244"/>
                    <a:pt x="52" y="222"/>
                    <a:pt x="7" y="177"/>
                  </a:cubicBezTo>
                  <a:cubicBezTo>
                    <a:pt x="0" y="170"/>
                    <a:pt x="0" y="170"/>
                    <a:pt x="0" y="170"/>
                  </a:cubicBezTo>
                  <a:cubicBezTo>
                    <a:pt x="9" y="172"/>
                    <a:pt x="9" y="172"/>
                    <a:pt x="9" y="172"/>
                  </a:cubicBezTo>
                  <a:cubicBezTo>
                    <a:pt x="9" y="172"/>
                    <a:pt x="32" y="175"/>
                    <a:pt x="63" y="175"/>
                  </a:cubicBezTo>
                  <a:cubicBezTo>
                    <a:pt x="118" y="175"/>
                    <a:pt x="194" y="164"/>
                    <a:pt x="241" y="111"/>
                  </a:cubicBezTo>
                  <a:cubicBezTo>
                    <a:pt x="290" y="54"/>
                    <a:pt x="303" y="2"/>
                    <a:pt x="303" y="2"/>
                  </a:cubicBezTo>
                  <a:cubicBezTo>
                    <a:pt x="304" y="0"/>
                    <a:pt x="304" y="0"/>
                    <a:pt x="304" y="0"/>
                  </a:cubicBezTo>
                  <a:cubicBezTo>
                    <a:pt x="934" y="0"/>
                    <a:pt x="934" y="0"/>
                    <a:pt x="934" y="0"/>
                  </a:cubicBezTo>
                  <a:cubicBezTo>
                    <a:pt x="934" y="2"/>
                    <a:pt x="934" y="2"/>
                    <a:pt x="934" y="2"/>
                  </a:cubicBezTo>
                  <a:cubicBezTo>
                    <a:pt x="934" y="2"/>
                    <a:pt x="947" y="54"/>
                    <a:pt x="997" y="111"/>
                  </a:cubicBezTo>
                  <a:cubicBezTo>
                    <a:pt x="1043" y="164"/>
                    <a:pt x="1119" y="175"/>
                    <a:pt x="1175" y="175"/>
                  </a:cubicBezTo>
                  <a:cubicBezTo>
                    <a:pt x="1206" y="175"/>
                    <a:pt x="1228" y="172"/>
                    <a:pt x="1228" y="172"/>
                  </a:cubicBezTo>
                  <a:cubicBezTo>
                    <a:pt x="1238" y="170"/>
                    <a:pt x="1238" y="170"/>
                    <a:pt x="1238" y="170"/>
                  </a:cubicBezTo>
                  <a:cubicBezTo>
                    <a:pt x="1231" y="177"/>
                    <a:pt x="1231" y="177"/>
                    <a:pt x="1231" y="177"/>
                  </a:cubicBezTo>
                  <a:cubicBezTo>
                    <a:pt x="1186" y="221"/>
                    <a:pt x="1009" y="244"/>
                    <a:pt x="704" y="244"/>
                  </a:cubicBezTo>
                  <a:cubicBezTo>
                    <a:pt x="677" y="244"/>
                    <a:pt x="654" y="244"/>
                    <a:pt x="634" y="244"/>
                  </a:cubicBezTo>
                  <a:cubicBezTo>
                    <a:pt x="613" y="244"/>
                    <a:pt x="613" y="244"/>
                    <a:pt x="613" y="244"/>
                  </a:cubicBezTo>
                  <a:cubicBezTo>
                    <a:pt x="604" y="244"/>
                    <a:pt x="593" y="244"/>
                    <a:pt x="580" y="244"/>
                  </a:cubicBezTo>
                  <a:cubicBezTo>
                    <a:pt x="556" y="244"/>
                    <a:pt x="527" y="244"/>
                    <a:pt x="494" y="244"/>
                  </a:cubicBezTo>
                  <a:close/>
                  <a:moveTo>
                    <a:pt x="19" y="179"/>
                  </a:moveTo>
                  <a:cubicBezTo>
                    <a:pt x="72" y="218"/>
                    <a:pt x="232" y="238"/>
                    <a:pt x="494" y="238"/>
                  </a:cubicBezTo>
                  <a:cubicBezTo>
                    <a:pt x="527" y="238"/>
                    <a:pt x="556" y="238"/>
                    <a:pt x="580" y="238"/>
                  </a:cubicBezTo>
                  <a:cubicBezTo>
                    <a:pt x="593" y="237"/>
                    <a:pt x="604" y="237"/>
                    <a:pt x="613" y="237"/>
                  </a:cubicBezTo>
                  <a:cubicBezTo>
                    <a:pt x="634" y="237"/>
                    <a:pt x="634" y="237"/>
                    <a:pt x="634" y="237"/>
                  </a:cubicBezTo>
                  <a:cubicBezTo>
                    <a:pt x="654" y="238"/>
                    <a:pt x="677" y="238"/>
                    <a:pt x="704" y="238"/>
                  </a:cubicBezTo>
                  <a:cubicBezTo>
                    <a:pt x="991" y="238"/>
                    <a:pt x="1164" y="218"/>
                    <a:pt x="1218" y="179"/>
                  </a:cubicBezTo>
                  <a:cubicBezTo>
                    <a:pt x="1209" y="180"/>
                    <a:pt x="1193" y="182"/>
                    <a:pt x="1175" y="182"/>
                  </a:cubicBezTo>
                  <a:cubicBezTo>
                    <a:pt x="1118" y="182"/>
                    <a:pt x="1040" y="170"/>
                    <a:pt x="992" y="115"/>
                  </a:cubicBezTo>
                  <a:cubicBezTo>
                    <a:pt x="947" y="63"/>
                    <a:pt x="932" y="17"/>
                    <a:pt x="929" y="6"/>
                  </a:cubicBezTo>
                  <a:cubicBezTo>
                    <a:pt x="308" y="6"/>
                    <a:pt x="308" y="6"/>
                    <a:pt x="308" y="6"/>
                  </a:cubicBezTo>
                  <a:cubicBezTo>
                    <a:pt x="305" y="17"/>
                    <a:pt x="290" y="63"/>
                    <a:pt x="245" y="115"/>
                  </a:cubicBezTo>
                  <a:cubicBezTo>
                    <a:pt x="197" y="170"/>
                    <a:pt x="119" y="182"/>
                    <a:pt x="63" y="182"/>
                  </a:cubicBezTo>
                  <a:cubicBezTo>
                    <a:pt x="44" y="182"/>
                    <a:pt x="28" y="180"/>
                    <a:pt x="19" y="179"/>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8" name="Freeform 151"/>
            <p:cNvSpPr>
              <a:spLocks/>
            </p:cNvSpPr>
            <p:nvPr/>
          </p:nvSpPr>
          <p:spPr bwMode="auto">
            <a:xfrm>
              <a:off x="-8711220" y="-1268412"/>
              <a:ext cx="104775" cy="101600"/>
            </a:xfrm>
            <a:custGeom>
              <a:avLst/>
              <a:gdLst>
                <a:gd name="T0" fmla="*/ 27 w 28"/>
                <a:gd name="T1" fmla="*/ 27 h 27"/>
                <a:gd name="T2" fmla="*/ 10 w 28"/>
                <a:gd name="T3" fmla="*/ 0 h 27"/>
                <a:gd name="T4" fmla="*/ 27 w 28"/>
                <a:gd name="T5" fmla="*/ 17 h 27"/>
                <a:gd name="T6" fmla="*/ 27 w 28"/>
                <a:gd name="T7" fmla="*/ 27 h 27"/>
              </a:gdLst>
              <a:ahLst/>
              <a:cxnLst>
                <a:cxn ang="0">
                  <a:pos x="T0" y="T1"/>
                </a:cxn>
                <a:cxn ang="0">
                  <a:pos x="T2" y="T3"/>
                </a:cxn>
                <a:cxn ang="0">
                  <a:pos x="T4" y="T5"/>
                </a:cxn>
                <a:cxn ang="0">
                  <a:pos x="T6" y="T7"/>
                </a:cxn>
              </a:cxnLst>
              <a:rect l="0" t="0" r="r" b="b"/>
              <a:pathLst>
                <a:path w="28" h="27">
                  <a:moveTo>
                    <a:pt x="27" y="27"/>
                  </a:moveTo>
                  <a:cubicBezTo>
                    <a:pt x="5" y="27"/>
                    <a:pt x="0" y="18"/>
                    <a:pt x="10" y="0"/>
                  </a:cubicBezTo>
                  <a:cubicBezTo>
                    <a:pt x="7" y="16"/>
                    <a:pt x="14" y="17"/>
                    <a:pt x="27" y="17"/>
                  </a:cubicBezTo>
                  <a:cubicBezTo>
                    <a:pt x="27" y="20"/>
                    <a:pt x="28" y="23"/>
                    <a:pt x="27" y="27"/>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9" name="任意多边形 288"/>
            <p:cNvSpPr>
              <a:spLocks/>
            </p:cNvSpPr>
            <p:nvPr/>
          </p:nvSpPr>
          <p:spPr bwMode="auto">
            <a:xfrm>
              <a:off x="-8633432" y="-1947862"/>
              <a:ext cx="4581525" cy="1017974"/>
            </a:xfrm>
            <a:custGeom>
              <a:avLst/>
              <a:gdLst>
                <a:gd name="connsiteX0" fmla="*/ 1115339 w 4581525"/>
                <a:gd name="connsiteY0" fmla="*/ 123825 h 1017974"/>
                <a:gd name="connsiteX1" fmla="*/ 3462431 w 4581525"/>
                <a:gd name="connsiteY1" fmla="*/ 123825 h 1017974"/>
                <a:gd name="connsiteX2" fmla="*/ 3699018 w 4581525"/>
                <a:gd name="connsiteY2" fmla="*/ 537151 h 1017974"/>
                <a:gd name="connsiteX3" fmla="*/ 4581525 w 4581525"/>
                <a:gd name="connsiteY3" fmla="*/ 770117 h 1017974"/>
                <a:gd name="connsiteX4" fmla="*/ 2268231 w 4581525"/>
                <a:gd name="connsiteY4" fmla="*/ 1014355 h 1017974"/>
                <a:gd name="connsiteX5" fmla="*/ 0 w 4581525"/>
                <a:gd name="connsiteY5" fmla="*/ 770117 h 1017974"/>
                <a:gd name="connsiteX6" fmla="*/ 878751 w 4581525"/>
                <a:gd name="connsiteY6" fmla="*/ 537151 h 1017974"/>
                <a:gd name="connsiteX7" fmla="*/ 1115339 w 4581525"/>
                <a:gd name="connsiteY7" fmla="*/ 123825 h 1017974"/>
                <a:gd name="connsiteX8" fmla="*/ 1009968 w 4581525"/>
                <a:gd name="connsiteY8" fmla="*/ 0 h 1017974"/>
                <a:gd name="connsiteX9" fmla="*/ 1107652 w 4581525"/>
                <a:gd name="connsiteY9" fmla="*/ 74706 h 1017974"/>
                <a:gd name="connsiteX10" fmla="*/ 3455829 w 4581525"/>
                <a:gd name="connsiteY10" fmla="*/ 74706 h 1017974"/>
                <a:gd name="connsiteX11" fmla="*/ 3557271 w 4581525"/>
                <a:gd name="connsiteY11" fmla="*/ 0 h 1017974"/>
                <a:gd name="connsiteX12" fmla="*/ 3444558 w 4581525"/>
                <a:gd name="connsiteY12" fmla="*/ 119529 h 1017974"/>
                <a:gd name="connsiteX13" fmla="*/ 1118923 w 4581525"/>
                <a:gd name="connsiteY13" fmla="*/ 119529 h 1017974"/>
                <a:gd name="connsiteX14" fmla="*/ 1009968 w 4581525"/>
                <a:gd name="connsiteY14" fmla="*/ 0 h 1017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81525" h="1017974">
                  <a:moveTo>
                    <a:pt x="1115339" y="123825"/>
                  </a:moveTo>
                  <a:cubicBezTo>
                    <a:pt x="1115339" y="123825"/>
                    <a:pt x="1115339" y="123825"/>
                    <a:pt x="3462431" y="123825"/>
                  </a:cubicBezTo>
                  <a:cubicBezTo>
                    <a:pt x="3462431" y="123825"/>
                    <a:pt x="3511251" y="319216"/>
                    <a:pt x="3699018" y="537151"/>
                  </a:cubicBezTo>
                  <a:cubicBezTo>
                    <a:pt x="3991935" y="867812"/>
                    <a:pt x="4581525" y="770117"/>
                    <a:pt x="4581525" y="770117"/>
                  </a:cubicBezTo>
                  <a:cubicBezTo>
                    <a:pt x="4307385" y="1044415"/>
                    <a:pt x="2733894" y="1018113"/>
                    <a:pt x="2268231" y="1014355"/>
                  </a:cubicBezTo>
                  <a:cubicBezTo>
                    <a:pt x="1806323" y="1018113"/>
                    <a:pt x="285406" y="1055688"/>
                    <a:pt x="0" y="770117"/>
                  </a:cubicBezTo>
                  <a:cubicBezTo>
                    <a:pt x="0" y="770117"/>
                    <a:pt x="589589" y="867812"/>
                    <a:pt x="878751" y="537151"/>
                  </a:cubicBezTo>
                  <a:cubicBezTo>
                    <a:pt x="1070274" y="319216"/>
                    <a:pt x="1115339" y="123825"/>
                    <a:pt x="1115339" y="123825"/>
                  </a:cubicBezTo>
                  <a:close/>
                  <a:moveTo>
                    <a:pt x="1009968" y="0"/>
                  </a:moveTo>
                  <a:cubicBezTo>
                    <a:pt x="1013725" y="70971"/>
                    <a:pt x="1043782" y="74706"/>
                    <a:pt x="1107652" y="74706"/>
                  </a:cubicBezTo>
                  <a:cubicBezTo>
                    <a:pt x="1107652" y="74706"/>
                    <a:pt x="1107652" y="74706"/>
                    <a:pt x="3455829" y="74706"/>
                  </a:cubicBezTo>
                  <a:cubicBezTo>
                    <a:pt x="3519700" y="74706"/>
                    <a:pt x="3553514" y="70971"/>
                    <a:pt x="3557271" y="0"/>
                  </a:cubicBezTo>
                  <a:cubicBezTo>
                    <a:pt x="3579813" y="85912"/>
                    <a:pt x="3545999" y="127000"/>
                    <a:pt x="3444558" y="119529"/>
                  </a:cubicBezTo>
                  <a:cubicBezTo>
                    <a:pt x="3444558" y="119529"/>
                    <a:pt x="3444558" y="119529"/>
                    <a:pt x="1118923" y="119529"/>
                  </a:cubicBezTo>
                  <a:cubicBezTo>
                    <a:pt x="1017482" y="127000"/>
                    <a:pt x="987425" y="85912"/>
                    <a:pt x="1009968"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0" name="Oval 153"/>
            <p:cNvSpPr>
              <a:spLocks noChangeArrowheads="1"/>
            </p:cNvSpPr>
            <p:nvPr/>
          </p:nvSpPr>
          <p:spPr bwMode="auto">
            <a:xfrm>
              <a:off x="-8644545" y="-1282700"/>
              <a:ext cx="82550" cy="85725"/>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1" name="Freeform 154"/>
            <p:cNvSpPr>
              <a:spLocks noEditPoints="1"/>
            </p:cNvSpPr>
            <p:nvPr/>
          </p:nvSpPr>
          <p:spPr bwMode="auto">
            <a:xfrm>
              <a:off x="-8658832" y="-1384300"/>
              <a:ext cx="112713" cy="120650"/>
            </a:xfrm>
            <a:custGeom>
              <a:avLst/>
              <a:gdLst>
                <a:gd name="T0" fmla="*/ 15 w 30"/>
                <a:gd name="T1" fmla="*/ 0 h 32"/>
                <a:gd name="T2" fmla="*/ 15 w 30"/>
                <a:gd name="T3" fmla="*/ 0 h 32"/>
                <a:gd name="T4" fmla="*/ 15 w 30"/>
                <a:gd name="T5" fmla="*/ 0 h 32"/>
                <a:gd name="T6" fmla="*/ 15 w 30"/>
                <a:gd name="T7" fmla="*/ 0 h 32"/>
                <a:gd name="T8" fmla="*/ 15 w 30"/>
                <a:gd name="T9" fmla="*/ 0 h 32"/>
                <a:gd name="T10" fmla="*/ 15 w 30"/>
                <a:gd name="T11" fmla="*/ 32 h 32"/>
                <a:gd name="T12" fmla="*/ 15 w 30"/>
                <a:gd name="T13" fmla="*/ 32 h 32"/>
                <a:gd name="T14" fmla="*/ 15 w 30"/>
                <a:gd name="T15" fmla="*/ 32 h 32"/>
                <a:gd name="T16" fmla="*/ 15 w 30"/>
                <a:gd name="T17" fmla="*/ 0 h 32"/>
                <a:gd name="T18" fmla="*/ 15 w 30"/>
                <a:gd name="T19" fmla="*/ 20 h 32"/>
                <a:gd name="T20" fmla="*/ 15 w 30"/>
                <a:gd name="T21" fmla="*/ 0 h 32"/>
                <a:gd name="T22" fmla="*/ 15 w 30"/>
                <a:gd name="T23" fmla="*/ 2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2">
                  <a:moveTo>
                    <a:pt x="15" y="0"/>
                  </a:moveTo>
                  <a:cubicBezTo>
                    <a:pt x="15" y="0"/>
                    <a:pt x="15" y="0"/>
                    <a:pt x="15" y="0"/>
                  </a:cubicBezTo>
                  <a:cubicBezTo>
                    <a:pt x="15" y="0"/>
                    <a:pt x="15" y="0"/>
                    <a:pt x="15" y="0"/>
                  </a:cubicBezTo>
                  <a:cubicBezTo>
                    <a:pt x="15" y="0"/>
                    <a:pt x="15" y="0"/>
                    <a:pt x="15" y="0"/>
                  </a:cubicBezTo>
                  <a:cubicBezTo>
                    <a:pt x="15" y="0"/>
                    <a:pt x="15" y="0"/>
                    <a:pt x="15" y="0"/>
                  </a:cubicBezTo>
                  <a:cubicBezTo>
                    <a:pt x="1" y="10"/>
                    <a:pt x="0" y="20"/>
                    <a:pt x="15" y="32"/>
                  </a:cubicBezTo>
                  <a:cubicBezTo>
                    <a:pt x="15" y="32"/>
                    <a:pt x="15" y="32"/>
                    <a:pt x="15" y="32"/>
                  </a:cubicBezTo>
                  <a:cubicBezTo>
                    <a:pt x="15" y="32"/>
                    <a:pt x="15" y="32"/>
                    <a:pt x="15" y="32"/>
                  </a:cubicBezTo>
                  <a:cubicBezTo>
                    <a:pt x="30" y="20"/>
                    <a:pt x="29" y="10"/>
                    <a:pt x="15" y="0"/>
                  </a:cubicBezTo>
                  <a:close/>
                  <a:moveTo>
                    <a:pt x="15" y="20"/>
                  </a:moveTo>
                  <a:cubicBezTo>
                    <a:pt x="9" y="14"/>
                    <a:pt x="8" y="9"/>
                    <a:pt x="15" y="0"/>
                  </a:cubicBezTo>
                  <a:cubicBezTo>
                    <a:pt x="22" y="9"/>
                    <a:pt x="21" y="14"/>
                    <a:pt x="15" y="2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2" name="Rectangle 155"/>
            <p:cNvSpPr>
              <a:spLocks noChangeArrowheads="1"/>
            </p:cNvSpPr>
            <p:nvPr/>
          </p:nvSpPr>
          <p:spPr bwMode="auto">
            <a:xfrm>
              <a:off x="-8617557" y="-1219200"/>
              <a:ext cx="36513" cy="44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3" name="Freeform 156"/>
            <p:cNvSpPr>
              <a:spLocks/>
            </p:cNvSpPr>
            <p:nvPr/>
          </p:nvSpPr>
          <p:spPr bwMode="auto">
            <a:xfrm>
              <a:off x="-4088420" y="-1268412"/>
              <a:ext cx="104775" cy="101600"/>
            </a:xfrm>
            <a:custGeom>
              <a:avLst/>
              <a:gdLst>
                <a:gd name="T0" fmla="*/ 1 w 28"/>
                <a:gd name="T1" fmla="*/ 27 h 27"/>
                <a:gd name="T2" fmla="*/ 18 w 28"/>
                <a:gd name="T3" fmla="*/ 0 h 27"/>
                <a:gd name="T4" fmla="*/ 1 w 28"/>
                <a:gd name="T5" fmla="*/ 17 h 27"/>
                <a:gd name="T6" fmla="*/ 1 w 28"/>
                <a:gd name="T7" fmla="*/ 27 h 27"/>
              </a:gdLst>
              <a:ahLst/>
              <a:cxnLst>
                <a:cxn ang="0">
                  <a:pos x="T0" y="T1"/>
                </a:cxn>
                <a:cxn ang="0">
                  <a:pos x="T2" y="T3"/>
                </a:cxn>
                <a:cxn ang="0">
                  <a:pos x="T4" y="T5"/>
                </a:cxn>
                <a:cxn ang="0">
                  <a:pos x="T6" y="T7"/>
                </a:cxn>
              </a:cxnLst>
              <a:rect l="0" t="0" r="r" b="b"/>
              <a:pathLst>
                <a:path w="28" h="27">
                  <a:moveTo>
                    <a:pt x="1" y="27"/>
                  </a:moveTo>
                  <a:cubicBezTo>
                    <a:pt x="24" y="27"/>
                    <a:pt x="28" y="18"/>
                    <a:pt x="18" y="0"/>
                  </a:cubicBezTo>
                  <a:cubicBezTo>
                    <a:pt x="22" y="16"/>
                    <a:pt x="15" y="17"/>
                    <a:pt x="1" y="17"/>
                  </a:cubicBezTo>
                  <a:cubicBezTo>
                    <a:pt x="2" y="20"/>
                    <a:pt x="0" y="23"/>
                    <a:pt x="1" y="27"/>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4" name="Oval 157"/>
            <p:cNvSpPr>
              <a:spLocks noChangeArrowheads="1"/>
            </p:cNvSpPr>
            <p:nvPr/>
          </p:nvSpPr>
          <p:spPr bwMode="auto">
            <a:xfrm>
              <a:off x="-4134457" y="-1282700"/>
              <a:ext cx="87313" cy="85725"/>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5" name="Freeform 158"/>
            <p:cNvSpPr>
              <a:spLocks noEditPoints="1"/>
            </p:cNvSpPr>
            <p:nvPr/>
          </p:nvSpPr>
          <p:spPr bwMode="auto">
            <a:xfrm>
              <a:off x="-4148745" y="-1384300"/>
              <a:ext cx="115888" cy="120650"/>
            </a:xfrm>
            <a:custGeom>
              <a:avLst/>
              <a:gdLst>
                <a:gd name="T0" fmla="*/ 15 w 31"/>
                <a:gd name="T1" fmla="*/ 32 h 32"/>
                <a:gd name="T2" fmla="*/ 15 w 31"/>
                <a:gd name="T3" fmla="*/ 32 h 32"/>
                <a:gd name="T4" fmla="*/ 15 w 31"/>
                <a:gd name="T5" fmla="*/ 32 h 32"/>
                <a:gd name="T6" fmla="*/ 15 w 31"/>
                <a:gd name="T7" fmla="*/ 0 h 32"/>
                <a:gd name="T8" fmla="*/ 15 w 31"/>
                <a:gd name="T9" fmla="*/ 0 h 32"/>
                <a:gd name="T10" fmla="*/ 15 w 31"/>
                <a:gd name="T11" fmla="*/ 0 h 32"/>
                <a:gd name="T12" fmla="*/ 15 w 31"/>
                <a:gd name="T13" fmla="*/ 0 h 32"/>
                <a:gd name="T14" fmla="*/ 15 w 31"/>
                <a:gd name="T15" fmla="*/ 0 h 32"/>
                <a:gd name="T16" fmla="*/ 15 w 31"/>
                <a:gd name="T17" fmla="*/ 32 h 32"/>
                <a:gd name="T18" fmla="*/ 15 w 31"/>
                <a:gd name="T19" fmla="*/ 0 h 32"/>
                <a:gd name="T20" fmla="*/ 15 w 31"/>
                <a:gd name="T21" fmla="*/ 20 h 32"/>
                <a:gd name="T22" fmla="*/ 15 w 31"/>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32">
                  <a:moveTo>
                    <a:pt x="15" y="32"/>
                  </a:moveTo>
                  <a:cubicBezTo>
                    <a:pt x="15" y="32"/>
                    <a:pt x="15" y="32"/>
                    <a:pt x="15" y="32"/>
                  </a:cubicBezTo>
                  <a:cubicBezTo>
                    <a:pt x="15" y="32"/>
                    <a:pt x="15" y="32"/>
                    <a:pt x="15" y="32"/>
                  </a:cubicBezTo>
                  <a:cubicBezTo>
                    <a:pt x="31" y="20"/>
                    <a:pt x="30" y="10"/>
                    <a:pt x="15" y="0"/>
                  </a:cubicBezTo>
                  <a:cubicBezTo>
                    <a:pt x="15" y="0"/>
                    <a:pt x="15" y="0"/>
                    <a:pt x="15" y="0"/>
                  </a:cubicBezTo>
                  <a:cubicBezTo>
                    <a:pt x="15" y="0"/>
                    <a:pt x="15" y="0"/>
                    <a:pt x="15" y="0"/>
                  </a:cubicBezTo>
                  <a:cubicBezTo>
                    <a:pt x="15" y="0"/>
                    <a:pt x="15" y="0"/>
                    <a:pt x="15" y="0"/>
                  </a:cubicBezTo>
                  <a:cubicBezTo>
                    <a:pt x="15" y="0"/>
                    <a:pt x="15" y="0"/>
                    <a:pt x="15" y="0"/>
                  </a:cubicBezTo>
                  <a:cubicBezTo>
                    <a:pt x="1" y="10"/>
                    <a:pt x="0" y="20"/>
                    <a:pt x="15" y="32"/>
                  </a:cubicBezTo>
                  <a:close/>
                  <a:moveTo>
                    <a:pt x="15" y="0"/>
                  </a:moveTo>
                  <a:cubicBezTo>
                    <a:pt x="23" y="9"/>
                    <a:pt x="21" y="14"/>
                    <a:pt x="15" y="20"/>
                  </a:cubicBezTo>
                  <a:cubicBezTo>
                    <a:pt x="10" y="14"/>
                    <a:pt x="8" y="9"/>
                    <a:pt x="15"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6" name="Rectangle 159"/>
            <p:cNvSpPr>
              <a:spLocks noChangeArrowheads="1"/>
            </p:cNvSpPr>
            <p:nvPr/>
          </p:nvSpPr>
          <p:spPr bwMode="auto">
            <a:xfrm>
              <a:off x="-4110645" y="-1219200"/>
              <a:ext cx="36513" cy="44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7" name="Oval 160"/>
            <p:cNvSpPr>
              <a:spLocks noChangeArrowheads="1"/>
            </p:cNvSpPr>
            <p:nvPr/>
          </p:nvSpPr>
          <p:spPr bwMode="auto">
            <a:xfrm>
              <a:off x="-7539645" y="-1962150"/>
              <a:ext cx="82550" cy="82550"/>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8" name="Oval 163"/>
            <p:cNvSpPr>
              <a:spLocks noChangeArrowheads="1"/>
            </p:cNvSpPr>
            <p:nvPr/>
          </p:nvSpPr>
          <p:spPr bwMode="auto">
            <a:xfrm>
              <a:off x="-5229832" y="-1962150"/>
              <a:ext cx="82550" cy="82550"/>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9" name="Rectangle 165"/>
            <p:cNvSpPr>
              <a:spLocks noChangeArrowheads="1"/>
            </p:cNvSpPr>
            <p:nvPr/>
          </p:nvSpPr>
          <p:spPr bwMode="auto">
            <a:xfrm>
              <a:off x="-5204432" y="-1903412"/>
              <a:ext cx="38100" cy="49213"/>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304" name="任意多边形 303"/>
          <p:cNvSpPr/>
          <p:nvPr/>
        </p:nvSpPr>
        <p:spPr>
          <a:xfrm>
            <a:off x="-1061936" y="5766430"/>
            <a:ext cx="6242854" cy="1789214"/>
          </a:xfrm>
          <a:custGeom>
            <a:avLst/>
            <a:gdLst>
              <a:gd name="connsiteX0" fmla="*/ 41059 w 1610974"/>
              <a:gd name="connsiteY0" fmla="*/ 421382 h 434469"/>
              <a:gd name="connsiteX1" fmla="*/ 461974 w 1610974"/>
              <a:gd name="connsiteY1" fmla="*/ 203668 h 434469"/>
              <a:gd name="connsiteX2" fmla="*/ 752259 w 1610974"/>
              <a:gd name="connsiteY2" fmla="*/ 468 h 434469"/>
              <a:gd name="connsiteX3" fmla="*/ 1173174 w 1610974"/>
              <a:gd name="connsiteY3" fmla="*/ 261725 h 434469"/>
              <a:gd name="connsiteX4" fmla="*/ 1565059 w 1610974"/>
              <a:gd name="connsiteY4" fmla="*/ 392353 h 434469"/>
              <a:gd name="connsiteX5" fmla="*/ 41059 w 1610974"/>
              <a:gd name="connsiteY5" fmla="*/ 421382 h 434469"/>
              <a:gd name="connsiteX0" fmla="*/ 44245 w 1667002"/>
              <a:gd name="connsiteY0" fmla="*/ 421382 h 464024"/>
              <a:gd name="connsiteX1" fmla="*/ 465160 w 1667002"/>
              <a:gd name="connsiteY1" fmla="*/ 203668 h 464024"/>
              <a:gd name="connsiteX2" fmla="*/ 755445 w 1667002"/>
              <a:gd name="connsiteY2" fmla="*/ 468 h 464024"/>
              <a:gd name="connsiteX3" fmla="*/ 1176360 w 1667002"/>
              <a:gd name="connsiteY3" fmla="*/ 261725 h 464024"/>
              <a:gd name="connsiteX4" fmla="*/ 1625105 w 1667002"/>
              <a:gd name="connsiteY4" fmla="*/ 449213 h 464024"/>
              <a:gd name="connsiteX5" fmla="*/ 44245 w 1667002"/>
              <a:gd name="connsiteY5" fmla="*/ 421382 h 464024"/>
              <a:gd name="connsiteX0" fmla="*/ 40665 w 1734373"/>
              <a:gd name="connsiteY0" fmla="*/ 447240 h 475220"/>
              <a:gd name="connsiteX1" fmla="*/ 528778 w 1734373"/>
              <a:gd name="connsiteY1" fmla="*/ 203681 h 475220"/>
              <a:gd name="connsiteX2" fmla="*/ 819063 w 1734373"/>
              <a:gd name="connsiteY2" fmla="*/ 481 h 475220"/>
              <a:gd name="connsiteX3" fmla="*/ 1239978 w 1734373"/>
              <a:gd name="connsiteY3" fmla="*/ 261738 h 475220"/>
              <a:gd name="connsiteX4" fmla="*/ 1688723 w 1734373"/>
              <a:gd name="connsiteY4" fmla="*/ 449226 h 475220"/>
              <a:gd name="connsiteX5" fmla="*/ 40665 w 1734373"/>
              <a:gd name="connsiteY5" fmla="*/ 447240 h 475220"/>
              <a:gd name="connsiteX0" fmla="*/ 47493 w 1741201"/>
              <a:gd name="connsiteY0" fmla="*/ 447594 h 476589"/>
              <a:gd name="connsiteX1" fmla="*/ 478746 w 1741201"/>
              <a:gd name="connsiteY1" fmla="*/ 188528 h 476589"/>
              <a:gd name="connsiteX2" fmla="*/ 825891 w 1741201"/>
              <a:gd name="connsiteY2" fmla="*/ 835 h 476589"/>
              <a:gd name="connsiteX3" fmla="*/ 1246806 w 1741201"/>
              <a:gd name="connsiteY3" fmla="*/ 262092 h 476589"/>
              <a:gd name="connsiteX4" fmla="*/ 1695551 w 1741201"/>
              <a:gd name="connsiteY4" fmla="*/ 449580 h 476589"/>
              <a:gd name="connsiteX5" fmla="*/ 47493 w 1741201"/>
              <a:gd name="connsiteY5" fmla="*/ 447594 h 476589"/>
              <a:gd name="connsiteX0" fmla="*/ 50436 w 1744144"/>
              <a:gd name="connsiteY0" fmla="*/ 447463 h 476458"/>
              <a:gd name="connsiteX1" fmla="*/ 481689 w 1744144"/>
              <a:gd name="connsiteY1" fmla="*/ 188397 h 476458"/>
              <a:gd name="connsiteX2" fmla="*/ 828834 w 1744144"/>
              <a:gd name="connsiteY2" fmla="*/ 704 h 476458"/>
              <a:gd name="connsiteX3" fmla="*/ 1249749 w 1744144"/>
              <a:gd name="connsiteY3" fmla="*/ 261961 h 476458"/>
              <a:gd name="connsiteX4" fmla="*/ 1698494 w 1744144"/>
              <a:gd name="connsiteY4" fmla="*/ 449449 h 476458"/>
              <a:gd name="connsiteX5" fmla="*/ 50436 w 1744144"/>
              <a:gd name="connsiteY5" fmla="*/ 447463 h 476458"/>
              <a:gd name="connsiteX0" fmla="*/ 48926 w 1742634"/>
              <a:gd name="connsiteY0" fmla="*/ 447741 h 476736"/>
              <a:gd name="connsiteX1" fmla="*/ 480179 w 1742634"/>
              <a:gd name="connsiteY1" fmla="*/ 188675 h 476736"/>
              <a:gd name="connsiteX2" fmla="*/ 827324 w 1742634"/>
              <a:gd name="connsiteY2" fmla="*/ 982 h 476736"/>
              <a:gd name="connsiteX3" fmla="*/ 1248239 w 1742634"/>
              <a:gd name="connsiteY3" fmla="*/ 262239 h 476736"/>
              <a:gd name="connsiteX4" fmla="*/ 1696984 w 1742634"/>
              <a:gd name="connsiteY4" fmla="*/ 449727 h 476736"/>
              <a:gd name="connsiteX5" fmla="*/ 48926 w 1742634"/>
              <a:gd name="connsiteY5" fmla="*/ 447741 h 476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42634" h="476736">
                <a:moveTo>
                  <a:pt x="48926" y="447741"/>
                </a:moveTo>
                <a:cubicBezTo>
                  <a:pt x="-153875" y="404232"/>
                  <a:pt x="329769" y="283812"/>
                  <a:pt x="480179" y="188675"/>
                </a:cubicBezTo>
                <a:cubicBezTo>
                  <a:pt x="630589" y="93538"/>
                  <a:pt x="699314" y="-11279"/>
                  <a:pt x="827324" y="982"/>
                </a:cubicBezTo>
                <a:cubicBezTo>
                  <a:pt x="955334" y="13243"/>
                  <a:pt x="1112772" y="196925"/>
                  <a:pt x="1248239" y="262239"/>
                </a:cubicBezTo>
                <a:cubicBezTo>
                  <a:pt x="1383706" y="327553"/>
                  <a:pt x="1896870" y="418810"/>
                  <a:pt x="1696984" y="449727"/>
                </a:cubicBezTo>
                <a:cubicBezTo>
                  <a:pt x="1497099" y="480644"/>
                  <a:pt x="251727" y="491250"/>
                  <a:pt x="48926" y="447741"/>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nvGrpSpPr>
          <p:cNvPr id="5" name="组合 4"/>
          <p:cNvGrpSpPr/>
          <p:nvPr/>
        </p:nvGrpSpPr>
        <p:grpSpPr>
          <a:xfrm>
            <a:off x="8472605" y="-752321"/>
            <a:ext cx="1594887" cy="1731720"/>
            <a:chOff x="9546889" y="-114927"/>
            <a:chExt cx="1834095" cy="1991451"/>
          </a:xfrm>
        </p:grpSpPr>
        <p:sp>
          <p:nvSpPr>
            <p:cNvPr id="343" name="矩形 342"/>
            <p:cNvSpPr/>
            <p:nvPr/>
          </p:nvSpPr>
          <p:spPr>
            <a:xfrm>
              <a:off x="9993790" y="-114927"/>
              <a:ext cx="29518" cy="1358920"/>
            </a:xfrm>
            <a:prstGeom prst="rect">
              <a:avLst/>
            </a:prstGeom>
            <a:solidFill>
              <a:schemeClr val="bg1"/>
            </a:solidFill>
            <a:ln>
              <a:solidFill>
                <a:schemeClr val="bg1"/>
              </a:solid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Freeform 5"/>
            <p:cNvSpPr>
              <a:spLocks noEditPoints="1"/>
            </p:cNvSpPr>
            <p:nvPr/>
          </p:nvSpPr>
          <p:spPr bwMode="auto">
            <a:xfrm>
              <a:off x="9546889" y="1096769"/>
              <a:ext cx="1834095" cy="779755"/>
            </a:xfrm>
            <a:custGeom>
              <a:avLst/>
              <a:gdLst>
                <a:gd name="T0" fmla="*/ 926 w 3695"/>
                <a:gd name="T1" fmla="*/ 1125 h 1569"/>
                <a:gd name="T2" fmla="*/ 926 w 3695"/>
                <a:gd name="T3" fmla="*/ 1125 h 1569"/>
                <a:gd name="T4" fmla="*/ 692 w 3695"/>
                <a:gd name="T5" fmla="*/ 857 h 1569"/>
                <a:gd name="T6" fmla="*/ 1010 w 3695"/>
                <a:gd name="T7" fmla="*/ 758 h 1569"/>
                <a:gd name="T8" fmla="*/ 879 w 3695"/>
                <a:gd name="T9" fmla="*/ 899 h 1569"/>
                <a:gd name="T10" fmla="*/ 848 w 3695"/>
                <a:gd name="T11" fmla="*/ 772 h 1569"/>
                <a:gd name="T12" fmla="*/ 784 w 3695"/>
                <a:gd name="T13" fmla="*/ 952 h 1569"/>
                <a:gd name="T14" fmla="*/ 926 w 3695"/>
                <a:gd name="T15" fmla="*/ 1125 h 1569"/>
                <a:gd name="T16" fmla="*/ 69 w 3695"/>
                <a:gd name="T17" fmla="*/ 733 h 1569"/>
                <a:gd name="T18" fmla="*/ 86 w 3695"/>
                <a:gd name="T19" fmla="*/ 761 h 1569"/>
                <a:gd name="T20" fmla="*/ 220 w 3695"/>
                <a:gd name="T21" fmla="*/ 1037 h 1569"/>
                <a:gd name="T22" fmla="*/ 385 w 3695"/>
                <a:gd name="T23" fmla="*/ 821 h 1569"/>
                <a:gd name="T24" fmla="*/ 265 w 3695"/>
                <a:gd name="T25" fmla="*/ 793 h 1569"/>
                <a:gd name="T26" fmla="*/ 309 w 3695"/>
                <a:gd name="T27" fmla="*/ 888 h 1569"/>
                <a:gd name="T28" fmla="*/ 167 w 3695"/>
                <a:gd name="T29" fmla="*/ 808 h 1569"/>
                <a:gd name="T30" fmla="*/ 435 w 3695"/>
                <a:gd name="T31" fmla="*/ 750 h 1569"/>
                <a:gd name="T32" fmla="*/ 661 w 3695"/>
                <a:gd name="T33" fmla="*/ 1121 h 1569"/>
                <a:gd name="T34" fmla="*/ 1361 w 3695"/>
                <a:gd name="T35" fmla="*/ 1439 h 1569"/>
                <a:gd name="T36" fmla="*/ 1953 w 3695"/>
                <a:gd name="T37" fmla="*/ 1050 h 1569"/>
                <a:gd name="T38" fmla="*/ 2885 w 3695"/>
                <a:gd name="T39" fmla="*/ 609 h 1569"/>
                <a:gd name="T40" fmla="*/ 3681 w 3695"/>
                <a:gd name="T41" fmla="*/ 1065 h 1569"/>
                <a:gd name="T42" fmla="*/ 2804 w 3695"/>
                <a:gd name="T43" fmla="*/ 532 h 1569"/>
                <a:gd name="T44" fmla="*/ 1752 w 3695"/>
                <a:gd name="T45" fmla="*/ 1022 h 1569"/>
                <a:gd name="T46" fmla="*/ 1205 w 3695"/>
                <a:gd name="T47" fmla="*/ 1114 h 1569"/>
                <a:gd name="T48" fmla="*/ 1219 w 3695"/>
                <a:gd name="T49" fmla="*/ 744 h 1569"/>
                <a:gd name="T50" fmla="*/ 1434 w 3695"/>
                <a:gd name="T51" fmla="*/ 712 h 1569"/>
                <a:gd name="T52" fmla="*/ 1381 w 3695"/>
                <a:gd name="T53" fmla="*/ 888 h 1569"/>
                <a:gd name="T54" fmla="*/ 1292 w 3695"/>
                <a:gd name="T55" fmla="*/ 800 h 1569"/>
                <a:gd name="T56" fmla="*/ 1429 w 3695"/>
                <a:gd name="T57" fmla="*/ 1037 h 1569"/>
                <a:gd name="T58" fmla="*/ 1669 w 3695"/>
                <a:gd name="T59" fmla="*/ 764 h 1569"/>
                <a:gd name="T60" fmla="*/ 2034 w 3695"/>
                <a:gd name="T61" fmla="*/ 645 h 1569"/>
                <a:gd name="T62" fmla="*/ 2531 w 3695"/>
                <a:gd name="T63" fmla="*/ 472 h 1569"/>
                <a:gd name="T64" fmla="*/ 2082 w 3695"/>
                <a:gd name="T65" fmla="*/ 549 h 1569"/>
                <a:gd name="T66" fmla="*/ 1599 w 3695"/>
                <a:gd name="T67" fmla="*/ 599 h 1569"/>
                <a:gd name="T68" fmla="*/ 1562 w 3695"/>
                <a:gd name="T69" fmla="*/ 405 h 1569"/>
                <a:gd name="T70" fmla="*/ 1738 w 3695"/>
                <a:gd name="T71" fmla="*/ 521 h 1569"/>
                <a:gd name="T72" fmla="*/ 1780 w 3695"/>
                <a:gd name="T73" fmla="*/ 271 h 1569"/>
                <a:gd name="T74" fmla="*/ 1451 w 3695"/>
                <a:gd name="T75" fmla="*/ 384 h 1569"/>
                <a:gd name="T76" fmla="*/ 1429 w 3695"/>
                <a:gd name="T77" fmla="*/ 532 h 1569"/>
                <a:gd name="T78" fmla="*/ 1144 w 3695"/>
                <a:gd name="T79" fmla="*/ 673 h 1569"/>
                <a:gd name="T80" fmla="*/ 1015 w 3695"/>
                <a:gd name="T81" fmla="*/ 607 h 1569"/>
                <a:gd name="T82" fmla="*/ 1130 w 3695"/>
                <a:gd name="T83" fmla="*/ 500 h 1569"/>
                <a:gd name="T84" fmla="*/ 1384 w 3695"/>
                <a:gd name="T85" fmla="*/ 363 h 1569"/>
                <a:gd name="T86" fmla="*/ 1127 w 3695"/>
                <a:gd name="T87" fmla="*/ 239 h 1569"/>
                <a:gd name="T88" fmla="*/ 848 w 3695"/>
                <a:gd name="T89" fmla="*/ 62 h 1569"/>
                <a:gd name="T90" fmla="*/ 717 w 3695"/>
                <a:gd name="T91" fmla="*/ 175 h 1569"/>
                <a:gd name="T92" fmla="*/ 550 w 3695"/>
                <a:gd name="T93" fmla="*/ 429 h 1569"/>
                <a:gd name="T94" fmla="*/ 842 w 3695"/>
                <a:gd name="T95" fmla="*/ 543 h 1569"/>
                <a:gd name="T96" fmla="*/ 868 w 3695"/>
                <a:gd name="T97" fmla="*/ 398 h 1569"/>
                <a:gd name="T98" fmla="*/ 770 w 3695"/>
                <a:gd name="T99" fmla="*/ 415 h 1569"/>
                <a:gd name="T100" fmla="*/ 842 w 3695"/>
                <a:gd name="T101" fmla="*/ 440 h 1569"/>
                <a:gd name="T102" fmla="*/ 750 w 3695"/>
                <a:gd name="T103" fmla="*/ 500 h 1569"/>
                <a:gd name="T104" fmla="*/ 767 w 3695"/>
                <a:gd name="T105" fmla="*/ 277 h 1569"/>
                <a:gd name="T106" fmla="*/ 954 w 3695"/>
                <a:gd name="T107" fmla="*/ 521 h 1569"/>
                <a:gd name="T108" fmla="*/ 588 w 3695"/>
                <a:gd name="T109" fmla="*/ 592 h 1569"/>
                <a:gd name="T110" fmla="*/ 234 w 3695"/>
                <a:gd name="T111" fmla="*/ 529 h 1569"/>
                <a:gd name="T112" fmla="*/ 69 w 3695"/>
                <a:gd name="T113" fmla="*/ 733 h 1569"/>
                <a:gd name="T114" fmla="*/ 69 w 3695"/>
                <a:gd name="T115" fmla="*/ 733 h 1569"/>
                <a:gd name="T116" fmla="*/ 86 w 3695"/>
                <a:gd name="T117" fmla="*/ 761 h 1569"/>
                <a:gd name="T118" fmla="*/ 69 w 3695"/>
                <a:gd name="T119" fmla="*/ 733 h 1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95" h="1569">
                  <a:moveTo>
                    <a:pt x="926" y="1125"/>
                  </a:moveTo>
                  <a:cubicBezTo>
                    <a:pt x="926" y="1125"/>
                    <a:pt x="926" y="1125"/>
                    <a:pt x="926" y="1125"/>
                  </a:cubicBezTo>
                  <a:cubicBezTo>
                    <a:pt x="910" y="1125"/>
                    <a:pt x="692" y="1040"/>
                    <a:pt x="692" y="857"/>
                  </a:cubicBezTo>
                  <a:cubicBezTo>
                    <a:pt x="692" y="673"/>
                    <a:pt x="948" y="630"/>
                    <a:pt x="1010" y="758"/>
                  </a:cubicBezTo>
                  <a:cubicBezTo>
                    <a:pt x="1052" y="895"/>
                    <a:pt x="912" y="935"/>
                    <a:pt x="879" y="899"/>
                  </a:cubicBezTo>
                  <a:cubicBezTo>
                    <a:pt x="848" y="864"/>
                    <a:pt x="837" y="786"/>
                    <a:pt x="848" y="772"/>
                  </a:cubicBezTo>
                  <a:cubicBezTo>
                    <a:pt x="848" y="772"/>
                    <a:pt x="745" y="841"/>
                    <a:pt x="784" y="952"/>
                  </a:cubicBezTo>
                  <a:cubicBezTo>
                    <a:pt x="837" y="1088"/>
                    <a:pt x="940" y="1125"/>
                    <a:pt x="926" y="1125"/>
                  </a:cubicBezTo>
                  <a:close/>
                  <a:moveTo>
                    <a:pt x="69" y="733"/>
                  </a:moveTo>
                  <a:cubicBezTo>
                    <a:pt x="86" y="761"/>
                    <a:pt x="86" y="761"/>
                    <a:pt x="86" y="761"/>
                  </a:cubicBezTo>
                  <a:cubicBezTo>
                    <a:pt x="86" y="761"/>
                    <a:pt x="24" y="1022"/>
                    <a:pt x="220" y="1037"/>
                  </a:cubicBezTo>
                  <a:cubicBezTo>
                    <a:pt x="401" y="1050"/>
                    <a:pt x="393" y="891"/>
                    <a:pt x="385" y="821"/>
                  </a:cubicBezTo>
                  <a:cubicBezTo>
                    <a:pt x="357" y="747"/>
                    <a:pt x="265" y="793"/>
                    <a:pt x="265" y="793"/>
                  </a:cubicBezTo>
                  <a:cubicBezTo>
                    <a:pt x="265" y="793"/>
                    <a:pt x="318" y="804"/>
                    <a:pt x="309" y="888"/>
                  </a:cubicBezTo>
                  <a:cubicBezTo>
                    <a:pt x="295" y="973"/>
                    <a:pt x="150" y="945"/>
                    <a:pt x="167" y="808"/>
                  </a:cubicBezTo>
                  <a:cubicBezTo>
                    <a:pt x="184" y="670"/>
                    <a:pt x="385" y="697"/>
                    <a:pt x="435" y="750"/>
                  </a:cubicBezTo>
                  <a:cubicBezTo>
                    <a:pt x="522" y="842"/>
                    <a:pt x="661" y="1121"/>
                    <a:pt x="661" y="1121"/>
                  </a:cubicBezTo>
                  <a:cubicBezTo>
                    <a:pt x="661" y="1121"/>
                    <a:pt x="923" y="1569"/>
                    <a:pt x="1361" y="1439"/>
                  </a:cubicBezTo>
                  <a:cubicBezTo>
                    <a:pt x="1361" y="1439"/>
                    <a:pt x="1638" y="1395"/>
                    <a:pt x="1953" y="1050"/>
                  </a:cubicBezTo>
                  <a:cubicBezTo>
                    <a:pt x="1953" y="1050"/>
                    <a:pt x="2322" y="539"/>
                    <a:pt x="2885" y="609"/>
                  </a:cubicBezTo>
                  <a:cubicBezTo>
                    <a:pt x="3162" y="667"/>
                    <a:pt x="3380" y="817"/>
                    <a:pt x="3681" y="1065"/>
                  </a:cubicBezTo>
                  <a:cubicBezTo>
                    <a:pt x="3695" y="1082"/>
                    <a:pt x="3157" y="532"/>
                    <a:pt x="2804" y="532"/>
                  </a:cubicBezTo>
                  <a:cubicBezTo>
                    <a:pt x="2305" y="497"/>
                    <a:pt x="1752" y="1022"/>
                    <a:pt x="1752" y="1022"/>
                  </a:cubicBezTo>
                  <a:cubicBezTo>
                    <a:pt x="1752" y="1022"/>
                    <a:pt x="1434" y="1340"/>
                    <a:pt x="1205" y="1114"/>
                  </a:cubicBezTo>
                  <a:cubicBezTo>
                    <a:pt x="1043" y="885"/>
                    <a:pt x="1219" y="744"/>
                    <a:pt x="1219" y="744"/>
                  </a:cubicBezTo>
                  <a:cubicBezTo>
                    <a:pt x="1219" y="744"/>
                    <a:pt x="1337" y="667"/>
                    <a:pt x="1434" y="712"/>
                  </a:cubicBezTo>
                  <a:cubicBezTo>
                    <a:pt x="1510" y="783"/>
                    <a:pt x="1460" y="899"/>
                    <a:pt x="1381" y="888"/>
                  </a:cubicBezTo>
                  <a:cubicBezTo>
                    <a:pt x="1309" y="881"/>
                    <a:pt x="1292" y="800"/>
                    <a:pt x="1292" y="800"/>
                  </a:cubicBezTo>
                  <a:cubicBezTo>
                    <a:pt x="1292" y="800"/>
                    <a:pt x="1247" y="1016"/>
                    <a:pt x="1429" y="1037"/>
                  </a:cubicBezTo>
                  <a:cubicBezTo>
                    <a:pt x="1599" y="1058"/>
                    <a:pt x="1683" y="888"/>
                    <a:pt x="1669" y="764"/>
                  </a:cubicBezTo>
                  <a:cubicBezTo>
                    <a:pt x="1669" y="764"/>
                    <a:pt x="1909" y="776"/>
                    <a:pt x="2034" y="645"/>
                  </a:cubicBezTo>
                  <a:cubicBezTo>
                    <a:pt x="2263" y="465"/>
                    <a:pt x="2531" y="472"/>
                    <a:pt x="2531" y="472"/>
                  </a:cubicBezTo>
                  <a:cubicBezTo>
                    <a:pt x="2531" y="472"/>
                    <a:pt x="2308" y="436"/>
                    <a:pt x="2082" y="549"/>
                  </a:cubicBezTo>
                  <a:cubicBezTo>
                    <a:pt x="1856" y="663"/>
                    <a:pt x="1714" y="712"/>
                    <a:pt x="1599" y="599"/>
                  </a:cubicBezTo>
                  <a:cubicBezTo>
                    <a:pt x="1532" y="532"/>
                    <a:pt x="1562" y="405"/>
                    <a:pt x="1562" y="405"/>
                  </a:cubicBezTo>
                  <a:cubicBezTo>
                    <a:pt x="1562" y="405"/>
                    <a:pt x="1619" y="582"/>
                    <a:pt x="1738" y="521"/>
                  </a:cubicBezTo>
                  <a:cubicBezTo>
                    <a:pt x="1858" y="462"/>
                    <a:pt x="1836" y="320"/>
                    <a:pt x="1780" y="271"/>
                  </a:cubicBezTo>
                  <a:cubicBezTo>
                    <a:pt x="1730" y="221"/>
                    <a:pt x="1510" y="197"/>
                    <a:pt x="1451" y="384"/>
                  </a:cubicBezTo>
                  <a:cubicBezTo>
                    <a:pt x="1451" y="384"/>
                    <a:pt x="1420" y="474"/>
                    <a:pt x="1429" y="532"/>
                  </a:cubicBezTo>
                  <a:cubicBezTo>
                    <a:pt x="1429" y="532"/>
                    <a:pt x="1211" y="563"/>
                    <a:pt x="1144" y="673"/>
                  </a:cubicBezTo>
                  <a:cubicBezTo>
                    <a:pt x="1144" y="673"/>
                    <a:pt x="1015" y="701"/>
                    <a:pt x="1015" y="607"/>
                  </a:cubicBezTo>
                  <a:cubicBezTo>
                    <a:pt x="1015" y="511"/>
                    <a:pt x="1085" y="500"/>
                    <a:pt x="1130" y="500"/>
                  </a:cubicBezTo>
                  <a:cubicBezTo>
                    <a:pt x="1180" y="500"/>
                    <a:pt x="1384" y="532"/>
                    <a:pt x="1384" y="363"/>
                  </a:cubicBezTo>
                  <a:cubicBezTo>
                    <a:pt x="1384" y="192"/>
                    <a:pt x="1172" y="207"/>
                    <a:pt x="1127" y="239"/>
                  </a:cubicBezTo>
                  <a:cubicBezTo>
                    <a:pt x="1127" y="221"/>
                    <a:pt x="1069" y="0"/>
                    <a:pt x="848" y="62"/>
                  </a:cubicBezTo>
                  <a:cubicBezTo>
                    <a:pt x="736" y="102"/>
                    <a:pt x="717" y="175"/>
                    <a:pt x="717" y="175"/>
                  </a:cubicBezTo>
                  <a:cubicBezTo>
                    <a:pt x="717" y="175"/>
                    <a:pt x="510" y="150"/>
                    <a:pt x="550" y="429"/>
                  </a:cubicBezTo>
                  <a:cubicBezTo>
                    <a:pt x="608" y="645"/>
                    <a:pt x="842" y="543"/>
                    <a:pt x="842" y="543"/>
                  </a:cubicBezTo>
                  <a:cubicBezTo>
                    <a:pt x="842" y="543"/>
                    <a:pt x="901" y="482"/>
                    <a:pt x="868" y="398"/>
                  </a:cubicBezTo>
                  <a:cubicBezTo>
                    <a:pt x="826" y="338"/>
                    <a:pt x="761" y="386"/>
                    <a:pt x="770" y="415"/>
                  </a:cubicBezTo>
                  <a:cubicBezTo>
                    <a:pt x="775" y="444"/>
                    <a:pt x="804" y="482"/>
                    <a:pt x="842" y="440"/>
                  </a:cubicBezTo>
                  <a:cubicBezTo>
                    <a:pt x="842" y="440"/>
                    <a:pt x="859" y="535"/>
                    <a:pt x="750" y="500"/>
                  </a:cubicBezTo>
                  <a:cubicBezTo>
                    <a:pt x="639" y="465"/>
                    <a:pt x="661" y="323"/>
                    <a:pt x="767" y="277"/>
                  </a:cubicBezTo>
                  <a:cubicBezTo>
                    <a:pt x="873" y="232"/>
                    <a:pt x="1007" y="359"/>
                    <a:pt x="954" y="521"/>
                  </a:cubicBezTo>
                  <a:cubicBezTo>
                    <a:pt x="901" y="684"/>
                    <a:pt x="652" y="655"/>
                    <a:pt x="588" y="592"/>
                  </a:cubicBezTo>
                  <a:cubicBezTo>
                    <a:pt x="533" y="529"/>
                    <a:pt x="349" y="320"/>
                    <a:pt x="234" y="529"/>
                  </a:cubicBezTo>
                  <a:cubicBezTo>
                    <a:pt x="234" y="529"/>
                    <a:pt x="0" y="507"/>
                    <a:pt x="69" y="733"/>
                  </a:cubicBezTo>
                  <a:close/>
                  <a:moveTo>
                    <a:pt x="69" y="733"/>
                  </a:moveTo>
                  <a:cubicBezTo>
                    <a:pt x="86" y="761"/>
                    <a:pt x="86" y="761"/>
                    <a:pt x="86" y="761"/>
                  </a:cubicBezTo>
                  <a:lnTo>
                    <a:pt x="69" y="733"/>
                  </a:lnTo>
                  <a:close/>
                </a:path>
              </a:pathLst>
            </a:custGeom>
            <a:solidFill>
              <a:schemeClr val="bg1"/>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102" name="任意多边形 101"/>
          <p:cNvSpPr>
            <a:spLocks/>
          </p:cNvSpPr>
          <p:nvPr/>
        </p:nvSpPr>
        <p:spPr bwMode="auto">
          <a:xfrm rot="20887781" flipH="1">
            <a:off x="-500097" y="-111011"/>
            <a:ext cx="6539347" cy="2923016"/>
          </a:xfrm>
          <a:custGeom>
            <a:avLst/>
            <a:gdLst>
              <a:gd name="connsiteX0" fmla="*/ 6731299 w 6915685"/>
              <a:gd name="connsiteY0" fmla="*/ 2111370 h 3091235"/>
              <a:gd name="connsiteX1" fmla="*/ 6736346 w 6915685"/>
              <a:gd name="connsiteY1" fmla="*/ 2111429 h 3091235"/>
              <a:gd name="connsiteX2" fmla="*/ 6731233 w 6915685"/>
              <a:gd name="connsiteY2" fmla="*/ 2113032 h 3091235"/>
              <a:gd name="connsiteX3" fmla="*/ 6483877 w 6915685"/>
              <a:gd name="connsiteY3" fmla="*/ 2106915 h 3091235"/>
              <a:gd name="connsiteX4" fmla="*/ 6478434 w 6915685"/>
              <a:gd name="connsiteY4" fmla="*/ 2110549 h 3091235"/>
              <a:gd name="connsiteX5" fmla="*/ 6521978 w 6915685"/>
              <a:gd name="connsiteY5" fmla="*/ 2110549 h 3091235"/>
              <a:gd name="connsiteX6" fmla="*/ 6580915 w 6915685"/>
              <a:gd name="connsiteY6" fmla="*/ 2110549 h 3091235"/>
              <a:gd name="connsiteX7" fmla="*/ 6652024 w 6915685"/>
              <a:gd name="connsiteY7" fmla="*/ 2110549 h 3091235"/>
              <a:gd name="connsiteX8" fmla="*/ 6651821 w 6915685"/>
              <a:gd name="connsiteY8" fmla="*/ 2138613 h 3091235"/>
              <a:gd name="connsiteX9" fmla="*/ 6617536 w 6915685"/>
              <a:gd name="connsiteY9" fmla="*/ 2149674 h 3091235"/>
              <a:gd name="connsiteX10" fmla="*/ 6563626 w 6915685"/>
              <a:gd name="connsiteY10" fmla="*/ 2167067 h 3091235"/>
              <a:gd name="connsiteX11" fmla="*/ 6443268 w 6915685"/>
              <a:gd name="connsiteY11" fmla="*/ 2136637 h 3091235"/>
              <a:gd name="connsiteX12" fmla="*/ 6409755 w 6915685"/>
              <a:gd name="connsiteY12" fmla="*/ 2128163 h 3091235"/>
              <a:gd name="connsiteX13" fmla="*/ 5949284 w 6915685"/>
              <a:gd name="connsiteY13" fmla="*/ 1887831 h 3091235"/>
              <a:gd name="connsiteX14" fmla="*/ 6003729 w 6915685"/>
              <a:gd name="connsiteY14" fmla="*/ 1916904 h 3091235"/>
              <a:gd name="connsiteX15" fmla="*/ 6076322 w 6915685"/>
              <a:gd name="connsiteY15" fmla="*/ 1956879 h 3091235"/>
              <a:gd name="connsiteX16" fmla="*/ 6079951 w 6915685"/>
              <a:gd name="connsiteY16" fmla="*/ 1958696 h 3091235"/>
              <a:gd name="connsiteX17" fmla="*/ 6089026 w 6915685"/>
              <a:gd name="connsiteY17" fmla="*/ 1960513 h 3091235"/>
              <a:gd name="connsiteX18" fmla="*/ 6094470 w 6915685"/>
              <a:gd name="connsiteY18" fmla="*/ 1960513 h 3091235"/>
              <a:gd name="connsiteX19" fmla="*/ 6143471 w 6915685"/>
              <a:gd name="connsiteY19" fmla="*/ 1956879 h 3091235"/>
              <a:gd name="connsiteX20" fmla="*/ 6185212 w 6915685"/>
              <a:gd name="connsiteY20" fmla="*/ 1953245 h 3091235"/>
              <a:gd name="connsiteX21" fmla="*/ 6238806 w 6915685"/>
              <a:gd name="connsiteY21" fmla="*/ 1977774 h 3091235"/>
              <a:gd name="connsiteX22" fmla="*/ 6308825 w 6915685"/>
              <a:gd name="connsiteY22" fmla="*/ 2009822 h 3091235"/>
              <a:gd name="connsiteX23" fmla="*/ 6219129 w 6915685"/>
              <a:gd name="connsiteY23" fmla="*/ 2036556 h 3091235"/>
              <a:gd name="connsiteX24" fmla="*/ 6151645 w 6915685"/>
              <a:gd name="connsiteY24" fmla="*/ 2056670 h 3091235"/>
              <a:gd name="connsiteX25" fmla="*/ 6124232 w 6915685"/>
              <a:gd name="connsiteY25" fmla="*/ 2044506 h 3091235"/>
              <a:gd name="connsiteX26" fmla="*/ 6031907 w 6915685"/>
              <a:gd name="connsiteY26" fmla="*/ 2003539 h 3091235"/>
              <a:gd name="connsiteX27" fmla="*/ 5928569 w 6915685"/>
              <a:gd name="connsiteY27" fmla="*/ 1956066 h 3091235"/>
              <a:gd name="connsiteX28" fmla="*/ 5891238 w 6915685"/>
              <a:gd name="connsiteY28" fmla="*/ 1938917 h 3091235"/>
              <a:gd name="connsiteX29" fmla="*/ 5907542 w 6915685"/>
              <a:gd name="connsiteY29" fmla="*/ 1924172 h 3091235"/>
              <a:gd name="connsiteX30" fmla="*/ 5949284 w 6915685"/>
              <a:gd name="connsiteY30" fmla="*/ 1887831 h 3091235"/>
              <a:gd name="connsiteX31" fmla="*/ 5474243 w 6915685"/>
              <a:gd name="connsiteY31" fmla="*/ 1727597 h 3091235"/>
              <a:gd name="connsiteX32" fmla="*/ 5485910 w 6915685"/>
              <a:gd name="connsiteY32" fmla="*/ 1726233 h 3091235"/>
              <a:gd name="connsiteX33" fmla="*/ 5508189 w 6915685"/>
              <a:gd name="connsiteY33" fmla="*/ 1723629 h 3091235"/>
              <a:gd name="connsiteX34" fmla="*/ 5537749 w 6915685"/>
              <a:gd name="connsiteY34" fmla="*/ 1720173 h 3091235"/>
              <a:gd name="connsiteX35" fmla="*/ 5543742 w 6915685"/>
              <a:gd name="connsiteY35" fmla="*/ 1729173 h 3091235"/>
              <a:gd name="connsiteX36" fmla="*/ 5656285 w 6915685"/>
              <a:gd name="connsiteY36" fmla="*/ 1845688 h 3091235"/>
              <a:gd name="connsiteX37" fmla="*/ 5719763 w 6915685"/>
              <a:gd name="connsiteY37" fmla="*/ 1911406 h 3091235"/>
              <a:gd name="connsiteX38" fmla="*/ 5694270 w 6915685"/>
              <a:gd name="connsiteY38" fmla="*/ 1907903 h 3091235"/>
              <a:gd name="connsiteX39" fmla="*/ 5640761 w 6915685"/>
              <a:gd name="connsiteY39" fmla="*/ 1900550 h 3091235"/>
              <a:gd name="connsiteX40" fmla="*/ 5600834 w 6915685"/>
              <a:gd name="connsiteY40" fmla="*/ 1864209 h 3091235"/>
              <a:gd name="connsiteX41" fmla="*/ 5553648 w 6915685"/>
              <a:gd name="connsiteY41" fmla="*/ 1822417 h 3091235"/>
              <a:gd name="connsiteX42" fmla="*/ 5550018 w 6915685"/>
              <a:gd name="connsiteY42" fmla="*/ 1818783 h 3091235"/>
              <a:gd name="connsiteX43" fmla="*/ 5468351 w 6915685"/>
              <a:gd name="connsiteY43" fmla="*/ 1771540 h 3091235"/>
              <a:gd name="connsiteX44" fmla="*/ 5449996 w 6915685"/>
              <a:gd name="connsiteY44" fmla="*/ 1759981 h 3091235"/>
              <a:gd name="connsiteX45" fmla="*/ 5474082 w 6915685"/>
              <a:gd name="connsiteY45" fmla="*/ 1737616 h 3091235"/>
              <a:gd name="connsiteX46" fmla="*/ 4724448 w 6915685"/>
              <a:gd name="connsiteY46" fmla="*/ 1590053 h 3091235"/>
              <a:gd name="connsiteX47" fmla="*/ 4742415 w 6915685"/>
              <a:gd name="connsiteY47" fmla="*/ 1595286 h 3091235"/>
              <a:gd name="connsiteX48" fmla="*/ 4844046 w 6915685"/>
              <a:gd name="connsiteY48" fmla="*/ 1624358 h 3091235"/>
              <a:gd name="connsiteX49" fmla="*/ 4845860 w 6915685"/>
              <a:gd name="connsiteY49" fmla="*/ 1624358 h 3091235"/>
              <a:gd name="connsiteX50" fmla="*/ 4963825 w 6915685"/>
              <a:gd name="connsiteY50" fmla="*/ 1647980 h 3091235"/>
              <a:gd name="connsiteX51" fmla="*/ 5078161 w 6915685"/>
              <a:gd name="connsiteY51" fmla="*/ 1671602 h 3091235"/>
              <a:gd name="connsiteX52" fmla="*/ 5221533 w 6915685"/>
              <a:gd name="connsiteY52" fmla="*/ 1718845 h 3091235"/>
              <a:gd name="connsiteX53" fmla="*/ 5363089 w 6915685"/>
              <a:gd name="connsiteY53" fmla="*/ 1766088 h 3091235"/>
              <a:gd name="connsiteX54" fmla="*/ 5372845 w 6915685"/>
              <a:gd name="connsiteY54" fmla="*/ 1771994 h 3091235"/>
              <a:gd name="connsiteX55" fmla="*/ 5390103 w 6915685"/>
              <a:gd name="connsiteY55" fmla="*/ 1782443 h 3091235"/>
              <a:gd name="connsiteX56" fmla="*/ 5374528 w 6915685"/>
              <a:gd name="connsiteY56" fmla="*/ 1801796 h 3091235"/>
              <a:gd name="connsiteX57" fmla="*/ 5342576 w 6915685"/>
              <a:gd name="connsiteY57" fmla="*/ 1841500 h 3091235"/>
              <a:gd name="connsiteX58" fmla="*/ 5338923 w 6915685"/>
              <a:gd name="connsiteY58" fmla="*/ 1857903 h 3091235"/>
              <a:gd name="connsiteX59" fmla="*/ 5342576 w 6915685"/>
              <a:gd name="connsiteY59" fmla="*/ 1859726 h 3091235"/>
              <a:gd name="connsiteX60" fmla="*/ 5398054 w 6915685"/>
              <a:gd name="connsiteY60" fmla="*/ 1808211 h 3091235"/>
              <a:gd name="connsiteX61" fmla="*/ 5411715 w 6915685"/>
              <a:gd name="connsiteY61" fmla="*/ 1795526 h 3091235"/>
              <a:gd name="connsiteX62" fmla="*/ 5441128 w 6915685"/>
              <a:gd name="connsiteY62" fmla="*/ 1813332 h 3091235"/>
              <a:gd name="connsiteX63" fmla="*/ 5519166 w 6915685"/>
              <a:gd name="connsiteY63" fmla="*/ 1860575 h 3091235"/>
              <a:gd name="connsiteX64" fmla="*/ 5562722 w 6915685"/>
              <a:gd name="connsiteY64" fmla="*/ 1902368 h 3091235"/>
              <a:gd name="connsiteX65" fmla="*/ 5609909 w 6915685"/>
              <a:gd name="connsiteY65" fmla="*/ 1944160 h 3091235"/>
              <a:gd name="connsiteX66" fmla="*/ 5611723 w 6915685"/>
              <a:gd name="connsiteY66" fmla="*/ 1947793 h 3091235"/>
              <a:gd name="connsiteX67" fmla="*/ 5620797 w 6915685"/>
              <a:gd name="connsiteY67" fmla="*/ 1951427 h 3091235"/>
              <a:gd name="connsiteX68" fmla="*/ 5758182 w 6915685"/>
              <a:gd name="connsiteY68" fmla="*/ 1972122 h 3091235"/>
              <a:gd name="connsiteX69" fmla="*/ 5781852 w 6915685"/>
              <a:gd name="connsiteY69" fmla="*/ 1975686 h 3091235"/>
              <a:gd name="connsiteX70" fmla="*/ 5810509 w 6915685"/>
              <a:gd name="connsiteY70" fmla="*/ 2005356 h 3091235"/>
              <a:gd name="connsiteX71" fmla="*/ 5986539 w 6915685"/>
              <a:gd name="connsiteY71" fmla="*/ 2092571 h 3091235"/>
              <a:gd name="connsiteX72" fmla="*/ 5989233 w 6915685"/>
              <a:gd name="connsiteY72" fmla="*/ 2093820 h 3091235"/>
              <a:gd name="connsiteX73" fmla="*/ 6004009 w 6915685"/>
              <a:gd name="connsiteY73" fmla="*/ 2100672 h 3091235"/>
              <a:gd name="connsiteX74" fmla="*/ 5915996 w 6915685"/>
              <a:gd name="connsiteY74" fmla="*/ 2126904 h 3091235"/>
              <a:gd name="connsiteX75" fmla="*/ 5889877 w 6915685"/>
              <a:gd name="connsiteY75" fmla="*/ 2134571 h 3091235"/>
              <a:gd name="connsiteX76" fmla="*/ 5888577 w 6915685"/>
              <a:gd name="connsiteY76" fmla="*/ 2134952 h 3091235"/>
              <a:gd name="connsiteX77" fmla="*/ 5874883 w 6915685"/>
              <a:gd name="connsiteY77" fmla="*/ 2121530 h 3091235"/>
              <a:gd name="connsiteX78" fmla="*/ 5826600 w 6915685"/>
              <a:gd name="connsiteY78" fmla="*/ 2074211 h 3091235"/>
              <a:gd name="connsiteX79" fmla="*/ 5755792 w 6915685"/>
              <a:gd name="connsiteY79" fmla="*/ 2021463 h 3091235"/>
              <a:gd name="connsiteX80" fmla="*/ 5554260 w 6915685"/>
              <a:gd name="connsiteY80" fmla="*/ 1948707 h 3091235"/>
              <a:gd name="connsiteX81" fmla="*/ 5554260 w 6915685"/>
              <a:gd name="connsiteY81" fmla="*/ 1952344 h 3091235"/>
              <a:gd name="connsiteX82" fmla="*/ 5737636 w 6915685"/>
              <a:gd name="connsiteY82" fmla="*/ 2057840 h 3091235"/>
              <a:gd name="connsiteX83" fmla="*/ 5793918 w 6915685"/>
              <a:gd name="connsiteY83" fmla="*/ 2110588 h 3091235"/>
              <a:gd name="connsiteX84" fmla="*/ 5819194 w 6915685"/>
              <a:gd name="connsiteY84" fmla="*/ 2136678 h 3091235"/>
              <a:gd name="connsiteX85" fmla="*/ 5833253 w 6915685"/>
              <a:gd name="connsiteY85" fmla="*/ 2151189 h 3091235"/>
              <a:gd name="connsiteX86" fmla="*/ 5795071 w 6915685"/>
              <a:gd name="connsiteY86" fmla="*/ 2162396 h 3091235"/>
              <a:gd name="connsiteX87" fmla="*/ 5420686 w 6915685"/>
              <a:gd name="connsiteY87" fmla="*/ 2272278 h 3091235"/>
              <a:gd name="connsiteX88" fmla="*/ 5188453 w 6915685"/>
              <a:gd name="connsiteY88" fmla="*/ 2126904 h 3091235"/>
              <a:gd name="connsiteX89" fmla="*/ 5013428 w 6915685"/>
              <a:gd name="connsiteY89" fmla="*/ 2018558 h 3091235"/>
              <a:gd name="connsiteX90" fmla="*/ 4963165 w 6915685"/>
              <a:gd name="connsiteY90" fmla="*/ 1987444 h 3091235"/>
              <a:gd name="connsiteX91" fmla="*/ 4962669 w 6915685"/>
              <a:gd name="connsiteY91" fmla="*/ 1976809 h 3091235"/>
              <a:gd name="connsiteX92" fmla="*/ 4961639 w 6915685"/>
              <a:gd name="connsiteY92" fmla="*/ 1954803 h 3091235"/>
              <a:gd name="connsiteX93" fmla="*/ 4961639 w 6915685"/>
              <a:gd name="connsiteY93" fmla="*/ 1947553 h 3091235"/>
              <a:gd name="connsiteX94" fmla="*/ 4961639 w 6915685"/>
              <a:gd name="connsiteY94" fmla="*/ 1943928 h 3091235"/>
              <a:gd name="connsiteX95" fmla="*/ 4959860 w 6915685"/>
              <a:gd name="connsiteY95" fmla="*/ 1940302 h 3091235"/>
              <a:gd name="connsiteX96" fmla="*/ 4961639 w 6915685"/>
              <a:gd name="connsiteY96" fmla="*/ 1936677 h 3091235"/>
              <a:gd name="connsiteX97" fmla="*/ 4952742 w 6915685"/>
              <a:gd name="connsiteY97" fmla="*/ 1913113 h 3091235"/>
              <a:gd name="connsiteX98" fmla="*/ 4950962 w 6915685"/>
              <a:gd name="connsiteY98" fmla="*/ 1913114 h 3091235"/>
              <a:gd name="connsiteX99" fmla="*/ 4942064 w 6915685"/>
              <a:gd name="connsiteY99" fmla="*/ 1929427 h 3091235"/>
              <a:gd name="connsiteX100" fmla="*/ 4942064 w 6915685"/>
              <a:gd name="connsiteY100" fmla="*/ 1931240 h 3091235"/>
              <a:gd name="connsiteX101" fmla="*/ 4940284 w 6915685"/>
              <a:gd name="connsiteY101" fmla="*/ 1933051 h 3091235"/>
              <a:gd name="connsiteX102" fmla="*/ 4940284 w 6915685"/>
              <a:gd name="connsiteY102" fmla="*/ 1934864 h 3091235"/>
              <a:gd name="connsiteX103" fmla="*/ 4938505 w 6915685"/>
              <a:gd name="connsiteY103" fmla="*/ 1940302 h 3091235"/>
              <a:gd name="connsiteX104" fmla="*/ 4933248 w 6915685"/>
              <a:gd name="connsiteY104" fmla="*/ 1962477 h 3091235"/>
              <a:gd name="connsiteX105" fmla="*/ 4931916 w 6915685"/>
              <a:gd name="connsiteY105" fmla="*/ 1968099 h 3091235"/>
              <a:gd name="connsiteX106" fmla="*/ 4927191 w 6915685"/>
              <a:gd name="connsiteY106" fmla="*/ 1965175 h 3091235"/>
              <a:gd name="connsiteX107" fmla="*/ 4925377 w 6915685"/>
              <a:gd name="connsiteY107" fmla="*/ 1963357 h 3091235"/>
              <a:gd name="connsiteX108" fmla="*/ 4624200 w 6915685"/>
              <a:gd name="connsiteY108" fmla="*/ 1796175 h 3091235"/>
              <a:gd name="connsiteX109" fmla="*/ 4548457 w 6915685"/>
              <a:gd name="connsiteY109" fmla="*/ 1754029 h 3091235"/>
              <a:gd name="connsiteX110" fmla="*/ 4547637 w 6915685"/>
              <a:gd name="connsiteY110" fmla="*/ 1753574 h 3091235"/>
              <a:gd name="connsiteX111" fmla="*/ 4547867 w 6915685"/>
              <a:gd name="connsiteY111" fmla="*/ 1752721 h 3091235"/>
              <a:gd name="connsiteX112" fmla="*/ 4566685 w 6915685"/>
              <a:gd name="connsiteY112" fmla="*/ 1682719 h 3091235"/>
              <a:gd name="connsiteX113" fmla="*/ 4675400 w 6915685"/>
              <a:gd name="connsiteY113" fmla="*/ 1660928 h 3091235"/>
              <a:gd name="connsiteX114" fmla="*/ 4686272 w 6915685"/>
              <a:gd name="connsiteY114" fmla="*/ 1655480 h 3091235"/>
              <a:gd name="connsiteX115" fmla="*/ 4688084 w 6915685"/>
              <a:gd name="connsiteY115" fmla="*/ 1651849 h 3091235"/>
              <a:gd name="connsiteX116" fmla="*/ 4705665 w 6915685"/>
              <a:gd name="connsiteY116" fmla="*/ 1621971 h 3091235"/>
              <a:gd name="connsiteX117" fmla="*/ 0 w 6915685"/>
              <a:gd name="connsiteY117" fmla="*/ 2566243 h 3091235"/>
              <a:gd name="connsiteX118" fmla="*/ 255981 w 6915685"/>
              <a:gd name="connsiteY118" fmla="*/ 2596392 h 3091235"/>
              <a:gd name="connsiteX119" fmla="*/ 258148 w 6915685"/>
              <a:gd name="connsiteY119" fmla="*/ 2595885 h 3091235"/>
              <a:gd name="connsiteX120" fmla="*/ 243829 w 6915685"/>
              <a:gd name="connsiteY120" fmla="*/ 2616277 h 3091235"/>
              <a:gd name="connsiteX121" fmla="*/ 135253 w 6915685"/>
              <a:gd name="connsiteY121" fmla="*/ 2770901 h 3091235"/>
              <a:gd name="connsiteX122" fmla="*/ 298903 w 6915685"/>
              <a:gd name="connsiteY122" fmla="*/ 2582627 h 3091235"/>
              <a:gd name="connsiteX123" fmla="*/ 297084 w 6915685"/>
              <a:gd name="connsiteY123" fmla="*/ 2564523 h 3091235"/>
              <a:gd name="connsiteX124" fmla="*/ 278900 w 6915685"/>
              <a:gd name="connsiteY124" fmla="*/ 2566333 h 3091235"/>
              <a:gd name="connsiteX125" fmla="*/ 276656 w 6915685"/>
              <a:gd name="connsiteY125" fmla="*/ 2569530 h 3091235"/>
              <a:gd name="connsiteX126" fmla="*/ 267092 w 6915685"/>
              <a:gd name="connsiteY126" fmla="*/ 2583150 h 3091235"/>
              <a:gd name="connsiteX127" fmla="*/ 257798 w 6915685"/>
              <a:gd name="connsiteY127" fmla="*/ 2571895 h 3091235"/>
              <a:gd name="connsiteX128" fmla="*/ 0 w 6915685"/>
              <a:gd name="connsiteY128" fmla="*/ 2566243 h 3091235"/>
              <a:gd name="connsiteX129" fmla="*/ 128133 w 6915685"/>
              <a:gd name="connsiteY129" fmla="*/ 2292178 h 3091235"/>
              <a:gd name="connsiteX130" fmla="*/ 206350 w 6915685"/>
              <a:gd name="connsiteY130" fmla="*/ 2442784 h 3091235"/>
              <a:gd name="connsiteX131" fmla="*/ 211807 w 6915685"/>
              <a:gd name="connsiteY131" fmla="*/ 2448228 h 3091235"/>
              <a:gd name="connsiteX132" fmla="*/ 213627 w 6915685"/>
              <a:gd name="connsiteY132" fmla="*/ 2448228 h 3091235"/>
              <a:gd name="connsiteX133" fmla="*/ 259099 w 6915685"/>
              <a:gd name="connsiteY133" fmla="*/ 2457301 h 3091235"/>
              <a:gd name="connsiteX134" fmla="*/ 299116 w 6915685"/>
              <a:gd name="connsiteY134" fmla="*/ 2464558 h 3091235"/>
              <a:gd name="connsiteX135" fmla="*/ 359145 w 6915685"/>
              <a:gd name="connsiteY135" fmla="*/ 2513551 h 3091235"/>
              <a:gd name="connsiteX136" fmla="*/ 424627 w 6915685"/>
              <a:gd name="connsiteY136" fmla="*/ 2564358 h 3091235"/>
              <a:gd name="connsiteX137" fmla="*/ 451910 w 6915685"/>
              <a:gd name="connsiteY137" fmla="*/ 2560729 h 3091235"/>
              <a:gd name="connsiteX138" fmla="*/ 448273 w 6915685"/>
              <a:gd name="connsiteY138" fmla="*/ 2535326 h 3091235"/>
              <a:gd name="connsiteX139" fmla="*/ 315488 w 6915685"/>
              <a:gd name="connsiteY139" fmla="*/ 2439156 h 3091235"/>
              <a:gd name="connsiteX140" fmla="*/ 224538 w 6915685"/>
              <a:gd name="connsiteY140" fmla="*/ 2426453 h 3091235"/>
              <a:gd name="connsiteX141" fmla="*/ 128133 w 6915685"/>
              <a:gd name="connsiteY141" fmla="*/ 2292178 h 3091235"/>
              <a:gd name="connsiteX142" fmla="*/ 5069442 w 6915685"/>
              <a:gd name="connsiteY142" fmla="*/ 1240701 h 3091235"/>
              <a:gd name="connsiteX143" fmla="*/ 5097389 w 6915685"/>
              <a:gd name="connsiteY143" fmla="*/ 1236747 h 3091235"/>
              <a:gd name="connsiteX144" fmla="*/ 5160881 w 6915685"/>
              <a:gd name="connsiteY144" fmla="*/ 1227764 h 3091235"/>
              <a:gd name="connsiteX145" fmla="*/ 5282451 w 6915685"/>
              <a:gd name="connsiteY145" fmla="*/ 1210748 h 3091235"/>
              <a:gd name="connsiteX146" fmla="*/ 5283032 w 6915685"/>
              <a:gd name="connsiteY146" fmla="*/ 1210667 h 3091235"/>
              <a:gd name="connsiteX147" fmla="*/ 5288090 w 6915685"/>
              <a:gd name="connsiteY147" fmla="*/ 1220644 h 3091235"/>
              <a:gd name="connsiteX148" fmla="*/ 5340492 w 6915685"/>
              <a:gd name="connsiteY148" fmla="*/ 1323986 h 3091235"/>
              <a:gd name="connsiteX149" fmla="*/ 5345935 w 6915685"/>
              <a:gd name="connsiteY149" fmla="*/ 1333071 h 3091235"/>
              <a:gd name="connsiteX150" fmla="*/ 5429413 w 6915685"/>
              <a:gd name="connsiteY150" fmla="*/ 1429371 h 3091235"/>
              <a:gd name="connsiteX151" fmla="*/ 5505632 w 6915685"/>
              <a:gd name="connsiteY151" fmla="*/ 1516586 h 3091235"/>
              <a:gd name="connsiteX152" fmla="*/ 5516521 w 6915685"/>
              <a:gd name="connsiteY152" fmla="*/ 1605619 h 3091235"/>
              <a:gd name="connsiteX153" fmla="*/ 5526247 w 6915685"/>
              <a:gd name="connsiteY153" fmla="*/ 1672567 h 3091235"/>
              <a:gd name="connsiteX154" fmla="*/ 5529174 w 6915685"/>
              <a:gd name="connsiteY154" fmla="*/ 1692716 h 3091235"/>
              <a:gd name="connsiteX155" fmla="*/ 5526158 w 6915685"/>
              <a:gd name="connsiteY155" fmla="*/ 1693286 h 3091235"/>
              <a:gd name="connsiteX156" fmla="*/ 5458939 w 6915685"/>
              <a:gd name="connsiteY156" fmla="*/ 1705996 h 3091235"/>
              <a:gd name="connsiteX157" fmla="*/ 5333586 w 6915685"/>
              <a:gd name="connsiteY157" fmla="*/ 1605237 h 3091235"/>
              <a:gd name="connsiteX158" fmla="*/ 5410260 w 6915685"/>
              <a:gd name="connsiteY158" fmla="*/ 1686238 h 3091235"/>
              <a:gd name="connsiteX159" fmla="*/ 5441566 w 6915685"/>
              <a:gd name="connsiteY159" fmla="*/ 1719309 h 3091235"/>
              <a:gd name="connsiteX160" fmla="*/ 5439379 w 6915685"/>
              <a:gd name="connsiteY160" fmla="*/ 1721214 h 3091235"/>
              <a:gd name="connsiteX161" fmla="*/ 5427279 w 6915685"/>
              <a:gd name="connsiteY161" fmla="*/ 1736249 h 3091235"/>
              <a:gd name="connsiteX162" fmla="*/ 5421956 w 6915685"/>
              <a:gd name="connsiteY162" fmla="*/ 1742862 h 3091235"/>
              <a:gd name="connsiteX163" fmla="*/ 5381238 w 6915685"/>
              <a:gd name="connsiteY163" fmla="*/ 1722480 h 3091235"/>
              <a:gd name="connsiteX164" fmla="*/ 5090864 w 6915685"/>
              <a:gd name="connsiteY164" fmla="*/ 1631627 h 3091235"/>
              <a:gd name="connsiteX165" fmla="*/ 5089049 w 6915685"/>
              <a:gd name="connsiteY165" fmla="*/ 1631627 h 3091235"/>
              <a:gd name="connsiteX166" fmla="*/ 4971084 w 6915685"/>
              <a:gd name="connsiteY166" fmla="*/ 1611639 h 3091235"/>
              <a:gd name="connsiteX167" fmla="*/ 4853120 w 6915685"/>
              <a:gd name="connsiteY167" fmla="*/ 1589834 h 3091235"/>
              <a:gd name="connsiteX168" fmla="*/ 4751489 w 6915685"/>
              <a:gd name="connsiteY168" fmla="*/ 1564396 h 3091235"/>
              <a:gd name="connsiteX169" fmla="*/ 4749873 w 6915685"/>
              <a:gd name="connsiteY169" fmla="*/ 1563970 h 3091235"/>
              <a:gd name="connsiteX170" fmla="*/ 4741041 w 6915685"/>
              <a:gd name="connsiteY170" fmla="*/ 1561643 h 3091235"/>
              <a:gd name="connsiteX171" fmla="*/ 4745810 w 6915685"/>
              <a:gd name="connsiteY171" fmla="*/ 1553450 h 3091235"/>
              <a:gd name="connsiteX172" fmla="*/ 4767808 w 6915685"/>
              <a:gd name="connsiteY172" fmla="*/ 1515656 h 3091235"/>
              <a:gd name="connsiteX173" fmla="*/ 4842097 w 6915685"/>
              <a:gd name="connsiteY173" fmla="*/ 1482970 h 3091235"/>
              <a:gd name="connsiteX174" fmla="*/ 4923634 w 6915685"/>
              <a:gd name="connsiteY174" fmla="*/ 1446653 h 3091235"/>
              <a:gd name="connsiteX175" fmla="*/ 4932693 w 6915685"/>
              <a:gd name="connsiteY175" fmla="*/ 1441204 h 3091235"/>
              <a:gd name="connsiteX176" fmla="*/ 5045033 w 6915685"/>
              <a:gd name="connsiteY176" fmla="*/ 1308643 h 3091235"/>
              <a:gd name="connsiteX177" fmla="*/ 5050469 w 6915685"/>
              <a:gd name="connsiteY177" fmla="*/ 1299564 h 3091235"/>
              <a:gd name="connsiteX178" fmla="*/ 5066776 w 6915685"/>
              <a:gd name="connsiteY178" fmla="*/ 1248718 h 3091235"/>
              <a:gd name="connsiteX179" fmla="*/ 5068588 w 6915685"/>
              <a:gd name="connsiteY179" fmla="*/ 1243271 h 3091235"/>
              <a:gd name="connsiteX180" fmla="*/ 5194012 w 6915685"/>
              <a:gd name="connsiteY180" fmla="*/ 1107270 h 3091235"/>
              <a:gd name="connsiteX181" fmla="*/ 5206247 w 6915685"/>
              <a:gd name="connsiteY181" fmla="*/ 1120718 h 3091235"/>
              <a:gd name="connsiteX182" fmla="*/ 5218260 w 6915685"/>
              <a:gd name="connsiteY182" fmla="*/ 1133424 h 3091235"/>
              <a:gd name="connsiteX183" fmla="*/ 5244010 w 6915685"/>
              <a:gd name="connsiteY183" fmla="*/ 1160658 h 3091235"/>
              <a:gd name="connsiteX184" fmla="*/ 5217115 w 6915685"/>
              <a:gd name="connsiteY184" fmla="*/ 1164971 h 3091235"/>
              <a:gd name="connsiteX185" fmla="*/ 5153622 w 6915685"/>
              <a:gd name="connsiteY185" fmla="*/ 1175151 h 3091235"/>
              <a:gd name="connsiteX186" fmla="*/ 5129805 w 6915685"/>
              <a:gd name="connsiteY186" fmla="*/ 1178780 h 3091235"/>
              <a:gd name="connsiteX187" fmla="*/ 5107863 w 6915685"/>
              <a:gd name="connsiteY187" fmla="*/ 1182121 h 3091235"/>
              <a:gd name="connsiteX188" fmla="*/ 5114905 w 6915685"/>
              <a:gd name="connsiteY188" fmla="*/ 1176026 h 3091235"/>
              <a:gd name="connsiteX189" fmla="*/ 5160996 w 6915685"/>
              <a:gd name="connsiteY189" fmla="*/ 1136133 h 3091235"/>
              <a:gd name="connsiteX190" fmla="*/ 5185065 w 6915685"/>
              <a:gd name="connsiteY190" fmla="*/ 1115091 h 3091235"/>
              <a:gd name="connsiteX191" fmla="*/ 3600923 w 6915685"/>
              <a:gd name="connsiteY191" fmla="*/ 1356527 h 3091235"/>
              <a:gd name="connsiteX192" fmla="*/ 3604162 w 6915685"/>
              <a:gd name="connsiteY192" fmla="*/ 1356463 h 3091235"/>
              <a:gd name="connsiteX193" fmla="*/ 3965001 w 6915685"/>
              <a:gd name="connsiteY193" fmla="*/ 1349320 h 3091235"/>
              <a:gd name="connsiteX194" fmla="*/ 3966816 w 6915685"/>
              <a:gd name="connsiteY194" fmla="*/ 1349320 h 3091235"/>
              <a:gd name="connsiteX195" fmla="*/ 4048477 w 6915685"/>
              <a:gd name="connsiteY195" fmla="*/ 1336620 h 3091235"/>
              <a:gd name="connsiteX196" fmla="*/ 4128323 w 6915685"/>
              <a:gd name="connsiteY196" fmla="*/ 1322106 h 3091235"/>
              <a:gd name="connsiteX197" fmla="*/ 4251722 w 6915685"/>
              <a:gd name="connsiteY197" fmla="*/ 1316663 h 3091235"/>
              <a:gd name="connsiteX198" fmla="*/ 4375121 w 6915685"/>
              <a:gd name="connsiteY198" fmla="*/ 1311221 h 3091235"/>
              <a:gd name="connsiteX199" fmla="*/ 4482188 w 6915685"/>
              <a:gd name="connsiteY199" fmla="*/ 1307592 h 3091235"/>
              <a:gd name="connsiteX200" fmla="*/ 4591069 w 6915685"/>
              <a:gd name="connsiteY200" fmla="*/ 1302149 h 3091235"/>
              <a:gd name="connsiteX201" fmla="*/ 4594698 w 6915685"/>
              <a:gd name="connsiteY201" fmla="*/ 1302149 h 3091235"/>
              <a:gd name="connsiteX202" fmla="*/ 4723541 w 6915685"/>
              <a:gd name="connsiteY202" fmla="*/ 1273121 h 3091235"/>
              <a:gd name="connsiteX203" fmla="*/ 4846940 w 6915685"/>
              <a:gd name="connsiteY203" fmla="*/ 1245907 h 3091235"/>
              <a:gd name="connsiteX204" fmla="*/ 4903195 w 6915685"/>
              <a:gd name="connsiteY204" fmla="*/ 1249536 h 3091235"/>
              <a:gd name="connsiteX205" fmla="*/ 4963080 w 6915685"/>
              <a:gd name="connsiteY205" fmla="*/ 1254978 h 3091235"/>
              <a:gd name="connsiteX206" fmla="*/ 4968524 w 6915685"/>
              <a:gd name="connsiteY206" fmla="*/ 1254978 h 3091235"/>
              <a:gd name="connsiteX207" fmla="*/ 4992569 w 6915685"/>
              <a:gd name="connsiteY207" fmla="*/ 1251576 h 3091235"/>
              <a:gd name="connsiteX208" fmla="*/ 5013422 w 6915685"/>
              <a:gd name="connsiteY208" fmla="*/ 1248625 h 3091235"/>
              <a:gd name="connsiteX209" fmla="*/ 5011738 w 6915685"/>
              <a:gd name="connsiteY209" fmla="*/ 1254110 h 3091235"/>
              <a:gd name="connsiteX210" fmla="*/ 5003359 w 6915685"/>
              <a:gd name="connsiteY210" fmla="*/ 1281406 h 3091235"/>
              <a:gd name="connsiteX211" fmla="*/ 4950812 w 6915685"/>
              <a:gd name="connsiteY211" fmla="*/ 1344962 h 3091235"/>
              <a:gd name="connsiteX212" fmla="*/ 4900079 w 6915685"/>
              <a:gd name="connsiteY212" fmla="*/ 1408519 h 3091235"/>
              <a:gd name="connsiteX213" fmla="*/ 4823978 w 6915685"/>
              <a:gd name="connsiteY213" fmla="*/ 1444837 h 3091235"/>
              <a:gd name="connsiteX214" fmla="*/ 4744253 w 6915685"/>
              <a:gd name="connsiteY214" fmla="*/ 1482970 h 3091235"/>
              <a:gd name="connsiteX215" fmla="*/ 4740630 w 6915685"/>
              <a:gd name="connsiteY215" fmla="*/ 1484786 h 3091235"/>
              <a:gd name="connsiteX216" fmla="*/ 4737006 w 6915685"/>
              <a:gd name="connsiteY216" fmla="*/ 1488418 h 3091235"/>
              <a:gd name="connsiteX217" fmla="*/ 4735194 w 6915685"/>
              <a:gd name="connsiteY217" fmla="*/ 1490234 h 3091235"/>
              <a:gd name="connsiteX218" fmla="*/ 4718376 w 6915685"/>
              <a:gd name="connsiteY218" fmla="*/ 1520877 h 3091235"/>
              <a:gd name="connsiteX219" fmla="*/ 4701694 w 6915685"/>
              <a:gd name="connsiteY219" fmla="*/ 1551275 h 3091235"/>
              <a:gd name="connsiteX220" fmla="*/ 4682188 w 6915685"/>
              <a:gd name="connsiteY220" fmla="*/ 1546137 h 3091235"/>
              <a:gd name="connsiteX221" fmla="*/ 4648044 w 6915685"/>
              <a:gd name="connsiteY221" fmla="*/ 1537140 h 3091235"/>
              <a:gd name="connsiteX222" fmla="*/ 4644414 w 6915685"/>
              <a:gd name="connsiteY222" fmla="*/ 1537140 h 3091235"/>
              <a:gd name="connsiteX223" fmla="*/ 4546412 w 6915685"/>
              <a:gd name="connsiteY223" fmla="*/ 1537140 h 3091235"/>
              <a:gd name="connsiteX224" fmla="*/ 4450226 w 6915685"/>
              <a:gd name="connsiteY224" fmla="*/ 1537140 h 3091235"/>
              <a:gd name="connsiteX225" fmla="*/ 4377632 w 6915685"/>
              <a:gd name="connsiteY225" fmla="*/ 1509885 h 3091235"/>
              <a:gd name="connsiteX226" fmla="*/ 4303224 w 6915685"/>
              <a:gd name="connsiteY226" fmla="*/ 1482629 h 3091235"/>
              <a:gd name="connsiteX227" fmla="*/ 4208852 w 6915685"/>
              <a:gd name="connsiteY227" fmla="*/ 1473543 h 3091235"/>
              <a:gd name="connsiteX228" fmla="*/ 4299594 w 6915685"/>
              <a:gd name="connsiteY228" fmla="*/ 1495348 h 3091235"/>
              <a:gd name="connsiteX229" fmla="*/ 4442966 w 6915685"/>
              <a:gd name="connsiteY229" fmla="*/ 1558944 h 3091235"/>
              <a:gd name="connsiteX230" fmla="*/ 4448411 w 6915685"/>
              <a:gd name="connsiteY230" fmla="*/ 1558945 h 3091235"/>
              <a:gd name="connsiteX231" fmla="*/ 4546412 w 6915685"/>
              <a:gd name="connsiteY231" fmla="*/ 1562579 h 3091235"/>
              <a:gd name="connsiteX232" fmla="*/ 4642599 w 6915685"/>
              <a:gd name="connsiteY232" fmla="*/ 1566213 h 3091235"/>
              <a:gd name="connsiteX233" fmla="*/ 4684708 w 6915685"/>
              <a:gd name="connsiteY233" fmla="*/ 1578478 h 3091235"/>
              <a:gd name="connsiteX234" fmla="*/ 4686614 w 6915685"/>
              <a:gd name="connsiteY234" fmla="*/ 1579032 h 3091235"/>
              <a:gd name="connsiteX235" fmla="*/ 4680044 w 6915685"/>
              <a:gd name="connsiteY235" fmla="*/ 1591214 h 3091235"/>
              <a:gd name="connsiteX236" fmla="*/ 4659093 w 6915685"/>
              <a:gd name="connsiteY236" fmla="*/ 1630058 h 3091235"/>
              <a:gd name="connsiteX237" fmla="*/ 4608359 w 6915685"/>
              <a:gd name="connsiteY237" fmla="*/ 1642770 h 3091235"/>
              <a:gd name="connsiteX238" fmla="*/ 4548565 w 6915685"/>
              <a:gd name="connsiteY238" fmla="*/ 1659112 h 3091235"/>
              <a:gd name="connsiteX239" fmla="*/ 4544941 w 6915685"/>
              <a:gd name="connsiteY239" fmla="*/ 1660928 h 3091235"/>
              <a:gd name="connsiteX240" fmla="*/ 4537694 w 6915685"/>
              <a:gd name="connsiteY240" fmla="*/ 1666375 h 3091235"/>
              <a:gd name="connsiteX241" fmla="*/ 4527954 w 6915685"/>
              <a:gd name="connsiteY241" fmla="*/ 1718128 h 3091235"/>
              <a:gd name="connsiteX242" fmla="*/ 4523782 w 6915685"/>
              <a:gd name="connsiteY242" fmla="*/ 1740300 h 3091235"/>
              <a:gd name="connsiteX243" fmla="*/ 4493314 w 6915685"/>
              <a:gd name="connsiteY243" fmla="*/ 1723346 h 3091235"/>
              <a:gd name="connsiteX244" fmla="*/ 4313951 w 6915685"/>
              <a:gd name="connsiteY244" fmla="*/ 1623543 h 3091235"/>
              <a:gd name="connsiteX245" fmla="*/ 3710039 w 6915685"/>
              <a:gd name="connsiteY245" fmla="*/ 1397389 h 3091235"/>
              <a:gd name="connsiteX246" fmla="*/ 4738029 w 6915685"/>
              <a:gd name="connsiteY246" fmla="*/ 724031 h 3091235"/>
              <a:gd name="connsiteX247" fmla="*/ 4760464 w 6915685"/>
              <a:gd name="connsiteY247" fmla="*/ 733271 h 3091235"/>
              <a:gd name="connsiteX248" fmla="*/ 4882029 w 6915685"/>
              <a:gd name="connsiteY248" fmla="*/ 782267 h 3091235"/>
              <a:gd name="connsiteX249" fmla="*/ 4983635 w 6915685"/>
              <a:gd name="connsiteY249" fmla="*/ 843965 h 3091235"/>
              <a:gd name="connsiteX250" fmla="*/ 5027266 w 6915685"/>
              <a:gd name="connsiteY250" fmla="*/ 870759 h 3091235"/>
              <a:gd name="connsiteX251" fmla="*/ 5071840 w 6915685"/>
              <a:gd name="connsiteY251" fmla="*/ 898133 h 3091235"/>
              <a:gd name="connsiteX252" fmla="*/ 5086428 w 6915685"/>
              <a:gd name="connsiteY252" fmla="*/ 931517 h 3091235"/>
              <a:gd name="connsiteX253" fmla="*/ 5091872 w 6915685"/>
              <a:gd name="connsiteY253" fmla="*/ 940601 h 3091235"/>
              <a:gd name="connsiteX254" fmla="*/ 5100265 w 6915685"/>
              <a:gd name="connsiteY254" fmla="*/ 950140 h 3091235"/>
              <a:gd name="connsiteX255" fmla="*/ 5102617 w 6915685"/>
              <a:gd name="connsiteY255" fmla="*/ 952813 h 3091235"/>
              <a:gd name="connsiteX256" fmla="*/ 5081098 w 6915685"/>
              <a:gd name="connsiteY256" fmla="*/ 939319 h 3091235"/>
              <a:gd name="connsiteX257" fmla="*/ 4994087 w 6915685"/>
              <a:gd name="connsiteY257" fmla="*/ 884750 h 3091235"/>
              <a:gd name="connsiteX258" fmla="*/ 4992273 w 6915685"/>
              <a:gd name="connsiteY258" fmla="*/ 884751 h 3091235"/>
              <a:gd name="connsiteX259" fmla="*/ 4883472 w 6915685"/>
              <a:gd name="connsiteY259" fmla="*/ 821221 h 3091235"/>
              <a:gd name="connsiteX260" fmla="*/ 4776485 w 6915685"/>
              <a:gd name="connsiteY260" fmla="*/ 761322 h 3091235"/>
              <a:gd name="connsiteX261" fmla="*/ 4748152 w 6915685"/>
              <a:gd name="connsiteY261" fmla="*/ 733848 h 3091235"/>
              <a:gd name="connsiteX262" fmla="*/ 4895964 w 6915685"/>
              <a:gd name="connsiteY262" fmla="*/ 327865 h 3091235"/>
              <a:gd name="connsiteX263" fmla="*/ 4946775 w 6915685"/>
              <a:gd name="connsiteY263" fmla="*/ 344206 h 3091235"/>
              <a:gd name="connsiteX264" fmla="*/ 5010288 w 6915685"/>
              <a:gd name="connsiteY264" fmla="*/ 365992 h 3091235"/>
              <a:gd name="connsiteX265" fmla="*/ 5013917 w 6915685"/>
              <a:gd name="connsiteY265" fmla="*/ 365992 h 3091235"/>
              <a:gd name="connsiteX266" fmla="*/ 5021175 w 6915685"/>
              <a:gd name="connsiteY266" fmla="*/ 365992 h 3091235"/>
              <a:gd name="connsiteX267" fmla="*/ 5022990 w 6915685"/>
              <a:gd name="connsiteY267" fmla="*/ 365992 h 3091235"/>
              <a:gd name="connsiteX268" fmla="*/ 5120982 w 6915685"/>
              <a:gd name="connsiteY268" fmla="*/ 344206 h 3091235"/>
              <a:gd name="connsiteX269" fmla="*/ 5209901 w 6915685"/>
              <a:gd name="connsiteY269" fmla="*/ 324234 h 3091235"/>
              <a:gd name="connsiteX270" fmla="*/ 5280672 w 6915685"/>
              <a:gd name="connsiteY270" fmla="*/ 342390 h 3091235"/>
              <a:gd name="connsiteX271" fmla="*/ 5355074 w 6915685"/>
              <a:gd name="connsiteY271" fmla="*/ 360546 h 3091235"/>
              <a:gd name="connsiteX272" fmla="*/ 5365962 w 6915685"/>
              <a:gd name="connsiteY272" fmla="*/ 360546 h 3091235"/>
              <a:gd name="connsiteX273" fmla="*/ 5401178 w 6915685"/>
              <a:gd name="connsiteY273" fmla="*/ 354418 h 3091235"/>
              <a:gd name="connsiteX274" fmla="*/ 5407218 w 6915685"/>
              <a:gd name="connsiteY274" fmla="*/ 353367 h 3091235"/>
              <a:gd name="connsiteX275" fmla="*/ 5427067 w 6915685"/>
              <a:gd name="connsiteY275" fmla="*/ 373206 h 3091235"/>
              <a:gd name="connsiteX276" fmla="*/ 5471182 w 6915685"/>
              <a:gd name="connsiteY276" fmla="*/ 417298 h 3091235"/>
              <a:gd name="connsiteX277" fmla="*/ 5545674 w 6915685"/>
              <a:gd name="connsiteY277" fmla="*/ 488118 h 3091235"/>
              <a:gd name="connsiteX278" fmla="*/ 5558393 w 6915685"/>
              <a:gd name="connsiteY278" fmla="*/ 538964 h 3091235"/>
              <a:gd name="connsiteX279" fmla="*/ 5572927 w 6915685"/>
              <a:gd name="connsiteY279" fmla="*/ 591626 h 3091235"/>
              <a:gd name="connsiteX280" fmla="*/ 5574744 w 6915685"/>
              <a:gd name="connsiteY280" fmla="*/ 595258 h 3091235"/>
              <a:gd name="connsiteX281" fmla="*/ 5609265 w 6915685"/>
              <a:gd name="connsiteY281" fmla="*/ 662446 h 3091235"/>
              <a:gd name="connsiteX282" fmla="*/ 5640152 w 6915685"/>
              <a:gd name="connsiteY282" fmla="*/ 724187 h 3091235"/>
              <a:gd name="connsiteX283" fmla="*/ 5638335 w 6915685"/>
              <a:gd name="connsiteY283" fmla="*/ 793191 h 3091235"/>
              <a:gd name="connsiteX284" fmla="*/ 5638335 w 6915685"/>
              <a:gd name="connsiteY284" fmla="*/ 864011 h 3091235"/>
              <a:gd name="connsiteX285" fmla="*/ 5640152 w 6915685"/>
              <a:gd name="connsiteY285" fmla="*/ 871275 h 3091235"/>
              <a:gd name="connsiteX286" fmla="*/ 5663771 w 6915685"/>
              <a:gd name="connsiteY286" fmla="*/ 942096 h 3091235"/>
              <a:gd name="connsiteX287" fmla="*/ 5685573 w 6915685"/>
              <a:gd name="connsiteY287" fmla="*/ 1005653 h 3091235"/>
              <a:gd name="connsiteX288" fmla="*/ 5671039 w 6915685"/>
              <a:gd name="connsiteY288" fmla="*/ 1076473 h 3091235"/>
              <a:gd name="connsiteX289" fmla="*/ 5654686 w 6915685"/>
              <a:gd name="connsiteY289" fmla="*/ 1150925 h 3091235"/>
              <a:gd name="connsiteX290" fmla="*/ 5654686 w 6915685"/>
              <a:gd name="connsiteY290" fmla="*/ 1156373 h 3091235"/>
              <a:gd name="connsiteX291" fmla="*/ 5654686 w 6915685"/>
              <a:gd name="connsiteY291" fmla="*/ 1163637 h 3091235"/>
              <a:gd name="connsiteX292" fmla="*/ 5705807 w 6915685"/>
              <a:gd name="connsiteY292" fmla="*/ 1277989 h 3091235"/>
              <a:gd name="connsiteX293" fmla="*/ 5710119 w 6915685"/>
              <a:gd name="connsiteY293" fmla="*/ 1287635 h 3091235"/>
              <a:gd name="connsiteX294" fmla="*/ 5695562 w 6915685"/>
              <a:gd name="connsiteY294" fmla="*/ 1287635 h 3091235"/>
              <a:gd name="connsiteX295" fmla="*/ 5639958 w 6915685"/>
              <a:gd name="connsiteY295" fmla="*/ 1287635 h 3091235"/>
              <a:gd name="connsiteX296" fmla="*/ 5552854 w 6915685"/>
              <a:gd name="connsiteY296" fmla="*/ 1287635 h 3091235"/>
              <a:gd name="connsiteX297" fmla="*/ 5465749 w 6915685"/>
              <a:gd name="connsiteY297" fmla="*/ 1222322 h 3091235"/>
              <a:gd name="connsiteX298" fmla="*/ 5367755 w 6915685"/>
              <a:gd name="connsiteY298" fmla="*/ 1149751 h 3091235"/>
              <a:gd name="connsiteX299" fmla="*/ 5364126 w 6915685"/>
              <a:gd name="connsiteY299" fmla="*/ 1147937 h 3091235"/>
              <a:gd name="connsiteX300" fmla="*/ 5351423 w 6915685"/>
              <a:gd name="connsiteY300" fmla="*/ 1144308 h 3091235"/>
              <a:gd name="connsiteX301" fmla="*/ 5345979 w 6915685"/>
              <a:gd name="connsiteY301" fmla="*/ 1144308 h 3091235"/>
              <a:gd name="connsiteX302" fmla="*/ 5335835 w 6915685"/>
              <a:gd name="connsiteY302" fmla="*/ 1145934 h 3091235"/>
              <a:gd name="connsiteX303" fmla="*/ 5335691 w 6915685"/>
              <a:gd name="connsiteY303" fmla="*/ 1145958 h 3091235"/>
              <a:gd name="connsiteX304" fmla="*/ 5334058 w 6915685"/>
              <a:gd name="connsiteY304" fmla="*/ 1142968 h 3091235"/>
              <a:gd name="connsiteX305" fmla="*/ 5286049 w 6915685"/>
              <a:gd name="connsiteY305" fmla="*/ 1055071 h 3091235"/>
              <a:gd name="connsiteX306" fmla="*/ 5282420 w 6915685"/>
              <a:gd name="connsiteY306" fmla="*/ 1047803 h 3091235"/>
              <a:gd name="connsiteX307" fmla="*/ 5213459 w 6915685"/>
              <a:gd name="connsiteY307" fmla="*/ 973307 h 3091235"/>
              <a:gd name="connsiteX308" fmla="*/ 5148129 w 6915685"/>
              <a:gd name="connsiteY308" fmla="*/ 900627 h 3091235"/>
              <a:gd name="connsiteX309" fmla="*/ 5093687 w 6915685"/>
              <a:gd name="connsiteY309" fmla="*/ 789791 h 3091235"/>
              <a:gd name="connsiteX310" fmla="*/ 5037430 w 6915685"/>
              <a:gd name="connsiteY310" fmla="*/ 673505 h 3091235"/>
              <a:gd name="connsiteX311" fmla="*/ 5033800 w 6915685"/>
              <a:gd name="connsiteY311" fmla="*/ 668053 h 3091235"/>
              <a:gd name="connsiteX312" fmla="*/ 4884992 w 6915685"/>
              <a:gd name="connsiteY312" fmla="*/ 486355 h 3091235"/>
              <a:gd name="connsiteX313" fmla="*/ 4811041 w 6915685"/>
              <a:gd name="connsiteY313" fmla="*/ 389601 h 3091235"/>
              <a:gd name="connsiteX314" fmla="*/ 4810890 w 6915685"/>
              <a:gd name="connsiteY314" fmla="*/ 389437 h 3091235"/>
              <a:gd name="connsiteX315" fmla="*/ 4816572 w 6915685"/>
              <a:gd name="connsiteY315" fmla="*/ 385283 h 3091235"/>
              <a:gd name="connsiteX316" fmla="*/ 4857856 w 6915685"/>
              <a:gd name="connsiteY316" fmla="*/ 355099 h 3091235"/>
              <a:gd name="connsiteX317" fmla="*/ 4895964 w 6915685"/>
              <a:gd name="connsiteY317" fmla="*/ 327865 h 3091235"/>
              <a:gd name="connsiteX318" fmla="*/ 1707646 w 6915685"/>
              <a:gd name="connsiteY318" fmla="*/ 913131 h 3091235"/>
              <a:gd name="connsiteX319" fmla="*/ 1710667 w 6915685"/>
              <a:gd name="connsiteY319" fmla="*/ 916038 h 3091235"/>
              <a:gd name="connsiteX320" fmla="*/ 1837290 w 6915685"/>
              <a:gd name="connsiteY320" fmla="*/ 1037818 h 3091235"/>
              <a:gd name="connsiteX321" fmla="*/ 1859719 w 6915685"/>
              <a:gd name="connsiteY321" fmla="*/ 1059389 h 3091235"/>
              <a:gd name="connsiteX322" fmla="*/ 1801702 w 6915685"/>
              <a:gd name="connsiteY322" fmla="*/ 1042952 h 3091235"/>
              <a:gd name="connsiteX323" fmla="*/ 1738101 w 6915685"/>
              <a:gd name="connsiteY323" fmla="*/ 964936 h 3091235"/>
              <a:gd name="connsiteX324" fmla="*/ 1717401 w 6915685"/>
              <a:gd name="connsiteY324" fmla="*/ 929726 h 3091235"/>
              <a:gd name="connsiteX325" fmla="*/ 4159020 w 6915685"/>
              <a:gd name="connsiteY325" fmla="*/ 300483 h 3091235"/>
              <a:gd name="connsiteX326" fmla="*/ 4208206 w 6915685"/>
              <a:gd name="connsiteY326" fmla="*/ 309710 h 3091235"/>
              <a:gd name="connsiteX327" fmla="*/ 4331604 w 6915685"/>
              <a:gd name="connsiteY327" fmla="*/ 333313 h 3091235"/>
              <a:gd name="connsiteX328" fmla="*/ 4335233 w 6915685"/>
              <a:gd name="connsiteY328" fmla="*/ 333313 h 3091235"/>
              <a:gd name="connsiteX329" fmla="*/ 4482220 w 6915685"/>
              <a:gd name="connsiteY329" fmla="*/ 329682 h 3091235"/>
              <a:gd name="connsiteX330" fmla="*/ 4491294 w 6915685"/>
              <a:gd name="connsiteY330" fmla="*/ 327866 h 3091235"/>
              <a:gd name="connsiteX331" fmla="*/ 4494923 w 6915685"/>
              <a:gd name="connsiteY331" fmla="*/ 326049 h 3091235"/>
              <a:gd name="connsiteX332" fmla="*/ 4543919 w 6915685"/>
              <a:gd name="connsiteY332" fmla="*/ 289739 h 3091235"/>
              <a:gd name="connsiteX333" fmla="*/ 4582027 w 6915685"/>
              <a:gd name="connsiteY333" fmla="*/ 262506 h 3091235"/>
              <a:gd name="connsiteX334" fmla="*/ 4676389 w 6915685"/>
              <a:gd name="connsiteY334" fmla="*/ 322418 h 3091235"/>
              <a:gd name="connsiteX335" fmla="*/ 4689773 w 6915685"/>
              <a:gd name="connsiteY335" fmla="*/ 330816 h 3091235"/>
              <a:gd name="connsiteX336" fmla="*/ 4713738 w 6915685"/>
              <a:gd name="connsiteY336" fmla="*/ 345852 h 3091235"/>
              <a:gd name="connsiteX337" fmla="*/ 4719396 w 6915685"/>
              <a:gd name="connsiteY337" fmla="*/ 353260 h 3091235"/>
              <a:gd name="connsiteX338" fmla="*/ 4843253 w 6915685"/>
              <a:gd name="connsiteY338" fmla="*/ 515427 h 3091235"/>
              <a:gd name="connsiteX339" fmla="*/ 4982988 w 6915685"/>
              <a:gd name="connsiteY339" fmla="*/ 700760 h 3091235"/>
              <a:gd name="connsiteX340" fmla="*/ 5018244 w 6915685"/>
              <a:gd name="connsiteY340" fmla="*/ 777445 h 3091235"/>
              <a:gd name="connsiteX341" fmla="*/ 5033807 w 6915685"/>
              <a:gd name="connsiteY341" fmla="*/ 811296 h 3091235"/>
              <a:gd name="connsiteX342" fmla="*/ 5029874 w 6915685"/>
              <a:gd name="connsiteY342" fmla="*/ 809004 h 3091235"/>
              <a:gd name="connsiteX343" fmla="*/ 4909246 w 6915685"/>
              <a:gd name="connsiteY343" fmla="*/ 738714 h 3091235"/>
              <a:gd name="connsiteX344" fmla="*/ 4905617 w 6915685"/>
              <a:gd name="connsiteY344" fmla="*/ 736899 h 3091235"/>
              <a:gd name="connsiteX345" fmla="*/ 4780423 w 6915685"/>
              <a:gd name="connsiteY345" fmla="*/ 687904 h 3091235"/>
              <a:gd name="connsiteX346" fmla="*/ 4655230 w 6915685"/>
              <a:gd name="connsiteY346" fmla="*/ 640724 h 3091235"/>
              <a:gd name="connsiteX347" fmla="*/ 4653500 w 6915685"/>
              <a:gd name="connsiteY347" fmla="*/ 639958 h 3091235"/>
              <a:gd name="connsiteX348" fmla="*/ 4649825 w 6915685"/>
              <a:gd name="connsiteY348" fmla="*/ 638331 h 3091235"/>
              <a:gd name="connsiteX349" fmla="*/ 4645698 w 6915685"/>
              <a:gd name="connsiteY349" fmla="*/ 634263 h 3091235"/>
              <a:gd name="connsiteX350" fmla="*/ 4542564 w 6915685"/>
              <a:gd name="connsiteY350" fmla="*/ 532617 h 3091235"/>
              <a:gd name="connsiteX351" fmla="*/ 4540752 w 6915685"/>
              <a:gd name="connsiteY351" fmla="*/ 530802 h 3091235"/>
              <a:gd name="connsiteX352" fmla="*/ 4276004 w 6915685"/>
              <a:gd name="connsiteY352" fmla="*/ 354734 h 3091235"/>
              <a:gd name="connsiteX353" fmla="*/ 4274190 w 6915685"/>
              <a:gd name="connsiteY353" fmla="*/ 354734 h 3091235"/>
              <a:gd name="connsiteX354" fmla="*/ 4222170 w 6915685"/>
              <a:gd name="connsiteY354" fmla="*/ 330230 h 3091235"/>
              <a:gd name="connsiteX355" fmla="*/ 4083219 w 6915685"/>
              <a:gd name="connsiteY355" fmla="*/ 292251 h 3091235"/>
              <a:gd name="connsiteX356" fmla="*/ 4140003 w 6915685"/>
              <a:gd name="connsiteY356" fmla="*/ 320247 h 3091235"/>
              <a:gd name="connsiteX357" fmla="*/ 4259684 w 6915685"/>
              <a:gd name="connsiteY357" fmla="*/ 380146 h 3091235"/>
              <a:gd name="connsiteX358" fmla="*/ 4388431 w 6915685"/>
              <a:gd name="connsiteY358" fmla="*/ 470903 h 3091235"/>
              <a:gd name="connsiteX359" fmla="*/ 4515365 w 6915685"/>
              <a:gd name="connsiteY359" fmla="*/ 559843 h 3091235"/>
              <a:gd name="connsiteX360" fmla="*/ 4543255 w 6915685"/>
              <a:gd name="connsiteY360" fmla="*/ 588205 h 3091235"/>
              <a:gd name="connsiteX361" fmla="*/ 4548392 w 6915685"/>
              <a:gd name="connsiteY361" fmla="*/ 593428 h 3091235"/>
              <a:gd name="connsiteX362" fmla="*/ 4544551 w 6915685"/>
              <a:gd name="connsiteY362" fmla="*/ 591728 h 3091235"/>
              <a:gd name="connsiteX363" fmla="*/ 4433872 w 6915685"/>
              <a:gd name="connsiteY363" fmla="*/ 542732 h 3091235"/>
              <a:gd name="connsiteX364" fmla="*/ 4424800 w 6915685"/>
              <a:gd name="connsiteY364" fmla="*/ 540917 h 3091235"/>
              <a:gd name="connsiteX365" fmla="*/ 4361297 w 6915685"/>
              <a:gd name="connsiteY365" fmla="*/ 539103 h 3091235"/>
              <a:gd name="connsiteX366" fmla="*/ 4303235 w 6915685"/>
              <a:gd name="connsiteY366" fmla="*/ 539103 h 3091235"/>
              <a:gd name="connsiteX367" fmla="*/ 4241546 w 6915685"/>
              <a:gd name="connsiteY367" fmla="*/ 499181 h 3091235"/>
              <a:gd name="connsiteX368" fmla="*/ 4176227 w 6915685"/>
              <a:gd name="connsiteY368" fmla="*/ 455629 h 3091235"/>
              <a:gd name="connsiteX369" fmla="*/ 4168970 w 6915685"/>
              <a:gd name="connsiteY369" fmla="*/ 453814 h 3091235"/>
              <a:gd name="connsiteX370" fmla="*/ 4078250 w 6915685"/>
              <a:gd name="connsiteY370" fmla="*/ 441111 h 3091235"/>
              <a:gd name="connsiteX371" fmla="*/ 3989344 w 6915685"/>
              <a:gd name="connsiteY371" fmla="*/ 430224 h 3091235"/>
              <a:gd name="connsiteX372" fmla="*/ 3943984 w 6915685"/>
              <a:gd name="connsiteY372" fmla="*/ 399374 h 3091235"/>
              <a:gd name="connsiteX373" fmla="*/ 3922551 w 6915685"/>
              <a:gd name="connsiteY373" fmla="*/ 385594 h 3091235"/>
              <a:gd name="connsiteX374" fmla="*/ 3911591 w 6915685"/>
              <a:gd name="connsiteY374" fmla="*/ 378547 h 3091235"/>
              <a:gd name="connsiteX375" fmla="*/ 3923304 w 6915685"/>
              <a:gd name="connsiteY375" fmla="*/ 371439 h 3091235"/>
              <a:gd name="connsiteX376" fmla="*/ 4010407 w 6915685"/>
              <a:gd name="connsiteY376" fmla="*/ 327866 h 3091235"/>
              <a:gd name="connsiteX377" fmla="*/ 4044858 w 6915685"/>
              <a:gd name="connsiteY377" fmla="*/ 311015 h 3091235"/>
              <a:gd name="connsiteX378" fmla="*/ 2464723 w 6915685"/>
              <a:gd name="connsiteY378" fmla="*/ 563911 h 3091235"/>
              <a:gd name="connsiteX379" fmla="*/ 2496003 w 6915685"/>
              <a:gd name="connsiteY379" fmla="*/ 561497 h 3091235"/>
              <a:gd name="connsiteX380" fmla="*/ 2550227 w 6915685"/>
              <a:gd name="connsiteY380" fmla="*/ 554195 h 3091235"/>
              <a:gd name="connsiteX381" fmla="*/ 2598266 w 6915685"/>
              <a:gd name="connsiteY381" fmla="*/ 571907 h 3091235"/>
              <a:gd name="connsiteX382" fmla="*/ 2611098 w 6915685"/>
              <a:gd name="connsiteY382" fmla="*/ 576639 h 3091235"/>
              <a:gd name="connsiteX383" fmla="*/ 2611838 w 6915685"/>
              <a:gd name="connsiteY383" fmla="*/ 614305 h 3091235"/>
              <a:gd name="connsiteX384" fmla="*/ 2582543 w 6915685"/>
              <a:gd name="connsiteY384" fmla="*/ 692383 h 3091235"/>
              <a:gd name="connsiteX385" fmla="*/ 2571431 w 6915685"/>
              <a:gd name="connsiteY385" fmla="*/ 722001 h 3091235"/>
              <a:gd name="connsiteX386" fmla="*/ 2535852 w 6915685"/>
              <a:gd name="connsiteY386" fmla="*/ 687356 h 3091235"/>
              <a:gd name="connsiteX387" fmla="*/ 2481384 w 6915685"/>
              <a:gd name="connsiteY387" fmla="*/ 592936 h 3091235"/>
              <a:gd name="connsiteX388" fmla="*/ 2474348 w 6915685"/>
              <a:gd name="connsiteY388" fmla="*/ 580680 h 3091235"/>
              <a:gd name="connsiteX389" fmla="*/ 694060 w 6915685"/>
              <a:gd name="connsiteY389" fmla="*/ 17795 h 3091235"/>
              <a:gd name="connsiteX390" fmla="*/ 977258 w 6915685"/>
              <a:gd name="connsiteY390" fmla="*/ 219475 h 3091235"/>
              <a:gd name="connsiteX391" fmla="*/ 1171503 w 6915685"/>
              <a:gd name="connsiteY391" fmla="*/ 479295 h 3091235"/>
              <a:gd name="connsiteX392" fmla="*/ 1176949 w 6915685"/>
              <a:gd name="connsiteY392" fmla="*/ 484745 h 3091235"/>
              <a:gd name="connsiteX393" fmla="*/ 1179104 w 6915685"/>
              <a:gd name="connsiteY393" fmla="*/ 486164 h 3091235"/>
              <a:gd name="connsiteX394" fmla="*/ 1182936 w 6915685"/>
              <a:gd name="connsiteY394" fmla="*/ 488688 h 3091235"/>
              <a:gd name="connsiteX395" fmla="*/ 1162521 w 6915685"/>
              <a:gd name="connsiteY395" fmla="*/ 507504 h 3091235"/>
              <a:gd name="connsiteX396" fmla="*/ 1122603 w 6915685"/>
              <a:gd name="connsiteY396" fmla="*/ 544295 h 3091235"/>
              <a:gd name="connsiteX397" fmla="*/ 1053556 w 6915685"/>
              <a:gd name="connsiteY397" fmla="*/ 609749 h 3091235"/>
              <a:gd name="connsiteX398" fmla="*/ 1011762 w 6915685"/>
              <a:gd name="connsiteY398" fmla="*/ 644295 h 3091235"/>
              <a:gd name="connsiteX399" fmla="*/ 968155 w 6915685"/>
              <a:gd name="connsiteY399" fmla="*/ 678841 h 3091235"/>
              <a:gd name="connsiteX400" fmla="*/ 966338 w 6915685"/>
              <a:gd name="connsiteY400" fmla="*/ 680658 h 3091235"/>
              <a:gd name="connsiteX401" fmla="*/ 964520 w 6915685"/>
              <a:gd name="connsiteY401" fmla="*/ 684295 h 3091235"/>
              <a:gd name="connsiteX402" fmla="*/ 964520 w 6915685"/>
              <a:gd name="connsiteY402" fmla="*/ 687932 h 3091235"/>
              <a:gd name="connsiteX403" fmla="*/ 955436 w 6915685"/>
              <a:gd name="connsiteY403" fmla="*/ 740659 h 3091235"/>
              <a:gd name="connsiteX404" fmla="*/ 952370 w 6915685"/>
              <a:gd name="connsiteY404" fmla="*/ 761369 h 3091235"/>
              <a:gd name="connsiteX405" fmla="*/ 949445 w 6915685"/>
              <a:gd name="connsiteY405" fmla="*/ 781114 h 3091235"/>
              <a:gd name="connsiteX406" fmla="*/ 937546 w 6915685"/>
              <a:gd name="connsiteY406" fmla="*/ 775924 h 3091235"/>
              <a:gd name="connsiteX407" fmla="*/ 774452 w 6915685"/>
              <a:gd name="connsiteY407" fmla="*/ 779592 h 3091235"/>
              <a:gd name="connsiteX408" fmla="*/ 558805 w 6915685"/>
              <a:gd name="connsiteY408" fmla="*/ 836431 h 3091235"/>
              <a:gd name="connsiteX409" fmla="*/ 774452 w 6915685"/>
              <a:gd name="connsiteY409" fmla="*/ 807095 h 3091235"/>
              <a:gd name="connsiteX410" fmla="*/ 883711 w 6915685"/>
              <a:gd name="connsiteY410" fmla="*/ 810780 h 3091235"/>
              <a:gd name="connsiteX411" fmla="*/ 899387 w 6915685"/>
              <a:gd name="connsiteY411" fmla="*/ 811308 h 3091235"/>
              <a:gd name="connsiteX412" fmla="*/ 896382 w 6915685"/>
              <a:gd name="connsiteY412" fmla="*/ 812705 h 3091235"/>
              <a:gd name="connsiteX413" fmla="*/ 851865 w 6915685"/>
              <a:gd name="connsiteY413" fmla="*/ 833387 h 3091235"/>
              <a:gd name="connsiteX414" fmla="*/ 850049 w 6915685"/>
              <a:gd name="connsiteY414" fmla="*/ 833387 h 3091235"/>
              <a:gd name="connsiteX415" fmla="*/ 848230 w 6915685"/>
              <a:gd name="connsiteY415" fmla="*/ 837023 h 3091235"/>
              <a:gd name="connsiteX416" fmla="*/ 793720 w 6915685"/>
              <a:gd name="connsiteY416" fmla="*/ 977024 h 3091235"/>
              <a:gd name="connsiteX417" fmla="*/ 862767 w 6915685"/>
              <a:gd name="connsiteY417" fmla="*/ 847932 h 3091235"/>
              <a:gd name="connsiteX418" fmla="*/ 962704 w 6915685"/>
              <a:gd name="connsiteY418" fmla="*/ 807933 h 3091235"/>
              <a:gd name="connsiteX419" fmla="*/ 969972 w 6915685"/>
              <a:gd name="connsiteY419" fmla="*/ 800659 h 3091235"/>
              <a:gd name="connsiteX420" fmla="*/ 969972 w 6915685"/>
              <a:gd name="connsiteY420" fmla="*/ 798841 h 3091235"/>
              <a:gd name="connsiteX421" fmla="*/ 980874 w 6915685"/>
              <a:gd name="connsiteY421" fmla="*/ 744296 h 3091235"/>
              <a:gd name="connsiteX422" fmla="*/ 989959 w 6915685"/>
              <a:gd name="connsiteY422" fmla="*/ 697022 h 3091235"/>
              <a:gd name="connsiteX423" fmla="*/ 1031752 w 6915685"/>
              <a:gd name="connsiteY423" fmla="*/ 666113 h 3091235"/>
              <a:gd name="connsiteX424" fmla="*/ 1075360 w 6915685"/>
              <a:gd name="connsiteY424" fmla="*/ 633385 h 3091235"/>
              <a:gd name="connsiteX425" fmla="*/ 1075359 w 6915685"/>
              <a:gd name="connsiteY425" fmla="*/ 631568 h 3091235"/>
              <a:gd name="connsiteX426" fmla="*/ 1170307 w 6915685"/>
              <a:gd name="connsiteY426" fmla="*/ 547522 h 3091235"/>
              <a:gd name="connsiteX427" fmla="*/ 1213807 w 6915685"/>
              <a:gd name="connsiteY427" fmla="*/ 509016 h 3091235"/>
              <a:gd name="connsiteX428" fmla="*/ 1235154 w 6915685"/>
              <a:gd name="connsiteY428" fmla="*/ 523071 h 3091235"/>
              <a:gd name="connsiteX429" fmla="*/ 1314916 w 6915685"/>
              <a:gd name="connsiteY429" fmla="*/ 575592 h 3091235"/>
              <a:gd name="connsiteX430" fmla="*/ 1449255 w 6915685"/>
              <a:gd name="connsiteY430" fmla="*/ 664621 h 3091235"/>
              <a:gd name="connsiteX431" fmla="*/ 1604923 w 6915685"/>
              <a:gd name="connsiteY431" fmla="*/ 814336 h 3091235"/>
              <a:gd name="connsiteX432" fmla="*/ 1668708 w 6915685"/>
              <a:gd name="connsiteY432" fmla="*/ 875683 h 3091235"/>
              <a:gd name="connsiteX433" fmla="*/ 1661779 w 6915685"/>
              <a:gd name="connsiteY433" fmla="*/ 874674 h 3091235"/>
              <a:gd name="connsiteX434" fmla="*/ 1509136 w 6915685"/>
              <a:gd name="connsiteY434" fmla="*/ 852449 h 3091235"/>
              <a:gd name="connsiteX435" fmla="*/ 1509136 w 6915685"/>
              <a:gd name="connsiteY435" fmla="*/ 854263 h 3091235"/>
              <a:gd name="connsiteX436" fmla="*/ 1672682 w 6915685"/>
              <a:gd name="connsiteY436" fmla="*/ 895992 h 3091235"/>
              <a:gd name="connsiteX437" fmla="*/ 1714478 w 6915685"/>
              <a:gd name="connsiteY437" fmla="*/ 975822 h 3091235"/>
              <a:gd name="connsiteX438" fmla="*/ 1792617 w 6915685"/>
              <a:gd name="connsiteY438" fmla="*/ 1073795 h 3091235"/>
              <a:gd name="connsiteX439" fmla="*/ 1872573 w 6915685"/>
              <a:gd name="connsiteY439" fmla="*/ 1099195 h 3091235"/>
              <a:gd name="connsiteX440" fmla="*/ 1875072 w 6915685"/>
              <a:gd name="connsiteY440" fmla="*/ 1100329 h 3091235"/>
              <a:gd name="connsiteX441" fmla="*/ 1888578 w 6915685"/>
              <a:gd name="connsiteY441" fmla="*/ 1106459 h 3091235"/>
              <a:gd name="connsiteX442" fmla="*/ 1870967 w 6915685"/>
              <a:gd name="connsiteY442" fmla="*/ 1117049 h 3091235"/>
              <a:gd name="connsiteX443" fmla="*/ 1823769 w 6915685"/>
              <a:gd name="connsiteY443" fmla="*/ 1145432 h 3091235"/>
              <a:gd name="connsiteX444" fmla="*/ 1749388 w 6915685"/>
              <a:gd name="connsiteY444" fmla="*/ 1165434 h 3091235"/>
              <a:gd name="connsiteX445" fmla="*/ 1836470 w 6915685"/>
              <a:gd name="connsiteY445" fmla="*/ 1167252 h 3091235"/>
              <a:gd name="connsiteX446" fmla="*/ 1923552 w 6915685"/>
              <a:gd name="connsiteY446" fmla="*/ 1129067 h 3091235"/>
              <a:gd name="connsiteX447" fmla="*/ 1926285 w 6915685"/>
              <a:gd name="connsiteY447" fmla="*/ 1125643 h 3091235"/>
              <a:gd name="connsiteX448" fmla="*/ 1928906 w 6915685"/>
              <a:gd name="connsiteY448" fmla="*/ 1124595 h 3091235"/>
              <a:gd name="connsiteX449" fmla="*/ 1930818 w 6915685"/>
              <a:gd name="connsiteY449" fmla="*/ 1120162 h 3091235"/>
              <a:gd name="connsiteX450" fmla="*/ 1933101 w 6915685"/>
              <a:gd name="connsiteY450" fmla="*/ 1120887 h 3091235"/>
              <a:gd name="connsiteX451" fmla="*/ 2336542 w 6915685"/>
              <a:gd name="connsiteY451" fmla="*/ 1249093 h 3091235"/>
              <a:gd name="connsiteX452" fmla="*/ 2436262 w 6915685"/>
              <a:gd name="connsiteY452" fmla="*/ 1280781 h 3091235"/>
              <a:gd name="connsiteX453" fmla="*/ 2318201 w 6915685"/>
              <a:gd name="connsiteY453" fmla="*/ 1336427 h 3091235"/>
              <a:gd name="connsiteX454" fmla="*/ 2309130 w 6915685"/>
              <a:gd name="connsiteY454" fmla="*/ 1343697 h 3091235"/>
              <a:gd name="connsiteX455" fmla="*/ 2303687 w 6915685"/>
              <a:gd name="connsiteY455" fmla="*/ 1349148 h 3091235"/>
              <a:gd name="connsiteX456" fmla="*/ 2169987 w 6915685"/>
              <a:gd name="connsiteY456" fmla="*/ 1557319 h 3091235"/>
              <a:gd name="connsiteX457" fmla="*/ 2165228 w 6915685"/>
              <a:gd name="connsiteY457" fmla="*/ 1564729 h 3091235"/>
              <a:gd name="connsiteX458" fmla="*/ 2154173 w 6915685"/>
              <a:gd name="connsiteY458" fmla="*/ 1555950 h 3091235"/>
              <a:gd name="connsiteX459" fmla="*/ 2099864 w 6915685"/>
              <a:gd name="connsiteY459" fmla="*/ 1512825 h 3091235"/>
              <a:gd name="connsiteX460" fmla="*/ 2093385 w 6915685"/>
              <a:gd name="connsiteY460" fmla="*/ 1509581 h 3091235"/>
              <a:gd name="connsiteX461" fmla="*/ 2005924 w 6915685"/>
              <a:gd name="connsiteY461" fmla="*/ 1511203 h 3091235"/>
              <a:gd name="connsiteX462" fmla="*/ 1920082 w 6915685"/>
              <a:gd name="connsiteY462" fmla="*/ 1514446 h 3091235"/>
              <a:gd name="connsiteX463" fmla="*/ 1722485 w 6915685"/>
              <a:gd name="connsiteY463" fmla="*/ 1567961 h 3091235"/>
              <a:gd name="connsiteX464" fmla="*/ 1562139 w 6915685"/>
              <a:gd name="connsiteY464" fmla="*/ 1658773 h 3091235"/>
              <a:gd name="connsiteX465" fmla="*/ 1730583 w 6915685"/>
              <a:gd name="connsiteY465" fmla="*/ 1582555 h 3091235"/>
              <a:gd name="connsiteX466" fmla="*/ 1924941 w 6915685"/>
              <a:gd name="connsiteY466" fmla="*/ 1538771 h 3091235"/>
              <a:gd name="connsiteX467" fmla="*/ 2007544 w 6915685"/>
              <a:gd name="connsiteY467" fmla="*/ 1538771 h 3091235"/>
              <a:gd name="connsiteX468" fmla="*/ 2083667 w 6915685"/>
              <a:gd name="connsiteY468" fmla="*/ 1538771 h 3091235"/>
              <a:gd name="connsiteX469" fmla="*/ 2125778 w 6915685"/>
              <a:gd name="connsiteY469" fmla="*/ 1574447 h 3091235"/>
              <a:gd name="connsiteX470" fmla="*/ 2145594 w 6915685"/>
              <a:gd name="connsiteY470" fmla="*/ 1590866 h 3091235"/>
              <a:gd name="connsiteX471" fmla="*/ 2147452 w 6915685"/>
              <a:gd name="connsiteY471" fmla="*/ 1592406 h 3091235"/>
              <a:gd name="connsiteX472" fmla="*/ 2104112 w 6915685"/>
              <a:gd name="connsiteY472" fmla="*/ 1659887 h 3091235"/>
              <a:gd name="connsiteX473" fmla="*/ 2019917 w 6915685"/>
              <a:gd name="connsiteY473" fmla="*/ 1788681 h 3091235"/>
              <a:gd name="connsiteX474" fmla="*/ 1976805 w 6915685"/>
              <a:gd name="connsiteY474" fmla="*/ 1854626 h 3091235"/>
              <a:gd name="connsiteX475" fmla="*/ 1943749 w 6915685"/>
              <a:gd name="connsiteY475" fmla="*/ 1866470 h 3091235"/>
              <a:gd name="connsiteX476" fmla="*/ 1850020 w 6915685"/>
              <a:gd name="connsiteY476" fmla="*/ 1900051 h 3091235"/>
              <a:gd name="connsiteX477" fmla="*/ 1758940 w 6915685"/>
              <a:gd name="connsiteY477" fmla="*/ 1889161 h 3091235"/>
              <a:gd name="connsiteX478" fmla="*/ 1653286 w 6915685"/>
              <a:gd name="connsiteY478" fmla="*/ 1885530 h 3091235"/>
              <a:gd name="connsiteX479" fmla="*/ 1655108 w 6915685"/>
              <a:gd name="connsiteY479" fmla="*/ 1887345 h 3091235"/>
              <a:gd name="connsiteX480" fmla="*/ 1755296 w 6915685"/>
              <a:gd name="connsiteY480" fmla="*/ 1909128 h 3091235"/>
              <a:gd name="connsiteX481" fmla="*/ 1844554 w 6915685"/>
              <a:gd name="connsiteY481" fmla="*/ 1927280 h 3091235"/>
              <a:gd name="connsiteX482" fmla="*/ 1920637 w 6915685"/>
              <a:gd name="connsiteY482" fmla="*/ 1906604 h 3091235"/>
              <a:gd name="connsiteX483" fmla="*/ 1947620 w 6915685"/>
              <a:gd name="connsiteY483" fmla="*/ 1899270 h 3091235"/>
              <a:gd name="connsiteX484" fmla="*/ 1904536 w 6915685"/>
              <a:gd name="connsiteY484" fmla="*/ 1965175 h 3091235"/>
              <a:gd name="connsiteX485" fmla="*/ 1747743 w 6915685"/>
              <a:gd name="connsiteY485" fmla="*/ 2130737 h 3091235"/>
              <a:gd name="connsiteX486" fmla="*/ 1718286 w 6915685"/>
              <a:gd name="connsiteY486" fmla="*/ 2161842 h 3091235"/>
              <a:gd name="connsiteX487" fmla="*/ 1654651 w 6915685"/>
              <a:gd name="connsiteY487" fmla="*/ 2164238 h 3091235"/>
              <a:gd name="connsiteX488" fmla="*/ 1518033 w 6915685"/>
              <a:gd name="connsiteY488" fmla="*/ 2169382 h 3091235"/>
              <a:gd name="connsiteX489" fmla="*/ 1616960 w 6915685"/>
              <a:gd name="connsiteY489" fmla="*/ 2180644 h 3091235"/>
              <a:gd name="connsiteX490" fmla="*/ 1692352 w 6915685"/>
              <a:gd name="connsiteY490" fmla="*/ 2189227 h 3091235"/>
              <a:gd name="connsiteX491" fmla="*/ 1670489 w 6915685"/>
              <a:gd name="connsiteY491" fmla="*/ 2212312 h 3091235"/>
              <a:gd name="connsiteX492" fmla="*/ 1513697 w 6915685"/>
              <a:gd name="connsiteY492" fmla="*/ 2376657 h 3091235"/>
              <a:gd name="connsiteX493" fmla="*/ 1463850 w 6915685"/>
              <a:gd name="connsiteY493" fmla="*/ 2428904 h 3091235"/>
              <a:gd name="connsiteX494" fmla="*/ 1455013 w 6915685"/>
              <a:gd name="connsiteY494" fmla="*/ 2431370 h 3091235"/>
              <a:gd name="connsiteX495" fmla="*/ 1267663 w 6915685"/>
              <a:gd name="connsiteY495" fmla="*/ 2483643 h 3091235"/>
              <a:gd name="connsiteX496" fmla="*/ 1262871 w 6915685"/>
              <a:gd name="connsiteY496" fmla="*/ 2483162 h 3091235"/>
              <a:gd name="connsiteX497" fmla="*/ 1236559 w 6915685"/>
              <a:gd name="connsiteY497" fmla="*/ 2480522 h 3091235"/>
              <a:gd name="connsiteX498" fmla="*/ 1236472 w 6915685"/>
              <a:gd name="connsiteY498" fmla="*/ 2480005 h 3091235"/>
              <a:gd name="connsiteX499" fmla="*/ 1197698 w 6915685"/>
              <a:gd name="connsiteY499" fmla="*/ 2249467 h 3091235"/>
              <a:gd name="connsiteX500" fmla="*/ 1200082 w 6915685"/>
              <a:gd name="connsiteY500" fmla="*/ 2414940 h 3091235"/>
              <a:gd name="connsiteX501" fmla="*/ 1200977 w 6915685"/>
              <a:gd name="connsiteY501" fmla="*/ 2476950 h 3091235"/>
              <a:gd name="connsiteX502" fmla="*/ 1138292 w 6915685"/>
              <a:gd name="connsiteY502" fmla="*/ 2470660 h 3091235"/>
              <a:gd name="connsiteX503" fmla="*/ 961006 w 6915685"/>
              <a:gd name="connsiteY503" fmla="*/ 2452867 h 3091235"/>
              <a:gd name="connsiteX504" fmla="*/ 1113425 w 6915685"/>
              <a:gd name="connsiteY504" fmla="*/ 2490885 h 3091235"/>
              <a:gd name="connsiteX505" fmla="*/ 1274919 w 6915685"/>
              <a:gd name="connsiteY505" fmla="*/ 2521660 h 3091235"/>
              <a:gd name="connsiteX506" fmla="*/ 1302365 w 6915685"/>
              <a:gd name="connsiteY506" fmla="*/ 2515324 h 3091235"/>
              <a:gd name="connsiteX507" fmla="*/ 1345924 w 6915685"/>
              <a:gd name="connsiteY507" fmla="*/ 2505267 h 3091235"/>
              <a:gd name="connsiteX508" fmla="*/ 1222353 w 6915685"/>
              <a:gd name="connsiteY508" fmla="*/ 2570297 h 3091235"/>
              <a:gd name="connsiteX509" fmla="*/ 1010078 w 6915685"/>
              <a:gd name="connsiteY509" fmla="*/ 2682962 h 3091235"/>
              <a:gd name="connsiteX510" fmla="*/ 717973 w 6915685"/>
              <a:gd name="connsiteY510" fmla="*/ 2635715 h 3091235"/>
              <a:gd name="connsiteX511" fmla="*/ 416793 w 6915685"/>
              <a:gd name="connsiteY511" fmla="*/ 2588469 h 3091235"/>
              <a:gd name="connsiteX512" fmla="*/ 413167 w 6915685"/>
              <a:gd name="connsiteY512" fmla="*/ 2588469 h 3091235"/>
              <a:gd name="connsiteX513" fmla="*/ 407722 w 6915685"/>
              <a:gd name="connsiteY513" fmla="*/ 2590287 h 3091235"/>
              <a:gd name="connsiteX514" fmla="*/ 211777 w 6915685"/>
              <a:gd name="connsiteY514" fmla="*/ 2797446 h 3091235"/>
              <a:gd name="connsiteX515" fmla="*/ 228104 w 6915685"/>
              <a:gd name="connsiteY515" fmla="*/ 2801080 h 3091235"/>
              <a:gd name="connsiteX516" fmla="*/ 414980 w 6915685"/>
              <a:gd name="connsiteY516" fmla="*/ 2617545 h 3091235"/>
              <a:gd name="connsiteX517" fmla="*/ 666036 w 6915685"/>
              <a:gd name="connsiteY517" fmla="*/ 2665842 h 3091235"/>
              <a:gd name="connsiteX518" fmla="*/ 747594 w 6915685"/>
              <a:gd name="connsiteY518" fmla="*/ 2681531 h 3091235"/>
              <a:gd name="connsiteX519" fmla="*/ 743706 w 6915685"/>
              <a:gd name="connsiteY519" fmla="*/ 2686284 h 3091235"/>
              <a:gd name="connsiteX520" fmla="*/ 658467 w 6915685"/>
              <a:gd name="connsiteY520" fmla="*/ 2790477 h 3091235"/>
              <a:gd name="connsiteX521" fmla="*/ 782943 w 6915685"/>
              <a:gd name="connsiteY521" fmla="*/ 2698879 h 3091235"/>
              <a:gd name="connsiteX522" fmla="*/ 782944 w 6915685"/>
              <a:gd name="connsiteY522" fmla="*/ 2688332 h 3091235"/>
              <a:gd name="connsiteX523" fmla="*/ 813649 w 6915685"/>
              <a:gd name="connsiteY523" fmla="*/ 2694239 h 3091235"/>
              <a:gd name="connsiteX524" fmla="*/ 1010076 w 6915685"/>
              <a:gd name="connsiteY524" fmla="*/ 2732027 h 3091235"/>
              <a:gd name="connsiteX525" fmla="*/ 1022778 w 6915685"/>
              <a:gd name="connsiteY525" fmla="*/ 2732027 h 3091235"/>
              <a:gd name="connsiteX526" fmla="*/ 1118454 w 6915685"/>
              <a:gd name="connsiteY526" fmla="*/ 2685263 h 3091235"/>
              <a:gd name="connsiteX527" fmla="*/ 1213590 w 6915685"/>
              <a:gd name="connsiteY527" fmla="*/ 2638763 h 3091235"/>
              <a:gd name="connsiteX528" fmla="*/ 1213344 w 6915685"/>
              <a:gd name="connsiteY528" fmla="*/ 2641822 h 3091235"/>
              <a:gd name="connsiteX529" fmla="*/ 1194140 w 6915685"/>
              <a:gd name="connsiteY529" fmla="*/ 2881239 h 3091235"/>
              <a:gd name="connsiteX530" fmla="*/ 1237025 w 6915685"/>
              <a:gd name="connsiteY530" fmla="*/ 2702823 h 3091235"/>
              <a:gd name="connsiteX531" fmla="*/ 1257527 w 6915685"/>
              <a:gd name="connsiteY531" fmla="*/ 2617533 h 3091235"/>
              <a:gd name="connsiteX532" fmla="*/ 1308788 w 6915685"/>
              <a:gd name="connsiteY532" fmla="*/ 2594062 h 3091235"/>
              <a:gd name="connsiteX533" fmla="*/ 1479985 w 6915685"/>
              <a:gd name="connsiteY533" fmla="*/ 2504879 h 3091235"/>
              <a:gd name="connsiteX534" fmla="*/ 1805728 w 6915685"/>
              <a:gd name="connsiteY534" fmla="*/ 2176188 h 3091235"/>
              <a:gd name="connsiteX535" fmla="*/ 1875721 w 6915685"/>
              <a:gd name="connsiteY535" fmla="*/ 2105561 h 3091235"/>
              <a:gd name="connsiteX536" fmla="*/ 1879527 w 6915685"/>
              <a:gd name="connsiteY536" fmla="*/ 2128358 h 3091235"/>
              <a:gd name="connsiteX537" fmla="*/ 1907776 w 6915685"/>
              <a:gd name="connsiteY537" fmla="*/ 2297517 h 3091235"/>
              <a:gd name="connsiteX538" fmla="*/ 1907776 w 6915685"/>
              <a:gd name="connsiteY538" fmla="*/ 2146372 h 3091235"/>
              <a:gd name="connsiteX539" fmla="*/ 1907776 w 6915685"/>
              <a:gd name="connsiteY539" fmla="*/ 2073215 h 3091235"/>
              <a:gd name="connsiteX540" fmla="*/ 1966224 w 6915685"/>
              <a:gd name="connsiteY540" fmla="*/ 2014238 h 3091235"/>
              <a:gd name="connsiteX541" fmla="*/ 1969852 w 6915685"/>
              <a:gd name="connsiteY541" fmla="*/ 2008786 h 3091235"/>
              <a:gd name="connsiteX542" fmla="*/ 2176685 w 6915685"/>
              <a:gd name="connsiteY542" fmla="*/ 1703501 h 3091235"/>
              <a:gd name="connsiteX543" fmla="*/ 2374446 w 6915685"/>
              <a:gd name="connsiteY543" fmla="*/ 1407298 h 3091235"/>
              <a:gd name="connsiteX544" fmla="*/ 2624822 w 6915685"/>
              <a:gd name="connsiteY544" fmla="*/ 1294633 h 3091235"/>
              <a:gd name="connsiteX545" fmla="*/ 2866126 w 6915685"/>
              <a:gd name="connsiteY545" fmla="*/ 1185601 h 3091235"/>
              <a:gd name="connsiteX546" fmla="*/ 3557381 w 6915685"/>
              <a:gd name="connsiteY546" fmla="*/ 1454546 h 3091235"/>
              <a:gd name="connsiteX547" fmla="*/ 4140413 w 6915685"/>
              <a:gd name="connsiteY547" fmla="*/ 1682137 h 3091235"/>
              <a:gd name="connsiteX548" fmla="*/ 4260477 w 6915685"/>
              <a:gd name="connsiteY548" fmla="*/ 1729005 h 3091235"/>
              <a:gd name="connsiteX549" fmla="*/ 4255721 w 6915685"/>
              <a:gd name="connsiteY549" fmla="*/ 1733902 h 3091235"/>
              <a:gd name="connsiteX550" fmla="*/ 4217678 w 6915685"/>
              <a:gd name="connsiteY550" fmla="*/ 1844778 h 3091235"/>
              <a:gd name="connsiteX551" fmla="*/ 4183257 w 6915685"/>
              <a:gd name="connsiteY551" fmla="*/ 1950201 h 3091235"/>
              <a:gd name="connsiteX552" fmla="*/ 4121664 w 6915685"/>
              <a:gd name="connsiteY552" fmla="*/ 1988372 h 3091235"/>
              <a:gd name="connsiteX553" fmla="*/ 4052825 w 6915685"/>
              <a:gd name="connsiteY553" fmla="*/ 2033813 h 3091235"/>
              <a:gd name="connsiteX554" fmla="*/ 4045579 w 6915685"/>
              <a:gd name="connsiteY554" fmla="*/ 2041083 h 3091235"/>
              <a:gd name="connsiteX555" fmla="*/ 3982174 w 6915685"/>
              <a:gd name="connsiteY555" fmla="*/ 2150142 h 3091235"/>
              <a:gd name="connsiteX556" fmla="*/ 3981183 w 6915685"/>
              <a:gd name="connsiteY556" fmla="*/ 2151221 h 3091235"/>
              <a:gd name="connsiteX557" fmla="*/ 3978162 w 6915685"/>
              <a:gd name="connsiteY557" fmla="*/ 2154513 h 3091235"/>
              <a:gd name="connsiteX558" fmla="*/ 3975502 w 6915685"/>
              <a:gd name="connsiteY558" fmla="*/ 2153298 h 3091235"/>
              <a:gd name="connsiteX559" fmla="*/ 3960917 w 6915685"/>
              <a:gd name="connsiteY559" fmla="*/ 2153542 h 3091235"/>
              <a:gd name="connsiteX560" fmla="*/ 3909872 w 6915685"/>
              <a:gd name="connsiteY560" fmla="*/ 2159415 h 3091235"/>
              <a:gd name="connsiteX561" fmla="*/ 3911695 w 6915685"/>
              <a:gd name="connsiteY561" fmla="*/ 2161373 h 3091235"/>
              <a:gd name="connsiteX562" fmla="*/ 3937075 w 6915685"/>
              <a:gd name="connsiteY562" fmla="*/ 2165503 h 3091235"/>
              <a:gd name="connsiteX563" fmla="*/ 3964045 w 6915685"/>
              <a:gd name="connsiteY563" fmla="*/ 2169891 h 3091235"/>
              <a:gd name="connsiteX564" fmla="*/ 3955425 w 6915685"/>
              <a:gd name="connsiteY564" fmla="*/ 2179281 h 3091235"/>
              <a:gd name="connsiteX565" fmla="*/ 3918769 w 6915685"/>
              <a:gd name="connsiteY565" fmla="*/ 2219212 h 3091235"/>
              <a:gd name="connsiteX566" fmla="*/ 3953160 w 6915685"/>
              <a:gd name="connsiteY566" fmla="*/ 2196975 h 3091235"/>
              <a:gd name="connsiteX567" fmla="*/ 3994219 w 6915685"/>
              <a:gd name="connsiteY567" fmla="*/ 2170427 h 3091235"/>
              <a:gd name="connsiteX568" fmla="*/ 4004194 w 6915685"/>
              <a:gd name="connsiteY568" fmla="*/ 2229891 h 3091235"/>
              <a:gd name="connsiteX569" fmla="*/ 4016650 w 6915685"/>
              <a:gd name="connsiteY569" fmla="*/ 2155621 h 3091235"/>
              <a:gd name="connsiteX570" fmla="*/ 4016153 w 6915685"/>
              <a:gd name="connsiteY570" fmla="*/ 2146492 h 3091235"/>
              <a:gd name="connsiteX571" fmla="*/ 4019962 w 6915685"/>
              <a:gd name="connsiteY571" fmla="*/ 2141394 h 3091235"/>
              <a:gd name="connsiteX572" fmla="*/ 4041956 w 6915685"/>
              <a:gd name="connsiteY572" fmla="*/ 2111972 h 3091235"/>
              <a:gd name="connsiteX573" fmla="*/ 4074564 w 6915685"/>
              <a:gd name="connsiteY573" fmla="*/ 2062895 h 3091235"/>
              <a:gd name="connsiteX574" fmla="*/ 4145215 w 6915685"/>
              <a:gd name="connsiteY574" fmla="*/ 2024725 h 3091235"/>
              <a:gd name="connsiteX575" fmla="*/ 4217678 w 6915685"/>
              <a:gd name="connsiteY575" fmla="*/ 1984737 h 3091235"/>
              <a:gd name="connsiteX576" fmla="*/ 4221301 w 6915685"/>
              <a:gd name="connsiteY576" fmla="*/ 1982920 h 3091235"/>
              <a:gd name="connsiteX577" fmla="*/ 4226736 w 6915685"/>
              <a:gd name="connsiteY577" fmla="*/ 1977467 h 3091235"/>
              <a:gd name="connsiteX578" fmla="*/ 4286202 w 6915685"/>
              <a:gd name="connsiteY578" fmla="*/ 1827691 h 3091235"/>
              <a:gd name="connsiteX579" fmla="*/ 4313589 w 6915685"/>
              <a:gd name="connsiteY579" fmla="*/ 1758715 h 3091235"/>
              <a:gd name="connsiteX580" fmla="*/ 4336723 w 6915685"/>
              <a:gd name="connsiteY580" fmla="*/ 1772017 h 3091235"/>
              <a:gd name="connsiteX581" fmla="*/ 4461868 w 6915685"/>
              <a:gd name="connsiteY581" fmla="*/ 1843973 h 3091235"/>
              <a:gd name="connsiteX582" fmla="*/ 4500132 w 6915685"/>
              <a:gd name="connsiteY582" fmla="*/ 1865974 h 3091235"/>
              <a:gd name="connsiteX583" fmla="*/ 4485498 w 6915685"/>
              <a:gd name="connsiteY583" fmla="*/ 1943741 h 3091235"/>
              <a:gd name="connsiteX584" fmla="*/ 4459781 w 6915685"/>
              <a:gd name="connsiteY584" fmla="*/ 2080401 h 3091235"/>
              <a:gd name="connsiteX585" fmla="*/ 4504881 w 6915685"/>
              <a:gd name="connsiteY585" fmla="*/ 1912628 h 3091235"/>
              <a:gd name="connsiteX586" fmla="*/ 4515107 w 6915685"/>
              <a:gd name="connsiteY586" fmla="*/ 1874584 h 3091235"/>
              <a:gd name="connsiteX587" fmla="*/ 4558885 w 6915685"/>
              <a:gd name="connsiteY587" fmla="*/ 1899756 h 3091235"/>
              <a:gd name="connsiteX588" fmla="*/ 4856433 w 6915685"/>
              <a:gd name="connsiteY588" fmla="*/ 2068754 h 3091235"/>
              <a:gd name="connsiteX589" fmla="*/ 5114065 w 6915685"/>
              <a:gd name="connsiteY589" fmla="*/ 2234117 h 3091235"/>
              <a:gd name="connsiteX590" fmla="*/ 5373514 w 6915685"/>
              <a:gd name="connsiteY590" fmla="*/ 2399482 h 3091235"/>
              <a:gd name="connsiteX591" fmla="*/ 5386214 w 6915685"/>
              <a:gd name="connsiteY591" fmla="*/ 2404934 h 3091235"/>
              <a:gd name="connsiteX592" fmla="*/ 5415243 w 6915685"/>
              <a:gd name="connsiteY592" fmla="*/ 2410385 h 3091235"/>
              <a:gd name="connsiteX593" fmla="*/ 5417058 w 6915685"/>
              <a:gd name="connsiteY593" fmla="*/ 2409931 h 3091235"/>
              <a:gd name="connsiteX594" fmla="*/ 5417360 w 6915685"/>
              <a:gd name="connsiteY594" fmla="*/ 2409856 h 3091235"/>
              <a:gd name="connsiteX595" fmla="*/ 5410245 w 6915685"/>
              <a:gd name="connsiteY595" fmla="*/ 2428921 h 3091235"/>
              <a:gd name="connsiteX596" fmla="*/ 5388129 w 6915685"/>
              <a:gd name="connsiteY596" fmla="*/ 2488173 h 3091235"/>
              <a:gd name="connsiteX597" fmla="*/ 5114689 w 6915685"/>
              <a:gd name="connsiteY597" fmla="*/ 2667681 h 3091235"/>
              <a:gd name="connsiteX598" fmla="*/ 5426157 w 6915685"/>
              <a:gd name="connsiteY598" fmla="*/ 2528064 h 3091235"/>
              <a:gd name="connsiteX599" fmla="*/ 5435211 w 6915685"/>
              <a:gd name="connsiteY599" fmla="*/ 2518997 h 3091235"/>
              <a:gd name="connsiteX600" fmla="*/ 5492228 w 6915685"/>
              <a:gd name="connsiteY600" fmla="*/ 2395096 h 3091235"/>
              <a:gd name="connsiteX601" fmla="*/ 5495388 w 6915685"/>
              <a:gd name="connsiteY601" fmla="*/ 2388228 h 3091235"/>
              <a:gd name="connsiteX602" fmla="*/ 5495754 w 6915685"/>
              <a:gd name="connsiteY602" fmla="*/ 2388125 h 3091235"/>
              <a:gd name="connsiteX603" fmla="*/ 5652494 w 6915685"/>
              <a:gd name="connsiteY603" fmla="*/ 2343888 h 3091235"/>
              <a:gd name="connsiteX604" fmla="*/ 5750486 w 6915685"/>
              <a:gd name="connsiteY604" fmla="*/ 2316231 h 3091235"/>
              <a:gd name="connsiteX605" fmla="*/ 5731241 w 6915685"/>
              <a:gd name="connsiteY605" fmla="*/ 2353557 h 3091235"/>
              <a:gd name="connsiteX606" fmla="*/ 5704885 w 6915685"/>
              <a:gd name="connsiteY606" fmla="*/ 2404677 h 3091235"/>
              <a:gd name="connsiteX607" fmla="*/ 5554259 w 6915685"/>
              <a:gd name="connsiteY607" fmla="*/ 2464804 h 3091235"/>
              <a:gd name="connsiteX608" fmla="*/ 5721218 w 6915685"/>
              <a:gd name="connsiteY608" fmla="*/ 2430185 h 3091235"/>
              <a:gd name="connsiteX609" fmla="*/ 5728477 w 6915685"/>
              <a:gd name="connsiteY609" fmla="*/ 2426541 h 3091235"/>
              <a:gd name="connsiteX610" fmla="*/ 5792913 w 6915685"/>
              <a:gd name="connsiteY610" fmla="*/ 2322788 h 3091235"/>
              <a:gd name="connsiteX611" fmla="*/ 5806867 w 6915685"/>
              <a:gd name="connsiteY611" fmla="*/ 2300318 h 3091235"/>
              <a:gd name="connsiteX612" fmla="*/ 5957725 w 6915685"/>
              <a:gd name="connsiteY612" fmla="*/ 2257741 h 3091235"/>
              <a:gd name="connsiteX613" fmla="*/ 6179695 w 6915685"/>
              <a:gd name="connsiteY613" fmla="*/ 2194111 h 3091235"/>
              <a:gd name="connsiteX614" fmla="*/ 6208523 w 6915685"/>
              <a:gd name="connsiteY614" fmla="*/ 2185848 h 3091235"/>
              <a:gd name="connsiteX615" fmla="*/ 6254639 w 6915685"/>
              <a:gd name="connsiteY615" fmla="*/ 2198247 h 3091235"/>
              <a:gd name="connsiteX616" fmla="*/ 6550922 w 6915685"/>
              <a:gd name="connsiteY616" fmla="*/ 2277904 h 3091235"/>
              <a:gd name="connsiteX617" fmla="*/ 6583588 w 6915685"/>
              <a:gd name="connsiteY617" fmla="*/ 2276087 h 3091235"/>
              <a:gd name="connsiteX618" fmla="*/ 6625100 w 6915685"/>
              <a:gd name="connsiteY618" fmla="*/ 2263595 h 3091235"/>
              <a:gd name="connsiteX619" fmla="*/ 6650972 w 6915685"/>
              <a:gd name="connsiteY619" fmla="*/ 2255809 h 3091235"/>
              <a:gd name="connsiteX620" fmla="*/ 6650732 w 6915685"/>
              <a:gd name="connsiteY620" fmla="*/ 2288955 h 3091235"/>
              <a:gd name="connsiteX621" fmla="*/ 6650732 w 6915685"/>
              <a:gd name="connsiteY621" fmla="*/ 2392331 h 3091235"/>
              <a:gd name="connsiteX622" fmla="*/ 6650732 w 6915685"/>
              <a:gd name="connsiteY622" fmla="*/ 2433339 h 3091235"/>
              <a:gd name="connsiteX623" fmla="*/ 6636567 w 6915685"/>
              <a:gd name="connsiteY623" fmla="*/ 2441838 h 3091235"/>
              <a:gd name="connsiteX624" fmla="*/ 6408488 w 6915685"/>
              <a:gd name="connsiteY624" fmla="*/ 2578701 h 3091235"/>
              <a:gd name="connsiteX625" fmla="*/ 6603726 w 6915685"/>
              <a:gd name="connsiteY625" fmla="*/ 2514124 h 3091235"/>
              <a:gd name="connsiteX626" fmla="*/ 6650732 w 6915685"/>
              <a:gd name="connsiteY626" fmla="*/ 2498576 h 3091235"/>
              <a:gd name="connsiteX627" fmla="*/ 6650732 w 6915685"/>
              <a:gd name="connsiteY627" fmla="*/ 2533995 h 3091235"/>
              <a:gd name="connsiteX628" fmla="*/ 6500256 w 6915685"/>
              <a:gd name="connsiteY628" fmla="*/ 2913354 h 3091235"/>
              <a:gd name="connsiteX629" fmla="*/ 6251880 w 6915685"/>
              <a:gd name="connsiteY629" fmla="*/ 3091235 h 3091235"/>
              <a:gd name="connsiteX630" fmla="*/ 6529264 w 6915685"/>
              <a:gd name="connsiteY630" fmla="*/ 2942397 h 3091235"/>
              <a:gd name="connsiteX631" fmla="*/ 6534703 w 6915685"/>
              <a:gd name="connsiteY631" fmla="*/ 2935136 h 3091235"/>
              <a:gd name="connsiteX632" fmla="*/ 6625351 w 6915685"/>
              <a:gd name="connsiteY632" fmla="*/ 2742734 h 3091235"/>
              <a:gd name="connsiteX633" fmla="*/ 6714186 w 6915685"/>
              <a:gd name="connsiteY633" fmla="*/ 2541256 h 3091235"/>
              <a:gd name="connsiteX634" fmla="*/ 6716679 w 6915685"/>
              <a:gd name="connsiteY634" fmla="*/ 2478634 h 3091235"/>
              <a:gd name="connsiteX635" fmla="*/ 6717225 w 6915685"/>
              <a:gd name="connsiteY635" fmla="*/ 2464920 h 3091235"/>
              <a:gd name="connsiteX636" fmla="*/ 6718250 w 6915685"/>
              <a:gd name="connsiteY636" fmla="*/ 2463891 h 3091235"/>
              <a:gd name="connsiteX637" fmla="*/ 6717591 w 6915685"/>
              <a:gd name="connsiteY637" fmla="*/ 2455727 h 3091235"/>
              <a:gd name="connsiteX638" fmla="*/ 6719055 w 6915685"/>
              <a:gd name="connsiteY638" fmla="*/ 2418948 h 3091235"/>
              <a:gd name="connsiteX639" fmla="*/ 6724883 w 6915685"/>
              <a:gd name="connsiteY639" fmla="*/ 2272545 h 3091235"/>
              <a:gd name="connsiteX640" fmla="*/ 6726454 w 6915685"/>
              <a:gd name="connsiteY640" fmla="*/ 2233095 h 3091235"/>
              <a:gd name="connsiteX641" fmla="*/ 6806067 w 6915685"/>
              <a:gd name="connsiteY641" fmla="*/ 2209138 h 3091235"/>
              <a:gd name="connsiteX642" fmla="*/ 6915685 w 6915685"/>
              <a:gd name="connsiteY642" fmla="*/ 2176152 h 3091235"/>
              <a:gd name="connsiteX643" fmla="*/ 6915685 w 6915685"/>
              <a:gd name="connsiteY643" fmla="*/ 2112366 h 3091235"/>
              <a:gd name="connsiteX644" fmla="*/ 6915685 w 6915685"/>
              <a:gd name="connsiteY644" fmla="*/ 1965175 h 3091235"/>
              <a:gd name="connsiteX645" fmla="*/ 6661680 w 6915685"/>
              <a:gd name="connsiteY645" fmla="*/ 1966992 h 3091235"/>
              <a:gd name="connsiteX646" fmla="*/ 6478434 w 6915685"/>
              <a:gd name="connsiteY646" fmla="*/ 1966992 h 3091235"/>
              <a:gd name="connsiteX647" fmla="*/ 6440333 w 6915685"/>
              <a:gd name="connsiteY647" fmla="*/ 1970626 h 3091235"/>
              <a:gd name="connsiteX648" fmla="*/ 6412683 w 6915685"/>
              <a:gd name="connsiteY648" fmla="*/ 1978868 h 3091235"/>
              <a:gd name="connsiteX649" fmla="*/ 6408466 w 6915685"/>
              <a:gd name="connsiteY649" fmla="*/ 1980125 h 3091235"/>
              <a:gd name="connsiteX650" fmla="*/ 6362556 w 6915685"/>
              <a:gd name="connsiteY650" fmla="*/ 1960512 h 3091235"/>
              <a:gd name="connsiteX651" fmla="*/ 6205175 w 6915685"/>
              <a:gd name="connsiteY651" fmla="*/ 1893281 h 3091235"/>
              <a:gd name="connsiteX652" fmla="*/ 6188842 w 6915685"/>
              <a:gd name="connsiteY652" fmla="*/ 1889648 h 3091235"/>
              <a:gd name="connsiteX653" fmla="*/ 6139841 w 6915685"/>
              <a:gd name="connsiteY653" fmla="*/ 1893282 h 3091235"/>
              <a:gd name="connsiteX654" fmla="*/ 6098100 w 6915685"/>
              <a:gd name="connsiteY654" fmla="*/ 1896916 h 3091235"/>
              <a:gd name="connsiteX655" fmla="*/ 6032766 w 6915685"/>
              <a:gd name="connsiteY655" fmla="*/ 1864209 h 3091235"/>
              <a:gd name="connsiteX656" fmla="*/ 5960172 w 6915685"/>
              <a:gd name="connsiteY656" fmla="*/ 1826051 h 3091235"/>
              <a:gd name="connsiteX657" fmla="*/ 5951097 w 6915685"/>
              <a:gd name="connsiteY657" fmla="*/ 1822416 h 3091235"/>
              <a:gd name="connsiteX658" fmla="*/ 5931135 w 6915685"/>
              <a:gd name="connsiteY658" fmla="*/ 1824234 h 3091235"/>
              <a:gd name="connsiteX659" fmla="*/ 5923875 w 6915685"/>
              <a:gd name="connsiteY659" fmla="*/ 1829685 h 3091235"/>
              <a:gd name="connsiteX660" fmla="*/ 5867615 w 6915685"/>
              <a:gd name="connsiteY660" fmla="*/ 1882380 h 3091235"/>
              <a:gd name="connsiteX661" fmla="*/ 5847709 w 6915685"/>
              <a:gd name="connsiteY661" fmla="*/ 1900777 h 3091235"/>
              <a:gd name="connsiteX662" fmla="*/ 5846488 w 6915685"/>
              <a:gd name="connsiteY662" fmla="*/ 1901906 h 3091235"/>
              <a:gd name="connsiteX663" fmla="*/ 5845754 w 6915685"/>
              <a:gd name="connsiteY663" fmla="*/ 1901180 h 3091235"/>
              <a:gd name="connsiteX664" fmla="*/ 5746993 w 6915685"/>
              <a:gd name="connsiteY664" fmla="*/ 1803669 h 3091235"/>
              <a:gd name="connsiteX665" fmla="*/ 5621776 w 6915685"/>
              <a:gd name="connsiteY665" fmla="*/ 1678298 h 3091235"/>
              <a:gd name="connsiteX666" fmla="*/ 5607258 w 6915685"/>
              <a:gd name="connsiteY666" fmla="*/ 1592899 h 3091235"/>
              <a:gd name="connsiteX667" fmla="*/ 5590925 w 6915685"/>
              <a:gd name="connsiteY667" fmla="*/ 1492965 h 3091235"/>
              <a:gd name="connsiteX668" fmla="*/ 5589110 w 6915685"/>
              <a:gd name="connsiteY668" fmla="*/ 1487514 h 3091235"/>
              <a:gd name="connsiteX669" fmla="*/ 5583666 w 6915685"/>
              <a:gd name="connsiteY669" fmla="*/ 1476612 h 3091235"/>
              <a:gd name="connsiteX670" fmla="*/ 5580036 w 6915685"/>
              <a:gd name="connsiteY670" fmla="*/ 1472978 h 3091235"/>
              <a:gd name="connsiteX671" fmla="*/ 5494744 w 6915685"/>
              <a:gd name="connsiteY671" fmla="*/ 1376678 h 3091235"/>
              <a:gd name="connsiteX672" fmla="*/ 5411266 w 6915685"/>
              <a:gd name="connsiteY672" fmla="*/ 1285829 h 3091235"/>
              <a:gd name="connsiteX673" fmla="*/ 5385235 w 6915685"/>
              <a:gd name="connsiteY673" fmla="*/ 1237536 h 3091235"/>
              <a:gd name="connsiteX674" fmla="*/ 5383097 w 6915685"/>
              <a:gd name="connsiteY674" fmla="*/ 1233568 h 3091235"/>
              <a:gd name="connsiteX675" fmla="*/ 5427640 w 6915685"/>
              <a:gd name="connsiteY675" fmla="*/ 1267679 h 3091235"/>
              <a:gd name="connsiteX676" fmla="*/ 5523819 w 6915685"/>
              <a:gd name="connsiteY676" fmla="*/ 1342062 h 3091235"/>
              <a:gd name="connsiteX677" fmla="*/ 5527448 w 6915685"/>
              <a:gd name="connsiteY677" fmla="*/ 1343878 h 3091235"/>
              <a:gd name="connsiteX678" fmla="*/ 5538336 w 6915685"/>
              <a:gd name="connsiteY678" fmla="*/ 1347505 h 3091235"/>
              <a:gd name="connsiteX679" fmla="*/ 5541966 w 6915685"/>
              <a:gd name="connsiteY679" fmla="*/ 1347506 h 3091235"/>
              <a:gd name="connsiteX680" fmla="*/ 5639959 w 6915685"/>
              <a:gd name="connsiteY680" fmla="*/ 1349320 h 3091235"/>
              <a:gd name="connsiteX681" fmla="*/ 5725248 w 6915685"/>
              <a:gd name="connsiteY681" fmla="*/ 1349320 h 3091235"/>
              <a:gd name="connsiteX682" fmla="*/ 5814169 w 6915685"/>
              <a:gd name="connsiteY682" fmla="*/ 1414634 h 3091235"/>
              <a:gd name="connsiteX683" fmla="*/ 5912162 w 6915685"/>
              <a:gd name="connsiteY683" fmla="*/ 1485390 h 3091235"/>
              <a:gd name="connsiteX684" fmla="*/ 5915792 w 6915685"/>
              <a:gd name="connsiteY684" fmla="*/ 1487204 h 3091235"/>
              <a:gd name="connsiteX685" fmla="*/ 5926679 w 6915685"/>
              <a:gd name="connsiteY685" fmla="*/ 1490833 h 3091235"/>
              <a:gd name="connsiteX686" fmla="*/ 5932124 w 6915685"/>
              <a:gd name="connsiteY686" fmla="*/ 1490833 h 3091235"/>
              <a:gd name="connsiteX687" fmla="*/ 6050078 w 6915685"/>
              <a:gd name="connsiteY687" fmla="*/ 1496275 h 3091235"/>
              <a:gd name="connsiteX688" fmla="*/ 6162588 w 6915685"/>
              <a:gd name="connsiteY688" fmla="*/ 1499904 h 3091235"/>
              <a:gd name="connsiteX689" fmla="*/ 6264211 w 6915685"/>
              <a:gd name="connsiteY689" fmla="*/ 1547075 h 3091235"/>
              <a:gd name="connsiteX690" fmla="*/ 6371278 w 6915685"/>
              <a:gd name="connsiteY690" fmla="*/ 1597875 h 3091235"/>
              <a:gd name="connsiteX691" fmla="*/ 6385795 w 6915685"/>
              <a:gd name="connsiteY691" fmla="*/ 1601502 h 3091235"/>
              <a:gd name="connsiteX692" fmla="*/ 6480159 w 6915685"/>
              <a:gd name="connsiteY692" fmla="*/ 1606945 h 3091235"/>
              <a:gd name="connsiteX693" fmla="*/ 6581782 w 6915685"/>
              <a:gd name="connsiteY693" fmla="*/ 1610574 h 3091235"/>
              <a:gd name="connsiteX694" fmla="*/ 6619461 w 6915685"/>
              <a:gd name="connsiteY694" fmla="*/ 1607626 h 3091235"/>
              <a:gd name="connsiteX695" fmla="*/ 6606065 w 6915685"/>
              <a:gd name="connsiteY695" fmla="*/ 1633829 h 3091235"/>
              <a:gd name="connsiteX696" fmla="*/ 6567929 w 6915685"/>
              <a:gd name="connsiteY696" fmla="*/ 1711895 h 3091235"/>
              <a:gd name="connsiteX697" fmla="*/ 6491659 w 6915685"/>
              <a:gd name="connsiteY697" fmla="*/ 1742758 h 3091235"/>
              <a:gd name="connsiteX698" fmla="*/ 6337302 w 6915685"/>
              <a:gd name="connsiteY698" fmla="*/ 1808115 h 3091235"/>
              <a:gd name="connsiteX699" fmla="*/ 6500739 w 6915685"/>
              <a:gd name="connsiteY699" fmla="*/ 1768174 h 3091235"/>
              <a:gd name="connsiteX700" fmla="*/ 6587905 w 6915685"/>
              <a:gd name="connsiteY700" fmla="*/ 1737311 h 3091235"/>
              <a:gd name="connsiteX701" fmla="*/ 6596984 w 6915685"/>
              <a:gd name="connsiteY701" fmla="*/ 1730050 h 3091235"/>
              <a:gd name="connsiteX702" fmla="*/ 6657813 w 6915685"/>
              <a:gd name="connsiteY702" fmla="*/ 1624238 h 3091235"/>
              <a:gd name="connsiteX703" fmla="*/ 6669617 w 6915685"/>
              <a:gd name="connsiteY703" fmla="*/ 1603703 h 3091235"/>
              <a:gd name="connsiteX704" fmla="*/ 6674558 w 6915685"/>
              <a:gd name="connsiteY704" fmla="*/ 1603317 h 3091235"/>
              <a:gd name="connsiteX705" fmla="*/ 6763250 w 6915685"/>
              <a:gd name="connsiteY705" fmla="*/ 1585174 h 3091235"/>
              <a:gd name="connsiteX706" fmla="*/ 6863058 w 6915685"/>
              <a:gd name="connsiteY706" fmla="*/ 1494462 h 3091235"/>
              <a:gd name="connsiteX707" fmla="*/ 6915684 w 6915685"/>
              <a:gd name="connsiteY707" fmla="*/ 1440033 h 3091235"/>
              <a:gd name="connsiteX708" fmla="*/ 6915685 w 6915685"/>
              <a:gd name="connsiteY708" fmla="*/ 1345691 h 3091235"/>
              <a:gd name="connsiteX709" fmla="*/ 6861243 w 6915685"/>
              <a:gd name="connsiteY709" fmla="*/ 1383791 h 3091235"/>
              <a:gd name="connsiteX710" fmla="*/ 6750548 w 6915685"/>
              <a:gd name="connsiteY710" fmla="*/ 1496275 h 3091235"/>
              <a:gd name="connsiteX711" fmla="*/ 6752363 w 6915685"/>
              <a:gd name="connsiteY711" fmla="*/ 1508975 h 3091235"/>
              <a:gd name="connsiteX712" fmla="*/ 6661629 w 6915685"/>
              <a:gd name="connsiteY712" fmla="*/ 1523490 h 3091235"/>
              <a:gd name="connsiteX713" fmla="*/ 6574523 w 6915685"/>
              <a:gd name="connsiteY713" fmla="*/ 1536190 h 3091235"/>
              <a:gd name="connsiteX714" fmla="*/ 6483789 w 6915685"/>
              <a:gd name="connsiteY714" fmla="*/ 1532561 h 3091235"/>
              <a:gd name="connsiteX715" fmla="*/ 6396684 w 6915685"/>
              <a:gd name="connsiteY715" fmla="*/ 1528932 h 3091235"/>
              <a:gd name="connsiteX716" fmla="*/ 6295061 w 6915685"/>
              <a:gd name="connsiteY716" fmla="*/ 1483575 h 3091235"/>
              <a:gd name="connsiteX717" fmla="*/ 6187994 w 6915685"/>
              <a:gd name="connsiteY717" fmla="*/ 1434590 h 3091235"/>
              <a:gd name="connsiteX718" fmla="*/ 6173477 w 6915685"/>
              <a:gd name="connsiteY718" fmla="*/ 1430962 h 3091235"/>
              <a:gd name="connsiteX719" fmla="*/ 6053708 w 6915685"/>
              <a:gd name="connsiteY719" fmla="*/ 1429148 h 3091235"/>
              <a:gd name="connsiteX720" fmla="*/ 5944826 w 6915685"/>
              <a:gd name="connsiteY720" fmla="*/ 1425519 h 3091235"/>
              <a:gd name="connsiteX721" fmla="*/ 5854092 w 6915685"/>
              <a:gd name="connsiteY721" fmla="*/ 1362020 h 3091235"/>
              <a:gd name="connsiteX722" fmla="*/ 5812751 w 6915685"/>
              <a:gd name="connsiteY722" fmla="*/ 1332935 h 3091235"/>
              <a:gd name="connsiteX723" fmla="*/ 5783646 w 6915685"/>
              <a:gd name="connsiteY723" fmla="*/ 1312459 h 3091235"/>
              <a:gd name="connsiteX724" fmla="*/ 5783088 w 6915685"/>
              <a:gd name="connsiteY724" fmla="*/ 1311236 h 3091235"/>
              <a:gd name="connsiteX725" fmla="*/ 5745530 w 6915685"/>
              <a:gd name="connsiteY725" fmla="*/ 1229010 h 3091235"/>
              <a:gd name="connsiteX726" fmla="*/ 5709193 w 6915685"/>
              <a:gd name="connsiteY726" fmla="*/ 1152741 h 3091235"/>
              <a:gd name="connsiteX727" fmla="*/ 5721911 w 6915685"/>
              <a:gd name="connsiteY727" fmla="*/ 1085552 h 3091235"/>
              <a:gd name="connsiteX728" fmla="*/ 5736445 w 6915685"/>
              <a:gd name="connsiteY728" fmla="*/ 1009285 h 3091235"/>
              <a:gd name="connsiteX729" fmla="*/ 5734629 w 6915685"/>
              <a:gd name="connsiteY729" fmla="*/ 996573 h 3091235"/>
              <a:gd name="connsiteX730" fmla="*/ 5709193 w 6915685"/>
              <a:gd name="connsiteY730" fmla="*/ 927568 h 3091235"/>
              <a:gd name="connsiteX731" fmla="*/ 5683757 w 6915685"/>
              <a:gd name="connsiteY731" fmla="*/ 860380 h 3091235"/>
              <a:gd name="connsiteX732" fmla="*/ 5683757 w 6915685"/>
              <a:gd name="connsiteY732" fmla="*/ 793191 h 3091235"/>
              <a:gd name="connsiteX733" fmla="*/ 5681939 w 6915685"/>
              <a:gd name="connsiteY733" fmla="*/ 720555 h 3091235"/>
              <a:gd name="connsiteX734" fmla="*/ 5680122 w 6915685"/>
              <a:gd name="connsiteY734" fmla="*/ 711476 h 3091235"/>
              <a:gd name="connsiteX735" fmla="*/ 5643785 w 6915685"/>
              <a:gd name="connsiteY735" fmla="*/ 646102 h 3091235"/>
              <a:gd name="connsiteX736" fmla="*/ 5609265 w 6915685"/>
              <a:gd name="connsiteY736" fmla="*/ 580730 h 3091235"/>
              <a:gd name="connsiteX737" fmla="*/ 5592913 w 6915685"/>
              <a:gd name="connsiteY737" fmla="*/ 529885 h 3091235"/>
              <a:gd name="connsiteX738" fmla="*/ 5576561 w 6915685"/>
              <a:gd name="connsiteY738" fmla="*/ 475407 h 3091235"/>
              <a:gd name="connsiteX739" fmla="*/ 5576561 w 6915685"/>
              <a:gd name="connsiteY739" fmla="*/ 473592 h 3091235"/>
              <a:gd name="connsiteX740" fmla="*/ 5574744 w 6915685"/>
              <a:gd name="connsiteY740" fmla="*/ 469960 h 3091235"/>
              <a:gd name="connsiteX741" fmla="*/ 5467634 w 6915685"/>
              <a:gd name="connsiteY741" fmla="*/ 373855 h 3091235"/>
              <a:gd name="connsiteX742" fmla="*/ 5438694 w 6915685"/>
              <a:gd name="connsiteY742" fmla="*/ 347890 h 3091235"/>
              <a:gd name="connsiteX743" fmla="*/ 5449436 w 6915685"/>
              <a:gd name="connsiteY743" fmla="*/ 346021 h 3091235"/>
              <a:gd name="connsiteX744" fmla="*/ 5527467 w 6915685"/>
              <a:gd name="connsiteY744" fmla="*/ 333313 h 3091235"/>
              <a:gd name="connsiteX745" fmla="*/ 5601868 w 6915685"/>
              <a:gd name="connsiteY745" fmla="*/ 346021 h 3091235"/>
              <a:gd name="connsiteX746" fmla="*/ 5681713 w 6915685"/>
              <a:gd name="connsiteY746" fmla="*/ 358730 h 3091235"/>
              <a:gd name="connsiteX747" fmla="*/ 5692602 w 6915685"/>
              <a:gd name="connsiteY747" fmla="*/ 358730 h 3091235"/>
              <a:gd name="connsiteX748" fmla="*/ 5786963 w 6915685"/>
              <a:gd name="connsiteY748" fmla="*/ 333313 h 3091235"/>
              <a:gd name="connsiteX749" fmla="*/ 5874068 w 6915685"/>
              <a:gd name="connsiteY749" fmla="*/ 309710 h 3091235"/>
              <a:gd name="connsiteX750" fmla="*/ 5959357 w 6915685"/>
              <a:gd name="connsiteY750" fmla="*/ 333313 h 3091235"/>
              <a:gd name="connsiteX751" fmla="*/ 6044645 w 6915685"/>
              <a:gd name="connsiteY751" fmla="*/ 356915 h 3091235"/>
              <a:gd name="connsiteX752" fmla="*/ 6144452 w 6915685"/>
              <a:gd name="connsiteY752" fmla="*/ 449508 h 3091235"/>
              <a:gd name="connsiteX753" fmla="*/ 6251518 w 6915685"/>
              <a:gd name="connsiteY753" fmla="*/ 545733 h 3091235"/>
              <a:gd name="connsiteX754" fmla="*/ 6253333 w 6915685"/>
              <a:gd name="connsiteY754" fmla="*/ 549364 h 3091235"/>
              <a:gd name="connsiteX755" fmla="*/ 6423910 w 6915685"/>
              <a:gd name="connsiteY755" fmla="*/ 665560 h 3091235"/>
              <a:gd name="connsiteX756" fmla="*/ 6587230 w 6915685"/>
              <a:gd name="connsiteY756" fmla="*/ 779940 h 3091235"/>
              <a:gd name="connsiteX757" fmla="*/ 6775955 w 6915685"/>
              <a:gd name="connsiteY757" fmla="*/ 1023225 h 3091235"/>
              <a:gd name="connsiteX758" fmla="*/ 6915684 w 6915685"/>
              <a:gd name="connsiteY758" fmla="*/ 1206597 h 3091235"/>
              <a:gd name="connsiteX759" fmla="*/ 6915684 w 6915685"/>
              <a:gd name="connsiteY759" fmla="*/ 1094032 h 3091235"/>
              <a:gd name="connsiteX760" fmla="*/ 6638041 w 6915685"/>
              <a:gd name="connsiteY760" fmla="*/ 738182 h 3091235"/>
              <a:gd name="connsiteX761" fmla="*/ 6630782 w 6915685"/>
              <a:gd name="connsiteY761" fmla="*/ 732736 h 3091235"/>
              <a:gd name="connsiteX762" fmla="*/ 6460204 w 6915685"/>
              <a:gd name="connsiteY762" fmla="*/ 616540 h 3091235"/>
              <a:gd name="connsiteX763" fmla="*/ 6291440 w 6915685"/>
              <a:gd name="connsiteY763" fmla="*/ 502159 h 3091235"/>
              <a:gd name="connsiteX764" fmla="*/ 6186189 w 6915685"/>
              <a:gd name="connsiteY764" fmla="*/ 407750 h 3091235"/>
              <a:gd name="connsiteX765" fmla="*/ 6080940 w 6915685"/>
              <a:gd name="connsiteY765" fmla="*/ 311525 h 3091235"/>
              <a:gd name="connsiteX766" fmla="*/ 6068236 w 6915685"/>
              <a:gd name="connsiteY766" fmla="*/ 304263 h 3091235"/>
              <a:gd name="connsiteX767" fmla="*/ 5883141 w 6915685"/>
              <a:gd name="connsiteY767" fmla="*/ 253428 h 3091235"/>
              <a:gd name="connsiteX768" fmla="*/ 5870439 w 6915685"/>
              <a:gd name="connsiteY768" fmla="*/ 253428 h 3091235"/>
              <a:gd name="connsiteX769" fmla="*/ 5866809 w 6915685"/>
              <a:gd name="connsiteY769" fmla="*/ 253428 h 3091235"/>
              <a:gd name="connsiteX770" fmla="*/ 5772447 w 6915685"/>
              <a:gd name="connsiteY770" fmla="*/ 280661 h 3091235"/>
              <a:gd name="connsiteX771" fmla="*/ 5683528 w 6915685"/>
              <a:gd name="connsiteY771" fmla="*/ 304263 h 3091235"/>
              <a:gd name="connsiteX772" fmla="*/ 5610941 w 6915685"/>
              <a:gd name="connsiteY772" fmla="*/ 293370 h 3091235"/>
              <a:gd name="connsiteX773" fmla="*/ 5531097 w 6915685"/>
              <a:gd name="connsiteY773" fmla="*/ 280661 h 3091235"/>
              <a:gd name="connsiteX774" fmla="*/ 5522023 w 6915685"/>
              <a:gd name="connsiteY774" fmla="*/ 280661 h 3091235"/>
              <a:gd name="connsiteX775" fmla="*/ 5440363 w 6915685"/>
              <a:gd name="connsiteY775" fmla="*/ 297001 h 3091235"/>
              <a:gd name="connsiteX776" fmla="*/ 5430609 w 6915685"/>
              <a:gd name="connsiteY776" fmla="*/ 298590 h 3091235"/>
              <a:gd name="connsiteX777" fmla="*/ 5408429 w 6915685"/>
              <a:gd name="connsiteY777" fmla="*/ 302202 h 3091235"/>
              <a:gd name="connsiteX778" fmla="*/ 5407591 w 6915685"/>
              <a:gd name="connsiteY778" fmla="*/ 299038 h 3091235"/>
              <a:gd name="connsiteX779" fmla="*/ 5356720 w 6915685"/>
              <a:gd name="connsiteY779" fmla="*/ 106779 h 3091235"/>
              <a:gd name="connsiteX780" fmla="*/ 5379846 w 6915685"/>
              <a:gd name="connsiteY780" fmla="*/ 260060 h 3091235"/>
              <a:gd name="connsiteX781" fmla="*/ 5386737 w 6915685"/>
              <a:gd name="connsiteY781" fmla="*/ 305735 h 3091235"/>
              <a:gd name="connsiteX782" fmla="*/ 5362333 w 6915685"/>
              <a:gd name="connsiteY782" fmla="*/ 309710 h 3091235"/>
              <a:gd name="connsiteX783" fmla="*/ 5293376 w 6915685"/>
              <a:gd name="connsiteY783" fmla="*/ 293370 h 3091235"/>
              <a:gd name="connsiteX784" fmla="*/ 5217159 w 6915685"/>
              <a:gd name="connsiteY784" fmla="*/ 275214 h 3091235"/>
              <a:gd name="connsiteX785" fmla="*/ 5204456 w 6915685"/>
              <a:gd name="connsiteY785" fmla="*/ 275214 h 3091235"/>
              <a:gd name="connsiteX786" fmla="*/ 5108280 w 6915685"/>
              <a:gd name="connsiteY786" fmla="*/ 298816 h 3091235"/>
              <a:gd name="connsiteX787" fmla="*/ 5019361 w 6915685"/>
              <a:gd name="connsiteY787" fmla="*/ 318787 h 3091235"/>
              <a:gd name="connsiteX788" fmla="*/ 4961292 w 6915685"/>
              <a:gd name="connsiteY788" fmla="*/ 300632 h 3091235"/>
              <a:gd name="connsiteX789" fmla="*/ 4897779 w 6915685"/>
              <a:gd name="connsiteY789" fmla="*/ 280661 h 3091235"/>
              <a:gd name="connsiteX790" fmla="*/ 4892335 w 6915685"/>
              <a:gd name="connsiteY790" fmla="*/ 280661 h 3091235"/>
              <a:gd name="connsiteX791" fmla="*/ 4881446 w 6915685"/>
              <a:gd name="connsiteY791" fmla="*/ 282476 h 3091235"/>
              <a:gd name="connsiteX792" fmla="*/ 4876003 w 6915685"/>
              <a:gd name="connsiteY792" fmla="*/ 284292 h 3091235"/>
              <a:gd name="connsiteX793" fmla="*/ 4828822 w 6915685"/>
              <a:gd name="connsiteY793" fmla="*/ 318787 h 3091235"/>
              <a:gd name="connsiteX794" fmla="*/ 4796157 w 6915685"/>
              <a:gd name="connsiteY794" fmla="*/ 344206 h 3091235"/>
              <a:gd name="connsiteX795" fmla="*/ 4755582 w 6915685"/>
              <a:gd name="connsiteY795" fmla="*/ 319695 h 3091235"/>
              <a:gd name="connsiteX796" fmla="*/ 4734337 w 6915685"/>
              <a:gd name="connsiteY796" fmla="*/ 306862 h 3091235"/>
              <a:gd name="connsiteX797" fmla="*/ 4728924 w 6915685"/>
              <a:gd name="connsiteY797" fmla="*/ 301022 h 3091235"/>
              <a:gd name="connsiteX798" fmla="*/ 4518414 w 6915685"/>
              <a:gd name="connsiteY798" fmla="*/ 155663 h 3091235"/>
              <a:gd name="connsiteX799" fmla="*/ 4431306 w 6915685"/>
              <a:gd name="connsiteY799" fmla="*/ 28474 h 3091235"/>
              <a:gd name="connsiteX800" fmla="*/ 4496638 w 6915685"/>
              <a:gd name="connsiteY800" fmla="*/ 170199 h 3091235"/>
              <a:gd name="connsiteX801" fmla="*/ 4500267 w 6915685"/>
              <a:gd name="connsiteY801" fmla="*/ 173833 h 3091235"/>
              <a:gd name="connsiteX802" fmla="*/ 4543140 w 6915685"/>
              <a:gd name="connsiteY802" fmla="*/ 207561 h 3091235"/>
              <a:gd name="connsiteX803" fmla="*/ 4563685 w 6915685"/>
              <a:gd name="connsiteY803" fmla="*/ 223724 h 3091235"/>
              <a:gd name="connsiteX804" fmla="*/ 4561386 w 6915685"/>
              <a:gd name="connsiteY804" fmla="*/ 225513 h 3091235"/>
              <a:gd name="connsiteX805" fmla="*/ 4518514 w 6915685"/>
              <a:gd name="connsiteY805" fmla="*/ 258874 h 3091235"/>
              <a:gd name="connsiteX806" fmla="*/ 4474962 w 6915685"/>
              <a:gd name="connsiteY806" fmla="*/ 291554 h 3091235"/>
              <a:gd name="connsiteX807" fmla="*/ 4407820 w 6915685"/>
              <a:gd name="connsiteY807" fmla="*/ 293370 h 3091235"/>
              <a:gd name="connsiteX808" fmla="*/ 4337048 w 6915685"/>
              <a:gd name="connsiteY808" fmla="*/ 295185 h 3091235"/>
              <a:gd name="connsiteX809" fmla="*/ 4215465 w 6915685"/>
              <a:gd name="connsiteY809" fmla="*/ 273399 h 3091235"/>
              <a:gd name="connsiteX810" fmla="*/ 4092068 w 6915685"/>
              <a:gd name="connsiteY810" fmla="*/ 253428 h 3091235"/>
              <a:gd name="connsiteX811" fmla="*/ 4090253 w 6915685"/>
              <a:gd name="connsiteY811" fmla="*/ 251612 h 3091235"/>
              <a:gd name="connsiteX812" fmla="*/ 4082994 w 6915685"/>
              <a:gd name="connsiteY812" fmla="*/ 253428 h 3091235"/>
              <a:gd name="connsiteX813" fmla="*/ 4080244 w 6915685"/>
              <a:gd name="connsiteY813" fmla="*/ 254846 h 3091235"/>
              <a:gd name="connsiteX814" fmla="*/ 4070960 w 6915685"/>
              <a:gd name="connsiteY814" fmla="*/ 259634 h 3091235"/>
              <a:gd name="connsiteX815" fmla="*/ 4029390 w 6915685"/>
              <a:gd name="connsiteY815" fmla="*/ 240381 h 3091235"/>
              <a:gd name="connsiteX816" fmla="*/ 3875256 w 6915685"/>
              <a:gd name="connsiteY816" fmla="*/ 160516 h 3091235"/>
              <a:gd name="connsiteX817" fmla="*/ 3822669 w 6915685"/>
              <a:gd name="connsiteY817" fmla="*/ 51608 h 3091235"/>
              <a:gd name="connsiteX818" fmla="*/ 3862562 w 6915685"/>
              <a:gd name="connsiteY818" fmla="*/ 167776 h 3091235"/>
              <a:gd name="connsiteX819" fmla="*/ 3864376 w 6915685"/>
              <a:gd name="connsiteY819" fmla="*/ 171406 h 3091235"/>
              <a:gd name="connsiteX820" fmla="*/ 4018509 w 6915685"/>
              <a:gd name="connsiteY820" fmla="*/ 260348 h 3091235"/>
              <a:gd name="connsiteX821" fmla="*/ 4033696 w 6915685"/>
              <a:gd name="connsiteY821" fmla="*/ 267835 h 3091235"/>
              <a:gd name="connsiteX822" fmla="*/ 4044617 w 6915685"/>
              <a:gd name="connsiteY822" fmla="*/ 273220 h 3091235"/>
              <a:gd name="connsiteX823" fmla="*/ 4008735 w 6915685"/>
              <a:gd name="connsiteY823" fmla="*/ 291725 h 3091235"/>
              <a:gd name="connsiteX824" fmla="*/ 3906972 w 6915685"/>
              <a:gd name="connsiteY824" fmla="*/ 344206 h 3091235"/>
              <a:gd name="connsiteX825" fmla="*/ 3905157 w 6915685"/>
              <a:gd name="connsiteY825" fmla="*/ 344206 h 3091235"/>
              <a:gd name="connsiteX826" fmla="*/ 3891548 w 6915685"/>
              <a:gd name="connsiteY826" fmla="*/ 353056 h 3091235"/>
              <a:gd name="connsiteX827" fmla="*/ 3873992 w 6915685"/>
              <a:gd name="connsiteY827" fmla="*/ 364473 h 3091235"/>
              <a:gd name="connsiteX828" fmla="*/ 3872768 w 6915685"/>
              <a:gd name="connsiteY828" fmla="*/ 364443 h 3091235"/>
              <a:gd name="connsiteX829" fmla="*/ 3742586 w 6915685"/>
              <a:gd name="connsiteY829" fmla="*/ 361267 h 3091235"/>
              <a:gd name="connsiteX830" fmla="*/ 3803057 w 6915685"/>
              <a:gd name="connsiteY830" fmla="*/ 370454 h 3091235"/>
              <a:gd name="connsiteX831" fmla="*/ 3853104 w 6915685"/>
              <a:gd name="connsiteY831" fmla="*/ 378056 h 3091235"/>
              <a:gd name="connsiteX832" fmla="*/ 3796278 w 6915685"/>
              <a:gd name="connsiteY832" fmla="*/ 415012 h 3091235"/>
              <a:gd name="connsiteX833" fmla="*/ 3692841 w 6915685"/>
              <a:gd name="connsiteY833" fmla="*/ 480373 h 3091235"/>
              <a:gd name="connsiteX834" fmla="*/ 3603924 w 6915685"/>
              <a:gd name="connsiteY834" fmla="*/ 458586 h 3091235"/>
              <a:gd name="connsiteX835" fmla="*/ 3509561 w 6915685"/>
              <a:gd name="connsiteY835" fmla="*/ 434984 h 3091235"/>
              <a:gd name="connsiteX836" fmla="*/ 3505931 w 6915685"/>
              <a:gd name="connsiteY836" fmla="*/ 434984 h 3091235"/>
              <a:gd name="connsiteX837" fmla="*/ 3086744 w 6915685"/>
              <a:gd name="connsiteY837" fmla="*/ 418643 h 3091235"/>
              <a:gd name="connsiteX838" fmla="*/ 2950645 w 6915685"/>
              <a:gd name="connsiteY838" fmla="*/ 391410 h 3091235"/>
              <a:gd name="connsiteX839" fmla="*/ 3083115 w 6915685"/>
              <a:gd name="connsiteY839" fmla="*/ 431353 h 3091235"/>
              <a:gd name="connsiteX840" fmla="*/ 3084930 w 6915685"/>
              <a:gd name="connsiteY840" fmla="*/ 431353 h 3091235"/>
              <a:gd name="connsiteX841" fmla="*/ 3159331 w 6915685"/>
              <a:gd name="connsiteY841" fmla="*/ 434984 h 3091235"/>
              <a:gd name="connsiteX842" fmla="*/ 3235546 w 6915685"/>
              <a:gd name="connsiteY842" fmla="*/ 440431 h 3091235"/>
              <a:gd name="connsiteX843" fmla="*/ 3369832 w 6915685"/>
              <a:gd name="connsiteY843" fmla="*/ 449508 h 3091235"/>
              <a:gd name="connsiteX844" fmla="*/ 3504117 w 6915685"/>
              <a:gd name="connsiteY844" fmla="*/ 458586 h 3091235"/>
              <a:gd name="connsiteX845" fmla="*/ 3596665 w 6915685"/>
              <a:gd name="connsiteY845" fmla="*/ 484004 h 3091235"/>
              <a:gd name="connsiteX846" fmla="*/ 3691027 w 6915685"/>
              <a:gd name="connsiteY846" fmla="*/ 507607 h 3091235"/>
              <a:gd name="connsiteX847" fmla="*/ 3694656 w 6915685"/>
              <a:gd name="connsiteY847" fmla="*/ 509421 h 3091235"/>
              <a:gd name="connsiteX848" fmla="*/ 3700101 w 6915685"/>
              <a:gd name="connsiteY848" fmla="*/ 507606 h 3091235"/>
              <a:gd name="connsiteX849" fmla="*/ 3701915 w 6915685"/>
              <a:gd name="connsiteY849" fmla="*/ 505790 h 3091235"/>
              <a:gd name="connsiteX850" fmla="*/ 3812610 w 6915685"/>
              <a:gd name="connsiteY850" fmla="*/ 438615 h 3091235"/>
              <a:gd name="connsiteX851" fmla="*/ 3859309 w 6915685"/>
              <a:gd name="connsiteY851" fmla="*/ 410275 h 3091235"/>
              <a:gd name="connsiteX852" fmla="*/ 3894052 w 6915685"/>
              <a:gd name="connsiteY852" fmla="*/ 389191 h 3091235"/>
              <a:gd name="connsiteX853" fmla="*/ 3931510 w 6915685"/>
              <a:gd name="connsiteY853" fmla="*/ 417521 h 3091235"/>
              <a:gd name="connsiteX854" fmla="*/ 3978458 w 6915685"/>
              <a:gd name="connsiteY854" fmla="*/ 452000 h 3091235"/>
              <a:gd name="connsiteX855" fmla="*/ 3983901 w 6915685"/>
              <a:gd name="connsiteY855" fmla="*/ 453814 h 3091235"/>
              <a:gd name="connsiteX856" fmla="*/ 4072806 w 6915685"/>
              <a:gd name="connsiteY856" fmla="*/ 468331 h 3091235"/>
              <a:gd name="connsiteX857" fmla="*/ 4159897 w 6915685"/>
              <a:gd name="connsiteY857" fmla="*/ 482848 h 3091235"/>
              <a:gd name="connsiteX858" fmla="*/ 4221588 w 6915685"/>
              <a:gd name="connsiteY858" fmla="*/ 526401 h 3091235"/>
              <a:gd name="connsiteX859" fmla="*/ 4286906 w 6915685"/>
              <a:gd name="connsiteY859" fmla="*/ 571767 h 3091235"/>
              <a:gd name="connsiteX860" fmla="*/ 4288720 w 6915685"/>
              <a:gd name="connsiteY860" fmla="*/ 571767 h 3091235"/>
              <a:gd name="connsiteX861" fmla="*/ 4294164 w 6915685"/>
              <a:gd name="connsiteY861" fmla="*/ 573582 h 3091235"/>
              <a:gd name="connsiteX862" fmla="*/ 4295977 w 6915685"/>
              <a:gd name="connsiteY862" fmla="*/ 573582 h 3091235"/>
              <a:gd name="connsiteX863" fmla="*/ 4361297 w 6915685"/>
              <a:gd name="connsiteY863" fmla="*/ 577210 h 3091235"/>
              <a:gd name="connsiteX864" fmla="*/ 4419357 w 6915685"/>
              <a:gd name="connsiteY864" fmla="*/ 579025 h 3091235"/>
              <a:gd name="connsiteX865" fmla="*/ 4526407 w 6915685"/>
              <a:gd name="connsiteY865" fmla="*/ 629835 h 3091235"/>
              <a:gd name="connsiteX866" fmla="*/ 4635271 w 6915685"/>
              <a:gd name="connsiteY866" fmla="*/ 682460 h 3091235"/>
              <a:gd name="connsiteX867" fmla="*/ 4635948 w 6915685"/>
              <a:gd name="connsiteY867" fmla="*/ 682461 h 3091235"/>
              <a:gd name="connsiteX868" fmla="*/ 4644112 w 6915685"/>
              <a:gd name="connsiteY868" fmla="*/ 690760 h 3091235"/>
              <a:gd name="connsiteX869" fmla="*/ 4745659 w 6915685"/>
              <a:gd name="connsiteY869" fmla="*/ 793995 h 3091235"/>
              <a:gd name="connsiteX870" fmla="*/ 4749285 w 6915685"/>
              <a:gd name="connsiteY870" fmla="*/ 797625 h 3091235"/>
              <a:gd name="connsiteX871" fmla="*/ 4858086 w 6915685"/>
              <a:gd name="connsiteY871" fmla="*/ 861155 h 3091235"/>
              <a:gd name="connsiteX872" fmla="*/ 4966886 w 6915685"/>
              <a:gd name="connsiteY872" fmla="*/ 924684 h 3091235"/>
              <a:gd name="connsiteX873" fmla="*/ 5041233 w 6915685"/>
              <a:gd name="connsiteY873" fmla="*/ 973692 h 3091235"/>
              <a:gd name="connsiteX874" fmla="*/ 5113766 w 6915685"/>
              <a:gd name="connsiteY874" fmla="*/ 1019070 h 3091235"/>
              <a:gd name="connsiteX875" fmla="*/ 5152781 w 6915685"/>
              <a:gd name="connsiteY875" fmla="*/ 1061952 h 3091235"/>
              <a:gd name="connsiteX876" fmla="*/ 5156856 w 6915685"/>
              <a:gd name="connsiteY876" fmla="*/ 1066431 h 3091235"/>
              <a:gd name="connsiteX877" fmla="*/ 5116881 w 6915685"/>
              <a:gd name="connsiteY877" fmla="*/ 1102574 h 3091235"/>
              <a:gd name="connsiteX878" fmla="*/ 5039597 w 6915685"/>
              <a:gd name="connsiteY878" fmla="*/ 1172451 h 3091235"/>
              <a:gd name="connsiteX879" fmla="*/ 5034161 w 6915685"/>
              <a:gd name="connsiteY879" fmla="*/ 1179714 h 3091235"/>
              <a:gd name="connsiteX880" fmla="*/ 5032350 w 6915685"/>
              <a:gd name="connsiteY880" fmla="*/ 1183347 h 3091235"/>
              <a:gd name="connsiteX881" fmla="*/ 5030538 w 6915685"/>
              <a:gd name="connsiteY881" fmla="*/ 1189703 h 3091235"/>
              <a:gd name="connsiteX882" fmla="*/ 5029286 w 6915685"/>
              <a:gd name="connsiteY882" fmla="*/ 1194093 h 3091235"/>
              <a:gd name="connsiteX883" fmla="*/ 5025973 w 6915685"/>
              <a:gd name="connsiteY883" fmla="*/ 1194597 h 3091235"/>
              <a:gd name="connsiteX884" fmla="*/ 4963080 w 6915685"/>
              <a:gd name="connsiteY884" fmla="*/ 1204179 h 3091235"/>
              <a:gd name="connsiteX885" fmla="*/ 4905010 w 6915685"/>
              <a:gd name="connsiteY885" fmla="*/ 1202365 h 3091235"/>
              <a:gd name="connsiteX886" fmla="*/ 4846940 w 6915685"/>
              <a:gd name="connsiteY886" fmla="*/ 1198736 h 3091235"/>
              <a:gd name="connsiteX887" fmla="*/ 4837866 w 6915685"/>
              <a:gd name="connsiteY887" fmla="*/ 1198736 h 3091235"/>
              <a:gd name="connsiteX888" fmla="*/ 4710838 w 6915685"/>
              <a:gd name="connsiteY888" fmla="*/ 1229578 h 3091235"/>
              <a:gd name="connsiteX889" fmla="*/ 4585625 w 6915685"/>
              <a:gd name="connsiteY889" fmla="*/ 1260421 h 3091235"/>
              <a:gd name="connsiteX890" fmla="*/ 4480373 w 6915685"/>
              <a:gd name="connsiteY890" fmla="*/ 1267679 h 3091235"/>
              <a:gd name="connsiteX891" fmla="*/ 4373306 w 6915685"/>
              <a:gd name="connsiteY891" fmla="*/ 1273121 h 3091235"/>
              <a:gd name="connsiteX892" fmla="*/ 4126508 w 6915685"/>
              <a:gd name="connsiteY892" fmla="*/ 1291264 h 3091235"/>
              <a:gd name="connsiteX893" fmla="*/ 3963186 w 6915685"/>
              <a:gd name="connsiteY893" fmla="*/ 1323921 h 3091235"/>
              <a:gd name="connsiteX894" fmla="*/ 3598434 w 6915685"/>
              <a:gd name="connsiteY894" fmla="*/ 1354763 h 3091235"/>
              <a:gd name="connsiteX895" fmla="*/ 3598434 w 6915685"/>
              <a:gd name="connsiteY895" fmla="*/ 1355596 h 3091235"/>
              <a:gd name="connsiteX896" fmla="*/ 3546129 w 6915685"/>
              <a:gd name="connsiteY896" fmla="*/ 1336008 h 3091235"/>
              <a:gd name="connsiteX897" fmla="*/ 3074470 w 6915685"/>
              <a:gd name="connsiteY897" fmla="*/ 1159380 h 3091235"/>
              <a:gd name="connsiteX898" fmla="*/ 2952922 w 6915685"/>
              <a:gd name="connsiteY898" fmla="*/ 1113863 h 3091235"/>
              <a:gd name="connsiteX899" fmla="*/ 2946594 w 6915685"/>
              <a:gd name="connsiteY899" fmla="*/ 1106049 h 3091235"/>
              <a:gd name="connsiteX900" fmla="*/ 2835432 w 6915685"/>
              <a:gd name="connsiteY900" fmla="*/ 968802 h 3091235"/>
              <a:gd name="connsiteX901" fmla="*/ 2833617 w 6915685"/>
              <a:gd name="connsiteY901" fmla="*/ 965171 h 3091235"/>
              <a:gd name="connsiteX902" fmla="*/ 2753729 w 6915685"/>
              <a:gd name="connsiteY902" fmla="*/ 894355 h 3091235"/>
              <a:gd name="connsiteX903" fmla="*/ 2673842 w 6915685"/>
              <a:gd name="connsiteY903" fmla="*/ 823540 h 3091235"/>
              <a:gd name="connsiteX904" fmla="*/ 2604848 w 6915685"/>
              <a:gd name="connsiteY904" fmla="*/ 754540 h 3091235"/>
              <a:gd name="connsiteX905" fmla="*/ 2603769 w 6915685"/>
              <a:gd name="connsiteY905" fmla="*/ 753491 h 3091235"/>
              <a:gd name="connsiteX906" fmla="*/ 2598300 w 6915685"/>
              <a:gd name="connsiteY906" fmla="*/ 748166 h 3091235"/>
              <a:gd name="connsiteX907" fmla="*/ 2604549 w 6915685"/>
              <a:gd name="connsiteY907" fmla="*/ 741778 h 3091235"/>
              <a:gd name="connsiteX908" fmla="*/ 2637346 w 6915685"/>
              <a:gd name="connsiteY908" fmla="*/ 619769 h 3091235"/>
              <a:gd name="connsiteX909" fmla="*/ 2630438 w 6915685"/>
              <a:gd name="connsiteY909" fmla="*/ 583768 h 3091235"/>
              <a:gd name="connsiteX910" fmla="*/ 2664096 w 6915685"/>
              <a:gd name="connsiteY910" fmla="*/ 596177 h 3091235"/>
              <a:gd name="connsiteX911" fmla="*/ 2665903 w 6915685"/>
              <a:gd name="connsiteY911" fmla="*/ 596178 h 3091235"/>
              <a:gd name="connsiteX912" fmla="*/ 2628011 w 6915685"/>
              <a:gd name="connsiteY912" fmla="*/ 571119 h 3091235"/>
              <a:gd name="connsiteX913" fmla="*/ 2627780 w 6915685"/>
              <a:gd name="connsiteY913" fmla="*/ 569918 h 3091235"/>
              <a:gd name="connsiteX914" fmla="*/ 2610015 w 6915685"/>
              <a:gd name="connsiteY914" fmla="*/ 521432 h 3091235"/>
              <a:gd name="connsiteX915" fmla="*/ 2610244 w 6915685"/>
              <a:gd name="connsiteY915" fmla="*/ 533042 h 3091235"/>
              <a:gd name="connsiteX916" fmla="*/ 2610778 w 6915685"/>
              <a:gd name="connsiteY916" fmla="*/ 560271 h 3091235"/>
              <a:gd name="connsiteX917" fmla="*/ 2561071 w 6915685"/>
              <a:gd name="connsiteY917" fmla="*/ 534118 h 3091235"/>
              <a:gd name="connsiteX918" fmla="*/ 2496003 w 6915685"/>
              <a:gd name="connsiteY918" fmla="*/ 534118 h 3091235"/>
              <a:gd name="connsiteX919" fmla="*/ 2476121 w 6915685"/>
              <a:gd name="connsiteY919" fmla="*/ 534118 h 3091235"/>
              <a:gd name="connsiteX920" fmla="*/ 2465277 w 6915685"/>
              <a:gd name="connsiteY920" fmla="*/ 534118 h 3091235"/>
              <a:gd name="connsiteX921" fmla="*/ 2445395 w 6915685"/>
              <a:gd name="connsiteY921" fmla="*/ 528641 h 3091235"/>
              <a:gd name="connsiteX922" fmla="*/ 2444904 w 6915685"/>
              <a:gd name="connsiteY922" fmla="*/ 529386 h 3091235"/>
              <a:gd name="connsiteX923" fmla="*/ 2443678 w 6915685"/>
              <a:gd name="connsiteY923" fmla="*/ 527249 h 3091235"/>
              <a:gd name="connsiteX924" fmla="*/ 2425099 w 6915685"/>
              <a:gd name="connsiteY924" fmla="*/ 494885 h 3091235"/>
              <a:gd name="connsiteX925" fmla="*/ 2421468 w 6915685"/>
              <a:gd name="connsiteY925" fmla="*/ 491253 h 3091235"/>
              <a:gd name="connsiteX926" fmla="*/ 2341581 w 6915685"/>
              <a:gd name="connsiteY926" fmla="*/ 405912 h 3091235"/>
              <a:gd name="connsiteX927" fmla="*/ 2331141 w 6915685"/>
              <a:gd name="connsiteY927" fmla="*/ 395244 h 3091235"/>
              <a:gd name="connsiteX928" fmla="*/ 2310163 w 6915685"/>
              <a:gd name="connsiteY928" fmla="*/ 373808 h 3091235"/>
              <a:gd name="connsiteX929" fmla="*/ 2310660 w 6915685"/>
              <a:gd name="connsiteY929" fmla="*/ 373645 h 3091235"/>
              <a:gd name="connsiteX930" fmla="*/ 2312472 w 6915685"/>
              <a:gd name="connsiteY930" fmla="*/ 353785 h 3091235"/>
              <a:gd name="connsiteX931" fmla="*/ 2310660 w 6915685"/>
              <a:gd name="connsiteY931" fmla="*/ 350174 h 3091235"/>
              <a:gd name="connsiteX932" fmla="*/ 2307035 w 6915685"/>
              <a:gd name="connsiteY932" fmla="*/ 310455 h 3091235"/>
              <a:gd name="connsiteX933" fmla="*/ 2305223 w 6915685"/>
              <a:gd name="connsiteY933" fmla="*/ 306844 h 3091235"/>
              <a:gd name="connsiteX934" fmla="*/ 2330594 w 6915685"/>
              <a:gd name="connsiteY934" fmla="*/ 250875 h 3091235"/>
              <a:gd name="connsiteX935" fmla="*/ 2354153 w 6915685"/>
              <a:gd name="connsiteY935" fmla="*/ 196712 h 3091235"/>
              <a:gd name="connsiteX936" fmla="*/ 2383147 w 6915685"/>
              <a:gd name="connsiteY936" fmla="*/ 185880 h 3091235"/>
              <a:gd name="connsiteX937" fmla="*/ 2415767 w 6915685"/>
              <a:gd name="connsiteY937" fmla="*/ 173242 h 3091235"/>
              <a:gd name="connsiteX938" fmla="*/ 2497316 w 6915685"/>
              <a:gd name="connsiteY938" fmla="*/ 144356 h 3091235"/>
              <a:gd name="connsiteX939" fmla="*/ 2569804 w 6915685"/>
              <a:gd name="connsiteY939" fmla="*/ 147966 h 3091235"/>
              <a:gd name="connsiteX940" fmla="*/ 2493691 w 6915685"/>
              <a:gd name="connsiteY940" fmla="*/ 131717 h 3091235"/>
              <a:gd name="connsiteX941" fmla="*/ 2375899 w 6915685"/>
              <a:gd name="connsiteY941" fmla="*/ 166021 h 3091235"/>
              <a:gd name="connsiteX942" fmla="*/ 2334219 w 6915685"/>
              <a:gd name="connsiteY942" fmla="*/ 184075 h 3091235"/>
              <a:gd name="connsiteX943" fmla="*/ 2333341 w 6915685"/>
              <a:gd name="connsiteY943" fmla="*/ 185824 h 3091235"/>
              <a:gd name="connsiteX944" fmla="*/ 2331634 w 6915685"/>
              <a:gd name="connsiteY944" fmla="*/ 189226 h 3091235"/>
              <a:gd name="connsiteX945" fmla="*/ 2320226 w 6915685"/>
              <a:gd name="connsiteY945" fmla="*/ 152562 h 3091235"/>
              <a:gd name="connsiteX946" fmla="*/ 2318411 w 6915685"/>
              <a:gd name="connsiteY946" fmla="*/ 147061 h 3091235"/>
              <a:gd name="connsiteX947" fmla="*/ 2253063 w 6915685"/>
              <a:gd name="connsiteY947" fmla="*/ 119557 h 3091235"/>
              <a:gd name="connsiteX948" fmla="*/ 2160485 w 6915685"/>
              <a:gd name="connsiteY948" fmla="*/ 108555 h 3091235"/>
              <a:gd name="connsiteX949" fmla="*/ 2249432 w 6915685"/>
              <a:gd name="connsiteY949" fmla="*/ 132392 h 3091235"/>
              <a:gd name="connsiteX950" fmla="*/ 2305704 w 6915685"/>
              <a:gd name="connsiteY950" fmla="*/ 159895 h 3091235"/>
              <a:gd name="connsiteX951" fmla="*/ 2312965 w 6915685"/>
              <a:gd name="connsiteY951" fmla="*/ 189233 h 3091235"/>
              <a:gd name="connsiteX952" fmla="*/ 2316795 w 6915685"/>
              <a:gd name="connsiteY952" fmla="*/ 203156 h 3091235"/>
              <a:gd name="connsiteX953" fmla="*/ 2319572 w 6915685"/>
              <a:gd name="connsiteY953" fmla="*/ 213258 h 3091235"/>
              <a:gd name="connsiteX954" fmla="*/ 2310518 w 6915685"/>
              <a:gd name="connsiteY954" fmla="*/ 231297 h 3091235"/>
              <a:gd name="connsiteX955" fmla="*/ 2278040 w 6915685"/>
              <a:gd name="connsiteY955" fmla="*/ 296012 h 3091235"/>
              <a:gd name="connsiteX956" fmla="*/ 2276228 w 6915685"/>
              <a:gd name="connsiteY956" fmla="*/ 330315 h 3091235"/>
              <a:gd name="connsiteX957" fmla="*/ 2279380 w 6915685"/>
              <a:gd name="connsiteY957" fmla="*/ 342355 h 3091235"/>
              <a:gd name="connsiteX958" fmla="*/ 2258061 w 6915685"/>
              <a:gd name="connsiteY958" fmla="*/ 320570 h 3091235"/>
              <a:gd name="connsiteX959" fmla="*/ 2091023 w 6915685"/>
              <a:gd name="connsiteY959" fmla="*/ 193466 h 3091235"/>
              <a:gd name="connsiteX960" fmla="*/ 1922168 w 6915685"/>
              <a:gd name="connsiteY960" fmla="*/ 160781 h 3091235"/>
              <a:gd name="connsiteX961" fmla="*/ 1756946 w 6915685"/>
              <a:gd name="connsiteY961" fmla="*/ 129913 h 3091235"/>
              <a:gd name="connsiteX962" fmla="*/ 1510020 w 6915685"/>
              <a:gd name="connsiteY962" fmla="*/ 151703 h 3091235"/>
              <a:gd name="connsiteX963" fmla="*/ 1375663 w 6915685"/>
              <a:gd name="connsiteY963" fmla="*/ 177123 h 3091235"/>
              <a:gd name="connsiteX964" fmla="*/ 1511835 w 6915685"/>
              <a:gd name="connsiteY964" fmla="*/ 166229 h 3091235"/>
              <a:gd name="connsiteX965" fmla="*/ 1756946 w 6915685"/>
              <a:gd name="connsiteY965" fmla="*/ 157150 h 3091235"/>
              <a:gd name="connsiteX966" fmla="*/ 1914906 w 6915685"/>
              <a:gd name="connsiteY966" fmla="*/ 191650 h 3091235"/>
              <a:gd name="connsiteX967" fmla="*/ 2071050 w 6915685"/>
              <a:gd name="connsiteY967" fmla="*/ 222517 h 3091235"/>
              <a:gd name="connsiteX968" fmla="*/ 2149123 w 6915685"/>
              <a:gd name="connsiteY968" fmla="*/ 286070 h 3091235"/>
              <a:gd name="connsiteX969" fmla="*/ 2229011 w 6915685"/>
              <a:gd name="connsiteY969" fmla="*/ 351439 h 3091235"/>
              <a:gd name="connsiteX970" fmla="*/ 2307083 w 6915685"/>
              <a:gd name="connsiteY970" fmla="*/ 434963 h 3091235"/>
              <a:gd name="connsiteX971" fmla="*/ 2383339 w 6915685"/>
              <a:gd name="connsiteY971" fmla="*/ 518489 h 3091235"/>
              <a:gd name="connsiteX972" fmla="*/ 2390148 w 6915685"/>
              <a:gd name="connsiteY972" fmla="*/ 530519 h 3091235"/>
              <a:gd name="connsiteX973" fmla="*/ 2398158 w 6915685"/>
              <a:gd name="connsiteY973" fmla="*/ 544670 h 3091235"/>
              <a:gd name="connsiteX974" fmla="*/ 2374542 w 6915685"/>
              <a:gd name="connsiteY974" fmla="*/ 536618 h 3091235"/>
              <a:gd name="connsiteX975" fmla="*/ 2316743 w 6915685"/>
              <a:gd name="connsiteY975" fmla="*/ 516911 h 3091235"/>
              <a:gd name="connsiteX976" fmla="*/ 2297007 w 6915685"/>
              <a:gd name="connsiteY976" fmla="*/ 510181 h 3091235"/>
              <a:gd name="connsiteX977" fmla="*/ 2290348 w 6915685"/>
              <a:gd name="connsiteY977" fmla="*/ 503573 h 3091235"/>
              <a:gd name="connsiteX978" fmla="*/ 2271672 w 6915685"/>
              <a:gd name="connsiteY978" fmla="*/ 490461 h 3091235"/>
              <a:gd name="connsiteX979" fmla="*/ 2269850 w 6915685"/>
              <a:gd name="connsiteY979" fmla="*/ 490461 h 3091235"/>
              <a:gd name="connsiteX980" fmla="*/ 2251630 w 6915685"/>
              <a:gd name="connsiteY980" fmla="*/ 488653 h 3091235"/>
              <a:gd name="connsiteX981" fmla="*/ 2233410 w 6915685"/>
              <a:gd name="connsiteY981" fmla="*/ 485037 h 3091235"/>
              <a:gd name="connsiteX982" fmla="*/ 2217011 w 6915685"/>
              <a:gd name="connsiteY982" fmla="*/ 475996 h 3091235"/>
              <a:gd name="connsiteX983" fmla="*/ 2198791 w 6915685"/>
              <a:gd name="connsiteY983" fmla="*/ 465145 h 3091235"/>
              <a:gd name="connsiteX984" fmla="*/ 2082182 w 6915685"/>
              <a:gd name="connsiteY984" fmla="*/ 423554 h 3091235"/>
              <a:gd name="connsiteX985" fmla="*/ 2191503 w 6915685"/>
              <a:gd name="connsiteY985" fmla="*/ 475996 h 3091235"/>
              <a:gd name="connsiteX986" fmla="*/ 2226122 w 6915685"/>
              <a:gd name="connsiteY986" fmla="*/ 499504 h 3091235"/>
              <a:gd name="connsiteX987" fmla="*/ 2227944 w 6915685"/>
              <a:gd name="connsiteY987" fmla="*/ 499504 h 3091235"/>
              <a:gd name="connsiteX988" fmla="*/ 2247985 w 6915685"/>
              <a:gd name="connsiteY988" fmla="*/ 503120 h 3091235"/>
              <a:gd name="connsiteX989" fmla="*/ 2249565 w 6915685"/>
              <a:gd name="connsiteY989" fmla="*/ 503469 h 3091235"/>
              <a:gd name="connsiteX990" fmla="*/ 2247456 w 6915685"/>
              <a:gd name="connsiteY990" fmla="*/ 505574 h 3091235"/>
              <a:gd name="connsiteX991" fmla="*/ 2221927 w 6915685"/>
              <a:gd name="connsiteY991" fmla="*/ 531065 h 3091235"/>
              <a:gd name="connsiteX992" fmla="*/ 2185645 w 6915685"/>
              <a:gd name="connsiteY992" fmla="*/ 567294 h 3091235"/>
              <a:gd name="connsiteX993" fmla="*/ 2178094 w 6915685"/>
              <a:gd name="connsiteY993" fmla="*/ 567991 h 3091235"/>
              <a:gd name="connsiteX994" fmla="*/ 2091021 w 6915685"/>
              <a:gd name="connsiteY994" fmla="*/ 576028 h 3091235"/>
              <a:gd name="connsiteX995" fmla="*/ 1986081 w 6915685"/>
              <a:gd name="connsiteY995" fmla="*/ 537449 h 3091235"/>
              <a:gd name="connsiteX996" fmla="*/ 2091021 w 6915685"/>
              <a:gd name="connsiteY996" fmla="*/ 594398 h 3091235"/>
              <a:gd name="connsiteX997" fmla="*/ 2157685 w 6915685"/>
              <a:gd name="connsiteY997" fmla="*/ 593167 h 3091235"/>
              <a:gd name="connsiteX998" fmla="*/ 2173603 w 6915685"/>
              <a:gd name="connsiteY998" fmla="*/ 592873 h 3091235"/>
              <a:gd name="connsiteX999" fmla="*/ 2167385 w 6915685"/>
              <a:gd name="connsiteY999" fmla="*/ 614602 h 3091235"/>
              <a:gd name="connsiteX1000" fmla="*/ 2156467 w 6915685"/>
              <a:gd name="connsiteY1000" fmla="*/ 649129 h 3091235"/>
              <a:gd name="connsiteX1001" fmla="*/ 2083668 w 6915685"/>
              <a:gd name="connsiteY1001" fmla="*/ 692744 h 3091235"/>
              <a:gd name="connsiteX1002" fmla="*/ 1936252 w 6915685"/>
              <a:gd name="connsiteY1002" fmla="*/ 756347 h 3091235"/>
              <a:gd name="connsiteX1003" fmla="*/ 2090948 w 6915685"/>
              <a:gd name="connsiteY1003" fmla="*/ 709099 h 3091235"/>
              <a:gd name="connsiteX1004" fmla="*/ 2172846 w 6915685"/>
              <a:gd name="connsiteY1004" fmla="*/ 665485 h 3091235"/>
              <a:gd name="connsiteX1005" fmla="*/ 2176486 w 6915685"/>
              <a:gd name="connsiteY1005" fmla="*/ 661852 h 3091235"/>
              <a:gd name="connsiteX1006" fmla="*/ 2178305 w 6915685"/>
              <a:gd name="connsiteY1006" fmla="*/ 660035 h 3091235"/>
              <a:gd name="connsiteX1007" fmla="*/ 2191045 w 6915685"/>
              <a:gd name="connsiteY1007" fmla="*/ 621871 h 3091235"/>
              <a:gd name="connsiteX1008" fmla="*/ 2201965 w 6915685"/>
              <a:gd name="connsiteY1008" fmla="*/ 587343 h 3091235"/>
              <a:gd name="connsiteX1009" fmla="*/ 2236544 w 6915685"/>
              <a:gd name="connsiteY1009" fmla="*/ 556450 h 3091235"/>
              <a:gd name="connsiteX1010" fmla="*/ 2265663 w 6915685"/>
              <a:gd name="connsiteY1010" fmla="*/ 531009 h 3091235"/>
              <a:gd name="connsiteX1011" fmla="*/ 2331182 w 6915685"/>
              <a:gd name="connsiteY1011" fmla="*/ 554633 h 3091235"/>
              <a:gd name="connsiteX1012" fmla="*/ 2400340 w 6915685"/>
              <a:gd name="connsiteY1012" fmla="*/ 581892 h 3091235"/>
              <a:gd name="connsiteX1013" fmla="*/ 2431279 w 6915685"/>
              <a:gd name="connsiteY1013" fmla="*/ 612784 h 3091235"/>
              <a:gd name="connsiteX1014" fmla="*/ 2435374 w 6915685"/>
              <a:gd name="connsiteY1014" fmla="*/ 617100 h 3091235"/>
              <a:gd name="connsiteX1015" fmla="*/ 2444147 w 6915685"/>
              <a:gd name="connsiteY1015" fmla="*/ 626347 h 3091235"/>
              <a:gd name="connsiteX1016" fmla="*/ 2444617 w 6915685"/>
              <a:gd name="connsiteY1016" fmla="*/ 627210 h 3091235"/>
              <a:gd name="connsiteX1017" fmla="*/ 2492278 w 6915685"/>
              <a:gd name="connsiteY1017" fmla="*/ 714593 h 3091235"/>
              <a:gd name="connsiteX1018" fmla="*/ 2495909 w 6915685"/>
              <a:gd name="connsiteY1018" fmla="*/ 720041 h 3091235"/>
              <a:gd name="connsiteX1019" fmla="*/ 2498065 w 6915685"/>
              <a:gd name="connsiteY1019" fmla="*/ 722254 h 3091235"/>
              <a:gd name="connsiteX1020" fmla="*/ 2509756 w 6915685"/>
              <a:gd name="connsiteY1020" fmla="*/ 734254 h 3091235"/>
              <a:gd name="connsiteX1021" fmla="*/ 2502955 w 6915685"/>
              <a:gd name="connsiteY1021" fmla="*/ 746308 h 3091235"/>
              <a:gd name="connsiteX1022" fmla="*/ 2477914 w 6915685"/>
              <a:gd name="connsiteY1022" fmla="*/ 790689 h 3091235"/>
              <a:gd name="connsiteX1023" fmla="*/ 2430992 w 6915685"/>
              <a:gd name="connsiteY1023" fmla="*/ 838211 h 3091235"/>
              <a:gd name="connsiteX1024" fmla="*/ 2495962 w 6915685"/>
              <a:gd name="connsiteY1024" fmla="*/ 807139 h 3091235"/>
              <a:gd name="connsiteX1025" fmla="*/ 2525965 w 6915685"/>
              <a:gd name="connsiteY1025" fmla="*/ 771725 h 3091235"/>
              <a:gd name="connsiteX1026" fmla="*/ 2534202 w 6915685"/>
              <a:gd name="connsiteY1026" fmla="*/ 759345 h 3091235"/>
              <a:gd name="connsiteX1027" fmla="*/ 2554123 w 6915685"/>
              <a:gd name="connsiteY1027" fmla="*/ 779791 h 3091235"/>
              <a:gd name="connsiteX1028" fmla="*/ 2633897 w 6915685"/>
              <a:gd name="connsiteY1028" fmla="*/ 861672 h 3091235"/>
              <a:gd name="connsiteX1029" fmla="*/ 2713785 w 6915685"/>
              <a:gd name="connsiteY1029" fmla="*/ 934302 h 3091235"/>
              <a:gd name="connsiteX1030" fmla="*/ 2790041 w 6915685"/>
              <a:gd name="connsiteY1030" fmla="*/ 1005118 h 3091235"/>
              <a:gd name="connsiteX1031" fmla="*/ 2836263 w 6915685"/>
              <a:gd name="connsiteY1031" fmla="*/ 1065940 h 3091235"/>
              <a:gd name="connsiteX1032" fmla="*/ 2852174 w 6915685"/>
              <a:gd name="connsiteY1032" fmla="*/ 1086878 h 3091235"/>
              <a:gd name="connsiteX1033" fmla="*/ 2842539 w 6915685"/>
              <a:gd name="connsiteY1033" fmla="*/ 1089291 h 3091235"/>
              <a:gd name="connsiteX1034" fmla="*/ 2621333 w 6915685"/>
              <a:gd name="connsiteY1034" fmla="*/ 1193551 h 3091235"/>
              <a:gd name="connsiteX1035" fmla="*/ 2534815 w 6915685"/>
              <a:gd name="connsiteY1035" fmla="*/ 1234331 h 3091235"/>
              <a:gd name="connsiteX1036" fmla="*/ 2523727 w 6915685"/>
              <a:gd name="connsiteY1036" fmla="*/ 1231048 h 3091235"/>
              <a:gd name="connsiteX1037" fmla="*/ 2255279 w 6915685"/>
              <a:gd name="connsiteY1037" fmla="*/ 1151557 h 3091235"/>
              <a:gd name="connsiteX1038" fmla="*/ 1953927 w 6915685"/>
              <a:gd name="connsiteY1038" fmla="*/ 1062527 h 3091235"/>
              <a:gd name="connsiteX1039" fmla="*/ 1721560 w 6915685"/>
              <a:gd name="connsiteY1039" fmla="*/ 848131 h 3091235"/>
              <a:gd name="connsiteX1040" fmla="*/ 1562243 w 6915685"/>
              <a:gd name="connsiteY1040" fmla="*/ 700849 h 3091235"/>
              <a:gd name="connsiteX1041" fmla="*/ 1488296 w 6915685"/>
              <a:gd name="connsiteY1041" fmla="*/ 632488 h 3091235"/>
              <a:gd name="connsiteX1042" fmla="*/ 1488325 w 6915685"/>
              <a:gd name="connsiteY1042" fmla="*/ 632076 h 3091235"/>
              <a:gd name="connsiteX1043" fmla="*/ 1493120 w 6915685"/>
              <a:gd name="connsiteY1043" fmla="*/ 562101 h 3091235"/>
              <a:gd name="connsiteX1044" fmla="*/ 1463895 w 6915685"/>
              <a:gd name="connsiteY1044" fmla="*/ 233132 h 3091235"/>
              <a:gd name="connsiteX1045" fmla="*/ 1460242 w 6915685"/>
              <a:gd name="connsiteY1045" fmla="*/ 233133 h 3091235"/>
              <a:gd name="connsiteX1046" fmla="*/ 1434671 w 6915685"/>
              <a:gd name="connsiteY1046" fmla="*/ 560284 h 3091235"/>
              <a:gd name="connsiteX1047" fmla="*/ 1433901 w 6915685"/>
              <a:gd name="connsiteY1047" fmla="*/ 580986 h 3091235"/>
              <a:gd name="connsiteX1048" fmla="*/ 1433360 w 6915685"/>
              <a:gd name="connsiteY1048" fmla="*/ 595478 h 3091235"/>
              <a:gd name="connsiteX1049" fmla="*/ 1421145 w 6915685"/>
              <a:gd name="connsiteY1049" fmla="*/ 587856 h 3091235"/>
              <a:gd name="connsiteX1050" fmla="*/ 1340333 w 6915685"/>
              <a:gd name="connsiteY1050" fmla="*/ 537436 h 3091235"/>
              <a:gd name="connsiteX1051" fmla="*/ 1202364 w 6915685"/>
              <a:gd name="connsiteY1051" fmla="*/ 453857 h 3091235"/>
              <a:gd name="connsiteX1052" fmla="*/ 1102519 w 6915685"/>
              <a:gd name="connsiteY1052" fmla="*/ 328490 h 3091235"/>
              <a:gd name="connsiteX1053" fmla="*/ 1033198 w 6915685"/>
              <a:gd name="connsiteY1053" fmla="*/ 243286 h 3091235"/>
              <a:gd name="connsiteX1054" fmla="*/ 1017913 w 6915685"/>
              <a:gd name="connsiteY1054" fmla="*/ 224499 h 3091235"/>
              <a:gd name="connsiteX1055" fmla="*/ 1022593 w 6915685"/>
              <a:gd name="connsiteY1055" fmla="*/ 221294 h 3091235"/>
              <a:gd name="connsiteX1056" fmla="*/ 1087769 w 6915685"/>
              <a:gd name="connsiteY1056" fmla="*/ 176672 h 3091235"/>
              <a:gd name="connsiteX1057" fmla="*/ 1160438 w 6915685"/>
              <a:gd name="connsiteY1057" fmla="*/ 125674 h 3091235"/>
              <a:gd name="connsiteX1058" fmla="*/ 1193137 w 6915685"/>
              <a:gd name="connsiteY1058" fmla="*/ 120210 h 3091235"/>
              <a:gd name="connsiteX1059" fmla="*/ 1231291 w 6915685"/>
              <a:gd name="connsiteY1059" fmla="*/ 112924 h 3091235"/>
              <a:gd name="connsiteX1060" fmla="*/ 1234924 w 6915685"/>
              <a:gd name="connsiteY1060" fmla="*/ 111102 h 3091235"/>
              <a:gd name="connsiteX1061" fmla="*/ 1238557 w 6915685"/>
              <a:gd name="connsiteY1061" fmla="*/ 105638 h 3091235"/>
              <a:gd name="connsiteX1062" fmla="*/ 1234924 w 6915685"/>
              <a:gd name="connsiteY1062" fmla="*/ 47356 h 3091235"/>
              <a:gd name="connsiteX1063" fmla="*/ 1231291 w 6915685"/>
              <a:gd name="connsiteY1063" fmla="*/ 0 h 3091235"/>
              <a:gd name="connsiteX1064" fmla="*/ 1220390 w 6915685"/>
              <a:gd name="connsiteY1064" fmla="*/ 47356 h 3091235"/>
              <a:gd name="connsiteX1065" fmla="*/ 1220390 w 6915685"/>
              <a:gd name="connsiteY1065" fmla="*/ 74675 h 3091235"/>
              <a:gd name="connsiteX1066" fmla="*/ 1220390 w 6915685"/>
              <a:gd name="connsiteY1066" fmla="*/ 92889 h 3091235"/>
              <a:gd name="connsiteX1067" fmla="*/ 1189505 w 6915685"/>
              <a:gd name="connsiteY1067" fmla="*/ 96532 h 3091235"/>
              <a:gd name="connsiteX1068" fmla="*/ 1153172 w 6915685"/>
              <a:gd name="connsiteY1068" fmla="*/ 100175 h 3091235"/>
              <a:gd name="connsiteX1069" fmla="*/ 1147721 w 6915685"/>
              <a:gd name="connsiteY1069" fmla="*/ 103818 h 3091235"/>
              <a:gd name="connsiteX1070" fmla="*/ 1043055 w 6915685"/>
              <a:gd name="connsiteY1070" fmla="*/ 166045 h 3091235"/>
              <a:gd name="connsiteX1071" fmla="*/ 992642 w 6915685"/>
              <a:gd name="connsiteY1071" fmla="*/ 196018 h 3091235"/>
              <a:gd name="connsiteX1072" fmla="*/ 990703 w 6915685"/>
              <a:gd name="connsiteY1072" fmla="*/ 194860 h 3091235"/>
              <a:gd name="connsiteX1073" fmla="*/ 694060 w 6915685"/>
              <a:gd name="connsiteY1073" fmla="*/ 17795 h 3091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Lst>
            <a:rect l="l" t="t" r="r" b="b"/>
            <a:pathLst>
              <a:path w="6915685" h="3091235">
                <a:moveTo>
                  <a:pt x="6731299" y="2111370"/>
                </a:moveTo>
                <a:lnTo>
                  <a:pt x="6736346" y="2111429"/>
                </a:lnTo>
                <a:lnTo>
                  <a:pt x="6731233" y="2113032"/>
                </a:lnTo>
                <a:close/>
                <a:moveTo>
                  <a:pt x="6483877" y="2106915"/>
                </a:moveTo>
                <a:cubicBezTo>
                  <a:pt x="6483877" y="2106915"/>
                  <a:pt x="6483877" y="2106915"/>
                  <a:pt x="6478434" y="2110549"/>
                </a:cubicBezTo>
                <a:cubicBezTo>
                  <a:pt x="6478434" y="2110549"/>
                  <a:pt x="6478434" y="2110549"/>
                  <a:pt x="6521978" y="2110549"/>
                </a:cubicBezTo>
                <a:cubicBezTo>
                  <a:pt x="6521978" y="2110549"/>
                  <a:pt x="6521978" y="2110549"/>
                  <a:pt x="6580915" y="2110549"/>
                </a:cubicBezTo>
                <a:lnTo>
                  <a:pt x="6652024" y="2110549"/>
                </a:lnTo>
                <a:lnTo>
                  <a:pt x="6651821" y="2138613"/>
                </a:lnTo>
                <a:lnTo>
                  <a:pt x="6617536" y="2149674"/>
                </a:lnTo>
                <a:cubicBezTo>
                  <a:pt x="6601906" y="2154717"/>
                  <a:pt x="6584042" y="2160480"/>
                  <a:pt x="6563626" y="2167067"/>
                </a:cubicBezTo>
                <a:cubicBezTo>
                  <a:pt x="6563626" y="2167067"/>
                  <a:pt x="6563626" y="2167067"/>
                  <a:pt x="6443268" y="2136637"/>
                </a:cubicBezTo>
                <a:lnTo>
                  <a:pt x="6409755" y="2128163"/>
                </a:lnTo>
                <a:close/>
                <a:moveTo>
                  <a:pt x="5949284" y="1887831"/>
                </a:moveTo>
                <a:cubicBezTo>
                  <a:pt x="5949284" y="1887831"/>
                  <a:pt x="5949284" y="1887831"/>
                  <a:pt x="6003729" y="1916904"/>
                </a:cubicBezTo>
                <a:cubicBezTo>
                  <a:pt x="6003729" y="1916904"/>
                  <a:pt x="6003729" y="1916904"/>
                  <a:pt x="6076322" y="1956879"/>
                </a:cubicBezTo>
                <a:cubicBezTo>
                  <a:pt x="6076322" y="1956879"/>
                  <a:pt x="6076322" y="1956879"/>
                  <a:pt x="6079951" y="1958696"/>
                </a:cubicBezTo>
                <a:cubicBezTo>
                  <a:pt x="6083581" y="1958696"/>
                  <a:pt x="6085396" y="1960513"/>
                  <a:pt x="6089026" y="1960513"/>
                </a:cubicBezTo>
                <a:cubicBezTo>
                  <a:pt x="6089026" y="1960513"/>
                  <a:pt x="6089026" y="1960513"/>
                  <a:pt x="6094470" y="1960513"/>
                </a:cubicBezTo>
                <a:cubicBezTo>
                  <a:pt x="6094470" y="1960513"/>
                  <a:pt x="6094470" y="1960513"/>
                  <a:pt x="6143471" y="1956879"/>
                </a:cubicBezTo>
                <a:cubicBezTo>
                  <a:pt x="6143471" y="1956879"/>
                  <a:pt x="6143471" y="1956879"/>
                  <a:pt x="6185212" y="1953245"/>
                </a:cubicBezTo>
                <a:cubicBezTo>
                  <a:pt x="6185212" y="1953245"/>
                  <a:pt x="6185212" y="1953245"/>
                  <a:pt x="6238806" y="1977774"/>
                </a:cubicBezTo>
                <a:lnTo>
                  <a:pt x="6308825" y="2009822"/>
                </a:lnTo>
                <a:lnTo>
                  <a:pt x="6219129" y="2036556"/>
                </a:lnTo>
                <a:lnTo>
                  <a:pt x="6151645" y="2056670"/>
                </a:lnTo>
                <a:lnTo>
                  <a:pt x="6124232" y="2044506"/>
                </a:lnTo>
                <a:cubicBezTo>
                  <a:pt x="6101774" y="2034541"/>
                  <a:pt x="6071832" y="2021254"/>
                  <a:pt x="6031907" y="2003539"/>
                </a:cubicBezTo>
                <a:cubicBezTo>
                  <a:pt x="6031907" y="2003539"/>
                  <a:pt x="6031907" y="2003539"/>
                  <a:pt x="5928569" y="1956066"/>
                </a:cubicBezTo>
                <a:lnTo>
                  <a:pt x="5891238" y="1938917"/>
                </a:lnTo>
                <a:lnTo>
                  <a:pt x="5907542" y="1924172"/>
                </a:lnTo>
                <a:cubicBezTo>
                  <a:pt x="5907542" y="1924172"/>
                  <a:pt x="5907542" y="1924172"/>
                  <a:pt x="5949284" y="1887831"/>
                </a:cubicBezTo>
                <a:close/>
                <a:moveTo>
                  <a:pt x="5474243" y="1727597"/>
                </a:moveTo>
                <a:lnTo>
                  <a:pt x="5485910" y="1726233"/>
                </a:lnTo>
                <a:cubicBezTo>
                  <a:pt x="5492031" y="1725518"/>
                  <a:pt x="5499376" y="1724659"/>
                  <a:pt x="5508189" y="1723629"/>
                </a:cubicBezTo>
                <a:lnTo>
                  <a:pt x="5537749" y="1720173"/>
                </a:lnTo>
                <a:lnTo>
                  <a:pt x="5543742" y="1729173"/>
                </a:lnTo>
                <a:cubicBezTo>
                  <a:pt x="5543742" y="1729173"/>
                  <a:pt x="5543742" y="1729173"/>
                  <a:pt x="5656285" y="1845688"/>
                </a:cubicBezTo>
                <a:lnTo>
                  <a:pt x="5719763" y="1911406"/>
                </a:lnTo>
                <a:lnTo>
                  <a:pt x="5694270" y="1907903"/>
                </a:lnTo>
                <a:cubicBezTo>
                  <a:pt x="5681254" y="1906115"/>
                  <a:pt x="5663900" y="1903730"/>
                  <a:pt x="5640761" y="1900550"/>
                </a:cubicBezTo>
                <a:cubicBezTo>
                  <a:pt x="5640761" y="1900550"/>
                  <a:pt x="5640761" y="1900550"/>
                  <a:pt x="5600834" y="1864209"/>
                </a:cubicBezTo>
                <a:cubicBezTo>
                  <a:pt x="5600834" y="1864209"/>
                  <a:pt x="5600834" y="1864209"/>
                  <a:pt x="5553648" y="1822417"/>
                </a:cubicBezTo>
                <a:cubicBezTo>
                  <a:pt x="5553648" y="1822417"/>
                  <a:pt x="5553648" y="1822417"/>
                  <a:pt x="5550018" y="1818783"/>
                </a:cubicBezTo>
                <a:cubicBezTo>
                  <a:pt x="5550018" y="1818783"/>
                  <a:pt x="5550018" y="1818783"/>
                  <a:pt x="5468351" y="1771540"/>
                </a:cubicBezTo>
                <a:lnTo>
                  <a:pt x="5449996" y="1759981"/>
                </a:lnTo>
                <a:lnTo>
                  <a:pt x="5474082" y="1737616"/>
                </a:lnTo>
                <a:close/>
                <a:moveTo>
                  <a:pt x="4724448" y="1590053"/>
                </a:moveTo>
                <a:lnTo>
                  <a:pt x="4742415" y="1595286"/>
                </a:lnTo>
                <a:cubicBezTo>
                  <a:pt x="4742415" y="1595286"/>
                  <a:pt x="4742415" y="1595286"/>
                  <a:pt x="4844046" y="1624358"/>
                </a:cubicBezTo>
                <a:cubicBezTo>
                  <a:pt x="4844046" y="1624358"/>
                  <a:pt x="4844046" y="1624358"/>
                  <a:pt x="4845860" y="1624358"/>
                </a:cubicBezTo>
                <a:cubicBezTo>
                  <a:pt x="4845860" y="1624358"/>
                  <a:pt x="4845860" y="1624358"/>
                  <a:pt x="4963825" y="1647980"/>
                </a:cubicBezTo>
                <a:cubicBezTo>
                  <a:pt x="4963825" y="1647980"/>
                  <a:pt x="4963825" y="1647980"/>
                  <a:pt x="5078161" y="1671602"/>
                </a:cubicBezTo>
                <a:cubicBezTo>
                  <a:pt x="5078161" y="1671602"/>
                  <a:pt x="5078161" y="1671602"/>
                  <a:pt x="5221533" y="1718845"/>
                </a:cubicBezTo>
                <a:cubicBezTo>
                  <a:pt x="5221533" y="1718845"/>
                  <a:pt x="5221533" y="1718845"/>
                  <a:pt x="5363089" y="1766088"/>
                </a:cubicBezTo>
                <a:cubicBezTo>
                  <a:pt x="5363089" y="1766088"/>
                  <a:pt x="5363089" y="1766088"/>
                  <a:pt x="5372845" y="1771994"/>
                </a:cubicBezTo>
                <a:lnTo>
                  <a:pt x="5390103" y="1782443"/>
                </a:lnTo>
                <a:lnTo>
                  <a:pt x="5374528" y="1801796"/>
                </a:lnTo>
                <a:cubicBezTo>
                  <a:pt x="5365264" y="1813308"/>
                  <a:pt x="5354676" y="1826465"/>
                  <a:pt x="5342576" y="1841500"/>
                </a:cubicBezTo>
                <a:cubicBezTo>
                  <a:pt x="5340749" y="1846968"/>
                  <a:pt x="5340749" y="1852436"/>
                  <a:pt x="5338923" y="1857903"/>
                </a:cubicBezTo>
                <a:cubicBezTo>
                  <a:pt x="5338923" y="1857903"/>
                  <a:pt x="5338923" y="1857903"/>
                  <a:pt x="5342576" y="1859726"/>
                </a:cubicBezTo>
                <a:cubicBezTo>
                  <a:pt x="5342576" y="1859726"/>
                  <a:pt x="5342576" y="1859726"/>
                  <a:pt x="5398054" y="1808211"/>
                </a:cubicBezTo>
                <a:lnTo>
                  <a:pt x="5411715" y="1795526"/>
                </a:lnTo>
                <a:lnTo>
                  <a:pt x="5441128" y="1813332"/>
                </a:lnTo>
                <a:cubicBezTo>
                  <a:pt x="5441128" y="1813332"/>
                  <a:pt x="5441128" y="1813332"/>
                  <a:pt x="5519166" y="1860575"/>
                </a:cubicBezTo>
                <a:cubicBezTo>
                  <a:pt x="5519166" y="1860575"/>
                  <a:pt x="5519166" y="1860575"/>
                  <a:pt x="5562722" y="1902368"/>
                </a:cubicBezTo>
                <a:cubicBezTo>
                  <a:pt x="5562722" y="1902368"/>
                  <a:pt x="5562722" y="1902368"/>
                  <a:pt x="5609909" y="1944160"/>
                </a:cubicBezTo>
                <a:cubicBezTo>
                  <a:pt x="5609909" y="1944160"/>
                  <a:pt x="5609909" y="1944160"/>
                  <a:pt x="5611723" y="1947793"/>
                </a:cubicBezTo>
                <a:cubicBezTo>
                  <a:pt x="5615352" y="1949610"/>
                  <a:pt x="5617167" y="1949610"/>
                  <a:pt x="5620797" y="1951427"/>
                </a:cubicBezTo>
                <a:cubicBezTo>
                  <a:pt x="5620797" y="1951427"/>
                  <a:pt x="5620797" y="1951427"/>
                  <a:pt x="5758182" y="1972122"/>
                </a:cubicBezTo>
                <a:lnTo>
                  <a:pt x="5781852" y="1975686"/>
                </a:lnTo>
                <a:lnTo>
                  <a:pt x="5810509" y="2005356"/>
                </a:lnTo>
                <a:cubicBezTo>
                  <a:pt x="5859507" y="2048963"/>
                  <a:pt x="5928467" y="2065315"/>
                  <a:pt x="5986539" y="2092571"/>
                </a:cubicBezTo>
                <a:cubicBezTo>
                  <a:pt x="5986539" y="2092571"/>
                  <a:pt x="5986539" y="2092571"/>
                  <a:pt x="5989233" y="2093820"/>
                </a:cubicBezTo>
                <a:lnTo>
                  <a:pt x="6004009" y="2100672"/>
                </a:lnTo>
                <a:lnTo>
                  <a:pt x="5915996" y="2126904"/>
                </a:lnTo>
                <a:cubicBezTo>
                  <a:pt x="5915996" y="2126904"/>
                  <a:pt x="5915996" y="2126904"/>
                  <a:pt x="5889877" y="2134571"/>
                </a:cubicBezTo>
                <a:lnTo>
                  <a:pt x="5888577" y="2134952"/>
                </a:lnTo>
                <a:lnTo>
                  <a:pt x="5874883" y="2121530"/>
                </a:lnTo>
                <a:cubicBezTo>
                  <a:pt x="5863139" y="2110020"/>
                  <a:pt x="5847479" y="2094673"/>
                  <a:pt x="5826600" y="2074211"/>
                </a:cubicBezTo>
                <a:cubicBezTo>
                  <a:pt x="5804813" y="2056021"/>
                  <a:pt x="5783025" y="2034194"/>
                  <a:pt x="5755792" y="2021463"/>
                </a:cubicBezTo>
                <a:cubicBezTo>
                  <a:pt x="5755792" y="2021463"/>
                  <a:pt x="5755792" y="2021463"/>
                  <a:pt x="5554260" y="1948707"/>
                </a:cubicBezTo>
                <a:cubicBezTo>
                  <a:pt x="5554260" y="1948707"/>
                  <a:pt x="5554260" y="1948707"/>
                  <a:pt x="5554260" y="1952344"/>
                </a:cubicBezTo>
                <a:cubicBezTo>
                  <a:pt x="5554260" y="1952344"/>
                  <a:pt x="5554260" y="1952344"/>
                  <a:pt x="5737636" y="2057840"/>
                </a:cubicBezTo>
                <a:cubicBezTo>
                  <a:pt x="5759423" y="2072391"/>
                  <a:pt x="5775763" y="2092400"/>
                  <a:pt x="5793918" y="2110588"/>
                </a:cubicBezTo>
                <a:cubicBezTo>
                  <a:pt x="5793918" y="2110588"/>
                  <a:pt x="5793918" y="2110588"/>
                  <a:pt x="5819194" y="2136678"/>
                </a:cubicBezTo>
                <a:lnTo>
                  <a:pt x="5833253" y="2151189"/>
                </a:lnTo>
                <a:lnTo>
                  <a:pt x="5795071" y="2162396"/>
                </a:lnTo>
                <a:cubicBezTo>
                  <a:pt x="5722515" y="2183691"/>
                  <a:pt x="5606428" y="2217764"/>
                  <a:pt x="5420686" y="2272278"/>
                </a:cubicBezTo>
                <a:cubicBezTo>
                  <a:pt x="5420686" y="2272278"/>
                  <a:pt x="5420686" y="2272278"/>
                  <a:pt x="5188453" y="2126904"/>
                </a:cubicBezTo>
                <a:cubicBezTo>
                  <a:pt x="5188453" y="2126904"/>
                  <a:pt x="5188453" y="2126904"/>
                  <a:pt x="5013428" y="2018558"/>
                </a:cubicBezTo>
                <a:lnTo>
                  <a:pt x="4963165" y="1987444"/>
                </a:lnTo>
                <a:lnTo>
                  <a:pt x="4962669" y="1976809"/>
                </a:lnTo>
                <a:cubicBezTo>
                  <a:pt x="4962417" y="1971456"/>
                  <a:pt x="4962084" y="1964319"/>
                  <a:pt x="4961639" y="1954803"/>
                </a:cubicBezTo>
                <a:cubicBezTo>
                  <a:pt x="4961639" y="1954803"/>
                  <a:pt x="4961639" y="1954803"/>
                  <a:pt x="4961639" y="1947553"/>
                </a:cubicBezTo>
                <a:cubicBezTo>
                  <a:pt x="4961639" y="1947553"/>
                  <a:pt x="4961639" y="1947553"/>
                  <a:pt x="4961639" y="1943928"/>
                </a:cubicBezTo>
                <a:cubicBezTo>
                  <a:pt x="4961639" y="1943928"/>
                  <a:pt x="4961639" y="1943928"/>
                  <a:pt x="4959860" y="1940302"/>
                </a:cubicBezTo>
                <a:cubicBezTo>
                  <a:pt x="4959860" y="1940302"/>
                  <a:pt x="4959860" y="1940302"/>
                  <a:pt x="4961639" y="1936677"/>
                </a:cubicBezTo>
                <a:cubicBezTo>
                  <a:pt x="4961639" y="1927614"/>
                  <a:pt x="4956301" y="1918551"/>
                  <a:pt x="4952742" y="1913113"/>
                </a:cubicBezTo>
                <a:cubicBezTo>
                  <a:pt x="4952742" y="1913113"/>
                  <a:pt x="4952742" y="1913113"/>
                  <a:pt x="4950962" y="1913114"/>
                </a:cubicBezTo>
                <a:cubicBezTo>
                  <a:pt x="4950962" y="1913114"/>
                  <a:pt x="4950962" y="1913114"/>
                  <a:pt x="4942064" y="1929427"/>
                </a:cubicBezTo>
                <a:cubicBezTo>
                  <a:pt x="4942064" y="1929427"/>
                  <a:pt x="4942064" y="1929427"/>
                  <a:pt x="4942064" y="1931240"/>
                </a:cubicBezTo>
                <a:cubicBezTo>
                  <a:pt x="4942064" y="1931240"/>
                  <a:pt x="4942064" y="1931240"/>
                  <a:pt x="4940284" y="1933051"/>
                </a:cubicBezTo>
                <a:cubicBezTo>
                  <a:pt x="4940284" y="1933051"/>
                  <a:pt x="4940284" y="1933051"/>
                  <a:pt x="4940284" y="1934864"/>
                </a:cubicBezTo>
                <a:cubicBezTo>
                  <a:pt x="4940284" y="1934864"/>
                  <a:pt x="4940284" y="1934864"/>
                  <a:pt x="4938505" y="1940302"/>
                </a:cubicBezTo>
                <a:cubicBezTo>
                  <a:pt x="4938505" y="1940302"/>
                  <a:pt x="4938505" y="1940302"/>
                  <a:pt x="4933248" y="1962477"/>
                </a:cubicBezTo>
                <a:lnTo>
                  <a:pt x="4931916" y="1968099"/>
                </a:lnTo>
                <a:lnTo>
                  <a:pt x="4927191" y="1965175"/>
                </a:lnTo>
                <a:cubicBezTo>
                  <a:pt x="4927191" y="1965175"/>
                  <a:pt x="4927191" y="1965175"/>
                  <a:pt x="4925377" y="1963357"/>
                </a:cubicBezTo>
                <a:cubicBezTo>
                  <a:pt x="4925377" y="1963357"/>
                  <a:pt x="4925377" y="1963357"/>
                  <a:pt x="4624200" y="1796175"/>
                </a:cubicBezTo>
                <a:cubicBezTo>
                  <a:pt x="4624200" y="1796175"/>
                  <a:pt x="4624200" y="1796175"/>
                  <a:pt x="4548457" y="1754029"/>
                </a:cubicBezTo>
                <a:lnTo>
                  <a:pt x="4547637" y="1753574"/>
                </a:lnTo>
                <a:lnTo>
                  <a:pt x="4547867" y="1752721"/>
                </a:lnTo>
                <a:cubicBezTo>
                  <a:pt x="4553739" y="1730875"/>
                  <a:pt x="4560003" y="1707573"/>
                  <a:pt x="4566685" y="1682719"/>
                </a:cubicBezTo>
                <a:cubicBezTo>
                  <a:pt x="4597487" y="1664560"/>
                  <a:pt x="4640973" y="1670007"/>
                  <a:pt x="4675400" y="1660928"/>
                </a:cubicBezTo>
                <a:cubicBezTo>
                  <a:pt x="4679023" y="1660928"/>
                  <a:pt x="4684459" y="1659112"/>
                  <a:pt x="4686272" y="1655480"/>
                </a:cubicBezTo>
                <a:cubicBezTo>
                  <a:pt x="4686272" y="1655480"/>
                  <a:pt x="4686272" y="1655480"/>
                  <a:pt x="4688084" y="1651849"/>
                </a:cubicBezTo>
                <a:cubicBezTo>
                  <a:pt x="4688084" y="1651849"/>
                  <a:pt x="4688084" y="1651849"/>
                  <a:pt x="4705665" y="1621971"/>
                </a:cubicBezTo>
                <a:close/>
                <a:moveTo>
                  <a:pt x="0" y="2566243"/>
                </a:moveTo>
                <a:cubicBezTo>
                  <a:pt x="0" y="2566243"/>
                  <a:pt x="0" y="2566243"/>
                  <a:pt x="255981" y="2596392"/>
                </a:cubicBezTo>
                <a:lnTo>
                  <a:pt x="258148" y="2595885"/>
                </a:lnTo>
                <a:lnTo>
                  <a:pt x="243829" y="2616277"/>
                </a:lnTo>
                <a:cubicBezTo>
                  <a:pt x="222788" y="2646243"/>
                  <a:pt x="189121" y="2694187"/>
                  <a:pt x="135253" y="2770901"/>
                </a:cubicBezTo>
                <a:cubicBezTo>
                  <a:pt x="135253" y="2770901"/>
                  <a:pt x="135253" y="2770901"/>
                  <a:pt x="298903" y="2582627"/>
                </a:cubicBezTo>
                <a:cubicBezTo>
                  <a:pt x="302539" y="2577195"/>
                  <a:pt x="302539" y="2568144"/>
                  <a:pt x="297084" y="2564523"/>
                </a:cubicBezTo>
                <a:cubicBezTo>
                  <a:pt x="289811" y="2560903"/>
                  <a:pt x="282536" y="2560903"/>
                  <a:pt x="278900" y="2566333"/>
                </a:cubicBezTo>
                <a:cubicBezTo>
                  <a:pt x="278900" y="2566333"/>
                  <a:pt x="278900" y="2566333"/>
                  <a:pt x="276656" y="2569530"/>
                </a:cubicBezTo>
                <a:lnTo>
                  <a:pt x="267092" y="2583150"/>
                </a:lnTo>
                <a:lnTo>
                  <a:pt x="257798" y="2571895"/>
                </a:lnTo>
                <a:cubicBezTo>
                  <a:pt x="257798" y="2571895"/>
                  <a:pt x="257798" y="2571895"/>
                  <a:pt x="0" y="2566243"/>
                </a:cubicBezTo>
                <a:close/>
                <a:moveTo>
                  <a:pt x="128133" y="2292178"/>
                </a:moveTo>
                <a:cubicBezTo>
                  <a:pt x="128133" y="2292178"/>
                  <a:pt x="128133" y="2292178"/>
                  <a:pt x="206350" y="2442784"/>
                </a:cubicBezTo>
                <a:cubicBezTo>
                  <a:pt x="206350" y="2444599"/>
                  <a:pt x="209987" y="2446413"/>
                  <a:pt x="211807" y="2448228"/>
                </a:cubicBezTo>
                <a:cubicBezTo>
                  <a:pt x="211807" y="2448228"/>
                  <a:pt x="211807" y="2448228"/>
                  <a:pt x="213627" y="2448228"/>
                </a:cubicBezTo>
                <a:cubicBezTo>
                  <a:pt x="213627" y="2448228"/>
                  <a:pt x="213627" y="2448228"/>
                  <a:pt x="259099" y="2457301"/>
                </a:cubicBezTo>
                <a:cubicBezTo>
                  <a:pt x="259099" y="2457301"/>
                  <a:pt x="259099" y="2457301"/>
                  <a:pt x="299116" y="2464558"/>
                </a:cubicBezTo>
                <a:cubicBezTo>
                  <a:pt x="299116" y="2464558"/>
                  <a:pt x="299116" y="2464558"/>
                  <a:pt x="359145" y="2513551"/>
                </a:cubicBezTo>
                <a:cubicBezTo>
                  <a:pt x="359145" y="2513551"/>
                  <a:pt x="359145" y="2513551"/>
                  <a:pt x="424627" y="2564358"/>
                </a:cubicBezTo>
                <a:cubicBezTo>
                  <a:pt x="431902" y="2569802"/>
                  <a:pt x="444636" y="2567987"/>
                  <a:pt x="451910" y="2560729"/>
                </a:cubicBezTo>
                <a:cubicBezTo>
                  <a:pt x="457368" y="2551657"/>
                  <a:pt x="455548" y="2540769"/>
                  <a:pt x="448273" y="2535326"/>
                </a:cubicBezTo>
                <a:cubicBezTo>
                  <a:pt x="448273" y="2535326"/>
                  <a:pt x="448273" y="2535326"/>
                  <a:pt x="315488" y="2439156"/>
                </a:cubicBezTo>
                <a:cubicBezTo>
                  <a:pt x="290023" y="2424639"/>
                  <a:pt x="251825" y="2433712"/>
                  <a:pt x="224538" y="2426453"/>
                </a:cubicBezTo>
                <a:cubicBezTo>
                  <a:pt x="224538" y="2426453"/>
                  <a:pt x="224538" y="2426453"/>
                  <a:pt x="128133" y="2292178"/>
                </a:cubicBezTo>
                <a:close/>
                <a:moveTo>
                  <a:pt x="5069442" y="1240701"/>
                </a:moveTo>
                <a:lnTo>
                  <a:pt x="5097389" y="1236747"/>
                </a:lnTo>
                <a:cubicBezTo>
                  <a:pt x="5115797" y="1234143"/>
                  <a:pt x="5136837" y="1231166"/>
                  <a:pt x="5160881" y="1227764"/>
                </a:cubicBezTo>
                <a:cubicBezTo>
                  <a:pt x="5160881" y="1227764"/>
                  <a:pt x="5160881" y="1227764"/>
                  <a:pt x="5282451" y="1210748"/>
                </a:cubicBezTo>
                <a:lnTo>
                  <a:pt x="5283032" y="1210667"/>
                </a:lnTo>
                <a:lnTo>
                  <a:pt x="5288090" y="1220644"/>
                </a:lnTo>
                <a:cubicBezTo>
                  <a:pt x="5295576" y="1235407"/>
                  <a:pt x="5310548" y="1264933"/>
                  <a:pt x="5340492" y="1323986"/>
                </a:cubicBezTo>
                <a:cubicBezTo>
                  <a:pt x="5340492" y="1323986"/>
                  <a:pt x="5340492" y="1323986"/>
                  <a:pt x="5345935" y="1333071"/>
                </a:cubicBezTo>
                <a:cubicBezTo>
                  <a:pt x="5345935" y="1333071"/>
                  <a:pt x="5345935" y="1333071"/>
                  <a:pt x="5429413" y="1429371"/>
                </a:cubicBezTo>
                <a:cubicBezTo>
                  <a:pt x="5429413" y="1429371"/>
                  <a:pt x="5429413" y="1429371"/>
                  <a:pt x="5505632" y="1516586"/>
                </a:cubicBezTo>
                <a:cubicBezTo>
                  <a:pt x="5505632" y="1516586"/>
                  <a:pt x="5505632" y="1516586"/>
                  <a:pt x="5516521" y="1605619"/>
                </a:cubicBezTo>
                <a:cubicBezTo>
                  <a:pt x="5516521" y="1605619"/>
                  <a:pt x="5516521" y="1605619"/>
                  <a:pt x="5526247" y="1672567"/>
                </a:cubicBezTo>
                <a:lnTo>
                  <a:pt x="5529174" y="1692716"/>
                </a:lnTo>
                <a:lnTo>
                  <a:pt x="5526158" y="1693286"/>
                </a:lnTo>
                <a:cubicBezTo>
                  <a:pt x="5509808" y="1696378"/>
                  <a:pt x="5488007" y="1700500"/>
                  <a:pt x="5458939" y="1705996"/>
                </a:cubicBezTo>
                <a:cubicBezTo>
                  <a:pt x="5458939" y="1705996"/>
                  <a:pt x="5458939" y="1705996"/>
                  <a:pt x="5333586" y="1605237"/>
                </a:cubicBezTo>
                <a:cubicBezTo>
                  <a:pt x="5333586" y="1605237"/>
                  <a:pt x="5333586" y="1605237"/>
                  <a:pt x="5410260" y="1686238"/>
                </a:cubicBezTo>
                <a:lnTo>
                  <a:pt x="5441566" y="1719309"/>
                </a:lnTo>
                <a:lnTo>
                  <a:pt x="5439379" y="1721214"/>
                </a:lnTo>
                <a:cubicBezTo>
                  <a:pt x="5439379" y="1721214"/>
                  <a:pt x="5439379" y="1721214"/>
                  <a:pt x="5427279" y="1736249"/>
                </a:cubicBezTo>
                <a:lnTo>
                  <a:pt x="5421956" y="1742862"/>
                </a:lnTo>
                <a:lnTo>
                  <a:pt x="5381238" y="1722480"/>
                </a:lnTo>
                <a:cubicBezTo>
                  <a:pt x="5381238" y="1722480"/>
                  <a:pt x="5381238" y="1722480"/>
                  <a:pt x="5090864" y="1631627"/>
                </a:cubicBezTo>
                <a:cubicBezTo>
                  <a:pt x="5090864" y="1631627"/>
                  <a:pt x="5090864" y="1631627"/>
                  <a:pt x="5089049" y="1631627"/>
                </a:cubicBezTo>
                <a:cubicBezTo>
                  <a:pt x="5089049" y="1631627"/>
                  <a:pt x="5089049" y="1631627"/>
                  <a:pt x="4971084" y="1611639"/>
                </a:cubicBezTo>
                <a:cubicBezTo>
                  <a:pt x="4971084" y="1611639"/>
                  <a:pt x="4971084" y="1611639"/>
                  <a:pt x="4853120" y="1589834"/>
                </a:cubicBezTo>
                <a:cubicBezTo>
                  <a:pt x="4853120" y="1589834"/>
                  <a:pt x="4853120" y="1589834"/>
                  <a:pt x="4751489" y="1564396"/>
                </a:cubicBezTo>
                <a:cubicBezTo>
                  <a:pt x="4751489" y="1564396"/>
                  <a:pt x="4751489" y="1564396"/>
                  <a:pt x="4749873" y="1563970"/>
                </a:cubicBezTo>
                <a:lnTo>
                  <a:pt x="4741041" y="1561643"/>
                </a:lnTo>
                <a:lnTo>
                  <a:pt x="4745810" y="1553450"/>
                </a:lnTo>
                <a:cubicBezTo>
                  <a:pt x="4751161" y="1544257"/>
                  <a:pt x="4758296" y="1531999"/>
                  <a:pt x="4767808" y="1515656"/>
                </a:cubicBezTo>
                <a:cubicBezTo>
                  <a:pt x="4767808" y="1515656"/>
                  <a:pt x="4767808" y="1515656"/>
                  <a:pt x="4842097" y="1482970"/>
                </a:cubicBezTo>
                <a:cubicBezTo>
                  <a:pt x="4842097" y="1482970"/>
                  <a:pt x="4842097" y="1482970"/>
                  <a:pt x="4923634" y="1446653"/>
                </a:cubicBezTo>
                <a:cubicBezTo>
                  <a:pt x="4923634" y="1446653"/>
                  <a:pt x="4923634" y="1446653"/>
                  <a:pt x="4932693" y="1441204"/>
                </a:cubicBezTo>
                <a:cubicBezTo>
                  <a:pt x="4932693" y="1441204"/>
                  <a:pt x="4932693" y="1441204"/>
                  <a:pt x="5045033" y="1308643"/>
                </a:cubicBezTo>
                <a:cubicBezTo>
                  <a:pt x="5045033" y="1308643"/>
                  <a:pt x="5045033" y="1308643"/>
                  <a:pt x="5050469" y="1299564"/>
                </a:cubicBezTo>
                <a:cubicBezTo>
                  <a:pt x="5050469" y="1299564"/>
                  <a:pt x="5050469" y="1299564"/>
                  <a:pt x="5066776" y="1248718"/>
                </a:cubicBezTo>
                <a:cubicBezTo>
                  <a:pt x="5066776" y="1248718"/>
                  <a:pt x="5066776" y="1248718"/>
                  <a:pt x="5068588" y="1243271"/>
                </a:cubicBezTo>
                <a:close/>
                <a:moveTo>
                  <a:pt x="5194012" y="1107270"/>
                </a:moveTo>
                <a:lnTo>
                  <a:pt x="5206247" y="1120718"/>
                </a:lnTo>
                <a:cubicBezTo>
                  <a:pt x="5206247" y="1120718"/>
                  <a:pt x="5206247" y="1120718"/>
                  <a:pt x="5218260" y="1133424"/>
                </a:cubicBezTo>
                <a:lnTo>
                  <a:pt x="5244010" y="1160658"/>
                </a:lnTo>
                <a:lnTo>
                  <a:pt x="5217115" y="1164971"/>
                </a:lnTo>
                <a:cubicBezTo>
                  <a:pt x="5198706" y="1167922"/>
                  <a:pt x="5177667" y="1171295"/>
                  <a:pt x="5153622" y="1175151"/>
                </a:cubicBezTo>
                <a:cubicBezTo>
                  <a:pt x="5153622" y="1175151"/>
                  <a:pt x="5153622" y="1175151"/>
                  <a:pt x="5129805" y="1178780"/>
                </a:cubicBezTo>
                <a:lnTo>
                  <a:pt x="5107863" y="1182121"/>
                </a:lnTo>
                <a:lnTo>
                  <a:pt x="5114905" y="1176026"/>
                </a:lnTo>
                <a:cubicBezTo>
                  <a:pt x="5126116" y="1166323"/>
                  <a:pt x="5141065" y="1153385"/>
                  <a:pt x="5160996" y="1136133"/>
                </a:cubicBezTo>
                <a:cubicBezTo>
                  <a:pt x="5160996" y="1136133"/>
                  <a:pt x="5160996" y="1136133"/>
                  <a:pt x="5185065" y="1115091"/>
                </a:cubicBezTo>
                <a:close/>
                <a:moveTo>
                  <a:pt x="3600923" y="1356527"/>
                </a:moveTo>
                <a:lnTo>
                  <a:pt x="3604162" y="1356463"/>
                </a:lnTo>
                <a:cubicBezTo>
                  <a:pt x="3621345" y="1356123"/>
                  <a:pt x="3690077" y="1354762"/>
                  <a:pt x="3965001" y="1349320"/>
                </a:cubicBezTo>
                <a:cubicBezTo>
                  <a:pt x="3965001" y="1349320"/>
                  <a:pt x="3965001" y="1349320"/>
                  <a:pt x="3966816" y="1349320"/>
                </a:cubicBezTo>
                <a:cubicBezTo>
                  <a:pt x="3966816" y="1349320"/>
                  <a:pt x="3966816" y="1349320"/>
                  <a:pt x="4048477" y="1336620"/>
                </a:cubicBezTo>
                <a:cubicBezTo>
                  <a:pt x="4048477" y="1336620"/>
                  <a:pt x="4048477" y="1336620"/>
                  <a:pt x="4128323" y="1322106"/>
                </a:cubicBezTo>
                <a:cubicBezTo>
                  <a:pt x="4128323" y="1322106"/>
                  <a:pt x="4128323" y="1322106"/>
                  <a:pt x="4251722" y="1316663"/>
                </a:cubicBezTo>
                <a:cubicBezTo>
                  <a:pt x="4251722" y="1316663"/>
                  <a:pt x="4251722" y="1316663"/>
                  <a:pt x="4375121" y="1311221"/>
                </a:cubicBezTo>
                <a:cubicBezTo>
                  <a:pt x="4375121" y="1311221"/>
                  <a:pt x="4375121" y="1311221"/>
                  <a:pt x="4482188" y="1307592"/>
                </a:cubicBezTo>
                <a:cubicBezTo>
                  <a:pt x="4482188" y="1307592"/>
                  <a:pt x="4482188" y="1307592"/>
                  <a:pt x="4591069" y="1302149"/>
                </a:cubicBezTo>
                <a:cubicBezTo>
                  <a:pt x="4591069" y="1302149"/>
                  <a:pt x="4591069" y="1302149"/>
                  <a:pt x="4594698" y="1302149"/>
                </a:cubicBezTo>
                <a:cubicBezTo>
                  <a:pt x="4594698" y="1302149"/>
                  <a:pt x="4594698" y="1302149"/>
                  <a:pt x="4723541" y="1273121"/>
                </a:cubicBezTo>
                <a:cubicBezTo>
                  <a:pt x="4723541" y="1273121"/>
                  <a:pt x="4723541" y="1273121"/>
                  <a:pt x="4846940" y="1245907"/>
                </a:cubicBezTo>
                <a:cubicBezTo>
                  <a:pt x="4846940" y="1245907"/>
                  <a:pt x="4846940" y="1245907"/>
                  <a:pt x="4903195" y="1249536"/>
                </a:cubicBezTo>
                <a:cubicBezTo>
                  <a:pt x="4903195" y="1249536"/>
                  <a:pt x="4903195" y="1249536"/>
                  <a:pt x="4963080" y="1254978"/>
                </a:cubicBezTo>
                <a:cubicBezTo>
                  <a:pt x="4963080" y="1254978"/>
                  <a:pt x="4963080" y="1254978"/>
                  <a:pt x="4968524" y="1254978"/>
                </a:cubicBezTo>
                <a:cubicBezTo>
                  <a:pt x="4968524" y="1254978"/>
                  <a:pt x="4968524" y="1254978"/>
                  <a:pt x="4992569" y="1251576"/>
                </a:cubicBezTo>
                <a:lnTo>
                  <a:pt x="5013422" y="1248625"/>
                </a:lnTo>
                <a:lnTo>
                  <a:pt x="5011738" y="1254110"/>
                </a:lnTo>
                <a:cubicBezTo>
                  <a:pt x="5009700" y="1260749"/>
                  <a:pt x="5006983" y="1269602"/>
                  <a:pt x="5003359" y="1281406"/>
                </a:cubicBezTo>
                <a:cubicBezTo>
                  <a:pt x="5003359" y="1281406"/>
                  <a:pt x="5003359" y="1281406"/>
                  <a:pt x="4950812" y="1344962"/>
                </a:cubicBezTo>
                <a:cubicBezTo>
                  <a:pt x="4950812" y="1344962"/>
                  <a:pt x="4950812" y="1344962"/>
                  <a:pt x="4900079" y="1408519"/>
                </a:cubicBezTo>
                <a:cubicBezTo>
                  <a:pt x="4900079" y="1408519"/>
                  <a:pt x="4900079" y="1408519"/>
                  <a:pt x="4823978" y="1444837"/>
                </a:cubicBezTo>
                <a:cubicBezTo>
                  <a:pt x="4823978" y="1444837"/>
                  <a:pt x="4823978" y="1444837"/>
                  <a:pt x="4744253" y="1482970"/>
                </a:cubicBezTo>
                <a:cubicBezTo>
                  <a:pt x="4744253" y="1482970"/>
                  <a:pt x="4744253" y="1482970"/>
                  <a:pt x="4740630" y="1484786"/>
                </a:cubicBezTo>
                <a:cubicBezTo>
                  <a:pt x="4738817" y="1484786"/>
                  <a:pt x="4737006" y="1486602"/>
                  <a:pt x="4737006" y="1488418"/>
                </a:cubicBezTo>
                <a:cubicBezTo>
                  <a:pt x="4737006" y="1488418"/>
                  <a:pt x="4737006" y="1488418"/>
                  <a:pt x="4735194" y="1490234"/>
                </a:cubicBezTo>
                <a:cubicBezTo>
                  <a:pt x="4735194" y="1490234"/>
                  <a:pt x="4735194" y="1490234"/>
                  <a:pt x="4718376" y="1520877"/>
                </a:cubicBezTo>
                <a:lnTo>
                  <a:pt x="4701694" y="1551275"/>
                </a:lnTo>
                <a:lnTo>
                  <a:pt x="4682188" y="1546137"/>
                </a:lnTo>
                <a:cubicBezTo>
                  <a:pt x="4672288" y="1543528"/>
                  <a:pt x="4660974" y="1540547"/>
                  <a:pt x="4648044" y="1537140"/>
                </a:cubicBezTo>
                <a:cubicBezTo>
                  <a:pt x="4648044" y="1537140"/>
                  <a:pt x="4648044" y="1537140"/>
                  <a:pt x="4644414" y="1537140"/>
                </a:cubicBezTo>
                <a:cubicBezTo>
                  <a:pt x="4644414" y="1537140"/>
                  <a:pt x="4644414" y="1537140"/>
                  <a:pt x="4546412" y="1537140"/>
                </a:cubicBezTo>
                <a:cubicBezTo>
                  <a:pt x="4546412" y="1537140"/>
                  <a:pt x="4546412" y="1537140"/>
                  <a:pt x="4450226" y="1537140"/>
                </a:cubicBezTo>
                <a:cubicBezTo>
                  <a:pt x="4450226" y="1537140"/>
                  <a:pt x="4450226" y="1537140"/>
                  <a:pt x="4377632" y="1509885"/>
                </a:cubicBezTo>
                <a:cubicBezTo>
                  <a:pt x="4377632" y="1509885"/>
                  <a:pt x="4377632" y="1509885"/>
                  <a:pt x="4303224" y="1482629"/>
                </a:cubicBezTo>
                <a:cubicBezTo>
                  <a:pt x="4303224" y="1482629"/>
                  <a:pt x="4303224" y="1482629"/>
                  <a:pt x="4208852" y="1473543"/>
                </a:cubicBezTo>
                <a:cubicBezTo>
                  <a:pt x="4208852" y="1473543"/>
                  <a:pt x="4208852" y="1473543"/>
                  <a:pt x="4299594" y="1495348"/>
                </a:cubicBezTo>
                <a:cubicBezTo>
                  <a:pt x="4299594" y="1495348"/>
                  <a:pt x="4299594" y="1495348"/>
                  <a:pt x="4442966" y="1558944"/>
                </a:cubicBezTo>
                <a:cubicBezTo>
                  <a:pt x="4442966" y="1558944"/>
                  <a:pt x="4442966" y="1558944"/>
                  <a:pt x="4448411" y="1558945"/>
                </a:cubicBezTo>
                <a:cubicBezTo>
                  <a:pt x="4448411" y="1558945"/>
                  <a:pt x="4448411" y="1558945"/>
                  <a:pt x="4546412" y="1562579"/>
                </a:cubicBezTo>
                <a:cubicBezTo>
                  <a:pt x="4546412" y="1562579"/>
                  <a:pt x="4546412" y="1562579"/>
                  <a:pt x="4642599" y="1566213"/>
                </a:cubicBezTo>
                <a:cubicBezTo>
                  <a:pt x="4642599" y="1566213"/>
                  <a:pt x="4642599" y="1566213"/>
                  <a:pt x="4684708" y="1578478"/>
                </a:cubicBezTo>
                <a:lnTo>
                  <a:pt x="4686614" y="1579032"/>
                </a:lnTo>
                <a:lnTo>
                  <a:pt x="4680044" y="1591214"/>
                </a:lnTo>
                <a:cubicBezTo>
                  <a:pt x="4674947" y="1600663"/>
                  <a:pt x="4668153" y="1613261"/>
                  <a:pt x="4659093" y="1630058"/>
                </a:cubicBezTo>
                <a:cubicBezTo>
                  <a:pt x="4659093" y="1630058"/>
                  <a:pt x="4659093" y="1630058"/>
                  <a:pt x="4608359" y="1642770"/>
                </a:cubicBezTo>
                <a:cubicBezTo>
                  <a:pt x="4608359" y="1642770"/>
                  <a:pt x="4608359" y="1642770"/>
                  <a:pt x="4548565" y="1659112"/>
                </a:cubicBezTo>
                <a:cubicBezTo>
                  <a:pt x="4548565" y="1659112"/>
                  <a:pt x="4548565" y="1659112"/>
                  <a:pt x="4544941" y="1660928"/>
                </a:cubicBezTo>
                <a:cubicBezTo>
                  <a:pt x="4541318" y="1662744"/>
                  <a:pt x="4539505" y="1664560"/>
                  <a:pt x="4537694" y="1666375"/>
                </a:cubicBezTo>
                <a:cubicBezTo>
                  <a:pt x="4537694" y="1666375"/>
                  <a:pt x="4537694" y="1666375"/>
                  <a:pt x="4527954" y="1718128"/>
                </a:cubicBezTo>
                <a:lnTo>
                  <a:pt x="4523782" y="1740300"/>
                </a:lnTo>
                <a:lnTo>
                  <a:pt x="4493314" y="1723346"/>
                </a:lnTo>
                <a:cubicBezTo>
                  <a:pt x="4449686" y="1699070"/>
                  <a:pt x="4391513" y="1666702"/>
                  <a:pt x="4313951" y="1623543"/>
                </a:cubicBezTo>
                <a:cubicBezTo>
                  <a:pt x="4313951" y="1623543"/>
                  <a:pt x="4313951" y="1623543"/>
                  <a:pt x="3710039" y="1397389"/>
                </a:cubicBezTo>
                <a:close/>
                <a:moveTo>
                  <a:pt x="4738029" y="724031"/>
                </a:moveTo>
                <a:lnTo>
                  <a:pt x="4760464" y="733271"/>
                </a:lnTo>
                <a:cubicBezTo>
                  <a:pt x="4760464" y="733271"/>
                  <a:pt x="4760464" y="733271"/>
                  <a:pt x="4882029" y="782267"/>
                </a:cubicBezTo>
                <a:cubicBezTo>
                  <a:pt x="4882029" y="782267"/>
                  <a:pt x="4882029" y="782267"/>
                  <a:pt x="4983635" y="843965"/>
                </a:cubicBezTo>
                <a:cubicBezTo>
                  <a:pt x="4983635" y="843965"/>
                  <a:pt x="4983635" y="843965"/>
                  <a:pt x="5027266" y="870759"/>
                </a:cubicBezTo>
                <a:lnTo>
                  <a:pt x="5071840" y="898133"/>
                </a:lnTo>
                <a:lnTo>
                  <a:pt x="5086428" y="931517"/>
                </a:lnTo>
                <a:cubicBezTo>
                  <a:pt x="5086428" y="931517"/>
                  <a:pt x="5086428" y="931517"/>
                  <a:pt x="5091872" y="940601"/>
                </a:cubicBezTo>
                <a:cubicBezTo>
                  <a:pt x="5091872" y="940601"/>
                  <a:pt x="5091872" y="940601"/>
                  <a:pt x="5100265" y="950140"/>
                </a:cubicBezTo>
                <a:lnTo>
                  <a:pt x="5102617" y="952813"/>
                </a:lnTo>
                <a:lnTo>
                  <a:pt x="5081098" y="939319"/>
                </a:lnTo>
                <a:cubicBezTo>
                  <a:pt x="5059933" y="926045"/>
                  <a:pt x="5031713" y="908348"/>
                  <a:pt x="4994087" y="884750"/>
                </a:cubicBezTo>
                <a:cubicBezTo>
                  <a:pt x="4994087" y="884750"/>
                  <a:pt x="4994087" y="884750"/>
                  <a:pt x="4992273" y="884751"/>
                </a:cubicBezTo>
                <a:cubicBezTo>
                  <a:pt x="4992273" y="884751"/>
                  <a:pt x="4992273" y="884751"/>
                  <a:pt x="4883472" y="821221"/>
                </a:cubicBezTo>
                <a:cubicBezTo>
                  <a:pt x="4883472" y="821221"/>
                  <a:pt x="4883472" y="821221"/>
                  <a:pt x="4776485" y="761322"/>
                </a:cubicBezTo>
                <a:cubicBezTo>
                  <a:pt x="4776485" y="761322"/>
                  <a:pt x="4776485" y="761322"/>
                  <a:pt x="4748152" y="733848"/>
                </a:cubicBezTo>
                <a:close/>
                <a:moveTo>
                  <a:pt x="4895964" y="327865"/>
                </a:moveTo>
                <a:cubicBezTo>
                  <a:pt x="4895964" y="327865"/>
                  <a:pt x="4895964" y="327865"/>
                  <a:pt x="4946775" y="344206"/>
                </a:cubicBezTo>
                <a:cubicBezTo>
                  <a:pt x="4946775" y="344206"/>
                  <a:pt x="4946775" y="344206"/>
                  <a:pt x="5010288" y="365992"/>
                </a:cubicBezTo>
                <a:cubicBezTo>
                  <a:pt x="5010288" y="365992"/>
                  <a:pt x="5010288" y="365992"/>
                  <a:pt x="5013917" y="365992"/>
                </a:cubicBezTo>
                <a:cubicBezTo>
                  <a:pt x="5015732" y="367808"/>
                  <a:pt x="5017546" y="367808"/>
                  <a:pt x="5021175" y="365992"/>
                </a:cubicBezTo>
                <a:cubicBezTo>
                  <a:pt x="5021175" y="365992"/>
                  <a:pt x="5021175" y="365992"/>
                  <a:pt x="5022990" y="365992"/>
                </a:cubicBezTo>
                <a:cubicBezTo>
                  <a:pt x="5022990" y="365992"/>
                  <a:pt x="5022990" y="365992"/>
                  <a:pt x="5120982" y="344206"/>
                </a:cubicBezTo>
                <a:cubicBezTo>
                  <a:pt x="5120982" y="344206"/>
                  <a:pt x="5120982" y="344206"/>
                  <a:pt x="5209901" y="324234"/>
                </a:cubicBezTo>
                <a:cubicBezTo>
                  <a:pt x="5209901" y="324234"/>
                  <a:pt x="5209901" y="324234"/>
                  <a:pt x="5280672" y="342390"/>
                </a:cubicBezTo>
                <a:cubicBezTo>
                  <a:pt x="5280672" y="342390"/>
                  <a:pt x="5280672" y="342390"/>
                  <a:pt x="5355074" y="360546"/>
                </a:cubicBezTo>
                <a:cubicBezTo>
                  <a:pt x="5355074" y="360546"/>
                  <a:pt x="5355074" y="360546"/>
                  <a:pt x="5365962" y="360546"/>
                </a:cubicBezTo>
                <a:cubicBezTo>
                  <a:pt x="5365962" y="360546"/>
                  <a:pt x="5365962" y="360546"/>
                  <a:pt x="5401178" y="354418"/>
                </a:cubicBezTo>
                <a:lnTo>
                  <a:pt x="5407218" y="353367"/>
                </a:lnTo>
                <a:lnTo>
                  <a:pt x="5427067" y="373206"/>
                </a:lnTo>
                <a:cubicBezTo>
                  <a:pt x="5437797" y="383931"/>
                  <a:pt x="5452105" y="398231"/>
                  <a:pt x="5471182" y="417298"/>
                </a:cubicBezTo>
                <a:cubicBezTo>
                  <a:pt x="5471182" y="417298"/>
                  <a:pt x="5471182" y="417298"/>
                  <a:pt x="5545674" y="488118"/>
                </a:cubicBezTo>
                <a:cubicBezTo>
                  <a:pt x="5545674" y="488118"/>
                  <a:pt x="5545674" y="488118"/>
                  <a:pt x="5558393" y="538964"/>
                </a:cubicBezTo>
                <a:cubicBezTo>
                  <a:pt x="5558393" y="538964"/>
                  <a:pt x="5558393" y="538964"/>
                  <a:pt x="5572927" y="591626"/>
                </a:cubicBezTo>
                <a:cubicBezTo>
                  <a:pt x="5572927" y="591626"/>
                  <a:pt x="5572927" y="591626"/>
                  <a:pt x="5574744" y="595258"/>
                </a:cubicBezTo>
                <a:cubicBezTo>
                  <a:pt x="5574744" y="595258"/>
                  <a:pt x="5574744" y="595258"/>
                  <a:pt x="5609265" y="662446"/>
                </a:cubicBezTo>
                <a:cubicBezTo>
                  <a:pt x="5609265" y="662446"/>
                  <a:pt x="5609265" y="662446"/>
                  <a:pt x="5640152" y="724187"/>
                </a:cubicBezTo>
                <a:cubicBezTo>
                  <a:pt x="5640152" y="724187"/>
                  <a:pt x="5640152" y="724187"/>
                  <a:pt x="5638335" y="793191"/>
                </a:cubicBezTo>
                <a:cubicBezTo>
                  <a:pt x="5638335" y="793191"/>
                  <a:pt x="5638335" y="793191"/>
                  <a:pt x="5638335" y="864011"/>
                </a:cubicBezTo>
                <a:cubicBezTo>
                  <a:pt x="5638335" y="864011"/>
                  <a:pt x="5638335" y="864011"/>
                  <a:pt x="5640152" y="871275"/>
                </a:cubicBezTo>
                <a:cubicBezTo>
                  <a:pt x="5640152" y="871275"/>
                  <a:pt x="5640152" y="871275"/>
                  <a:pt x="5663771" y="942096"/>
                </a:cubicBezTo>
                <a:cubicBezTo>
                  <a:pt x="5663771" y="942096"/>
                  <a:pt x="5663771" y="942096"/>
                  <a:pt x="5685573" y="1005653"/>
                </a:cubicBezTo>
                <a:cubicBezTo>
                  <a:pt x="5685573" y="1005653"/>
                  <a:pt x="5685573" y="1005653"/>
                  <a:pt x="5671039" y="1076473"/>
                </a:cubicBezTo>
                <a:cubicBezTo>
                  <a:pt x="5671039" y="1076473"/>
                  <a:pt x="5671039" y="1076473"/>
                  <a:pt x="5654686" y="1150925"/>
                </a:cubicBezTo>
                <a:cubicBezTo>
                  <a:pt x="5654686" y="1150925"/>
                  <a:pt x="5654686" y="1150925"/>
                  <a:pt x="5654686" y="1156373"/>
                </a:cubicBezTo>
                <a:cubicBezTo>
                  <a:pt x="5654686" y="1158189"/>
                  <a:pt x="5654686" y="1160004"/>
                  <a:pt x="5654686" y="1163637"/>
                </a:cubicBezTo>
                <a:cubicBezTo>
                  <a:pt x="5654686" y="1163637"/>
                  <a:pt x="5654686" y="1163637"/>
                  <a:pt x="5705807" y="1277989"/>
                </a:cubicBezTo>
                <a:lnTo>
                  <a:pt x="5710119" y="1287635"/>
                </a:lnTo>
                <a:lnTo>
                  <a:pt x="5695562" y="1287635"/>
                </a:lnTo>
                <a:cubicBezTo>
                  <a:pt x="5682037" y="1287635"/>
                  <a:pt x="5664003" y="1287635"/>
                  <a:pt x="5639958" y="1287635"/>
                </a:cubicBezTo>
                <a:cubicBezTo>
                  <a:pt x="5639958" y="1287635"/>
                  <a:pt x="5639958" y="1287635"/>
                  <a:pt x="5552854" y="1287635"/>
                </a:cubicBezTo>
                <a:cubicBezTo>
                  <a:pt x="5552854" y="1287635"/>
                  <a:pt x="5552854" y="1287635"/>
                  <a:pt x="5465749" y="1222322"/>
                </a:cubicBezTo>
                <a:cubicBezTo>
                  <a:pt x="5465749" y="1222322"/>
                  <a:pt x="5465749" y="1222322"/>
                  <a:pt x="5367755" y="1149751"/>
                </a:cubicBezTo>
                <a:cubicBezTo>
                  <a:pt x="5367755" y="1149751"/>
                  <a:pt x="5367755" y="1149751"/>
                  <a:pt x="5364126" y="1147937"/>
                </a:cubicBezTo>
                <a:cubicBezTo>
                  <a:pt x="5360496" y="1144309"/>
                  <a:pt x="5355053" y="1144309"/>
                  <a:pt x="5351423" y="1144308"/>
                </a:cubicBezTo>
                <a:cubicBezTo>
                  <a:pt x="5351423" y="1144308"/>
                  <a:pt x="5351423" y="1144308"/>
                  <a:pt x="5345979" y="1144308"/>
                </a:cubicBezTo>
                <a:cubicBezTo>
                  <a:pt x="5345979" y="1144308"/>
                  <a:pt x="5345979" y="1144308"/>
                  <a:pt x="5335835" y="1145934"/>
                </a:cubicBezTo>
                <a:lnTo>
                  <a:pt x="5335691" y="1145958"/>
                </a:lnTo>
                <a:lnTo>
                  <a:pt x="5334058" y="1142968"/>
                </a:lnTo>
                <a:cubicBezTo>
                  <a:pt x="5324753" y="1125934"/>
                  <a:pt x="5309867" y="1098679"/>
                  <a:pt x="5286049" y="1055071"/>
                </a:cubicBezTo>
                <a:cubicBezTo>
                  <a:pt x="5286049" y="1055071"/>
                  <a:pt x="5286049" y="1055071"/>
                  <a:pt x="5282420" y="1047803"/>
                </a:cubicBezTo>
                <a:cubicBezTo>
                  <a:pt x="5282420" y="1047803"/>
                  <a:pt x="5282420" y="1047803"/>
                  <a:pt x="5213459" y="973307"/>
                </a:cubicBezTo>
                <a:cubicBezTo>
                  <a:pt x="5213459" y="973307"/>
                  <a:pt x="5213459" y="973307"/>
                  <a:pt x="5148129" y="900627"/>
                </a:cubicBezTo>
                <a:cubicBezTo>
                  <a:pt x="5148129" y="900627"/>
                  <a:pt x="5148129" y="900627"/>
                  <a:pt x="5093687" y="789791"/>
                </a:cubicBezTo>
                <a:cubicBezTo>
                  <a:pt x="5093687" y="789791"/>
                  <a:pt x="5093687" y="789791"/>
                  <a:pt x="5037430" y="673505"/>
                </a:cubicBezTo>
                <a:cubicBezTo>
                  <a:pt x="5037430" y="673505"/>
                  <a:pt x="5037430" y="673505"/>
                  <a:pt x="5033800" y="668053"/>
                </a:cubicBezTo>
                <a:cubicBezTo>
                  <a:pt x="5033800" y="668053"/>
                  <a:pt x="5033800" y="668053"/>
                  <a:pt x="4884992" y="486355"/>
                </a:cubicBezTo>
                <a:cubicBezTo>
                  <a:pt x="4858678" y="455466"/>
                  <a:pt x="4835540" y="421852"/>
                  <a:pt x="4811041" y="389601"/>
                </a:cubicBezTo>
                <a:lnTo>
                  <a:pt x="4810890" y="389437"/>
                </a:lnTo>
                <a:lnTo>
                  <a:pt x="4816572" y="385283"/>
                </a:lnTo>
                <a:cubicBezTo>
                  <a:pt x="4822470" y="380971"/>
                  <a:pt x="4834265" y="372347"/>
                  <a:pt x="4857856" y="355099"/>
                </a:cubicBezTo>
                <a:cubicBezTo>
                  <a:pt x="4857856" y="355099"/>
                  <a:pt x="4857856" y="355099"/>
                  <a:pt x="4895964" y="327865"/>
                </a:cubicBezTo>
                <a:close/>
                <a:moveTo>
                  <a:pt x="1707646" y="913131"/>
                </a:moveTo>
                <a:lnTo>
                  <a:pt x="1710667" y="916038"/>
                </a:lnTo>
                <a:cubicBezTo>
                  <a:pt x="1732452" y="936989"/>
                  <a:pt x="1770575" y="973655"/>
                  <a:pt x="1837290" y="1037818"/>
                </a:cubicBezTo>
                <a:lnTo>
                  <a:pt x="1859719" y="1059389"/>
                </a:lnTo>
                <a:lnTo>
                  <a:pt x="1801702" y="1042952"/>
                </a:lnTo>
                <a:cubicBezTo>
                  <a:pt x="1767176" y="1028436"/>
                  <a:pt x="1758090" y="995780"/>
                  <a:pt x="1738101" y="964936"/>
                </a:cubicBezTo>
                <a:cubicBezTo>
                  <a:pt x="1738101" y="964936"/>
                  <a:pt x="1738101" y="964936"/>
                  <a:pt x="1717401" y="929726"/>
                </a:cubicBezTo>
                <a:close/>
                <a:moveTo>
                  <a:pt x="4159020" y="300483"/>
                </a:moveTo>
                <a:lnTo>
                  <a:pt x="4208206" y="309710"/>
                </a:lnTo>
                <a:cubicBezTo>
                  <a:pt x="4208206" y="309710"/>
                  <a:pt x="4208206" y="309710"/>
                  <a:pt x="4331604" y="333313"/>
                </a:cubicBezTo>
                <a:cubicBezTo>
                  <a:pt x="4331604" y="333313"/>
                  <a:pt x="4331604" y="333313"/>
                  <a:pt x="4335233" y="333313"/>
                </a:cubicBezTo>
                <a:cubicBezTo>
                  <a:pt x="4335233" y="333313"/>
                  <a:pt x="4335233" y="333313"/>
                  <a:pt x="4482220" y="329682"/>
                </a:cubicBezTo>
                <a:cubicBezTo>
                  <a:pt x="4485850" y="329682"/>
                  <a:pt x="4489479" y="329682"/>
                  <a:pt x="4491294" y="327866"/>
                </a:cubicBezTo>
                <a:cubicBezTo>
                  <a:pt x="4491294" y="327866"/>
                  <a:pt x="4491294" y="327866"/>
                  <a:pt x="4494923" y="326049"/>
                </a:cubicBezTo>
                <a:cubicBezTo>
                  <a:pt x="4494923" y="326049"/>
                  <a:pt x="4494923" y="326049"/>
                  <a:pt x="4543919" y="289739"/>
                </a:cubicBezTo>
                <a:cubicBezTo>
                  <a:pt x="4543919" y="289739"/>
                  <a:pt x="4543919" y="289739"/>
                  <a:pt x="4582027" y="262506"/>
                </a:cubicBezTo>
                <a:cubicBezTo>
                  <a:pt x="4582027" y="262506"/>
                  <a:pt x="4582027" y="262506"/>
                  <a:pt x="4676389" y="322418"/>
                </a:cubicBezTo>
                <a:cubicBezTo>
                  <a:pt x="4676389" y="322418"/>
                  <a:pt x="4676389" y="322418"/>
                  <a:pt x="4689773" y="330816"/>
                </a:cubicBezTo>
                <a:lnTo>
                  <a:pt x="4713738" y="345852"/>
                </a:lnTo>
                <a:lnTo>
                  <a:pt x="4719396" y="353260"/>
                </a:lnTo>
                <a:cubicBezTo>
                  <a:pt x="4737090" y="376428"/>
                  <a:pt x="4772477" y="422760"/>
                  <a:pt x="4843253" y="515427"/>
                </a:cubicBezTo>
                <a:cubicBezTo>
                  <a:pt x="4843253" y="515427"/>
                  <a:pt x="4843253" y="515427"/>
                  <a:pt x="4982988" y="700760"/>
                </a:cubicBezTo>
                <a:cubicBezTo>
                  <a:pt x="4982988" y="700760"/>
                  <a:pt x="4982988" y="700760"/>
                  <a:pt x="5018244" y="777445"/>
                </a:cubicBezTo>
                <a:lnTo>
                  <a:pt x="5033807" y="811296"/>
                </a:lnTo>
                <a:lnTo>
                  <a:pt x="5029874" y="809004"/>
                </a:lnTo>
                <a:cubicBezTo>
                  <a:pt x="5000533" y="791906"/>
                  <a:pt x="4961410" y="769110"/>
                  <a:pt x="4909246" y="738714"/>
                </a:cubicBezTo>
                <a:cubicBezTo>
                  <a:pt x="4909246" y="738714"/>
                  <a:pt x="4909246" y="738714"/>
                  <a:pt x="4905617" y="736899"/>
                </a:cubicBezTo>
                <a:cubicBezTo>
                  <a:pt x="4905617" y="736899"/>
                  <a:pt x="4905617" y="736899"/>
                  <a:pt x="4780423" y="687904"/>
                </a:cubicBezTo>
                <a:cubicBezTo>
                  <a:pt x="4780423" y="687904"/>
                  <a:pt x="4780423" y="687904"/>
                  <a:pt x="4655230" y="640724"/>
                </a:cubicBezTo>
                <a:cubicBezTo>
                  <a:pt x="4655230" y="640724"/>
                  <a:pt x="4655230" y="640724"/>
                  <a:pt x="4653500" y="639958"/>
                </a:cubicBezTo>
                <a:lnTo>
                  <a:pt x="4649825" y="638331"/>
                </a:lnTo>
                <a:lnTo>
                  <a:pt x="4645698" y="634263"/>
                </a:lnTo>
                <a:cubicBezTo>
                  <a:pt x="4630965" y="619742"/>
                  <a:pt x="4601498" y="590701"/>
                  <a:pt x="4542564" y="532617"/>
                </a:cubicBezTo>
                <a:cubicBezTo>
                  <a:pt x="4542564" y="532617"/>
                  <a:pt x="4542564" y="532617"/>
                  <a:pt x="4540752" y="530802"/>
                </a:cubicBezTo>
                <a:cubicBezTo>
                  <a:pt x="4540752" y="530802"/>
                  <a:pt x="4540752" y="530802"/>
                  <a:pt x="4276004" y="354734"/>
                </a:cubicBezTo>
                <a:cubicBezTo>
                  <a:pt x="4276004" y="354734"/>
                  <a:pt x="4276004" y="354734"/>
                  <a:pt x="4274190" y="354734"/>
                </a:cubicBezTo>
                <a:cubicBezTo>
                  <a:pt x="4274190" y="354734"/>
                  <a:pt x="4274190" y="354734"/>
                  <a:pt x="4222170" y="330230"/>
                </a:cubicBezTo>
                <a:close/>
                <a:moveTo>
                  <a:pt x="4083219" y="292251"/>
                </a:moveTo>
                <a:lnTo>
                  <a:pt x="4140003" y="320247"/>
                </a:lnTo>
                <a:cubicBezTo>
                  <a:pt x="4140003" y="320247"/>
                  <a:pt x="4140003" y="320247"/>
                  <a:pt x="4259684" y="380146"/>
                </a:cubicBezTo>
                <a:cubicBezTo>
                  <a:pt x="4259684" y="380146"/>
                  <a:pt x="4259684" y="380146"/>
                  <a:pt x="4388431" y="470903"/>
                </a:cubicBezTo>
                <a:cubicBezTo>
                  <a:pt x="4388431" y="470903"/>
                  <a:pt x="4388431" y="470903"/>
                  <a:pt x="4515365" y="559843"/>
                </a:cubicBezTo>
                <a:cubicBezTo>
                  <a:pt x="4515365" y="559843"/>
                  <a:pt x="4515365" y="559843"/>
                  <a:pt x="4543255" y="588205"/>
                </a:cubicBezTo>
                <a:lnTo>
                  <a:pt x="4548392" y="593428"/>
                </a:lnTo>
                <a:lnTo>
                  <a:pt x="4544551" y="591728"/>
                </a:lnTo>
                <a:cubicBezTo>
                  <a:pt x="4544551" y="591728"/>
                  <a:pt x="4544551" y="591728"/>
                  <a:pt x="4433872" y="542732"/>
                </a:cubicBezTo>
                <a:cubicBezTo>
                  <a:pt x="4433872" y="542732"/>
                  <a:pt x="4433872" y="542732"/>
                  <a:pt x="4424800" y="540917"/>
                </a:cubicBezTo>
                <a:cubicBezTo>
                  <a:pt x="4424800" y="540917"/>
                  <a:pt x="4424800" y="540917"/>
                  <a:pt x="4361297" y="539103"/>
                </a:cubicBezTo>
                <a:cubicBezTo>
                  <a:pt x="4361297" y="539103"/>
                  <a:pt x="4361297" y="539103"/>
                  <a:pt x="4303235" y="539103"/>
                </a:cubicBezTo>
                <a:cubicBezTo>
                  <a:pt x="4303235" y="539103"/>
                  <a:pt x="4303235" y="539103"/>
                  <a:pt x="4241546" y="499181"/>
                </a:cubicBezTo>
                <a:cubicBezTo>
                  <a:pt x="4241546" y="499181"/>
                  <a:pt x="4241546" y="499181"/>
                  <a:pt x="4176227" y="455629"/>
                </a:cubicBezTo>
                <a:cubicBezTo>
                  <a:pt x="4176227" y="455629"/>
                  <a:pt x="4176227" y="455629"/>
                  <a:pt x="4168970" y="453814"/>
                </a:cubicBezTo>
                <a:cubicBezTo>
                  <a:pt x="4168970" y="453814"/>
                  <a:pt x="4168970" y="453814"/>
                  <a:pt x="4078250" y="441111"/>
                </a:cubicBezTo>
                <a:cubicBezTo>
                  <a:pt x="4078250" y="441111"/>
                  <a:pt x="4078250" y="441111"/>
                  <a:pt x="3989344" y="430224"/>
                </a:cubicBezTo>
                <a:cubicBezTo>
                  <a:pt x="3989344" y="430224"/>
                  <a:pt x="3989344" y="430224"/>
                  <a:pt x="3943984" y="399374"/>
                </a:cubicBezTo>
                <a:cubicBezTo>
                  <a:pt x="3943984" y="399374"/>
                  <a:pt x="3943984" y="399374"/>
                  <a:pt x="3922551" y="385594"/>
                </a:cubicBezTo>
                <a:lnTo>
                  <a:pt x="3911591" y="378547"/>
                </a:lnTo>
                <a:lnTo>
                  <a:pt x="3923304" y="371439"/>
                </a:lnTo>
                <a:cubicBezTo>
                  <a:pt x="3923304" y="371439"/>
                  <a:pt x="3923304" y="371439"/>
                  <a:pt x="4010407" y="327866"/>
                </a:cubicBezTo>
                <a:cubicBezTo>
                  <a:pt x="4010407" y="327866"/>
                  <a:pt x="4010407" y="327866"/>
                  <a:pt x="4044858" y="311015"/>
                </a:cubicBezTo>
                <a:close/>
                <a:moveTo>
                  <a:pt x="2464723" y="563911"/>
                </a:moveTo>
                <a:lnTo>
                  <a:pt x="2496003" y="561497"/>
                </a:lnTo>
                <a:cubicBezTo>
                  <a:pt x="2514077" y="559672"/>
                  <a:pt x="2532152" y="550547"/>
                  <a:pt x="2550227" y="554195"/>
                </a:cubicBezTo>
                <a:cubicBezTo>
                  <a:pt x="2550227" y="554195"/>
                  <a:pt x="2550227" y="554195"/>
                  <a:pt x="2598266" y="571907"/>
                </a:cubicBezTo>
                <a:lnTo>
                  <a:pt x="2611098" y="576639"/>
                </a:lnTo>
                <a:lnTo>
                  <a:pt x="2611838" y="614305"/>
                </a:lnTo>
                <a:cubicBezTo>
                  <a:pt x="2611838" y="614305"/>
                  <a:pt x="2611838" y="614305"/>
                  <a:pt x="2582543" y="692383"/>
                </a:cubicBezTo>
                <a:lnTo>
                  <a:pt x="2571431" y="722001"/>
                </a:lnTo>
                <a:lnTo>
                  <a:pt x="2535852" y="687356"/>
                </a:lnTo>
                <a:cubicBezTo>
                  <a:pt x="2535852" y="687356"/>
                  <a:pt x="2535852" y="687356"/>
                  <a:pt x="2481384" y="592936"/>
                </a:cubicBezTo>
                <a:cubicBezTo>
                  <a:pt x="2481384" y="592936"/>
                  <a:pt x="2481384" y="592936"/>
                  <a:pt x="2474348" y="580680"/>
                </a:cubicBezTo>
                <a:close/>
                <a:moveTo>
                  <a:pt x="694060" y="17795"/>
                </a:moveTo>
                <a:cubicBezTo>
                  <a:pt x="694060" y="17795"/>
                  <a:pt x="694060" y="17795"/>
                  <a:pt x="977258" y="219475"/>
                </a:cubicBezTo>
                <a:cubicBezTo>
                  <a:pt x="977258" y="219475"/>
                  <a:pt x="977258" y="219475"/>
                  <a:pt x="1171503" y="479295"/>
                </a:cubicBezTo>
                <a:cubicBezTo>
                  <a:pt x="1171503" y="479295"/>
                  <a:pt x="1171503" y="479295"/>
                  <a:pt x="1176949" y="484745"/>
                </a:cubicBezTo>
                <a:cubicBezTo>
                  <a:pt x="1176949" y="484745"/>
                  <a:pt x="1176949" y="484745"/>
                  <a:pt x="1179104" y="486164"/>
                </a:cubicBezTo>
                <a:lnTo>
                  <a:pt x="1182936" y="488688"/>
                </a:lnTo>
                <a:lnTo>
                  <a:pt x="1162521" y="507504"/>
                </a:lnTo>
                <a:cubicBezTo>
                  <a:pt x="1152812" y="516454"/>
                  <a:pt x="1139865" y="528385"/>
                  <a:pt x="1122603" y="544295"/>
                </a:cubicBezTo>
                <a:cubicBezTo>
                  <a:pt x="1122603" y="544295"/>
                  <a:pt x="1122603" y="544295"/>
                  <a:pt x="1053556" y="609749"/>
                </a:cubicBezTo>
                <a:cubicBezTo>
                  <a:pt x="1053556" y="609749"/>
                  <a:pt x="1053556" y="609749"/>
                  <a:pt x="1011762" y="644295"/>
                </a:cubicBezTo>
                <a:cubicBezTo>
                  <a:pt x="1011762" y="644295"/>
                  <a:pt x="1011762" y="644295"/>
                  <a:pt x="968155" y="678841"/>
                </a:cubicBezTo>
                <a:cubicBezTo>
                  <a:pt x="968155" y="678841"/>
                  <a:pt x="968155" y="678841"/>
                  <a:pt x="966338" y="680658"/>
                </a:cubicBezTo>
                <a:cubicBezTo>
                  <a:pt x="966338" y="682477"/>
                  <a:pt x="964521" y="682476"/>
                  <a:pt x="964520" y="684295"/>
                </a:cubicBezTo>
                <a:cubicBezTo>
                  <a:pt x="964520" y="684295"/>
                  <a:pt x="964520" y="684295"/>
                  <a:pt x="964520" y="687932"/>
                </a:cubicBezTo>
                <a:cubicBezTo>
                  <a:pt x="964520" y="687932"/>
                  <a:pt x="964520" y="687932"/>
                  <a:pt x="955436" y="740659"/>
                </a:cubicBezTo>
                <a:cubicBezTo>
                  <a:pt x="955436" y="740659"/>
                  <a:pt x="955436" y="740659"/>
                  <a:pt x="952370" y="761369"/>
                </a:cubicBezTo>
                <a:lnTo>
                  <a:pt x="949445" y="781114"/>
                </a:lnTo>
                <a:lnTo>
                  <a:pt x="937546" y="775924"/>
                </a:lnTo>
                <a:cubicBezTo>
                  <a:pt x="937546" y="775924"/>
                  <a:pt x="937546" y="775924"/>
                  <a:pt x="774452" y="779592"/>
                </a:cubicBezTo>
                <a:cubicBezTo>
                  <a:pt x="774452" y="779592"/>
                  <a:pt x="774452" y="779592"/>
                  <a:pt x="558805" y="836431"/>
                </a:cubicBezTo>
                <a:cubicBezTo>
                  <a:pt x="558805" y="836431"/>
                  <a:pt x="558805" y="836431"/>
                  <a:pt x="774452" y="807095"/>
                </a:cubicBezTo>
                <a:cubicBezTo>
                  <a:pt x="774452" y="807095"/>
                  <a:pt x="774452" y="807095"/>
                  <a:pt x="883711" y="810780"/>
                </a:cubicBezTo>
                <a:lnTo>
                  <a:pt x="899387" y="811308"/>
                </a:lnTo>
                <a:lnTo>
                  <a:pt x="896382" y="812705"/>
                </a:lnTo>
                <a:cubicBezTo>
                  <a:pt x="890024" y="815660"/>
                  <a:pt x="877303" y="821569"/>
                  <a:pt x="851865" y="833387"/>
                </a:cubicBezTo>
                <a:cubicBezTo>
                  <a:pt x="851865" y="833387"/>
                  <a:pt x="851865" y="833387"/>
                  <a:pt x="850049" y="833387"/>
                </a:cubicBezTo>
                <a:cubicBezTo>
                  <a:pt x="850046" y="835205"/>
                  <a:pt x="848231" y="835205"/>
                  <a:pt x="848230" y="837023"/>
                </a:cubicBezTo>
                <a:cubicBezTo>
                  <a:pt x="848230" y="837023"/>
                  <a:pt x="848230" y="837023"/>
                  <a:pt x="793720" y="977024"/>
                </a:cubicBezTo>
                <a:cubicBezTo>
                  <a:pt x="793720" y="977024"/>
                  <a:pt x="793720" y="977024"/>
                  <a:pt x="862767" y="847932"/>
                </a:cubicBezTo>
                <a:cubicBezTo>
                  <a:pt x="862767" y="847932"/>
                  <a:pt x="862767" y="847932"/>
                  <a:pt x="962704" y="807933"/>
                </a:cubicBezTo>
                <a:cubicBezTo>
                  <a:pt x="966337" y="806114"/>
                  <a:pt x="968154" y="804296"/>
                  <a:pt x="969972" y="800659"/>
                </a:cubicBezTo>
                <a:cubicBezTo>
                  <a:pt x="969972" y="800659"/>
                  <a:pt x="969972" y="800659"/>
                  <a:pt x="969972" y="798841"/>
                </a:cubicBezTo>
                <a:cubicBezTo>
                  <a:pt x="969972" y="798841"/>
                  <a:pt x="969972" y="798841"/>
                  <a:pt x="980874" y="744296"/>
                </a:cubicBezTo>
                <a:cubicBezTo>
                  <a:pt x="980874" y="744296"/>
                  <a:pt x="980874" y="744296"/>
                  <a:pt x="989959" y="697022"/>
                </a:cubicBezTo>
                <a:cubicBezTo>
                  <a:pt x="989959" y="697022"/>
                  <a:pt x="989959" y="697022"/>
                  <a:pt x="1031752" y="666113"/>
                </a:cubicBezTo>
                <a:cubicBezTo>
                  <a:pt x="1031752" y="666113"/>
                  <a:pt x="1031752" y="666113"/>
                  <a:pt x="1075360" y="633385"/>
                </a:cubicBezTo>
                <a:cubicBezTo>
                  <a:pt x="1075360" y="633385"/>
                  <a:pt x="1075360" y="633385"/>
                  <a:pt x="1075359" y="631568"/>
                </a:cubicBezTo>
                <a:cubicBezTo>
                  <a:pt x="1075359" y="631568"/>
                  <a:pt x="1075359" y="631568"/>
                  <a:pt x="1170307" y="547522"/>
                </a:cubicBezTo>
                <a:lnTo>
                  <a:pt x="1213807" y="509016"/>
                </a:lnTo>
                <a:lnTo>
                  <a:pt x="1235154" y="523071"/>
                </a:lnTo>
                <a:cubicBezTo>
                  <a:pt x="1254556" y="535846"/>
                  <a:pt x="1280425" y="552880"/>
                  <a:pt x="1314916" y="575592"/>
                </a:cubicBezTo>
                <a:cubicBezTo>
                  <a:pt x="1314916" y="575592"/>
                  <a:pt x="1314916" y="575592"/>
                  <a:pt x="1449255" y="664621"/>
                </a:cubicBezTo>
                <a:cubicBezTo>
                  <a:pt x="1449255" y="664621"/>
                  <a:pt x="1449255" y="664621"/>
                  <a:pt x="1604923" y="814336"/>
                </a:cubicBezTo>
                <a:lnTo>
                  <a:pt x="1668708" y="875683"/>
                </a:lnTo>
                <a:lnTo>
                  <a:pt x="1661779" y="874674"/>
                </a:lnTo>
                <a:cubicBezTo>
                  <a:pt x="1639973" y="871498"/>
                  <a:pt x="1596360" y="865149"/>
                  <a:pt x="1509136" y="852449"/>
                </a:cubicBezTo>
                <a:cubicBezTo>
                  <a:pt x="1509136" y="852449"/>
                  <a:pt x="1509136" y="852449"/>
                  <a:pt x="1509136" y="854263"/>
                </a:cubicBezTo>
                <a:cubicBezTo>
                  <a:pt x="1509136" y="854263"/>
                  <a:pt x="1509136" y="854263"/>
                  <a:pt x="1672682" y="895992"/>
                </a:cubicBezTo>
                <a:cubicBezTo>
                  <a:pt x="1672682" y="895992"/>
                  <a:pt x="1672682" y="895992"/>
                  <a:pt x="1714478" y="975822"/>
                </a:cubicBezTo>
                <a:cubicBezTo>
                  <a:pt x="1734467" y="1013922"/>
                  <a:pt x="1752639" y="1053837"/>
                  <a:pt x="1792617" y="1073795"/>
                </a:cubicBezTo>
                <a:cubicBezTo>
                  <a:pt x="1818057" y="1086495"/>
                  <a:pt x="1847132" y="1090124"/>
                  <a:pt x="1872573" y="1099195"/>
                </a:cubicBezTo>
                <a:cubicBezTo>
                  <a:pt x="1872573" y="1099195"/>
                  <a:pt x="1872573" y="1099195"/>
                  <a:pt x="1875072" y="1100329"/>
                </a:cubicBezTo>
                <a:lnTo>
                  <a:pt x="1888578" y="1106459"/>
                </a:lnTo>
                <a:lnTo>
                  <a:pt x="1870967" y="1117049"/>
                </a:lnTo>
                <a:cubicBezTo>
                  <a:pt x="1859487" y="1123953"/>
                  <a:pt x="1844180" y="1133158"/>
                  <a:pt x="1823769" y="1145432"/>
                </a:cubicBezTo>
                <a:cubicBezTo>
                  <a:pt x="1823769" y="1145432"/>
                  <a:pt x="1823769" y="1145432"/>
                  <a:pt x="1749388" y="1165434"/>
                </a:cubicBezTo>
                <a:cubicBezTo>
                  <a:pt x="1772972" y="1167252"/>
                  <a:pt x="1811070" y="1176344"/>
                  <a:pt x="1836470" y="1167252"/>
                </a:cubicBezTo>
                <a:cubicBezTo>
                  <a:pt x="1836470" y="1167252"/>
                  <a:pt x="1836470" y="1167252"/>
                  <a:pt x="1923552" y="1129067"/>
                </a:cubicBezTo>
                <a:lnTo>
                  <a:pt x="1926285" y="1125643"/>
                </a:lnTo>
                <a:lnTo>
                  <a:pt x="1928906" y="1124595"/>
                </a:lnTo>
                <a:lnTo>
                  <a:pt x="1930818" y="1120162"/>
                </a:lnTo>
                <a:lnTo>
                  <a:pt x="1933101" y="1120887"/>
                </a:lnTo>
                <a:cubicBezTo>
                  <a:pt x="1952312" y="1126992"/>
                  <a:pt x="2029159" y="1151413"/>
                  <a:pt x="2336542" y="1249093"/>
                </a:cubicBezTo>
                <a:lnTo>
                  <a:pt x="2436262" y="1280781"/>
                </a:lnTo>
                <a:lnTo>
                  <a:pt x="2318201" y="1336427"/>
                </a:lnTo>
                <a:cubicBezTo>
                  <a:pt x="2314573" y="1338244"/>
                  <a:pt x="2310944" y="1341879"/>
                  <a:pt x="2309130" y="1343697"/>
                </a:cubicBezTo>
                <a:cubicBezTo>
                  <a:pt x="2309130" y="1343697"/>
                  <a:pt x="2309130" y="1343697"/>
                  <a:pt x="2303687" y="1349148"/>
                </a:cubicBezTo>
                <a:cubicBezTo>
                  <a:pt x="2303687" y="1349148"/>
                  <a:pt x="2303687" y="1349148"/>
                  <a:pt x="2169987" y="1557319"/>
                </a:cubicBezTo>
                <a:lnTo>
                  <a:pt x="2165228" y="1564729"/>
                </a:lnTo>
                <a:lnTo>
                  <a:pt x="2154173" y="1555950"/>
                </a:lnTo>
                <a:cubicBezTo>
                  <a:pt x="2140963" y="1545460"/>
                  <a:pt x="2123349" y="1531474"/>
                  <a:pt x="2099864" y="1512825"/>
                </a:cubicBezTo>
                <a:cubicBezTo>
                  <a:pt x="2098244" y="1511203"/>
                  <a:pt x="2095005" y="1509581"/>
                  <a:pt x="2093385" y="1509581"/>
                </a:cubicBezTo>
                <a:cubicBezTo>
                  <a:pt x="2093385" y="1509581"/>
                  <a:pt x="2093385" y="1509581"/>
                  <a:pt x="2005924" y="1511203"/>
                </a:cubicBezTo>
                <a:cubicBezTo>
                  <a:pt x="1978390" y="1512824"/>
                  <a:pt x="1947616" y="1507960"/>
                  <a:pt x="1920082" y="1514446"/>
                </a:cubicBezTo>
                <a:cubicBezTo>
                  <a:pt x="1920082" y="1514446"/>
                  <a:pt x="1920082" y="1514446"/>
                  <a:pt x="1722485" y="1567961"/>
                </a:cubicBezTo>
                <a:cubicBezTo>
                  <a:pt x="1722485" y="1567961"/>
                  <a:pt x="1722485" y="1567961"/>
                  <a:pt x="1562139" y="1658773"/>
                </a:cubicBezTo>
                <a:cubicBezTo>
                  <a:pt x="1562139" y="1658773"/>
                  <a:pt x="1562139" y="1658773"/>
                  <a:pt x="1730583" y="1582555"/>
                </a:cubicBezTo>
                <a:cubicBezTo>
                  <a:pt x="1730583" y="1582555"/>
                  <a:pt x="1730583" y="1582555"/>
                  <a:pt x="1924941" y="1538771"/>
                </a:cubicBezTo>
                <a:cubicBezTo>
                  <a:pt x="1924941" y="1538771"/>
                  <a:pt x="1924941" y="1538771"/>
                  <a:pt x="2007544" y="1538771"/>
                </a:cubicBezTo>
                <a:cubicBezTo>
                  <a:pt x="2007544" y="1538771"/>
                  <a:pt x="2007544" y="1538771"/>
                  <a:pt x="2083667" y="1538771"/>
                </a:cubicBezTo>
                <a:cubicBezTo>
                  <a:pt x="2083667" y="1538771"/>
                  <a:pt x="2083667" y="1538771"/>
                  <a:pt x="2125778" y="1574447"/>
                </a:cubicBezTo>
                <a:cubicBezTo>
                  <a:pt x="2125778" y="1574447"/>
                  <a:pt x="2125778" y="1574447"/>
                  <a:pt x="2145594" y="1590866"/>
                </a:cubicBezTo>
                <a:lnTo>
                  <a:pt x="2147452" y="1592406"/>
                </a:lnTo>
                <a:lnTo>
                  <a:pt x="2104112" y="1659887"/>
                </a:lnTo>
                <a:cubicBezTo>
                  <a:pt x="2104112" y="1659887"/>
                  <a:pt x="2104112" y="1659887"/>
                  <a:pt x="2019917" y="1788681"/>
                </a:cubicBezTo>
                <a:lnTo>
                  <a:pt x="1976805" y="1854626"/>
                </a:lnTo>
                <a:lnTo>
                  <a:pt x="1943749" y="1866470"/>
                </a:lnTo>
                <a:cubicBezTo>
                  <a:pt x="1920951" y="1874639"/>
                  <a:pt x="1890552" y="1885530"/>
                  <a:pt x="1850020" y="1900051"/>
                </a:cubicBezTo>
                <a:cubicBezTo>
                  <a:pt x="1820875" y="1907313"/>
                  <a:pt x="1789907" y="1892791"/>
                  <a:pt x="1758940" y="1889161"/>
                </a:cubicBezTo>
                <a:cubicBezTo>
                  <a:pt x="1758940" y="1889161"/>
                  <a:pt x="1758940" y="1889161"/>
                  <a:pt x="1653286" y="1885530"/>
                </a:cubicBezTo>
                <a:cubicBezTo>
                  <a:pt x="1653286" y="1885530"/>
                  <a:pt x="1653286" y="1885530"/>
                  <a:pt x="1655108" y="1887345"/>
                </a:cubicBezTo>
                <a:cubicBezTo>
                  <a:pt x="1655108" y="1887345"/>
                  <a:pt x="1655108" y="1887345"/>
                  <a:pt x="1755296" y="1909128"/>
                </a:cubicBezTo>
                <a:cubicBezTo>
                  <a:pt x="1784442" y="1914573"/>
                  <a:pt x="1815410" y="1930911"/>
                  <a:pt x="1844554" y="1927280"/>
                </a:cubicBezTo>
                <a:cubicBezTo>
                  <a:pt x="1844554" y="1927280"/>
                  <a:pt x="1844554" y="1927280"/>
                  <a:pt x="1920637" y="1906604"/>
                </a:cubicBezTo>
                <a:lnTo>
                  <a:pt x="1947620" y="1899270"/>
                </a:lnTo>
                <a:lnTo>
                  <a:pt x="1904536" y="1965175"/>
                </a:lnTo>
                <a:cubicBezTo>
                  <a:pt x="1904536" y="1965175"/>
                  <a:pt x="1904536" y="1965175"/>
                  <a:pt x="1747743" y="2130737"/>
                </a:cubicBezTo>
                <a:lnTo>
                  <a:pt x="1718286" y="2161842"/>
                </a:lnTo>
                <a:lnTo>
                  <a:pt x="1654651" y="2164238"/>
                </a:lnTo>
                <a:cubicBezTo>
                  <a:pt x="1621421" y="2165489"/>
                  <a:pt x="1577112" y="2167158"/>
                  <a:pt x="1518033" y="2169382"/>
                </a:cubicBezTo>
                <a:cubicBezTo>
                  <a:pt x="1518033" y="2169382"/>
                  <a:pt x="1518033" y="2169382"/>
                  <a:pt x="1616960" y="2180644"/>
                </a:cubicBezTo>
                <a:lnTo>
                  <a:pt x="1692352" y="2189227"/>
                </a:lnTo>
                <a:lnTo>
                  <a:pt x="1670489" y="2212312"/>
                </a:lnTo>
                <a:cubicBezTo>
                  <a:pt x="1670489" y="2212312"/>
                  <a:pt x="1670489" y="2212312"/>
                  <a:pt x="1513697" y="2376657"/>
                </a:cubicBezTo>
                <a:lnTo>
                  <a:pt x="1463850" y="2428904"/>
                </a:lnTo>
                <a:lnTo>
                  <a:pt x="1455013" y="2431370"/>
                </a:lnTo>
                <a:cubicBezTo>
                  <a:pt x="1428248" y="2438837"/>
                  <a:pt x="1374720" y="2453773"/>
                  <a:pt x="1267663" y="2483643"/>
                </a:cubicBezTo>
                <a:cubicBezTo>
                  <a:pt x="1267663" y="2483643"/>
                  <a:pt x="1267663" y="2483643"/>
                  <a:pt x="1262871" y="2483162"/>
                </a:cubicBezTo>
                <a:lnTo>
                  <a:pt x="1236559" y="2480522"/>
                </a:lnTo>
                <a:lnTo>
                  <a:pt x="1236472" y="2480005"/>
                </a:lnTo>
                <a:cubicBezTo>
                  <a:pt x="1232875" y="2458614"/>
                  <a:pt x="1223280" y="2401574"/>
                  <a:pt x="1197698" y="2249467"/>
                </a:cubicBezTo>
                <a:cubicBezTo>
                  <a:pt x="1197698" y="2249467"/>
                  <a:pt x="1197698" y="2249467"/>
                  <a:pt x="1200082" y="2414940"/>
                </a:cubicBezTo>
                <a:lnTo>
                  <a:pt x="1200977" y="2476950"/>
                </a:lnTo>
                <a:lnTo>
                  <a:pt x="1138292" y="2470660"/>
                </a:lnTo>
                <a:cubicBezTo>
                  <a:pt x="1095167" y="2466332"/>
                  <a:pt x="1037669" y="2460562"/>
                  <a:pt x="961006" y="2452867"/>
                </a:cubicBezTo>
                <a:cubicBezTo>
                  <a:pt x="961006" y="2452867"/>
                  <a:pt x="961006" y="2452867"/>
                  <a:pt x="1113425" y="2490885"/>
                </a:cubicBezTo>
                <a:cubicBezTo>
                  <a:pt x="1166046" y="2503557"/>
                  <a:pt x="1220484" y="2527092"/>
                  <a:pt x="1274919" y="2521660"/>
                </a:cubicBezTo>
                <a:cubicBezTo>
                  <a:pt x="1274919" y="2521660"/>
                  <a:pt x="1274919" y="2521660"/>
                  <a:pt x="1302365" y="2515324"/>
                </a:cubicBezTo>
                <a:lnTo>
                  <a:pt x="1345924" y="2505267"/>
                </a:lnTo>
                <a:lnTo>
                  <a:pt x="1222353" y="2570297"/>
                </a:lnTo>
                <a:cubicBezTo>
                  <a:pt x="1222353" y="2570297"/>
                  <a:pt x="1222353" y="2570297"/>
                  <a:pt x="1010078" y="2682962"/>
                </a:cubicBezTo>
                <a:cubicBezTo>
                  <a:pt x="1010078" y="2682962"/>
                  <a:pt x="1010078" y="2682962"/>
                  <a:pt x="717973" y="2635715"/>
                </a:cubicBezTo>
                <a:cubicBezTo>
                  <a:pt x="717973" y="2635715"/>
                  <a:pt x="717973" y="2635715"/>
                  <a:pt x="416793" y="2588469"/>
                </a:cubicBezTo>
                <a:cubicBezTo>
                  <a:pt x="416793" y="2588469"/>
                  <a:pt x="416793" y="2588469"/>
                  <a:pt x="413167" y="2588469"/>
                </a:cubicBezTo>
                <a:cubicBezTo>
                  <a:pt x="411352" y="2588469"/>
                  <a:pt x="407722" y="2590287"/>
                  <a:pt x="407722" y="2590287"/>
                </a:cubicBezTo>
                <a:cubicBezTo>
                  <a:pt x="407722" y="2590287"/>
                  <a:pt x="407722" y="2590287"/>
                  <a:pt x="211777" y="2797446"/>
                </a:cubicBezTo>
                <a:cubicBezTo>
                  <a:pt x="217221" y="2791994"/>
                  <a:pt x="222662" y="2804715"/>
                  <a:pt x="228104" y="2801080"/>
                </a:cubicBezTo>
                <a:cubicBezTo>
                  <a:pt x="280721" y="2742930"/>
                  <a:pt x="313378" y="2721124"/>
                  <a:pt x="414980" y="2617545"/>
                </a:cubicBezTo>
                <a:cubicBezTo>
                  <a:pt x="414980" y="2617545"/>
                  <a:pt x="414980" y="2617545"/>
                  <a:pt x="666036" y="2665842"/>
                </a:cubicBezTo>
                <a:lnTo>
                  <a:pt x="747594" y="2681531"/>
                </a:lnTo>
                <a:lnTo>
                  <a:pt x="743706" y="2686284"/>
                </a:lnTo>
                <a:cubicBezTo>
                  <a:pt x="731531" y="2701168"/>
                  <a:pt x="707176" y="2730938"/>
                  <a:pt x="658467" y="2790477"/>
                </a:cubicBezTo>
                <a:cubicBezTo>
                  <a:pt x="658467" y="2790477"/>
                  <a:pt x="658467" y="2790477"/>
                  <a:pt x="782943" y="2698879"/>
                </a:cubicBezTo>
                <a:lnTo>
                  <a:pt x="782944" y="2688332"/>
                </a:lnTo>
                <a:lnTo>
                  <a:pt x="813649" y="2694239"/>
                </a:lnTo>
                <a:cubicBezTo>
                  <a:pt x="870600" y="2705195"/>
                  <a:pt x="935691" y="2717717"/>
                  <a:pt x="1010076" y="2732027"/>
                </a:cubicBezTo>
                <a:cubicBezTo>
                  <a:pt x="1013706" y="2733844"/>
                  <a:pt x="1019149" y="2733844"/>
                  <a:pt x="1022778" y="2732027"/>
                </a:cubicBezTo>
                <a:cubicBezTo>
                  <a:pt x="1022778" y="2732027"/>
                  <a:pt x="1022778" y="2732027"/>
                  <a:pt x="1118454" y="2685263"/>
                </a:cubicBezTo>
                <a:lnTo>
                  <a:pt x="1213590" y="2638763"/>
                </a:lnTo>
                <a:lnTo>
                  <a:pt x="1213344" y="2641822"/>
                </a:lnTo>
                <a:cubicBezTo>
                  <a:pt x="1210601" y="2676024"/>
                  <a:pt x="1205113" y="2744429"/>
                  <a:pt x="1194140" y="2881239"/>
                </a:cubicBezTo>
                <a:cubicBezTo>
                  <a:pt x="1194140" y="2881239"/>
                  <a:pt x="1194140" y="2881239"/>
                  <a:pt x="1237025" y="2702823"/>
                </a:cubicBezTo>
                <a:lnTo>
                  <a:pt x="1257527" y="2617533"/>
                </a:lnTo>
                <a:lnTo>
                  <a:pt x="1308788" y="2594062"/>
                </a:lnTo>
                <a:cubicBezTo>
                  <a:pt x="1369426" y="2568934"/>
                  <a:pt x="1432360" y="2547128"/>
                  <a:pt x="1479985" y="2504879"/>
                </a:cubicBezTo>
                <a:cubicBezTo>
                  <a:pt x="1479985" y="2504879"/>
                  <a:pt x="1479985" y="2504879"/>
                  <a:pt x="1805728" y="2176188"/>
                </a:cubicBezTo>
                <a:lnTo>
                  <a:pt x="1875721" y="2105561"/>
                </a:lnTo>
                <a:lnTo>
                  <a:pt x="1879527" y="2128358"/>
                </a:lnTo>
                <a:cubicBezTo>
                  <a:pt x="1885002" y="2161141"/>
                  <a:pt x="1893761" y="2213593"/>
                  <a:pt x="1907776" y="2297517"/>
                </a:cubicBezTo>
                <a:cubicBezTo>
                  <a:pt x="1907776" y="2297517"/>
                  <a:pt x="1907776" y="2297517"/>
                  <a:pt x="1907776" y="2146372"/>
                </a:cubicBezTo>
                <a:lnTo>
                  <a:pt x="1907776" y="2073215"/>
                </a:lnTo>
                <a:lnTo>
                  <a:pt x="1966224" y="2014238"/>
                </a:lnTo>
                <a:cubicBezTo>
                  <a:pt x="1966224" y="2014238"/>
                  <a:pt x="1966224" y="2014238"/>
                  <a:pt x="1969852" y="2008786"/>
                </a:cubicBezTo>
                <a:cubicBezTo>
                  <a:pt x="1969852" y="2008786"/>
                  <a:pt x="1969852" y="2008786"/>
                  <a:pt x="2176685" y="1703501"/>
                </a:cubicBezTo>
                <a:cubicBezTo>
                  <a:pt x="2176685" y="1703501"/>
                  <a:pt x="2176685" y="1703501"/>
                  <a:pt x="2374446" y="1407298"/>
                </a:cubicBezTo>
                <a:cubicBezTo>
                  <a:pt x="2374446" y="1407298"/>
                  <a:pt x="2374446" y="1407298"/>
                  <a:pt x="2624822" y="1294633"/>
                </a:cubicBezTo>
                <a:cubicBezTo>
                  <a:pt x="2624822" y="1294633"/>
                  <a:pt x="2624822" y="1294633"/>
                  <a:pt x="2866126" y="1185601"/>
                </a:cubicBezTo>
                <a:cubicBezTo>
                  <a:pt x="2866126" y="1185601"/>
                  <a:pt x="2866126" y="1185601"/>
                  <a:pt x="3557381" y="1454546"/>
                </a:cubicBezTo>
                <a:cubicBezTo>
                  <a:pt x="3557381" y="1454546"/>
                  <a:pt x="3557381" y="1454546"/>
                  <a:pt x="4140413" y="1682137"/>
                </a:cubicBezTo>
                <a:lnTo>
                  <a:pt x="4260477" y="1729005"/>
                </a:lnTo>
                <a:lnTo>
                  <a:pt x="4255721" y="1733902"/>
                </a:lnTo>
                <a:cubicBezTo>
                  <a:pt x="4255721" y="1733902"/>
                  <a:pt x="4255721" y="1733902"/>
                  <a:pt x="4217678" y="1844778"/>
                </a:cubicBezTo>
                <a:cubicBezTo>
                  <a:pt x="4217678" y="1844778"/>
                  <a:pt x="4217678" y="1844778"/>
                  <a:pt x="4183257" y="1950201"/>
                </a:cubicBezTo>
                <a:cubicBezTo>
                  <a:pt x="4183257" y="1950201"/>
                  <a:pt x="4183257" y="1950201"/>
                  <a:pt x="4121664" y="1988372"/>
                </a:cubicBezTo>
                <a:cubicBezTo>
                  <a:pt x="4121664" y="1988372"/>
                  <a:pt x="4121664" y="1988372"/>
                  <a:pt x="4052825" y="2033813"/>
                </a:cubicBezTo>
                <a:cubicBezTo>
                  <a:pt x="4052825" y="2033813"/>
                  <a:pt x="4052825" y="2033813"/>
                  <a:pt x="4045579" y="2041083"/>
                </a:cubicBezTo>
                <a:cubicBezTo>
                  <a:pt x="4045579" y="2041083"/>
                  <a:pt x="4045579" y="2041083"/>
                  <a:pt x="3982174" y="2150142"/>
                </a:cubicBezTo>
                <a:cubicBezTo>
                  <a:pt x="3982174" y="2150142"/>
                  <a:pt x="3982174" y="2150142"/>
                  <a:pt x="3981183" y="2151221"/>
                </a:cubicBezTo>
                <a:lnTo>
                  <a:pt x="3978162" y="2154513"/>
                </a:lnTo>
                <a:lnTo>
                  <a:pt x="3975502" y="2153298"/>
                </a:lnTo>
                <a:cubicBezTo>
                  <a:pt x="3970489" y="2153053"/>
                  <a:pt x="3964564" y="2153543"/>
                  <a:pt x="3960917" y="2153542"/>
                </a:cubicBezTo>
                <a:cubicBezTo>
                  <a:pt x="3960917" y="2153542"/>
                  <a:pt x="3960917" y="2153542"/>
                  <a:pt x="3909872" y="2159415"/>
                </a:cubicBezTo>
                <a:cubicBezTo>
                  <a:pt x="3909872" y="2159415"/>
                  <a:pt x="3909872" y="2159415"/>
                  <a:pt x="3911695" y="2161373"/>
                </a:cubicBezTo>
                <a:cubicBezTo>
                  <a:pt x="3911695" y="2161373"/>
                  <a:pt x="3911695" y="2161373"/>
                  <a:pt x="3937075" y="2165503"/>
                </a:cubicBezTo>
                <a:lnTo>
                  <a:pt x="3964045" y="2169891"/>
                </a:lnTo>
                <a:lnTo>
                  <a:pt x="3955425" y="2179281"/>
                </a:lnTo>
                <a:cubicBezTo>
                  <a:pt x="3946509" y="2188995"/>
                  <a:pt x="3934621" y="2201945"/>
                  <a:pt x="3918769" y="2219212"/>
                </a:cubicBezTo>
                <a:cubicBezTo>
                  <a:pt x="3918769" y="2219212"/>
                  <a:pt x="3918769" y="2219212"/>
                  <a:pt x="3953160" y="2196975"/>
                </a:cubicBezTo>
                <a:lnTo>
                  <a:pt x="3994219" y="2170427"/>
                </a:lnTo>
                <a:lnTo>
                  <a:pt x="4004194" y="2229891"/>
                </a:lnTo>
                <a:cubicBezTo>
                  <a:pt x="4011311" y="2204531"/>
                  <a:pt x="4013091" y="2180983"/>
                  <a:pt x="4016650" y="2155621"/>
                </a:cubicBezTo>
                <a:lnTo>
                  <a:pt x="4016153" y="2146492"/>
                </a:lnTo>
                <a:lnTo>
                  <a:pt x="4019962" y="2141394"/>
                </a:lnTo>
                <a:cubicBezTo>
                  <a:pt x="4025312" y="2134238"/>
                  <a:pt x="4032445" y="2124695"/>
                  <a:pt x="4041956" y="2111972"/>
                </a:cubicBezTo>
                <a:cubicBezTo>
                  <a:pt x="4041956" y="2111972"/>
                  <a:pt x="4041956" y="2111972"/>
                  <a:pt x="4074564" y="2062895"/>
                </a:cubicBezTo>
                <a:cubicBezTo>
                  <a:pt x="4074564" y="2062895"/>
                  <a:pt x="4074564" y="2062895"/>
                  <a:pt x="4145215" y="2024725"/>
                </a:cubicBezTo>
                <a:cubicBezTo>
                  <a:pt x="4145215" y="2024725"/>
                  <a:pt x="4145215" y="2024725"/>
                  <a:pt x="4217678" y="1984737"/>
                </a:cubicBezTo>
                <a:cubicBezTo>
                  <a:pt x="4217678" y="1984737"/>
                  <a:pt x="4217678" y="1984737"/>
                  <a:pt x="4221301" y="1982920"/>
                </a:cubicBezTo>
                <a:cubicBezTo>
                  <a:pt x="4223112" y="1981101"/>
                  <a:pt x="4224924" y="1979284"/>
                  <a:pt x="4226736" y="1977467"/>
                </a:cubicBezTo>
                <a:cubicBezTo>
                  <a:pt x="4226736" y="1977467"/>
                  <a:pt x="4226736" y="1977467"/>
                  <a:pt x="4286202" y="1827691"/>
                </a:cubicBezTo>
                <a:lnTo>
                  <a:pt x="4313589" y="1758715"/>
                </a:lnTo>
                <a:lnTo>
                  <a:pt x="4336723" y="1772017"/>
                </a:lnTo>
                <a:cubicBezTo>
                  <a:pt x="4365425" y="1788521"/>
                  <a:pt x="4405610" y="1811625"/>
                  <a:pt x="4461868" y="1843973"/>
                </a:cubicBezTo>
                <a:lnTo>
                  <a:pt x="4500132" y="1865974"/>
                </a:lnTo>
                <a:lnTo>
                  <a:pt x="4485498" y="1943741"/>
                </a:lnTo>
                <a:cubicBezTo>
                  <a:pt x="4478041" y="1983363"/>
                  <a:pt x="4469519" y="2028648"/>
                  <a:pt x="4459781" y="2080401"/>
                </a:cubicBezTo>
                <a:cubicBezTo>
                  <a:pt x="4459781" y="2080401"/>
                  <a:pt x="4459781" y="2080401"/>
                  <a:pt x="4504881" y="1912628"/>
                </a:cubicBezTo>
                <a:lnTo>
                  <a:pt x="4515107" y="1874584"/>
                </a:lnTo>
                <a:lnTo>
                  <a:pt x="4558885" y="1899756"/>
                </a:lnTo>
                <a:cubicBezTo>
                  <a:pt x="4558885" y="1899756"/>
                  <a:pt x="4558885" y="1899756"/>
                  <a:pt x="4856433" y="2068754"/>
                </a:cubicBezTo>
                <a:cubicBezTo>
                  <a:pt x="4856433" y="2068754"/>
                  <a:pt x="4856433" y="2068754"/>
                  <a:pt x="5114065" y="2234117"/>
                </a:cubicBezTo>
                <a:cubicBezTo>
                  <a:pt x="5114065" y="2234117"/>
                  <a:pt x="5114065" y="2234117"/>
                  <a:pt x="5373514" y="2399482"/>
                </a:cubicBezTo>
                <a:cubicBezTo>
                  <a:pt x="5373514" y="2399482"/>
                  <a:pt x="5373514" y="2399482"/>
                  <a:pt x="5386214" y="2404934"/>
                </a:cubicBezTo>
                <a:cubicBezTo>
                  <a:pt x="5395286" y="2410385"/>
                  <a:pt x="5406172" y="2412203"/>
                  <a:pt x="5415243" y="2410385"/>
                </a:cubicBezTo>
                <a:cubicBezTo>
                  <a:pt x="5415243" y="2410385"/>
                  <a:pt x="5415243" y="2410385"/>
                  <a:pt x="5417058" y="2409931"/>
                </a:cubicBezTo>
                <a:lnTo>
                  <a:pt x="5417360" y="2409856"/>
                </a:lnTo>
                <a:lnTo>
                  <a:pt x="5410245" y="2428921"/>
                </a:lnTo>
                <a:cubicBezTo>
                  <a:pt x="5403832" y="2446100"/>
                  <a:pt x="5396504" y="2465734"/>
                  <a:pt x="5388129" y="2488173"/>
                </a:cubicBezTo>
                <a:cubicBezTo>
                  <a:pt x="5388129" y="2488173"/>
                  <a:pt x="5388129" y="2488173"/>
                  <a:pt x="5114689" y="2667681"/>
                </a:cubicBezTo>
                <a:cubicBezTo>
                  <a:pt x="5114689" y="2667681"/>
                  <a:pt x="5114689" y="2667681"/>
                  <a:pt x="5426157" y="2528064"/>
                </a:cubicBezTo>
                <a:cubicBezTo>
                  <a:pt x="5429779" y="2526250"/>
                  <a:pt x="5433400" y="2522623"/>
                  <a:pt x="5435211" y="2518997"/>
                </a:cubicBezTo>
                <a:cubicBezTo>
                  <a:pt x="5435211" y="2518997"/>
                  <a:pt x="5435211" y="2518997"/>
                  <a:pt x="5492228" y="2395096"/>
                </a:cubicBezTo>
                <a:lnTo>
                  <a:pt x="5495388" y="2388228"/>
                </a:lnTo>
                <a:lnTo>
                  <a:pt x="5495754" y="2388125"/>
                </a:lnTo>
                <a:cubicBezTo>
                  <a:pt x="5528751" y="2378811"/>
                  <a:pt x="5578248" y="2364842"/>
                  <a:pt x="5652494" y="2343888"/>
                </a:cubicBezTo>
                <a:lnTo>
                  <a:pt x="5750486" y="2316231"/>
                </a:lnTo>
                <a:lnTo>
                  <a:pt x="5731241" y="2353557"/>
                </a:lnTo>
                <a:cubicBezTo>
                  <a:pt x="5723599" y="2368379"/>
                  <a:pt x="5714866" y="2385318"/>
                  <a:pt x="5704885" y="2404677"/>
                </a:cubicBezTo>
                <a:cubicBezTo>
                  <a:pt x="5704885" y="2404677"/>
                  <a:pt x="5704885" y="2404677"/>
                  <a:pt x="5554259" y="2464804"/>
                </a:cubicBezTo>
                <a:cubicBezTo>
                  <a:pt x="5554259" y="2464804"/>
                  <a:pt x="5554259" y="2464804"/>
                  <a:pt x="5721218" y="2430185"/>
                </a:cubicBezTo>
                <a:cubicBezTo>
                  <a:pt x="5723033" y="2430185"/>
                  <a:pt x="5726662" y="2428363"/>
                  <a:pt x="5728477" y="2426541"/>
                </a:cubicBezTo>
                <a:cubicBezTo>
                  <a:pt x="5728477" y="2426541"/>
                  <a:pt x="5728477" y="2426541"/>
                  <a:pt x="5792913" y="2322788"/>
                </a:cubicBezTo>
                <a:lnTo>
                  <a:pt x="5806867" y="2300318"/>
                </a:lnTo>
                <a:lnTo>
                  <a:pt x="5957725" y="2257741"/>
                </a:lnTo>
                <a:cubicBezTo>
                  <a:pt x="5957725" y="2257741"/>
                  <a:pt x="5957725" y="2257741"/>
                  <a:pt x="6179695" y="2194111"/>
                </a:cubicBezTo>
                <a:lnTo>
                  <a:pt x="6208523" y="2185848"/>
                </a:lnTo>
                <a:lnTo>
                  <a:pt x="6254639" y="2198247"/>
                </a:lnTo>
                <a:cubicBezTo>
                  <a:pt x="6312058" y="2213683"/>
                  <a:pt x="6403929" y="2238384"/>
                  <a:pt x="6550922" y="2277904"/>
                </a:cubicBezTo>
                <a:cubicBezTo>
                  <a:pt x="6561811" y="2279720"/>
                  <a:pt x="6572699" y="2279720"/>
                  <a:pt x="6583588" y="2276087"/>
                </a:cubicBezTo>
                <a:cubicBezTo>
                  <a:pt x="6583588" y="2276087"/>
                  <a:pt x="6583588" y="2276087"/>
                  <a:pt x="6625100" y="2263595"/>
                </a:cubicBezTo>
                <a:lnTo>
                  <a:pt x="6650972" y="2255809"/>
                </a:lnTo>
                <a:lnTo>
                  <a:pt x="6650732" y="2288955"/>
                </a:lnTo>
                <a:cubicBezTo>
                  <a:pt x="6650732" y="2288955"/>
                  <a:pt x="6650732" y="2288955"/>
                  <a:pt x="6650732" y="2392331"/>
                </a:cubicBezTo>
                <a:lnTo>
                  <a:pt x="6650732" y="2433339"/>
                </a:lnTo>
                <a:lnTo>
                  <a:pt x="6636567" y="2441838"/>
                </a:lnTo>
                <a:cubicBezTo>
                  <a:pt x="6603984" y="2461390"/>
                  <a:pt x="6538818" y="2500494"/>
                  <a:pt x="6408488" y="2578701"/>
                </a:cubicBezTo>
                <a:cubicBezTo>
                  <a:pt x="6408488" y="2578701"/>
                  <a:pt x="6408488" y="2578701"/>
                  <a:pt x="6603726" y="2514124"/>
                </a:cubicBezTo>
                <a:lnTo>
                  <a:pt x="6650732" y="2498576"/>
                </a:lnTo>
                <a:lnTo>
                  <a:pt x="6650732" y="2533995"/>
                </a:lnTo>
                <a:cubicBezTo>
                  <a:pt x="6650732" y="2533995"/>
                  <a:pt x="6650732" y="2533995"/>
                  <a:pt x="6500256" y="2913354"/>
                </a:cubicBezTo>
                <a:cubicBezTo>
                  <a:pt x="6500256" y="2913354"/>
                  <a:pt x="6500256" y="2913354"/>
                  <a:pt x="6251880" y="3091235"/>
                </a:cubicBezTo>
                <a:cubicBezTo>
                  <a:pt x="6251880" y="3091235"/>
                  <a:pt x="6251880" y="3091235"/>
                  <a:pt x="6529264" y="2942397"/>
                </a:cubicBezTo>
                <a:cubicBezTo>
                  <a:pt x="6531077" y="2940582"/>
                  <a:pt x="6534703" y="2938766"/>
                  <a:pt x="6534703" y="2935136"/>
                </a:cubicBezTo>
                <a:cubicBezTo>
                  <a:pt x="6534703" y="2935136"/>
                  <a:pt x="6534703" y="2935136"/>
                  <a:pt x="6625351" y="2742734"/>
                </a:cubicBezTo>
                <a:cubicBezTo>
                  <a:pt x="6656172" y="2675574"/>
                  <a:pt x="6706934" y="2613860"/>
                  <a:pt x="6714186" y="2541256"/>
                </a:cubicBezTo>
                <a:cubicBezTo>
                  <a:pt x="6714186" y="2541256"/>
                  <a:pt x="6714186" y="2541256"/>
                  <a:pt x="6716679" y="2478634"/>
                </a:cubicBezTo>
                <a:lnTo>
                  <a:pt x="6717225" y="2464920"/>
                </a:lnTo>
                <a:lnTo>
                  <a:pt x="6718250" y="2463891"/>
                </a:lnTo>
                <a:lnTo>
                  <a:pt x="6717591" y="2455727"/>
                </a:lnTo>
                <a:lnTo>
                  <a:pt x="6719055" y="2418948"/>
                </a:lnTo>
                <a:cubicBezTo>
                  <a:pt x="6720516" y="2382255"/>
                  <a:pt x="6722415" y="2334555"/>
                  <a:pt x="6724883" y="2272545"/>
                </a:cubicBezTo>
                <a:lnTo>
                  <a:pt x="6726454" y="2233095"/>
                </a:lnTo>
                <a:lnTo>
                  <a:pt x="6806067" y="2209138"/>
                </a:lnTo>
                <a:cubicBezTo>
                  <a:pt x="6837850" y="2199574"/>
                  <a:pt x="6874173" y="2188644"/>
                  <a:pt x="6915685" y="2176152"/>
                </a:cubicBezTo>
                <a:lnTo>
                  <a:pt x="6915685" y="2112366"/>
                </a:lnTo>
                <a:lnTo>
                  <a:pt x="6915685" y="1965175"/>
                </a:lnTo>
                <a:cubicBezTo>
                  <a:pt x="6915685" y="1965175"/>
                  <a:pt x="6915685" y="1965175"/>
                  <a:pt x="6661680" y="1966992"/>
                </a:cubicBezTo>
                <a:cubicBezTo>
                  <a:pt x="6661680" y="1966992"/>
                  <a:pt x="6661680" y="1966992"/>
                  <a:pt x="6478434" y="1966992"/>
                </a:cubicBezTo>
                <a:cubicBezTo>
                  <a:pt x="6478434" y="1966992"/>
                  <a:pt x="6478434" y="1966992"/>
                  <a:pt x="6440333" y="1970626"/>
                </a:cubicBezTo>
                <a:cubicBezTo>
                  <a:pt x="6440333" y="1970626"/>
                  <a:pt x="6440333" y="1970626"/>
                  <a:pt x="6412683" y="1978868"/>
                </a:cubicBezTo>
                <a:lnTo>
                  <a:pt x="6408466" y="1980125"/>
                </a:lnTo>
                <a:lnTo>
                  <a:pt x="6362556" y="1960512"/>
                </a:lnTo>
                <a:cubicBezTo>
                  <a:pt x="6324274" y="1944158"/>
                  <a:pt x="6273232" y="1922355"/>
                  <a:pt x="6205175" y="1893281"/>
                </a:cubicBezTo>
                <a:cubicBezTo>
                  <a:pt x="6205175" y="1893281"/>
                  <a:pt x="6205175" y="1893281"/>
                  <a:pt x="6188842" y="1889648"/>
                </a:cubicBezTo>
                <a:cubicBezTo>
                  <a:pt x="6188842" y="1889648"/>
                  <a:pt x="6188842" y="1889648"/>
                  <a:pt x="6139841" y="1893282"/>
                </a:cubicBezTo>
                <a:cubicBezTo>
                  <a:pt x="6139841" y="1893282"/>
                  <a:pt x="6139841" y="1893282"/>
                  <a:pt x="6098100" y="1896916"/>
                </a:cubicBezTo>
                <a:cubicBezTo>
                  <a:pt x="6098100" y="1896916"/>
                  <a:pt x="6098100" y="1896916"/>
                  <a:pt x="6032766" y="1864209"/>
                </a:cubicBezTo>
                <a:cubicBezTo>
                  <a:pt x="6032766" y="1864209"/>
                  <a:pt x="6032766" y="1864209"/>
                  <a:pt x="5960172" y="1826051"/>
                </a:cubicBezTo>
                <a:cubicBezTo>
                  <a:pt x="5960172" y="1826051"/>
                  <a:pt x="5960172" y="1826051"/>
                  <a:pt x="5951097" y="1822416"/>
                </a:cubicBezTo>
                <a:cubicBezTo>
                  <a:pt x="5943839" y="1820599"/>
                  <a:pt x="5936579" y="1820599"/>
                  <a:pt x="5931135" y="1824234"/>
                </a:cubicBezTo>
                <a:cubicBezTo>
                  <a:pt x="5931135" y="1824234"/>
                  <a:pt x="5931135" y="1824234"/>
                  <a:pt x="5923875" y="1829685"/>
                </a:cubicBezTo>
                <a:cubicBezTo>
                  <a:pt x="5923875" y="1829685"/>
                  <a:pt x="5923875" y="1829685"/>
                  <a:pt x="5867615" y="1882380"/>
                </a:cubicBezTo>
                <a:cubicBezTo>
                  <a:pt x="5867615" y="1882380"/>
                  <a:pt x="5867615" y="1882380"/>
                  <a:pt x="5847709" y="1900777"/>
                </a:cubicBezTo>
                <a:lnTo>
                  <a:pt x="5846488" y="1901906"/>
                </a:lnTo>
                <a:lnTo>
                  <a:pt x="5845754" y="1901180"/>
                </a:lnTo>
                <a:cubicBezTo>
                  <a:pt x="5826614" y="1882283"/>
                  <a:pt x="5795991" y="1852048"/>
                  <a:pt x="5746993" y="1803669"/>
                </a:cubicBezTo>
                <a:cubicBezTo>
                  <a:pt x="5746993" y="1803669"/>
                  <a:pt x="5746993" y="1803669"/>
                  <a:pt x="5621776" y="1678298"/>
                </a:cubicBezTo>
                <a:cubicBezTo>
                  <a:pt x="5621776" y="1678298"/>
                  <a:pt x="5621776" y="1678298"/>
                  <a:pt x="5607258" y="1592899"/>
                </a:cubicBezTo>
                <a:cubicBezTo>
                  <a:pt x="5607258" y="1592899"/>
                  <a:pt x="5607258" y="1592899"/>
                  <a:pt x="5590925" y="1492965"/>
                </a:cubicBezTo>
                <a:cubicBezTo>
                  <a:pt x="5590925" y="1492965"/>
                  <a:pt x="5590925" y="1492965"/>
                  <a:pt x="5589110" y="1487514"/>
                </a:cubicBezTo>
                <a:cubicBezTo>
                  <a:pt x="5587296" y="1483880"/>
                  <a:pt x="5585481" y="1480247"/>
                  <a:pt x="5583666" y="1476612"/>
                </a:cubicBezTo>
                <a:cubicBezTo>
                  <a:pt x="5583666" y="1476612"/>
                  <a:pt x="5583666" y="1476612"/>
                  <a:pt x="5580036" y="1472978"/>
                </a:cubicBezTo>
                <a:cubicBezTo>
                  <a:pt x="5580036" y="1472978"/>
                  <a:pt x="5580036" y="1472978"/>
                  <a:pt x="5494744" y="1376678"/>
                </a:cubicBezTo>
                <a:cubicBezTo>
                  <a:pt x="5494744" y="1376678"/>
                  <a:pt x="5494744" y="1376678"/>
                  <a:pt x="5411266" y="1285829"/>
                </a:cubicBezTo>
                <a:cubicBezTo>
                  <a:pt x="5411266" y="1285829"/>
                  <a:pt x="5411266" y="1285829"/>
                  <a:pt x="5385235" y="1237536"/>
                </a:cubicBezTo>
                <a:lnTo>
                  <a:pt x="5383097" y="1233568"/>
                </a:lnTo>
                <a:lnTo>
                  <a:pt x="5427640" y="1267679"/>
                </a:lnTo>
                <a:cubicBezTo>
                  <a:pt x="5427640" y="1267679"/>
                  <a:pt x="5427640" y="1267679"/>
                  <a:pt x="5523819" y="1342062"/>
                </a:cubicBezTo>
                <a:cubicBezTo>
                  <a:pt x="5523819" y="1342062"/>
                  <a:pt x="5523819" y="1342062"/>
                  <a:pt x="5527448" y="1343878"/>
                </a:cubicBezTo>
                <a:cubicBezTo>
                  <a:pt x="5531077" y="1345691"/>
                  <a:pt x="5534706" y="1347506"/>
                  <a:pt x="5538336" y="1347505"/>
                </a:cubicBezTo>
                <a:cubicBezTo>
                  <a:pt x="5538336" y="1347505"/>
                  <a:pt x="5538336" y="1347505"/>
                  <a:pt x="5541966" y="1347506"/>
                </a:cubicBezTo>
                <a:cubicBezTo>
                  <a:pt x="5541966" y="1347506"/>
                  <a:pt x="5541966" y="1347506"/>
                  <a:pt x="5639959" y="1349320"/>
                </a:cubicBezTo>
                <a:cubicBezTo>
                  <a:pt x="5639959" y="1349320"/>
                  <a:pt x="5639959" y="1349320"/>
                  <a:pt x="5725248" y="1349320"/>
                </a:cubicBezTo>
                <a:cubicBezTo>
                  <a:pt x="5725248" y="1349320"/>
                  <a:pt x="5725248" y="1349320"/>
                  <a:pt x="5814169" y="1414634"/>
                </a:cubicBezTo>
                <a:cubicBezTo>
                  <a:pt x="5814169" y="1414634"/>
                  <a:pt x="5814169" y="1414634"/>
                  <a:pt x="5912162" y="1485390"/>
                </a:cubicBezTo>
                <a:cubicBezTo>
                  <a:pt x="5912162" y="1485390"/>
                  <a:pt x="5912162" y="1485390"/>
                  <a:pt x="5915792" y="1487204"/>
                </a:cubicBezTo>
                <a:cubicBezTo>
                  <a:pt x="5919420" y="1489019"/>
                  <a:pt x="5923050" y="1490833"/>
                  <a:pt x="5926679" y="1490833"/>
                </a:cubicBezTo>
                <a:cubicBezTo>
                  <a:pt x="5926679" y="1490833"/>
                  <a:pt x="5926679" y="1490833"/>
                  <a:pt x="5932124" y="1490833"/>
                </a:cubicBezTo>
                <a:cubicBezTo>
                  <a:pt x="5932124" y="1490833"/>
                  <a:pt x="5932124" y="1490833"/>
                  <a:pt x="6050078" y="1496275"/>
                </a:cubicBezTo>
                <a:cubicBezTo>
                  <a:pt x="6050078" y="1496275"/>
                  <a:pt x="6050078" y="1496275"/>
                  <a:pt x="6162588" y="1499904"/>
                </a:cubicBezTo>
                <a:cubicBezTo>
                  <a:pt x="6162588" y="1499904"/>
                  <a:pt x="6162588" y="1499904"/>
                  <a:pt x="6264211" y="1547075"/>
                </a:cubicBezTo>
                <a:cubicBezTo>
                  <a:pt x="6264211" y="1547075"/>
                  <a:pt x="6264211" y="1547075"/>
                  <a:pt x="6371278" y="1597875"/>
                </a:cubicBezTo>
                <a:cubicBezTo>
                  <a:pt x="6371278" y="1597875"/>
                  <a:pt x="6371278" y="1597875"/>
                  <a:pt x="6385795" y="1601502"/>
                </a:cubicBezTo>
                <a:cubicBezTo>
                  <a:pt x="6385795" y="1601502"/>
                  <a:pt x="6385795" y="1601502"/>
                  <a:pt x="6480159" y="1606945"/>
                </a:cubicBezTo>
                <a:cubicBezTo>
                  <a:pt x="6480159" y="1606945"/>
                  <a:pt x="6480159" y="1606945"/>
                  <a:pt x="6581782" y="1610574"/>
                </a:cubicBezTo>
                <a:lnTo>
                  <a:pt x="6619461" y="1607626"/>
                </a:lnTo>
                <a:lnTo>
                  <a:pt x="6606065" y="1633829"/>
                </a:lnTo>
                <a:cubicBezTo>
                  <a:pt x="6606065" y="1633829"/>
                  <a:pt x="6606065" y="1633829"/>
                  <a:pt x="6567929" y="1711895"/>
                </a:cubicBezTo>
                <a:cubicBezTo>
                  <a:pt x="6544322" y="1726419"/>
                  <a:pt x="6517083" y="1731865"/>
                  <a:pt x="6491659" y="1742758"/>
                </a:cubicBezTo>
                <a:cubicBezTo>
                  <a:pt x="6491659" y="1742758"/>
                  <a:pt x="6491659" y="1742758"/>
                  <a:pt x="6337302" y="1808115"/>
                </a:cubicBezTo>
                <a:cubicBezTo>
                  <a:pt x="6337302" y="1808115"/>
                  <a:pt x="6337302" y="1808115"/>
                  <a:pt x="6500739" y="1768174"/>
                </a:cubicBezTo>
                <a:cubicBezTo>
                  <a:pt x="6500739" y="1768174"/>
                  <a:pt x="6500739" y="1768174"/>
                  <a:pt x="6587905" y="1737311"/>
                </a:cubicBezTo>
                <a:cubicBezTo>
                  <a:pt x="6591537" y="1735496"/>
                  <a:pt x="6595169" y="1733681"/>
                  <a:pt x="6596984" y="1730050"/>
                </a:cubicBezTo>
                <a:cubicBezTo>
                  <a:pt x="6596984" y="1730050"/>
                  <a:pt x="6596984" y="1730050"/>
                  <a:pt x="6657813" y="1624238"/>
                </a:cubicBezTo>
                <a:lnTo>
                  <a:pt x="6669617" y="1603703"/>
                </a:lnTo>
                <a:lnTo>
                  <a:pt x="6674558" y="1603317"/>
                </a:lnTo>
                <a:cubicBezTo>
                  <a:pt x="6705181" y="1600595"/>
                  <a:pt x="6735123" y="1596060"/>
                  <a:pt x="6763250" y="1585174"/>
                </a:cubicBezTo>
                <a:cubicBezTo>
                  <a:pt x="6806804" y="1568846"/>
                  <a:pt x="6832209" y="1525303"/>
                  <a:pt x="6863058" y="1494462"/>
                </a:cubicBezTo>
                <a:cubicBezTo>
                  <a:pt x="6863058" y="1494462"/>
                  <a:pt x="6863058" y="1494462"/>
                  <a:pt x="6915684" y="1440033"/>
                </a:cubicBezTo>
                <a:lnTo>
                  <a:pt x="6915685" y="1345691"/>
                </a:lnTo>
                <a:cubicBezTo>
                  <a:pt x="6915685" y="1345691"/>
                  <a:pt x="6915685" y="1345691"/>
                  <a:pt x="6861243" y="1383791"/>
                </a:cubicBezTo>
                <a:cubicBezTo>
                  <a:pt x="6861243" y="1383791"/>
                  <a:pt x="6861243" y="1383791"/>
                  <a:pt x="6750548" y="1496275"/>
                </a:cubicBezTo>
                <a:cubicBezTo>
                  <a:pt x="6750548" y="1496275"/>
                  <a:pt x="6750548" y="1496275"/>
                  <a:pt x="6752363" y="1508975"/>
                </a:cubicBezTo>
                <a:cubicBezTo>
                  <a:pt x="6752363" y="1508975"/>
                  <a:pt x="6752363" y="1508975"/>
                  <a:pt x="6661629" y="1523490"/>
                </a:cubicBezTo>
                <a:cubicBezTo>
                  <a:pt x="6661629" y="1523490"/>
                  <a:pt x="6661629" y="1523490"/>
                  <a:pt x="6574523" y="1536190"/>
                </a:cubicBezTo>
                <a:cubicBezTo>
                  <a:pt x="6574523" y="1536190"/>
                  <a:pt x="6574523" y="1536190"/>
                  <a:pt x="6483789" y="1532561"/>
                </a:cubicBezTo>
                <a:cubicBezTo>
                  <a:pt x="6483789" y="1532561"/>
                  <a:pt x="6483789" y="1532561"/>
                  <a:pt x="6396684" y="1528932"/>
                </a:cubicBezTo>
                <a:cubicBezTo>
                  <a:pt x="6396684" y="1528932"/>
                  <a:pt x="6396684" y="1528932"/>
                  <a:pt x="6295061" y="1483575"/>
                </a:cubicBezTo>
                <a:cubicBezTo>
                  <a:pt x="6295061" y="1483575"/>
                  <a:pt x="6295061" y="1483575"/>
                  <a:pt x="6187994" y="1434590"/>
                </a:cubicBezTo>
                <a:cubicBezTo>
                  <a:pt x="6187994" y="1434590"/>
                  <a:pt x="6187994" y="1434590"/>
                  <a:pt x="6173477" y="1430962"/>
                </a:cubicBezTo>
                <a:cubicBezTo>
                  <a:pt x="6173477" y="1430962"/>
                  <a:pt x="6173477" y="1430962"/>
                  <a:pt x="6053708" y="1429148"/>
                </a:cubicBezTo>
                <a:cubicBezTo>
                  <a:pt x="6053708" y="1429148"/>
                  <a:pt x="6053708" y="1429148"/>
                  <a:pt x="5944826" y="1425519"/>
                </a:cubicBezTo>
                <a:cubicBezTo>
                  <a:pt x="5944826" y="1425519"/>
                  <a:pt x="5944826" y="1425519"/>
                  <a:pt x="5854092" y="1362020"/>
                </a:cubicBezTo>
                <a:cubicBezTo>
                  <a:pt x="5854092" y="1362020"/>
                  <a:pt x="5854092" y="1362020"/>
                  <a:pt x="5812751" y="1332935"/>
                </a:cubicBezTo>
                <a:lnTo>
                  <a:pt x="5783646" y="1312459"/>
                </a:lnTo>
                <a:lnTo>
                  <a:pt x="5783088" y="1311236"/>
                </a:lnTo>
                <a:cubicBezTo>
                  <a:pt x="5781300" y="1307321"/>
                  <a:pt x="5774146" y="1291659"/>
                  <a:pt x="5745530" y="1229010"/>
                </a:cubicBezTo>
                <a:cubicBezTo>
                  <a:pt x="5745530" y="1229010"/>
                  <a:pt x="5745530" y="1229010"/>
                  <a:pt x="5709193" y="1152741"/>
                </a:cubicBezTo>
                <a:cubicBezTo>
                  <a:pt x="5709193" y="1152741"/>
                  <a:pt x="5709193" y="1152741"/>
                  <a:pt x="5721911" y="1085552"/>
                </a:cubicBezTo>
                <a:cubicBezTo>
                  <a:pt x="5721911" y="1085552"/>
                  <a:pt x="5721911" y="1085552"/>
                  <a:pt x="5736445" y="1009285"/>
                </a:cubicBezTo>
                <a:cubicBezTo>
                  <a:pt x="5736445" y="1009285"/>
                  <a:pt x="5736445" y="1009285"/>
                  <a:pt x="5734629" y="996573"/>
                </a:cubicBezTo>
                <a:cubicBezTo>
                  <a:pt x="5734629" y="996573"/>
                  <a:pt x="5734629" y="996573"/>
                  <a:pt x="5709193" y="927568"/>
                </a:cubicBezTo>
                <a:cubicBezTo>
                  <a:pt x="5709193" y="927568"/>
                  <a:pt x="5709193" y="927568"/>
                  <a:pt x="5683757" y="860380"/>
                </a:cubicBezTo>
                <a:cubicBezTo>
                  <a:pt x="5683757" y="860380"/>
                  <a:pt x="5683757" y="860380"/>
                  <a:pt x="5683757" y="793191"/>
                </a:cubicBezTo>
                <a:cubicBezTo>
                  <a:pt x="5683757" y="793191"/>
                  <a:pt x="5683757" y="793191"/>
                  <a:pt x="5681939" y="720555"/>
                </a:cubicBezTo>
                <a:cubicBezTo>
                  <a:pt x="5681939" y="720555"/>
                  <a:pt x="5681939" y="720555"/>
                  <a:pt x="5680122" y="711476"/>
                </a:cubicBezTo>
                <a:cubicBezTo>
                  <a:pt x="5680122" y="711476"/>
                  <a:pt x="5680122" y="711476"/>
                  <a:pt x="5643785" y="646102"/>
                </a:cubicBezTo>
                <a:cubicBezTo>
                  <a:pt x="5643785" y="646102"/>
                  <a:pt x="5643785" y="646102"/>
                  <a:pt x="5609265" y="580730"/>
                </a:cubicBezTo>
                <a:cubicBezTo>
                  <a:pt x="5609265" y="580730"/>
                  <a:pt x="5609265" y="580730"/>
                  <a:pt x="5592913" y="529885"/>
                </a:cubicBezTo>
                <a:cubicBezTo>
                  <a:pt x="5592913" y="529885"/>
                  <a:pt x="5592913" y="529885"/>
                  <a:pt x="5576561" y="475407"/>
                </a:cubicBezTo>
                <a:cubicBezTo>
                  <a:pt x="5576561" y="475407"/>
                  <a:pt x="5576561" y="475407"/>
                  <a:pt x="5576561" y="473592"/>
                </a:cubicBezTo>
                <a:cubicBezTo>
                  <a:pt x="5576561" y="473592"/>
                  <a:pt x="5574744" y="471776"/>
                  <a:pt x="5574744" y="469960"/>
                </a:cubicBezTo>
                <a:cubicBezTo>
                  <a:pt x="5574744" y="469960"/>
                  <a:pt x="5574744" y="469960"/>
                  <a:pt x="5467634" y="373855"/>
                </a:cubicBezTo>
                <a:lnTo>
                  <a:pt x="5438694" y="347890"/>
                </a:lnTo>
                <a:lnTo>
                  <a:pt x="5449436" y="346021"/>
                </a:lnTo>
                <a:cubicBezTo>
                  <a:pt x="5449436" y="346021"/>
                  <a:pt x="5449436" y="346021"/>
                  <a:pt x="5527467" y="333313"/>
                </a:cubicBezTo>
                <a:cubicBezTo>
                  <a:pt x="5527467" y="333313"/>
                  <a:pt x="5527467" y="333313"/>
                  <a:pt x="5601868" y="346021"/>
                </a:cubicBezTo>
                <a:cubicBezTo>
                  <a:pt x="5601868" y="346021"/>
                  <a:pt x="5601868" y="346021"/>
                  <a:pt x="5681713" y="358730"/>
                </a:cubicBezTo>
                <a:cubicBezTo>
                  <a:pt x="5681713" y="358730"/>
                  <a:pt x="5681713" y="358730"/>
                  <a:pt x="5692602" y="358730"/>
                </a:cubicBezTo>
                <a:cubicBezTo>
                  <a:pt x="5692602" y="358730"/>
                  <a:pt x="5692602" y="358730"/>
                  <a:pt x="5786963" y="333313"/>
                </a:cubicBezTo>
                <a:cubicBezTo>
                  <a:pt x="5786963" y="333313"/>
                  <a:pt x="5786963" y="333313"/>
                  <a:pt x="5874068" y="309710"/>
                </a:cubicBezTo>
                <a:cubicBezTo>
                  <a:pt x="5874068" y="309710"/>
                  <a:pt x="5874068" y="309710"/>
                  <a:pt x="5959357" y="333313"/>
                </a:cubicBezTo>
                <a:cubicBezTo>
                  <a:pt x="5959357" y="333313"/>
                  <a:pt x="5959357" y="333313"/>
                  <a:pt x="6044645" y="356915"/>
                </a:cubicBezTo>
                <a:cubicBezTo>
                  <a:pt x="6044645" y="356915"/>
                  <a:pt x="6044645" y="356915"/>
                  <a:pt x="6144452" y="449508"/>
                </a:cubicBezTo>
                <a:cubicBezTo>
                  <a:pt x="6144452" y="449508"/>
                  <a:pt x="6144452" y="449508"/>
                  <a:pt x="6251518" y="545733"/>
                </a:cubicBezTo>
                <a:cubicBezTo>
                  <a:pt x="6251518" y="545733"/>
                  <a:pt x="6251518" y="545733"/>
                  <a:pt x="6253333" y="549364"/>
                </a:cubicBezTo>
                <a:cubicBezTo>
                  <a:pt x="6253333" y="549364"/>
                  <a:pt x="6253333" y="549364"/>
                  <a:pt x="6423910" y="665560"/>
                </a:cubicBezTo>
                <a:cubicBezTo>
                  <a:pt x="6423910" y="665560"/>
                  <a:pt x="6423910" y="665560"/>
                  <a:pt x="6587230" y="779940"/>
                </a:cubicBezTo>
                <a:cubicBezTo>
                  <a:pt x="6587230" y="779940"/>
                  <a:pt x="6587230" y="779940"/>
                  <a:pt x="6775955" y="1023225"/>
                </a:cubicBezTo>
                <a:cubicBezTo>
                  <a:pt x="6775955" y="1023225"/>
                  <a:pt x="6775955" y="1023225"/>
                  <a:pt x="6915684" y="1206597"/>
                </a:cubicBezTo>
                <a:lnTo>
                  <a:pt x="6915684" y="1094032"/>
                </a:lnTo>
                <a:cubicBezTo>
                  <a:pt x="6915684" y="1094032"/>
                  <a:pt x="6915684" y="1094032"/>
                  <a:pt x="6638041" y="738182"/>
                </a:cubicBezTo>
                <a:cubicBezTo>
                  <a:pt x="6638041" y="738182"/>
                  <a:pt x="6638041" y="738182"/>
                  <a:pt x="6630782" y="732736"/>
                </a:cubicBezTo>
                <a:cubicBezTo>
                  <a:pt x="6630782" y="732736"/>
                  <a:pt x="6630782" y="732736"/>
                  <a:pt x="6460204" y="616540"/>
                </a:cubicBezTo>
                <a:cubicBezTo>
                  <a:pt x="6460204" y="616540"/>
                  <a:pt x="6460204" y="616540"/>
                  <a:pt x="6291440" y="502159"/>
                </a:cubicBezTo>
                <a:cubicBezTo>
                  <a:pt x="6291440" y="502159"/>
                  <a:pt x="6291440" y="502159"/>
                  <a:pt x="6186189" y="407750"/>
                </a:cubicBezTo>
                <a:cubicBezTo>
                  <a:pt x="6186189" y="407750"/>
                  <a:pt x="6186189" y="407750"/>
                  <a:pt x="6080940" y="311525"/>
                </a:cubicBezTo>
                <a:cubicBezTo>
                  <a:pt x="6080940" y="311525"/>
                  <a:pt x="6080940" y="311525"/>
                  <a:pt x="6068236" y="304263"/>
                </a:cubicBezTo>
                <a:cubicBezTo>
                  <a:pt x="6068236" y="304263"/>
                  <a:pt x="6068236" y="304263"/>
                  <a:pt x="5883141" y="253428"/>
                </a:cubicBezTo>
                <a:cubicBezTo>
                  <a:pt x="5879512" y="253428"/>
                  <a:pt x="5874068" y="251612"/>
                  <a:pt x="5870439" y="253428"/>
                </a:cubicBezTo>
                <a:cubicBezTo>
                  <a:pt x="5870439" y="253428"/>
                  <a:pt x="5870439" y="253428"/>
                  <a:pt x="5866809" y="253428"/>
                </a:cubicBezTo>
                <a:cubicBezTo>
                  <a:pt x="5866809" y="253428"/>
                  <a:pt x="5866809" y="253428"/>
                  <a:pt x="5772447" y="280661"/>
                </a:cubicBezTo>
                <a:cubicBezTo>
                  <a:pt x="5772447" y="280661"/>
                  <a:pt x="5772447" y="280661"/>
                  <a:pt x="5683528" y="304263"/>
                </a:cubicBezTo>
                <a:cubicBezTo>
                  <a:pt x="5683528" y="304263"/>
                  <a:pt x="5683528" y="304263"/>
                  <a:pt x="5610941" y="293370"/>
                </a:cubicBezTo>
                <a:cubicBezTo>
                  <a:pt x="5610941" y="293370"/>
                  <a:pt x="5610941" y="293370"/>
                  <a:pt x="5531097" y="280661"/>
                </a:cubicBezTo>
                <a:cubicBezTo>
                  <a:pt x="5531097" y="280661"/>
                  <a:pt x="5531097" y="280661"/>
                  <a:pt x="5522023" y="280661"/>
                </a:cubicBezTo>
                <a:cubicBezTo>
                  <a:pt x="5522023" y="280661"/>
                  <a:pt x="5522023" y="280661"/>
                  <a:pt x="5440363" y="297001"/>
                </a:cubicBezTo>
                <a:cubicBezTo>
                  <a:pt x="5440363" y="297001"/>
                  <a:pt x="5440363" y="297001"/>
                  <a:pt x="5430609" y="298590"/>
                </a:cubicBezTo>
                <a:lnTo>
                  <a:pt x="5408429" y="302202"/>
                </a:lnTo>
                <a:lnTo>
                  <a:pt x="5407591" y="299038"/>
                </a:lnTo>
                <a:cubicBezTo>
                  <a:pt x="5400325" y="271572"/>
                  <a:pt x="5385789" y="216641"/>
                  <a:pt x="5356720" y="106779"/>
                </a:cubicBezTo>
                <a:cubicBezTo>
                  <a:pt x="5356720" y="106779"/>
                  <a:pt x="5356720" y="106779"/>
                  <a:pt x="5379846" y="260060"/>
                </a:cubicBezTo>
                <a:lnTo>
                  <a:pt x="5386737" y="305735"/>
                </a:lnTo>
                <a:lnTo>
                  <a:pt x="5362333" y="309710"/>
                </a:lnTo>
                <a:cubicBezTo>
                  <a:pt x="5362333" y="309710"/>
                  <a:pt x="5362333" y="309710"/>
                  <a:pt x="5293376" y="293370"/>
                </a:cubicBezTo>
                <a:cubicBezTo>
                  <a:pt x="5293376" y="293370"/>
                  <a:pt x="5293376" y="293370"/>
                  <a:pt x="5217159" y="275214"/>
                </a:cubicBezTo>
                <a:cubicBezTo>
                  <a:pt x="5217159" y="275214"/>
                  <a:pt x="5217159" y="275214"/>
                  <a:pt x="5204456" y="275214"/>
                </a:cubicBezTo>
                <a:cubicBezTo>
                  <a:pt x="5204456" y="275214"/>
                  <a:pt x="5204456" y="275214"/>
                  <a:pt x="5108280" y="298816"/>
                </a:cubicBezTo>
                <a:cubicBezTo>
                  <a:pt x="5108280" y="298816"/>
                  <a:pt x="5108280" y="298816"/>
                  <a:pt x="5019361" y="318787"/>
                </a:cubicBezTo>
                <a:cubicBezTo>
                  <a:pt x="5019361" y="318787"/>
                  <a:pt x="5019361" y="318787"/>
                  <a:pt x="4961292" y="300632"/>
                </a:cubicBezTo>
                <a:cubicBezTo>
                  <a:pt x="4961292" y="300632"/>
                  <a:pt x="4961292" y="300632"/>
                  <a:pt x="4897779" y="280661"/>
                </a:cubicBezTo>
                <a:cubicBezTo>
                  <a:pt x="4897779" y="280661"/>
                  <a:pt x="4897779" y="280661"/>
                  <a:pt x="4892335" y="280661"/>
                </a:cubicBezTo>
                <a:cubicBezTo>
                  <a:pt x="4888705" y="278845"/>
                  <a:pt x="4885076" y="280661"/>
                  <a:pt x="4881446" y="282476"/>
                </a:cubicBezTo>
                <a:cubicBezTo>
                  <a:pt x="4881446" y="282476"/>
                  <a:pt x="4881446" y="282476"/>
                  <a:pt x="4876003" y="284292"/>
                </a:cubicBezTo>
                <a:cubicBezTo>
                  <a:pt x="4876003" y="284292"/>
                  <a:pt x="4876003" y="284292"/>
                  <a:pt x="4828822" y="318787"/>
                </a:cubicBezTo>
                <a:cubicBezTo>
                  <a:pt x="4828822" y="318787"/>
                  <a:pt x="4828822" y="318787"/>
                  <a:pt x="4796157" y="344206"/>
                </a:cubicBezTo>
                <a:cubicBezTo>
                  <a:pt x="4796157" y="344206"/>
                  <a:pt x="4796157" y="344206"/>
                  <a:pt x="4755582" y="319695"/>
                </a:cubicBezTo>
                <a:lnTo>
                  <a:pt x="4734337" y="306862"/>
                </a:lnTo>
                <a:lnTo>
                  <a:pt x="4728924" y="301022"/>
                </a:lnTo>
                <a:cubicBezTo>
                  <a:pt x="4728924" y="301022"/>
                  <a:pt x="4728924" y="301022"/>
                  <a:pt x="4518414" y="155663"/>
                </a:cubicBezTo>
                <a:cubicBezTo>
                  <a:pt x="4518414" y="155663"/>
                  <a:pt x="4518414" y="155663"/>
                  <a:pt x="4431306" y="28474"/>
                </a:cubicBezTo>
                <a:cubicBezTo>
                  <a:pt x="4431306" y="28474"/>
                  <a:pt x="4431306" y="28474"/>
                  <a:pt x="4496638" y="170199"/>
                </a:cubicBezTo>
                <a:cubicBezTo>
                  <a:pt x="4496638" y="170199"/>
                  <a:pt x="4496638" y="170199"/>
                  <a:pt x="4500267" y="173833"/>
                </a:cubicBezTo>
                <a:cubicBezTo>
                  <a:pt x="4500267" y="173833"/>
                  <a:pt x="4500267" y="173833"/>
                  <a:pt x="4543140" y="207561"/>
                </a:cubicBezTo>
                <a:lnTo>
                  <a:pt x="4563685" y="223724"/>
                </a:lnTo>
                <a:lnTo>
                  <a:pt x="4561386" y="225513"/>
                </a:lnTo>
                <a:cubicBezTo>
                  <a:pt x="4555260" y="230280"/>
                  <a:pt x="4543012" y="239811"/>
                  <a:pt x="4518514" y="258874"/>
                </a:cubicBezTo>
                <a:cubicBezTo>
                  <a:pt x="4518514" y="258874"/>
                  <a:pt x="4518514" y="258874"/>
                  <a:pt x="4474962" y="291554"/>
                </a:cubicBezTo>
                <a:cubicBezTo>
                  <a:pt x="4474962" y="291554"/>
                  <a:pt x="4474962" y="291554"/>
                  <a:pt x="4407820" y="293370"/>
                </a:cubicBezTo>
                <a:cubicBezTo>
                  <a:pt x="4407820" y="293370"/>
                  <a:pt x="4407820" y="293370"/>
                  <a:pt x="4337048" y="295185"/>
                </a:cubicBezTo>
                <a:cubicBezTo>
                  <a:pt x="4337048" y="295185"/>
                  <a:pt x="4337048" y="295185"/>
                  <a:pt x="4215465" y="273399"/>
                </a:cubicBezTo>
                <a:cubicBezTo>
                  <a:pt x="4215465" y="273399"/>
                  <a:pt x="4215465" y="273399"/>
                  <a:pt x="4092068" y="253428"/>
                </a:cubicBezTo>
                <a:cubicBezTo>
                  <a:pt x="4092068" y="253428"/>
                  <a:pt x="4092068" y="253428"/>
                  <a:pt x="4090253" y="251612"/>
                </a:cubicBezTo>
                <a:cubicBezTo>
                  <a:pt x="4088438" y="251612"/>
                  <a:pt x="4084809" y="251612"/>
                  <a:pt x="4082994" y="253428"/>
                </a:cubicBezTo>
                <a:cubicBezTo>
                  <a:pt x="4082994" y="253428"/>
                  <a:pt x="4082994" y="253428"/>
                  <a:pt x="4080244" y="254846"/>
                </a:cubicBezTo>
                <a:lnTo>
                  <a:pt x="4070960" y="259634"/>
                </a:lnTo>
                <a:lnTo>
                  <a:pt x="4029390" y="240381"/>
                </a:lnTo>
                <a:cubicBezTo>
                  <a:pt x="4029390" y="240381"/>
                  <a:pt x="4029390" y="240381"/>
                  <a:pt x="3875256" y="160516"/>
                </a:cubicBezTo>
                <a:cubicBezTo>
                  <a:pt x="3875256" y="160516"/>
                  <a:pt x="3875256" y="160516"/>
                  <a:pt x="3822669" y="51608"/>
                </a:cubicBezTo>
                <a:cubicBezTo>
                  <a:pt x="3822669" y="51608"/>
                  <a:pt x="3822669" y="51608"/>
                  <a:pt x="3862562" y="167776"/>
                </a:cubicBezTo>
                <a:cubicBezTo>
                  <a:pt x="3862562" y="169591"/>
                  <a:pt x="3864376" y="171406"/>
                  <a:pt x="3864376" y="171406"/>
                </a:cubicBezTo>
                <a:cubicBezTo>
                  <a:pt x="3864376" y="171406"/>
                  <a:pt x="3864376" y="171406"/>
                  <a:pt x="4018509" y="260348"/>
                </a:cubicBezTo>
                <a:cubicBezTo>
                  <a:pt x="4018509" y="260348"/>
                  <a:pt x="4018509" y="260348"/>
                  <a:pt x="4033696" y="267835"/>
                </a:cubicBezTo>
                <a:lnTo>
                  <a:pt x="4044617" y="273220"/>
                </a:lnTo>
                <a:lnTo>
                  <a:pt x="4008735" y="291725"/>
                </a:lnTo>
                <a:cubicBezTo>
                  <a:pt x="3983981" y="304490"/>
                  <a:pt x="3950978" y="321512"/>
                  <a:pt x="3906972" y="344206"/>
                </a:cubicBezTo>
                <a:cubicBezTo>
                  <a:pt x="3906972" y="344206"/>
                  <a:pt x="3906972" y="344206"/>
                  <a:pt x="3905157" y="344206"/>
                </a:cubicBezTo>
                <a:cubicBezTo>
                  <a:pt x="3905157" y="344206"/>
                  <a:pt x="3905157" y="344206"/>
                  <a:pt x="3891548" y="353056"/>
                </a:cubicBezTo>
                <a:lnTo>
                  <a:pt x="3873992" y="364473"/>
                </a:lnTo>
                <a:lnTo>
                  <a:pt x="3872768" y="364443"/>
                </a:lnTo>
                <a:cubicBezTo>
                  <a:pt x="3854171" y="363989"/>
                  <a:pt x="3816975" y="363082"/>
                  <a:pt x="3742586" y="361267"/>
                </a:cubicBezTo>
                <a:cubicBezTo>
                  <a:pt x="3742586" y="361267"/>
                  <a:pt x="3742586" y="361267"/>
                  <a:pt x="3803057" y="370454"/>
                </a:cubicBezTo>
                <a:lnTo>
                  <a:pt x="3853104" y="378056"/>
                </a:lnTo>
                <a:lnTo>
                  <a:pt x="3796278" y="415012"/>
                </a:lnTo>
                <a:cubicBezTo>
                  <a:pt x="3796278" y="415012"/>
                  <a:pt x="3796278" y="415012"/>
                  <a:pt x="3692841" y="480373"/>
                </a:cubicBezTo>
                <a:cubicBezTo>
                  <a:pt x="3692841" y="480373"/>
                  <a:pt x="3692841" y="480373"/>
                  <a:pt x="3603924" y="458586"/>
                </a:cubicBezTo>
                <a:cubicBezTo>
                  <a:pt x="3603924" y="458586"/>
                  <a:pt x="3603924" y="458586"/>
                  <a:pt x="3509561" y="434984"/>
                </a:cubicBezTo>
                <a:cubicBezTo>
                  <a:pt x="3509561" y="434984"/>
                  <a:pt x="3509561" y="434984"/>
                  <a:pt x="3505931" y="434984"/>
                </a:cubicBezTo>
                <a:cubicBezTo>
                  <a:pt x="3505931" y="434984"/>
                  <a:pt x="3505931" y="434984"/>
                  <a:pt x="3086744" y="418643"/>
                </a:cubicBezTo>
                <a:cubicBezTo>
                  <a:pt x="3086744" y="418643"/>
                  <a:pt x="3086744" y="418643"/>
                  <a:pt x="2950645" y="391410"/>
                </a:cubicBezTo>
                <a:cubicBezTo>
                  <a:pt x="2950645" y="391410"/>
                  <a:pt x="2950645" y="391410"/>
                  <a:pt x="3083115" y="431353"/>
                </a:cubicBezTo>
                <a:cubicBezTo>
                  <a:pt x="3083115" y="431353"/>
                  <a:pt x="3083115" y="431353"/>
                  <a:pt x="3084930" y="431353"/>
                </a:cubicBezTo>
                <a:cubicBezTo>
                  <a:pt x="3084930" y="431353"/>
                  <a:pt x="3084930" y="431353"/>
                  <a:pt x="3159331" y="434984"/>
                </a:cubicBezTo>
                <a:cubicBezTo>
                  <a:pt x="3159331" y="434984"/>
                  <a:pt x="3159331" y="434984"/>
                  <a:pt x="3235546" y="440431"/>
                </a:cubicBezTo>
                <a:cubicBezTo>
                  <a:pt x="3235546" y="440431"/>
                  <a:pt x="3235546" y="440431"/>
                  <a:pt x="3369832" y="449508"/>
                </a:cubicBezTo>
                <a:cubicBezTo>
                  <a:pt x="3369832" y="449508"/>
                  <a:pt x="3369832" y="449508"/>
                  <a:pt x="3504117" y="458586"/>
                </a:cubicBezTo>
                <a:cubicBezTo>
                  <a:pt x="3504117" y="458586"/>
                  <a:pt x="3504117" y="458586"/>
                  <a:pt x="3596665" y="484004"/>
                </a:cubicBezTo>
                <a:cubicBezTo>
                  <a:pt x="3596665" y="484004"/>
                  <a:pt x="3596665" y="484004"/>
                  <a:pt x="3691027" y="507607"/>
                </a:cubicBezTo>
                <a:cubicBezTo>
                  <a:pt x="3691027" y="507607"/>
                  <a:pt x="3691027" y="507607"/>
                  <a:pt x="3694656" y="509421"/>
                </a:cubicBezTo>
                <a:cubicBezTo>
                  <a:pt x="3696471" y="509421"/>
                  <a:pt x="3698286" y="509421"/>
                  <a:pt x="3700101" y="507606"/>
                </a:cubicBezTo>
                <a:cubicBezTo>
                  <a:pt x="3700101" y="507606"/>
                  <a:pt x="3700101" y="507606"/>
                  <a:pt x="3701915" y="505790"/>
                </a:cubicBezTo>
                <a:cubicBezTo>
                  <a:pt x="3701915" y="505790"/>
                  <a:pt x="3701915" y="505790"/>
                  <a:pt x="3812610" y="438615"/>
                </a:cubicBezTo>
                <a:cubicBezTo>
                  <a:pt x="3812610" y="438615"/>
                  <a:pt x="3812610" y="438615"/>
                  <a:pt x="3859309" y="410275"/>
                </a:cubicBezTo>
                <a:lnTo>
                  <a:pt x="3894052" y="389191"/>
                </a:lnTo>
                <a:lnTo>
                  <a:pt x="3931510" y="417521"/>
                </a:lnTo>
                <a:cubicBezTo>
                  <a:pt x="3946252" y="429770"/>
                  <a:pt x="3961221" y="442019"/>
                  <a:pt x="3978458" y="452000"/>
                </a:cubicBezTo>
                <a:cubicBezTo>
                  <a:pt x="3978458" y="452000"/>
                  <a:pt x="3978458" y="452000"/>
                  <a:pt x="3983901" y="453814"/>
                </a:cubicBezTo>
                <a:cubicBezTo>
                  <a:pt x="3983901" y="453814"/>
                  <a:pt x="3983901" y="453814"/>
                  <a:pt x="4072806" y="468331"/>
                </a:cubicBezTo>
                <a:cubicBezTo>
                  <a:pt x="4072806" y="468331"/>
                  <a:pt x="4072806" y="468331"/>
                  <a:pt x="4159897" y="482848"/>
                </a:cubicBezTo>
                <a:cubicBezTo>
                  <a:pt x="4159897" y="482848"/>
                  <a:pt x="4159897" y="482848"/>
                  <a:pt x="4221588" y="526401"/>
                </a:cubicBezTo>
                <a:cubicBezTo>
                  <a:pt x="4221588" y="526401"/>
                  <a:pt x="4221588" y="526401"/>
                  <a:pt x="4286906" y="571767"/>
                </a:cubicBezTo>
                <a:cubicBezTo>
                  <a:pt x="4286906" y="571767"/>
                  <a:pt x="4286906" y="571767"/>
                  <a:pt x="4288720" y="571767"/>
                </a:cubicBezTo>
                <a:cubicBezTo>
                  <a:pt x="4290535" y="573582"/>
                  <a:pt x="4292349" y="573582"/>
                  <a:pt x="4294164" y="573582"/>
                </a:cubicBezTo>
                <a:cubicBezTo>
                  <a:pt x="4294164" y="573582"/>
                  <a:pt x="4294164" y="573582"/>
                  <a:pt x="4295977" y="573582"/>
                </a:cubicBezTo>
                <a:cubicBezTo>
                  <a:pt x="4295977" y="573582"/>
                  <a:pt x="4295977" y="573582"/>
                  <a:pt x="4361297" y="577210"/>
                </a:cubicBezTo>
                <a:cubicBezTo>
                  <a:pt x="4361297" y="577210"/>
                  <a:pt x="4361297" y="577210"/>
                  <a:pt x="4419357" y="579025"/>
                </a:cubicBezTo>
                <a:cubicBezTo>
                  <a:pt x="4419357" y="579025"/>
                  <a:pt x="4419357" y="579025"/>
                  <a:pt x="4526407" y="629835"/>
                </a:cubicBezTo>
                <a:cubicBezTo>
                  <a:pt x="4526407" y="629835"/>
                  <a:pt x="4526407" y="629835"/>
                  <a:pt x="4635271" y="682460"/>
                </a:cubicBezTo>
                <a:lnTo>
                  <a:pt x="4635948" y="682461"/>
                </a:lnTo>
                <a:lnTo>
                  <a:pt x="4644112" y="690760"/>
                </a:lnTo>
                <a:cubicBezTo>
                  <a:pt x="4658618" y="705507"/>
                  <a:pt x="4687632" y="735004"/>
                  <a:pt x="4745659" y="793995"/>
                </a:cubicBezTo>
                <a:cubicBezTo>
                  <a:pt x="4745659" y="793995"/>
                  <a:pt x="4745659" y="793995"/>
                  <a:pt x="4749285" y="797625"/>
                </a:cubicBezTo>
                <a:cubicBezTo>
                  <a:pt x="4749285" y="797625"/>
                  <a:pt x="4749285" y="797625"/>
                  <a:pt x="4858086" y="861155"/>
                </a:cubicBezTo>
                <a:cubicBezTo>
                  <a:pt x="4858086" y="861155"/>
                  <a:pt x="4858086" y="861155"/>
                  <a:pt x="4966886" y="924684"/>
                </a:cubicBezTo>
                <a:cubicBezTo>
                  <a:pt x="4966886" y="924684"/>
                  <a:pt x="4966886" y="924684"/>
                  <a:pt x="5041233" y="973692"/>
                </a:cubicBezTo>
                <a:cubicBezTo>
                  <a:pt x="5041233" y="973692"/>
                  <a:pt x="5041233" y="973692"/>
                  <a:pt x="5113766" y="1019070"/>
                </a:cubicBezTo>
                <a:cubicBezTo>
                  <a:pt x="5113766" y="1019070"/>
                  <a:pt x="5113766" y="1019070"/>
                  <a:pt x="5152781" y="1061952"/>
                </a:cubicBezTo>
                <a:lnTo>
                  <a:pt x="5156856" y="1066431"/>
                </a:lnTo>
                <a:lnTo>
                  <a:pt x="5116881" y="1102574"/>
                </a:lnTo>
                <a:cubicBezTo>
                  <a:pt x="5096249" y="1121230"/>
                  <a:pt x="5070853" y="1144191"/>
                  <a:pt x="5039597" y="1172451"/>
                </a:cubicBezTo>
                <a:cubicBezTo>
                  <a:pt x="5037786" y="1174267"/>
                  <a:pt x="5035973" y="1177900"/>
                  <a:pt x="5034161" y="1179714"/>
                </a:cubicBezTo>
                <a:cubicBezTo>
                  <a:pt x="5034161" y="1179714"/>
                  <a:pt x="5034161" y="1179714"/>
                  <a:pt x="5032350" y="1183347"/>
                </a:cubicBezTo>
                <a:cubicBezTo>
                  <a:pt x="5032350" y="1183347"/>
                  <a:pt x="5032350" y="1183347"/>
                  <a:pt x="5030538" y="1189703"/>
                </a:cubicBezTo>
                <a:lnTo>
                  <a:pt x="5029286" y="1194093"/>
                </a:lnTo>
                <a:lnTo>
                  <a:pt x="5025973" y="1194597"/>
                </a:lnTo>
                <a:cubicBezTo>
                  <a:pt x="5007739" y="1197375"/>
                  <a:pt x="4986897" y="1200550"/>
                  <a:pt x="4963080" y="1204179"/>
                </a:cubicBezTo>
                <a:cubicBezTo>
                  <a:pt x="4963080" y="1204179"/>
                  <a:pt x="4963080" y="1204179"/>
                  <a:pt x="4905010" y="1202365"/>
                </a:cubicBezTo>
                <a:cubicBezTo>
                  <a:pt x="4905010" y="1202365"/>
                  <a:pt x="4905010" y="1202365"/>
                  <a:pt x="4846940" y="1198736"/>
                </a:cubicBezTo>
                <a:cubicBezTo>
                  <a:pt x="4846940" y="1198736"/>
                  <a:pt x="4846940" y="1198736"/>
                  <a:pt x="4837866" y="1198736"/>
                </a:cubicBezTo>
                <a:cubicBezTo>
                  <a:pt x="4837866" y="1198736"/>
                  <a:pt x="4837866" y="1198736"/>
                  <a:pt x="4710838" y="1229578"/>
                </a:cubicBezTo>
                <a:cubicBezTo>
                  <a:pt x="4710838" y="1229578"/>
                  <a:pt x="4710838" y="1229578"/>
                  <a:pt x="4585625" y="1260421"/>
                </a:cubicBezTo>
                <a:cubicBezTo>
                  <a:pt x="4585625" y="1260421"/>
                  <a:pt x="4585625" y="1260421"/>
                  <a:pt x="4480373" y="1267679"/>
                </a:cubicBezTo>
                <a:cubicBezTo>
                  <a:pt x="4480373" y="1267679"/>
                  <a:pt x="4480373" y="1267679"/>
                  <a:pt x="4373306" y="1273121"/>
                </a:cubicBezTo>
                <a:cubicBezTo>
                  <a:pt x="4373306" y="1273121"/>
                  <a:pt x="4373306" y="1273121"/>
                  <a:pt x="4126508" y="1291264"/>
                </a:cubicBezTo>
                <a:cubicBezTo>
                  <a:pt x="4126508" y="1291264"/>
                  <a:pt x="4126508" y="1291264"/>
                  <a:pt x="3963186" y="1323921"/>
                </a:cubicBezTo>
                <a:cubicBezTo>
                  <a:pt x="3963186" y="1323921"/>
                  <a:pt x="3963186" y="1323921"/>
                  <a:pt x="3598434" y="1354763"/>
                </a:cubicBezTo>
                <a:lnTo>
                  <a:pt x="3598434" y="1355596"/>
                </a:lnTo>
                <a:lnTo>
                  <a:pt x="3546129" y="1336008"/>
                </a:lnTo>
                <a:cubicBezTo>
                  <a:pt x="3413237" y="1286243"/>
                  <a:pt x="3257344" y="1227864"/>
                  <a:pt x="3074470" y="1159380"/>
                </a:cubicBezTo>
                <a:lnTo>
                  <a:pt x="2952922" y="1113863"/>
                </a:lnTo>
                <a:lnTo>
                  <a:pt x="2946594" y="1106049"/>
                </a:lnTo>
                <a:cubicBezTo>
                  <a:pt x="2925051" y="1079451"/>
                  <a:pt x="2890582" y="1036894"/>
                  <a:pt x="2835432" y="968802"/>
                </a:cubicBezTo>
                <a:cubicBezTo>
                  <a:pt x="2835432" y="968802"/>
                  <a:pt x="2835432" y="968802"/>
                  <a:pt x="2833617" y="965171"/>
                </a:cubicBezTo>
                <a:cubicBezTo>
                  <a:pt x="2833617" y="965171"/>
                  <a:pt x="2833617" y="965171"/>
                  <a:pt x="2753729" y="894355"/>
                </a:cubicBezTo>
                <a:cubicBezTo>
                  <a:pt x="2753729" y="894355"/>
                  <a:pt x="2753729" y="894355"/>
                  <a:pt x="2673842" y="823540"/>
                </a:cubicBezTo>
                <a:cubicBezTo>
                  <a:pt x="2673842" y="823540"/>
                  <a:pt x="2673842" y="823540"/>
                  <a:pt x="2604848" y="754540"/>
                </a:cubicBezTo>
                <a:cubicBezTo>
                  <a:pt x="2604848" y="754540"/>
                  <a:pt x="2604848" y="754540"/>
                  <a:pt x="2603769" y="753491"/>
                </a:cubicBezTo>
                <a:lnTo>
                  <a:pt x="2598300" y="748166"/>
                </a:lnTo>
                <a:lnTo>
                  <a:pt x="2604549" y="741778"/>
                </a:lnTo>
                <a:cubicBezTo>
                  <a:pt x="2604549" y="741778"/>
                  <a:pt x="2604549" y="741778"/>
                  <a:pt x="2637346" y="619769"/>
                </a:cubicBezTo>
                <a:lnTo>
                  <a:pt x="2630438" y="583768"/>
                </a:lnTo>
                <a:lnTo>
                  <a:pt x="2664096" y="596177"/>
                </a:lnTo>
                <a:cubicBezTo>
                  <a:pt x="2664096" y="596177"/>
                  <a:pt x="2664096" y="596177"/>
                  <a:pt x="2665903" y="596178"/>
                </a:cubicBezTo>
                <a:lnTo>
                  <a:pt x="2628011" y="571119"/>
                </a:lnTo>
                <a:lnTo>
                  <a:pt x="2627780" y="569918"/>
                </a:lnTo>
                <a:cubicBezTo>
                  <a:pt x="2621403" y="551479"/>
                  <a:pt x="2613660" y="533269"/>
                  <a:pt x="2610015" y="521432"/>
                </a:cubicBezTo>
                <a:cubicBezTo>
                  <a:pt x="2610015" y="521432"/>
                  <a:pt x="2610015" y="521432"/>
                  <a:pt x="2610244" y="533042"/>
                </a:cubicBezTo>
                <a:lnTo>
                  <a:pt x="2610778" y="560271"/>
                </a:lnTo>
                <a:lnTo>
                  <a:pt x="2561071" y="534118"/>
                </a:lnTo>
                <a:cubicBezTo>
                  <a:pt x="2541190" y="526816"/>
                  <a:pt x="2517693" y="534118"/>
                  <a:pt x="2496003" y="534118"/>
                </a:cubicBezTo>
                <a:cubicBezTo>
                  <a:pt x="2496003" y="534118"/>
                  <a:pt x="2496003" y="534118"/>
                  <a:pt x="2476121" y="534118"/>
                </a:cubicBezTo>
                <a:cubicBezTo>
                  <a:pt x="2476121" y="534118"/>
                  <a:pt x="2476121" y="534118"/>
                  <a:pt x="2465277" y="534118"/>
                </a:cubicBezTo>
                <a:cubicBezTo>
                  <a:pt x="2459854" y="526816"/>
                  <a:pt x="2452625" y="524991"/>
                  <a:pt x="2445395" y="528641"/>
                </a:cubicBezTo>
                <a:lnTo>
                  <a:pt x="2444904" y="529386"/>
                </a:lnTo>
                <a:lnTo>
                  <a:pt x="2443678" y="527249"/>
                </a:lnTo>
                <a:cubicBezTo>
                  <a:pt x="2438291" y="517865"/>
                  <a:pt x="2432134" y="507141"/>
                  <a:pt x="2425099" y="494885"/>
                </a:cubicBezTo>
                <a:cubicBezTo>
                  <a:pt x="2425099" y="494885"/>
                  <a:pt x="2425099" y="494885"/>
                  <a:pt x="2421468" y="491253"/>
                </a:cubicBezTo>
                <a:cubicBezTo>
                  <a:pt x="2421468" y="491253"/>
                  <a:pt x="2421468" y="491253"/>
                  <a:pt x="2341581" y="405912"/>
                </a:cubicBezTo>
                <a:cubicBezTo>
                  <a:pt x="2341581" y="405912"/>
                  <a:pt x="2341581" y="405912"/>
                  <a:pt x="2331141" y="395244"/>
                </a:cubicBezTo>
                <a:lnTo>
                  <a:pt x="2310163" y="373808"/>
                </a:lnTo>
                <a:lnTo>
                  <a:pt x="2310660" y="373645"/>
                </a:lnTo>
                <a:cubicBezTo>
                  <a:pt x="2316096" y="368228"/>
                  <a:pt x="2317909" y="359202"/>
                  <a:pt x="2312472" y="353785"/>
                </a:cubicBezTo>
                <a:cubicBezTo>
                  <a:pt x="2312472" y="353785"/>
                  <a:pt x="2310660" y="350174"/>
                  <a:pt x="2310660" y="350174"/>
                </a:cubicBezTo>
                <a:cubicBezTo>
                  <a:pt x="2308848" y="337537"/>
                  <a:pt x="2305223" y="321287"/>
                  <a:pt x="2307035" y="310455"/>
                </a:cubicBezTo>
                <a:cubicBezTo>
                  <a:pt x="2307035" y="310455"/>
                  <a:pt x="2307035" y="310455"/>
                  <a:pt x="2305223" y="306844"/>
                </a:cubicBezTo>
                <a:cubicBezTo>
                  <a:pt x="2305223" y="306844"/>
                  <a:pt x="2305223" y="306844"/>
                  <a:pt x="2330594" y="250875"/>
                </a:cubicBezTo>
                <a:cubicBezTo>
                  <a:pt x="2330594" y="250875"/>
                  <a:pt x="2330594" y="250875"/>
                  <a:pt x="2354153" y="196712"/>
                </a:cubicBezTo>
                <a:cubicBezTo>
                  <a:pt x="2354153" y="196712"/>
                  <a:pt x="2354153" y="196712"/>
                  <a:pt x="2383147" y="185880"/>
                </a:cubicBezTo>
                <a:cubicBezTo>
                  <a:pt x="2383147" y="185880"/>
                  <a:pt x="2383147" y="185880"/>
                  <a:pt x="2415767" y="173242"/>
                </a:cubicBezTo>
                <a:cubicBezTo>
                  <a:pt x="2415767" y="173242"/>
                  <a:pt x="2415767" y="173242"/>
                  <a:pt x="2497316" y="144356"/>
                </a:cubicBezTo>
                <a:cubicBezTo>
                  <a:pt x="2497316" y="144356"/>
                  <a:pt x="2497316" y="144356"/>
                  <a:pt x="2569804" y="147966"/>
                </a:cubicBezTo>
                <a:cubicBezTo>
                  <a:pt x="2555307" y="144354"/>
                  <a:pt x="2508190" y="129911"/>
                  <a:pt x="2493691" y="131717"/>
                </a:cubicBezTo>
                <a:cubicBezTo>
                  <a:pt x="2493691" y="131717"/>
                  <a:pt x="2493691" y="131717"/>
                  <a:pt x="2375899" y="166021"/>
                </a:cubicBezTo>
                <a:cubicBezTo>
                  <a:pt x="2374087" y="166021"/>
                  <a:pt x="2339655" y="171437"/>
                  <a:pt x="2334219" y="184075"/>
                </a:cubicBezTo>
                <a:cubicBezTo>
                  <a:pt x="2334219" y="184075"/>
                  <a:pt x="2334219" y="184075"/>
                  <a:pt x="2333341" y="185824"/>
                </a:cubicBezTo>
                <a:lnTo>
                  <a:pt x="2331634" y="189226"/>
                </a:lnTo>
                <a:lnTo>
                  <a:pt x="2320226" y="152562"/>
                </a:lnTo>
                <a:cubicBezTo>
                  <a:pt x="2320226" y="150729"/>
                  <a:pt x="2320226" y="148894"/>
                  <a:pt x="2318411" y="147061"/>
                </a:cubicBezTo>
                <a:cubicBezTo>
                  <a:pt x="2318411" y="147061"/>
                  <a:pt x="2318411" y="147061"/>
                  <a:pt x="2253063" y="119557"/>
                </a:cubicBezTo>
                <a:cubicBezTo>
                  <a:pt x="2253063" y="119557"/>
                  <a:pt x="2253063" y="119557"/>
                  <a:pt x="2160485" y="108555"/>
                </a:cubicBezTo>
                <a:cubicBezTo>
                  <a:pt x="2160485" y="108555"/>
                  <a:pt x="2160485" y="108555"/>
                  <a:pt x="2249432" y="132392"/>
                </a:cubicBezTo>
                <a:cubicBezTo>
                  <a:pt x="2249432" y="132392"/>
                  <a:pt x="2249432" y="132392"/>
                  <a:pt x="2305704" y="159895"/>
                </a:cubicBezTo>
                <a:cubicBezTo>
                  <a:pt x="2305704" y="159895"/>
                  <a:pt x="2305704" y="159895"/>
                  <a:pt x="2312965" y="189233"/>
                </a:cubicBezTo>
                <a:cubicBezTo>
                  <a:pt x="2312965" y="189233"/>
                  <a:pt x="2312965" y="189233"/>
                  <a:pt x="2316795" y="203156"/>
                </a:cubicBezTo>
                <a:lnTo>
                  <a:pt x="2319572" y="213258"/>
                </a:lnTo>
                <a:lnTo>
                  <a:pt x="2310518" y="231297"/>
                </a:lnTo>
                <a:cubicBezTo>
                  <a:pt x="2302618" y="247039"/>
                  <a:pt x="2292085" y="268027"/>
                  <a:pt x="2278040" y="296012"/>
                </a:cubicBezTo>
                <a:cubicBezTo>
                  <a:pt x="2272603" y="306844"/>
                  <a:pt x="2276228" y="317676"/>
                  <a:pt x="2276228" y="330315"/>
                </a:cubicBezTo>
                <a:lnTo>
                  <a:pt x="2279380" y="342355"/>
                </a:lnTo>
                <a:lnTo>
                  <a:pt x="2258061" y="320570"/>
                </a:lnTo>
                <a:cubicBezTo>
                  <a:pt x="2258061" y="320570"/>
                  <a:pt x="2258061" y="320570"/>
                  <a:pt x="2091023" y="193466"/>
                </a:cubicBezTo>
                <a:cubicBezTo>
                  <a:pt x="2042000" y="164413"/>
                  <a:pt x="1978453" y="169860"/>
                  <a:pt x="1922168" y="160781"/>
                </a:cubicBezTo>
                <a:cubicBezTo>
                  <a:pt x="1867700" y="149887"/>
                  <a:pt x="1813231" y="129913"/>
                  <a:pt x="1756946" y="129913"/>
                </a:cubicBezTo>
                <a:cubicBezTo>
                  <a:pt x="1756946" y="129913"/>
                  <a:pt x="1756946" y="129913"/>
                  <a:pt x="1510020" y="151703"/>
                </a:cubicBezTo>
                <a:cubicBezTo>
                  <a:pt x="1510020" y="151703"/>
                  <a:pt x="1510020" y="151703"/>
                  <a:pt x="1375663" y="177123"/>
                </a:cubicBezTo>
                <a:cubicBezTo>
                  <a:pt x="1375663" y="177123"/>
                  <a:pt x="1375663" y="177123"/>
                  <a:pt x="1511835" y="166229"/>
                </a:cubicBezTo>
                <a:cubicBezTo>
                  <a:pt x="1511835" y="166229"/>
                  <a:pt x="1511835" y="166229"/>
                  <a:pt x="1756946" y="157150"/>
                </a:cubicBezTo>
                <a:cubicBezTo>
                  <a:pt x="1756946" y="157150"/>
                  <a:pt x="1756946" y="157150"/>
                  <a:pt x="1914906" y="191650"/>
                </a:cubicBezTo>
                <a:cubicBezTo>
                  <a:pt x="1914906" y="191650"/>
                  <a:pt x="1914906" y="191650"/>
                  <a:pt x="2071050" y="222517"/>
                </a:cubicBezTo>
                <a:cubicBezTo>
                  <a:pt x="2071050" y="222517"/>
                  <a:pt x="2071050" y="222517"/>
                  <a:pt x="2149123" y="286070"/>
                </a:cubicBezTo>
                <a:cubicBezTo>
                  <a:pt x="2149123" y="286070"/>
                  <a:pt x="2149123" y="286070"/>
                  <a:pt x="2229011" y="351439"/>
                </a:cubicBezTo>
                <a:cubicBezTo>
                  <a:pt x="2229011" y="351439"/>
                  <a:pt x="2229011" y="351439"/>
                  <a:pt x="2307083" y="434963"/>
                </a:cubicBezTo>
                <a:cubicBezTo>
                  <a:pt x="2307083" y="434963"/>
                  <a:pt x="2307083" y="434963"/>
                  <a:pt x="2383339" y="518489"/>
                </a:cubicBezTo>
                <a:cubicBezTo>
                  <a:pt x="2383339" y="518489"/>
                  <a:pt x="2383339" y="518489"/>
                  <a:pt x="2390148" y="530519"/>
                </a:cubicBezTo>
                <a:lnTo>
                  <a:pt x="2398158" y="544670"/>
                </a:lnTo>
                <a:lnTo>
                  <a:pt x="2374542" y="536618"/>
                </a:lnTo>
                <a:cubicBezTo>
                  <a:pt x="2360483" y="531825"/>
                  <a:pt x="2341738" y="525433"/>
                  <a:pt x="2316743" y="516911"/>
                </a:cubicBezTo>
                <a:lnTo>
                  <a:pt x="2297007" y="510181"/>
                </a:lnTo>
                <a:lnTo>
                  <a:pt x="2290348" y="503573"/>
                </a:lnTo>
                <a:cubicBezTo>
                  <a:pt x="2283971" y="497695"/>
                  <a:pt x="2277138" y="492271"/>
                  <a:pt x="2271672" y="490461"/>
                </a:cubicBezTo>
                <a:cubicBezTo>
                  <a:pt x="2271672" y="490461"/>
                  <a:pt x="2271672" y="490461"/>
                  <a:pt x="2269850" y="490461"/>
                </a:cubicBezTo>
                <a:cubicBezTo>
                  <a:pt x="2269850" y="490461"/>
                  <a:pt x="2269850" y="490461"/>
                  <a:pt x="2251630" y="488653"/>
                </a:cubicBezTo>
                <a:cubicBezTo>
                  <a:pt x="2251630" y="488653"/>
                  <a:pt x="2251630" y="488653"/>
                  <a:pt x="2233410" y="485037"/>
                </a:cubicBezTo>
                <a:cubicBezTo>
                  <a:pt x="2233410" y="485037"/>
                  <a:pt x="2233410" y="485037"/>
                  <a:pt x="2217011" y="475996"/>
                </a:cubicBezTo>
                <a:cubicBezTo>
                  <a:pt x="2217011" y="475996"/>
                  <a:pt x="2217011" y="475996"/>
                  <a:pt x="2198791" y="465145"/>
                </a:cubicBezTo>
                <a:cubicBezTo>
                  <a:pt x="2198791" y="465145"/>
                  <a:pt x="2198791" y="465145"/>
                  <a:pt x="2082182" y="423554"/>
                </a:cubicBezTo>
                <a:cubicBezTo>
                  <a:pt x="2082182" y="423554"/>
                  <a:pt x="2082182" y="423554"/>
                  <a:pt x="2191503" y="475996"/>
                </a:cubicBezTo>
                <a:cubicBezTo>
                  <a:pt x="2191503" y="475996"/>
                  <a:pt x="2191503" y="475996"/>
                  <a:pt x="2226122" y="499504"/>
                </a:cubicBezTo>
                <a:cubicBezTo>
                  <a:pt x="2226122" y="499504"/>
                  <a:pt x="2226122" y="499504"/>
                  <a:pt x="2227944" y="499504"/>
                </a:cubicBezTo>
                <a:cubicBezTo>
                  <a:pt x="2227944" y="499504"/>
                  <a:pt x="2227944" y="499504"/>
                  <a:pt x="2247985" y="503120"/>
                </a:cubicBezTo>
                <a:lnTo>
                  <a:pt x="2249565" y="503469"/>
                </a:lnTo>
                <a:lnTo>
                  <a:pt x="2247456" y="505574"/>
                </a:lnTo>
                <a:cubicBezTo>
                  <a:pt x="2243810" y="509216"/>
                  <a:pt x="2236516" y="516498"/>
                  <a:pt x="2221927" y="531065"/>
                </a:cubicBezTo>
                <a:lnTo>
                  <a:pt x="2185645" y="567294"/>
                </a:lnTo>
                <a:lnTo>
                  <a:pt x="2178094" y="567991"/>
                </a:lnTo>
                <a:cubicBezTo>
                  <a:pt x="2165653" y="569139"/>
                  <a:pt x="2140777" y="571435"/>
                  <a:pt x="2091021" y="576028"/>
                </a:cubicBezTo>
                <a:cubicBezTo>
                  <a:pt x="2091021" y="576028"/>
                  <a:pt x="2091021" y="576028"/>
                  <a:pt x="1986081" y="537449"/>
                </a:cubicBezTo>
                <a:cubicBezTo>
                  <a:pt x="2005984" y="550309"/>
                  <a:pt x="2067499" y="592563"/>
                  <a:pt x="2091021" y="594398"/>
                </a:cubicBezTo>
                <a:cubicBezTo>
                  <a:pt x="2091021" y="594398"/>
                  <a:pt x="2091021" y="594398"/>
                  <a:pt x="2157685" y="593167"/>
                </a:cubicBezTo>
                <a:lnTo>
                  <a:pt x="2173603" y="592873"/>
                </a:lnTo>
                <a:lnTo>
                  <a:pt x="2167385" y="614602"/>
                </a:lnTo>
                <a:cubicBezTo>
                  <a:pt x="2167385" y="614602"/>
                  <a:pt x="2167385" y="614602"/>
                  <a:pt x="2156467" y="649129"/>
                </a:cubicBezTo>
                <a:cubicBezTo>
                  <a:pt x="2156467" y="649129"/>
                  <a:pt x="2156467" y="649129"/>
                  <a:pt x="2083668" y="692744"/>
                </a:cubicBezTo>
                <a:cubicBezTo>
                  <a:pt x="2083668" y="692744"/>
                  <a:pt x="2083668" y="692744"/>
                  <a:pt x="1936252" y="756347"/>
                </a:cubicBezTo>
                <a:cubicBezTo>
                  <a:pt x="1936252" y="756347"/>
                  <a:pt x="1936252" y="756347"/>
                  <a:pt x="2090948" y="709099"/>
                </a:cubicBezTo>
                <a:cubicBezTo>
                  <a:pt x="2090948" y="709099"/>
                  <a:pt x="2090948" y="709099"/>
                  <a:pt x="2172846" y="665485"/>
                </a:cubicBezTo>
                <a:cubicBezTo>
                  <a:pt x="2174665" y="665486"/>
                  <a:pt x="2176485" y="663668"/>
                  <a:pt x="2176486" y="661852"/>
                </a:cubicBezTo>
                <a:cubicBezTo>
                  <a:pt x="2176486" y="661852"/>
                  <a:pt x="2176486" y="661852"/>
                  <a:pt x="2178305" y="660035"/>
                </a:cubicBezTo>
                <a:cubicBezTo>
                  <a:pt x="2178305" y="660035"/>
                  <a:pt x="2178305" y="660035"/>
                  <a:pt x="2191045" y="621871"/>
                </a:cubicBezTo>
                <a:cubicBezTo>
                  <a:pt x="2191045" y="621871"/>
                  <a:pt x="2191045" y="621871"/>
                  <a:pt x="2201965" y="587343"/>
                </a:cubicBezTo>
                <a:cubicBezTo>
                  <a:pt x="2201965" y="587343"/>
                  <a:pt x="2201965" y="587343"/>
                  <a:pt x="2236544" y="556450"/>
                </a:cubicBezTo>
                <a:cubicBezTo>
                  <a:pt x="2236544" y="556450"/>
                  <a:pt x="2236544" y="556450"/>
                  <a:pt x="2265663" y="531009"/>
                </a:cubicBezTo>
                <a:cubicBezTo>
                  <a:pt x="2265663" y="531009"/>
                  <a:pt x="2265663" y="531009"/>
                  <a:pt x="2331182" y="554633"/>
                </a:cubicBezTo>
                <a:cubicBezTo>
                  <a:pt x="2331182" y="554633"/>
                  <a:pt x="2331182" y="554633"/>
                  <a:pt x="2400340" y="581892"/>
                </a:cubicBezTo>
                <a:cubicBezTo>
                  <a:pt x="2400340" y="581892"/>
                  <a:pt x="2400340" y="581892"/>
                  <a:pt x="2431279" y="612784"/>
                </a:cubicBezTo>
                <a:cubicBezTo>
                  <a:pt x="2431279" y="612784"/>
                  <a:pt x="2431279" y="612784"/>
                  <a:pt x="2435374" y="617100"/>
                </a:cubicBezTo>
                <a:lnTo>
                  <a:pt x="2444147" y="626347"/>
                </a:lnTo>
                <a:lnTo>
                  <a:pt x="2444617" y="627210"/>
                </a:lnTo>
                <a:cubicBezTo>
                  <a:pt x="2451426" y="639692"/>
                  <a:pt x="2465044" y="664660"/>
                  <a:pt x="2492278" y="714593"/>
                </a:cubicBezTo>
                <a:cubicBezTo>
                  <a:pt x="2492278" y="714593"/>
                  <a:pt x="2492278" y="714593"/>
                  <a:pt x="2495909" y="720041"/>
                </a:cubicBezTo>
                <a:cubicBezTo>
                  <a:pt x="2495909" y="720041"/>
                  <a:pt x="2495909" y="720041"/>
                  <a:pt x="2498065" y="722254"/>
                </a:cubicBezTo>
                <a:lnTo>
                  <a:pt x="2509756" y="734254"/>
                </a:lnTo>
                <a:lnTo>
                  <a:pt x="2502955" y="746308"/>
                </a:lnTo>
                <a:cubicBezTo>
                  <a:pt x="2496864" y="757104"/>
                  <a:pt x="2488742" y="771497"/>
                  <a:pt x="2477914" y="790689"/>
                </a:cubicBezTo>
                <a:cubicBezTo>
                  <a:pt x="2477914" y="790689"/>
                  <a:pt x="2477914" y="790689"/>
                  <a:pt x="2430992" y="838211"/>
                </a:cubicBezTo>
                <a:cubicBezTo>
                  <a:pt x="2452648" y="829072"/>
                  <a:pt x="2476109" y="821759"/>
                  <a:pt x="2495962" y="807139"/>
                </a:cubicBezTo>
                <a:cubicBezTo>
                  <a:pt x="2504082" y="801655"/>
                  <a:pt x="2515362" y="787033"/>
                  <a:pt x="2525965" y="771725"/>
                </a:cubicBezTo>
                <a:lnTo>
                  <a:pt x="2534202" y="759345"/>
                </a:lnTo>
                <a:lnTo>
                  <a:pt x="2554123" y="779791"/>
                </a:lnTo>
                <a:cubicBezTo>
                  <a:pt x="2573527" y="799707"/>
                  <a:pt x="2599400" y="826264"/>
                  <a:pt x="2633897" y="861672"/>
                </a:cubicBezTo>
                <a:cubicBezTo>
                  <a:pt x="2633897" y="861672"/>
                  <a:pt x="2633897" y="861672"/>
                  <a:pt x="2713785" y="934302"/>
                </a:cubicBezTo>
                <a:cubicBezTo>
                  <a:pt x="2713785" y="934302"/>
                  <a:pt x="2713785" y="934302"/>
                  <a:pt x="2790041" y="1005118"/>
                </a:cubicBezTo>
                <a:cubicBezTo>
                  <a:pt x="2790041" y="1005118"/>
                  <a:pt x="2790041" y="1005118"/>
                  <a:pt x="2836263" y="1065940"/>
                </a:cubicBezTo>
                <a:lnTo>
                  <a:pt x="2852174" y="1086878"/>
                </a:lnTo>
                <a:lnTo>
                  <a:pt x="2842539" y="1089291"/>
                </a:lnTo>
                <a:cubicBezTo>
                  <a:pt x="2842539" y="1089291"/>
                  <a:pt x="2842539" y="1089291"/>
                  <a:pt x="2621333" y="1193551"/>
                </a:cubicBezTo>
                <a:lnTo>
                  <a:pt x="2534815" y="1234331"/>
                </a:lnTo>
                <a:lnTo>
                  <a:pt x="2523727" y="1231048"/>
                </a:lnTo>
                <a:cubicBezTo>
                  <a:pt x="2485377" y="1219692"/>
                  <a:pt x="2408678" y="1196981"/>
                  <a:pt x="2255279" y="1151557"/>
                </a:cubicBezTo>
                <a:cubicBezTo>
                  <a:pt x="2255279" y="1151557"/>
                  <a:pt x="2255279" y="1151557"/>
                  <a:pt x="1953927" y="1062527"/>
                </a:cubicBezTo>
                <a:cubicBezTo>
                  <a:pt x="1953927" y="1062527"/>
                  <a:pt x="1953927" y="1062527"/>
                  <a:pt x="1721560" y="848131"/>
                </a:cubicBezTo>
                <a:cubicBezTo>
                  <a:pt x="1721560" y="848131"/>
                  <a:pt x="1721560" y="848131"/>
                  <a:pt x="1562243" y="700849"/>
                </a:cubicBezTo>
                <a:lnTo>
                  <a:pt x="1488296" y="632488"/>
                </a:lnTo>
                <a:lnTo>
                  <a:pt x="1488325" y="632076"/>
                </a:lnTo>
                <a:cubicBezTo>
                  <a:pt x="1489010" y="622079"/>
                  <a:pt x="1490380" y="602086"/>
                  <a:pt x="1493120" y="562101"/>
                </a:cubicBezTo>
                <a:cubicBezTo>
                  <a:pt x="1493120" y="562101"/>
                  <a:pt x="1493120" y="562101"/>
                  <a:pt x="1463895" y="233132"/>
                </a:cubicBezTo>
                <a:cubicBezTo>
                  <a:pt x="1463895" y="233132"/>
                  <a:pt x="1463895" y="233132"/>
                  <a:pt x="1460242" y="233133"/>
                </a:cubicBezTo>
                <a:cubicBezTo>
                  <a:pt x="1460242" y="233133"/>
                  <a:pt x="1460242" y="233133"/>
                  <a:pt x="1434671" y="560284"/>
                </a:cubicBezTo>
                <a:cubicBezTo>
                  <a:pt x="1434671" y="560284"/>
                  <a:pt x="1434671" y="560284"/>
                  <a:pt x="1433901" y="580986"/>
                </a:cubicBezTo>
                <a:lnTo>
                  <a:pt x="1433360" y="595478"/>
                </a:lnTo>
                <a:lnTo>
                  <a:pt x="1421145" y="587856"/>
                </a:lnTo>
                <a:cubicBezTo>
                  <a:pt x="1401487" y="575592"/>
                  <a:pt x="1375278" y="559239"/>
                  <a:pt x="1340333" y="537436"/>
                </a:cubicBezTo>
                <a:cubicBezTo>
                  <a:pt x="1340333" y="537436"/>
                  <a:pt x="1340333" y="537436"/>
                  <a:pt x="1202364" y="453857"/>
                </a:cubicBezTo>
                <a:cubicBezTo>
                  <a:pt x="1202364" y="453857"/>
                  <a:pt x="1202364" y="453857"/>
                  <a:pt x="1102519" y="328490"/>
                </a:cubicBezTo>
                <a:cubicBezTo>
                  <a:pt x="1102519" y="328490"/>
                  <a:pt x="1102519" y="328490"/>
                  <a:pt x="1033198" y="243286"/>
                </a:cubicBezTo>
                <a:lnTo>
                  <a:pt x="1017913" y="224499"/>
                </a:lnTo>
                <a:lnTo>
                  <a:pt x="1022593" y="221294"/>
                </a:lnTo>
                <a:cubicBezTo>
                  <a:pt x="1031905" y="214920"/>
                  <a:pt x="1050525" y="202171"/>
                  <a:pt x="1087769" y="176672"/>
                </a:cubicBezTo>
                <a:cubicBezTo>
                  <a:pt x="1087769" y="176672"/>
                  <a:pt x="1087769" y="176672"/>
                  <a:pt x="1160438" y="125674"/>
                </a:cubicBezTo>
                <a:cubicBezTo>
                  <a:pt x="1160438" y="125674"/>
                  <a:pt x="1160438" y="125674"/>
                  <a:pt x="1193137" y="120210"/>
                </a:cubicBezTo>
                <a:cubicBezTo>
                  <a:pt x="1193137" y="120210"/>
                  <a:pt x="1193137" y="120210"/>
                  <a:pt x="1231291" y="112924"/>
                </a:cubicBezTo>
                <a:cubicBezTo>
                  <a:pt x="1231291" y="112924"/>
                  <a:pt x="1231291" y="112924"/>
                  <a:pt x="1234924" y="111102"/>
                </a:cubicBezTo>
                <a:cubicBezTo>
                  <a:pt x="1236740" y="111102"/>
                  <a:pt x="1238557" y="107460"/>
                  <a:pt x="1238557" y="105638"/>
                </a:cubicBezTo>
                <a:cubicBezTo>
                  <a:pt x="1242190" y="89247"/>
                  <a:pt x="1236740" y="63748"/>
                  <a:pt x="1234924" y="47356"/>
                </a:cubicBezTo>
                <a:cubicBezTo>
                  <a:pt x="1234924" y="47356"/>
                  <a:pt x="1234924" y="47356"/>
                  <a:pt x="1231291" y="0"/>
                </a:cubicBezTo>
                <a:cubicBezTo>
                  <a:pt x="1231291" y="0"/>
                  <a:pt x="1231291" y="0"/>
                  <a:pt x="1220390" y="47356"/>
                </a:cubicBezTo>
                <a:cubicBezTo>
                  <a:pt x="1220390" y="47356"/>
                  <a:pt x="1220390" y="47356"/>
                  <a:pt x="1220390" y="74675"/>
                </a:cubicBezTo>
                <a:cubicBezTo>
                  <a:pt x="1220390" y="74675"/>
                  <a:pt x="1220390" y="74675"/>
                  <a:pt x="1220390" y="92889"/>
                </a:cubicBezTo>
                <a:cubicBezTo>
                  <a:pt x="1220390" y="92889"/>
                  <a:pt x="1220390" y="92889"/>
                  <a:pt x="1189505" y="96532"/>
                </a:cubicBezTo>
                <a:cubicBezTo>
                  <a:pt x="1189505" y="96532"/>
                  <a:pt x="1189505" y="96532"/>
                  <a:pt x="1153172" y="100175"/>
                </a:cubicBezTo>
                <a:cubicBezTo>
                  <a:pt x="1153172" y="100175"/>
                  <a:pt x="1153172" y="100175"/>
                  <a:pt x="1147721" y="103818"/>
                </a:cubicBezTo>
                <a:cubicBezTo>
                  <a:pt x="1147721" y="103818"/>
                  <a:pt x="1147721" y="103818"/>
                  <a:pt x="1043055" y="166045"/>
                </a:cubicBezTo>
                <a:lnTo>
                  <a:pt x="992642" y="196018"/>
                </a:lnTo>
                <a:lnTo>
                  <a:pt x="990703" y="194860"/>
                </a:lnTo>
                <a:cubicBezTo>
                  <a:pt x="976578" y="186429"/>
                  <a:pt x="920074" y="152703"/>
                  <a:pt x="694060" y="17795"/>
                </a:cubicBez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3" name="任意多边形 372"/>
          <p:cNvSpPr/>
          <p:nvPr/>
        </p:nvSpPr>
        <p:spPr>
          <a:xfrm>
            <a:off x="993471" y="6292175"/>
            <a:ext cx="6242854" cy="1707871"/>
          </a:xfrm>
          <a:custGeom>
            <a:avLst/>
            <a:gdLst>
              <a:gd name="connsiteX0" fmla="*/ 41059 w 1610974"/>
              <a:gd name="connsiteY0" fmla="*/ 421382 h 434469"/>
              <a:gd name="connsiteX1" fmla="*/ 461974 w 1610974"/>
              <a:gd name="connsiteY1" fmla="*/ 203668 h 434469"/>
              <a:gd name="connsiteX2" fmla="*/ 752259 w 1610974"/>
              <a:gd name="connsiteY2" fmla="*/ 468 h 434469"/>
              <a:gd name="connsiteX3" fmla="*/ 1173174 w 1610974"/>
              <a:gd name="connsiteY3" fmla="*/ 261725 h 434469"/>
              <a:gd name="connsiteX4" fmla="*/ 1565059 w 1610974"/>
              <a:gd name="connsiteY4" fmla="*/ 392353 h 434469"/>
              <a:gd name="connsiteX5" fmla="*/ 41059 w 1610974"/>
              <a:gd name="connsiteY5" fmla="*/ 421382 h 434469"/>
              <a:gd name="connsiteX0" fmla="*/ 44245 w 1667002"/>
              <a:gd name="connsiteY0" fmla="*/ 421382 h 464024"/>
              <a:gd name="connsiteX1" fmla="*/ 465160 w 1667002"/>
              <a:gd name="connsiteY1" fmla="*/ 203668 h 464024"/>
              <a:gd name="connsiteX2" fmla="*/ 755445 w 1667002"/>
              <a:gd name="connsiteY2" fmla="*/ 468 h 464024"/>
              <a:gd name="connsiteX3" fmla="*/ 1176360 w 1667002"/>
              <a:gd name="connsiteY3" fmla="*/ 261725 h 464024"/>
              <a:gd name="connsiteX4" fmla="*/ 1625105 w 1667002"/>
              <a:gd name="connsiteY4" fmla="*/ 449213 h 464024"/>
              <a:gd name="connsiteX5" fmla="*/ 44245 w 1667002"/>
              <a:gd name="connsiteY5" fmla="*/ 421382 h 464024"/>
              <a:gd name="connsiteX0" fmla="*/ 40665 w 1734373"/>
              <a:gd name="connsiteY0" fmla="*/ 447240 h 475220"/>
              <a:gd name="connsiteX1" fmla="*/ 528778 w 1734373"/>
              <a:gd name="connsiteY1" fmla="*/ 203681 h 475220"/>
              <a:gd name="connsiteX2" fmla="*/ 819063 w 1734373"/>
              <a:gd name="connsiteY2" fmla="*/ 481 h 475220"/>
              <a:gd name="connsiteX3" fmla="*/ 1239978 w 1734373"/>
              <a:gd name="connsiteY3" fmla="*/ 261738 h 475220"/>
              <a:gd name="connsiteX4" fmla="*/ 1688723 w 1734373"/>
              <a:gd name="connsiteY4" fmla="*/ 449226 h 475220"/>
              <a:gd name="connsiteX5" fmla="*/ 40665 w 1734373"/>
              <a:gd name="connsiteY5" fmla="*/ 447240 h 475220"/>
              <a:gd name="connsiteX0" fmla="*/ 47493 w 1741201"/>
              <a:gd name="connsiteY0" fmla="*/ 447594 h 476589"/>
              <a:gd name="connsiteX1" fmla="*/ 478746 w 1741201"/>
              <a:gd name="connsiteY1" fmla="*/ 188528 h 476589"/>
              <a:gd name="connsiteX2" fmla="*/ 825891 w 1741201"/>
              <a:gd name="connsiteY2" fmla="*/ 835 h 476589"/>
              <a:gd name="connsiteX3" fmla="*/ 1246806 w 1741201"/>
              <a:gd name="connsiteY3" fmla="*/ 262092 h 476589"/>
              <a:gd name="connsiteX4" fmla="*/ 1695551 w 1741201"/>
              <a:gd name="connsiteY4" fmla="*/ 449580 h 476589"/>
              <a:gd name="connsiteX5" fmla="*/ 47493 w 1741201"/>
              <a:gd name="connsiteY5" fmla="*/ 447594 h 476589"/>
              <a:gd name="connsiteX0" fmla="*/ 50436 w 1744144"/>
              <a:gd name="connsiteY0" fmla="*/ 447463 h 476458"/>
              <a:gd name="connsiteX1" fmla="*/ 481689 w 1744144"/>
              <a:gd name="connsiteY1" fmla="*/ 188397 h 476458"/>
              <a:gd name="connsiteX2" fmla="*/ 828834 w 1744144"/>
              <a:gd name="connsiteY2" fmla="*/ 704 h 476458"/>
              <a:gd name="connsiteX3" fmla="*/ 1249749 w 1744144"/>
              <a:gd name="connsiteY3" fmla="*/ 261961 h 476458"/>
              <a:gd name="connsiteX4" fmla="*/ 1698494 w 1744144"/>
              <a:gd name="connsiteY4" fmla="*/ 449449 h 476458"/>
              <a:gd name="connsiteX5" fmla="*/ 50436 w 1744144"/>
              <a:gd name="connsiteY5" fmla="*/ 447463 h 476458"/>
              <a:gd name="connsiteX0" fmla="*/ 48926 w 1742634"/>
              <a:gd name="connsiteY0" fmla="*/ 447741 h 476736"/>
              <a:gd name="connsiteX1" fmla="*/ 480179 w 1742634"/>
              <a:gd name="connsiteY1" fmla="*/ 188675 h 476736"/>
              <a:gd name="connsiteX2" fmla="*/ 827324 w 1742634"/>
              <a:gd name="connsiteY2" fmla="*/ 982 h 476736"/>
              <a:gd name="connsiteX3" fmla="*/ 1248239 w 1742634"/>
              <a:gd name="connsiteY3" fmla="*/ 262239 h 476736"/>
              <a:gd name="connsiteX4" fmla="*/ 1696984 w 1742634"/>
              <a:gd name="connsiteY4" fmla="*/ 449727 h 476736"/>
              <a:gd name="connsiteX5" fmla="*/ 48926 w 1742634"/>
              <a:gd name="connsiteY5" fmla="*/ 447741 h 476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42634" h="476736">
                <a:moveTo>
                  <a:pt x="48926" y="447741"/>
                </a:moveTo>
                <a:cubicBezTo>
                  <a:pt x="-153875" y="404232"/>
                  <a:pt x="329769" y="283812"/>
                  <a:pt x="480179" y="188675"/>
                </a:cubicBezTo>
                <a:cubicBezTo>
                  <a:pt x="630589" y="93538"/>
                  <a:pt x="699314" y="-11279"/>
                  <a:pt x="827324" y="982"/>
                </a:cubicBezTo>
                <a:cubicBezTo>
                  <a:pt x="955334" y="13243"/>
                  <a:pt x="1112772" y="196925"/>
                  <a:pt x="1248239" y="262239"/>
                </a:cubicBezTo>
                <a:cubicBezTo>
                  <a:pt x="1383706" y="327553"/>
                  <a:pt x="1896870" y="418810"/>
                  <a:pt x="1696984" y="449727"/>
                </a:cubicBezTo>
                <a:cubicBezTo>
                  <a:pt x="1497099" y="480644"/>
                  <a:pt x="251727" y="491250"/>
                  <a:pt x="48926" y="447741"/>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4" name="任意多边形 373"/>
          <p:cNvSpPr/>
          <p:nvPr/>
        </p:nvSpPr>
        <p:spPr>
          <a:xfrm>
            <a:off x="8188363" y="5471499"/>
            <a:ext cx="8182347" cy="1918432"/>
          </a:xfrm>
          <a:custGeom>
            <a:avLst/>
            <a:gdLst>
              <a:gd name="connsiteX0" fmla="*/ 41059 w 1610974"/>
              <a:gd name="connsiteY0" fmla="*/ 421382 h 434469"/>
              <a:gd name="connsiteX1" fmla="*/ 461974 w 1610974"/>
              <a:gd name="connsiteY1" fmla="*/ 203668 h 434469"/>
              <a:gd name="connsiteX2" fmla="*/ 752259 w 1610974"/>
              <a:gd name="connsiteY2" fmla="*/ 468 h 434469"/>
              <a:gd name="connsiteX3" fmla="*/ 1173174 w 1610974"/>
              <a:gd name="connsiteY3" fmla="*/ 261725 h 434469"/>
              <a:gd name="connsiteX4" fmla="*/ 1565059 w 1610974"/>
              <a:gd name="connsiteY4" fmla="*/ 392353 h 434469"/>
              <a:gd name="connsiteX5" fmla="*/ 41059 w 1610974"/>
              <a:gd name="connsiteY5" fmla="*/ 421382 h 434469"/>
              <a:gd name="connsiteX0" fmla="*/ 44245 w 1667002"/>
              <a:gd name="connsiteY0" fmla="*/ 421382 h 464024"/>
              <a:gd name="connsiteX1" fmla="*/ 465160 w 1667002"/>
              <a:gd name="connsiteY1" fmla="*/ 203668 h 464024"/>
              <a:gd name="connsiteX2" fmla="*/ 755445 w 1667002"/>
              <a:gd name="connsiteY2" fmla="*/ 468 h 464024"/>
              <a:gd name="connsiteX3" fmla="*/ 1176360 w 1667002"/>
              <a:gd name="connsiteY3" fmla="*/ 261725 h 464024"/>
              <a:gd name="connsiteX4" fmla="*/ 1625105 w 1667002"/>
              <a:gd name="connsiteY4" fmla="*/ 449213 h 464024"/>
              <a:gd name="connsiteX5" fmla="*/ 44245 w 1667002"/>
              <a:gd name="connsiteY5" fmla="*/ 421382 h 464024"/>
              <a:gd name="connsiteX0" fmla="*/ 40665 w 1734373"/>
              <a:gd name="connsiteY0" fmla="*/ 447240 h 475220"/>
              <a:gd name="connsiteX1" fmla="*/ 528778 w 1734373"/>
              <a:gd name="connsiteY1" fmla="*/ 203681 h 475220"/>
              <a:gd name="connsiteX2" fmla="*/ 819063 w 1734373"/>
              <a:gd name="connsiteY2" fmla="*/ 481 h 475220"/>
              <a:gd name="connsiteX3" fmla="*/ 1239978 w 1734373"/>
              <a:gd name="connsiteY3" fmla="*/ 261738 h 475220"/>
              <a:gd name="connsiteX4" fmla="*/ 1688723 w 1734373"/>
              <a:gd name="connsiteY4" fmla="*/ 449226 h 475220"/>
              <a:gd name="connsiteX5" fmla="*/ 40665 w 1734373"/>
              <a:gd name="connsiteY5" fmla="*/ 447240 h 475220"/>
              <a:gd name="connsiteX0" fmla="*/ 47493 w 1741201"/>
              <a:gd name="connsiteY0" fmla="*/ 447594 h 476589"/>
              <a:gd name="connsiteX1" fmla="*/ 478746 w 1741201"/>
              <a:gd name="connsiteY1" fmla="*/ 188528 h 476589"/>
              <a:gd name="connsiteX2" fmla="*/ 825891 w 1741201"/>
              <a:gd name="connsiteY2" fmla="*/ 835 h 476589"/>
              <a:gd name="connsiteX3" fmla="*/ 1246806 w 1741201"/>
              <a:gd name="connsiteY3" fmla="*/ 262092 h 476589"/>
              <a:gd name="connsiteX4" fmla="*/ 1695551 w 1741201"/>
              <a:gd name="connsiteY4" fmla="*/ 449580 h 476589"/>
              <a:gd name="connsiteX5" fmla="*/ 47493 w 1741201"/>
              <a:gd name="connsiteY5" fmla="*/ 447594 h 476589"/>
              <a:gd name="connsiteX0" fmla="*/ 50436 w 1744144"/>
              <a:gd name="connsiteY0" fmla="*/ 447463 h 476458"/>
              <a:gd name="connsiteX1" fmla="*/ 481689 w 1744144"/>
              <a:gd name="connsiteY1" fmla="*/ 188397 h 476458"/>
              <a:gd name="connsiteX2" fmla="*/ 828834 w 1744144"/>
              <a:gd name="connsiteY2" fmla="*/ 704 h 476458"/>
              <a:gd name="connsiteX3" fmla="*/ 1249749 w 1744144"/>
              <a:gd name="connsiteY3" fmla="*/ 261961 h 476458"/>
              <a:gd name="connsiteX4" fmla="*/ 1698494 w 1744144"/>
              <a:gd name="connsiteY4" fmla="*/ 449449 h 476458"/>
              <a:gd name="connsiteX5" fmla="*/ 50436 w 1744144"/>
              <a:gd name="connsiteY5" fmla="*/ 447463 h 476458"/>
              <a:gd name="connsiteX0" fmla="*/ 48926 w 1742634"/>
              <a:gd name="connsiteY0" fmla="*/ 447741 h 476736"/>
              <a:gd name="connsiteX1" fmla="*/ 480179 w 1742634"/>
              <a:gd name="connsiteY1" fmla="*/ 188675 h 476736"/>
              <a:gd name="connsiteX2" fmla="*/ 827324 w 1742634"/>
              <a:gd name="connsiteY2" fmla="*/ 982 h 476736"/>
              <a:gd name="connsiteX3" fmla="*/ 1248239 w 1742634"/>
              <a:gd name="connsiteY3" fmla="*/ 262239 h 476736"/>
              <a:gd name="connsiteX4" fmla="*/ 1696984 w 1742634"/>
              <a:gd name="connsiteY4" fmla="*/ 449727 h 476736"/>
              <a:gd name="connsiteX5" fmla="*/ 48926 w 1742634"/>
              <a:gd name="connsiteY5" fmla="*/ 447741 h 476736"/>
              <a:gd name="connsiteX0" fmla="*/ 8441 w 1702149"/>
              <a:gd name="connsiteY0" fmla="*/ 447741 h 508381"/>
              <a:gd name="connsiteX1" fmla="*/ 439694 w 1702149"/>
              <a:gd name="connsiteY1" fmla="*/ 188675 h 508381"/>
              <a:gd name="connsiteX2" fmla="*/ 786839 w 1702149"/>
              <a:gd name="connsiteY2" fmla="*/ 982 h 508381"/>
              <a:gd name="connsiteX3" fmla="*/ 1207754 w 1702149"/>
              <a:gd name="connsiteY3" fmla="*/ 262239 h 508381"/>
              <a:gd name="connsiteX4" fmla="*/ 1656499 w 1702149"/>
              <a:gd name="connsiteY4" fmla="*/ 449727 h 508381"/>
              <a:gd name="connsiteX5" fmla="*/ 8441 w 1702149"/>
              <a:gd name="connsiteY5" fmla="*/ 447741 h 508381"/>
              <a:gd name="connsiteX0" fmla="*/ 23979 w 1717687"/>
              <a:gd name="connsiteY0" fmla="*/ 447741 h 489960"/>
              <a:gd name="connsiteX1" fmla="*/ 455232 w 1717687"/>
              <a:gd name="connsiteY1" fmla="*/ 188675 h 489960"/>
              <a:gd name="connsiteX2" fmla="*/ 802377 w 1717687"/>
              <a:gd name="connsiteY2" fmla="*/ 982 h 489960"/>
              <a:gd name="connsiteX3" fmla="*/ 1223292 w 1717687"/>
              <a:gd name="connsiteY3" fmla="*/ 262239 h 489960"/>
              <a:gd name="connsiteX4" fmla="*/ 1672037 w 1717687"/>
              <a:gd name="connsiteY4" fmla="*/ 449727 h 489960"/>
              <a:gd name="connsiteX5" fmla="*/ 23979 w 1717687"/>
              <a:gd name="connsiteY5" fmla="*/ 447741 h 489960"/>
              <a:gd name="connsiteX0" fmla="*/ 23097 w 1806735"/>
              <a:gd name="connsiteY0" fmla="*/ 532773 h 557997"/>
              <a:gd name="connsiteX1" fmla="*/ 539432 w 1806735"/>
              <a:gd name="connsiteY1" fmla="*/ 188625 h 557997"/>
              <a:gd name="connsiteX2" fmla="*/ 886577 w 1806735"/>
              <a:gd name="connsiteY2" fmla="*/ 932 h 557997"/>
              <a:gd name="connsiteX3" fmla="*/ 1307492 w 1806735"/>
              <a:gd name="connsiteY3" fmla="*/ 262189 h 557997"/>
              <a:gd name="connsiteX4" fmla="*/ 1756237 w 1806735"/>
              <a:gd name="connsiteY4" fmla="*/ 449677 h 557997"/>
              <a:gd name="connsiteX5" fmla="*/ 23097 w 1806735"/>
              <a:gd name="connsiteY5" fmla="*/ 532773 h 557997"/>
              <a:gd name="connsiteX0" fmla="*/ 38307 w 1821945"/>
              <a:gd name="connsiteY0" fmla="*/ 532773 h 545167"/>
              <a:gd name="connsiteX1" fmla="*/ 597183 w 1821945"/>
              <a:gd name="connsiteY1" fmla="*/ 188625 h 545167"/>
              <a:gd name="connsiteX2" fmla="*/ 901787 w 1821945"/>
              <a:gd name="connsiteY2" fmla="*/ 932 h 545167"/>
              <a:gd name="connsiteX3" fmla="*/ 1322702 w 1821945"/>
              <a:gd name="connsiteY3" fmla="*/ 262189 h 545167"/>
              <a:gd name="connsiteX4" fmla="*/ 1771447 w 1821945"/>
              <a:gd name="connsiteY4" fmla="*/ 449677 h 545167"/>
              <a:gd name="connsiteX5" fmla="*/ 38307 w 1821945"/>
              <a:gd name="connsiteY5" fmla="*/ 532773 h 545167"/>
              <a:gd name="connsiteX0" fmla="*/ 38307 w 1821945"/>
              <a:gd name="connsiteY0" fmla="*/ 553781 h 566175"/>
              <a:gd name="connsiteX1" fmla="*/ 597183 w 1821945"/>
              <a:gd name="connsiteY1" fmla="*/ 209633 h 566175"/>
              <a:gd name="connsiteX2" fmla="*/ 901787 w 1821945"/>
              <a:gd name="connsiteY2" fmla="*/ 21940 h 566175"/>
              <a:gd name="connsiteX3" fmla="*/ 1322702 w 1821945"/>
              <a:gd name="connsiteY3" fmla="*/ 283197 h 566175"/>
              <a:gd name="connsiteX4" fmla="*/ 1771447 w 1821945"/>
              <a:gd name="connsiteY4" fmla="*/ 470685 h 566175"/>
              <a:gd name="connsiteX5" fmla="*/ 38307 w 1821945"/>
              <a:gd name="connsiteY5" fmla="*/ 553781 h 566175"/>
              <a:gd name="connsiteX0" fmla="*/ 38307 w 1821945"/>
              <a:gd name="connsiteY0" fmla="*/ 532129 h 544523"/>
              <a:gd name="connsiteX1" fmla="*/ 597183 w 1821945"/>
              <a:gd name="connsiteY1" fmla="*/ 187981 h 544523"/>
              <a:gd name="connsiteX2" fmla="*/ 901787 w 1821945"/>
              <a:gd name="connsiteY2" fmla="*/ 288 h 544523"/>
              <a:gd name="connsiteX3" fmla="*/ 1322702 w 1821945"/>
              <a:gd name="connsiteY3" fmla="*/ 261545 h 544523"/>
              <a:gd name="connsiteX4" fmla="*/ 1771447 w 1821945"/>
              <a:gd name="connsiteY4" fmla="*/ 449033 h 544523"/>
              <a:gd name="connsiteX5" fmla="*/ 38307 w 1821945"/>
              <a:gd name="connsiteY5" fmla="*/ 532129 h 544523"/>
              <a:gd name="connsiteX0" fmla="*/ 39935 w 1853255"/>
              <a:gd name="connsiteY0" fmla="*/ 532129 h 574659"/>
              <a:gd name="connsiteX1" fmla="*/ 598811 w 1853255"/>
              <a:gd name="connsiteY1" fmla="*/ 187981 h 574659"/>
              <a:gd name="connsiteX2" fmla="*/ 903415 w 1853255"/>
              <a:gd name="connsiteY2" fmla="*/ 288 h 574659"/>
              <a:gd name="connsiteX3" fmla="*/ 1324330 w 1853255"/>
              <a:gd name="connsiteY3" fmla="*/ 261545 h 574659"/>
              <a:gd name="connsiteX4" fmla="*/ 1804981 w 1853255"/>
              <a:gd name="connsiteY4" fmla="*/ 539433 h 574659"/>
              <a:gd name="connsiteX5" fmla="*/ 39935 w 1853255"/>
              <a:gd name="connsiteY5" fmla="*/ 532129 h 574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53255" h="574659">
                <a:moveTo>
                  <a:pt x="39935" y="532129"/>
                </a:moveTo>
                <a:cubicBezTo>
                  <a:pt x="-161093" y="473554"/>
                  <a:pt x="454898" y="276621"/>
                  <a:pt x="598811" y="187981"/>
                </a:cubicBezTo>
                <a:cubicBezTo>
                  <a:pt x="742724" y="99341"/>
                  <a:pt x="739954" y="9298"/>
                  <a:pt x="903415" y="288"/>
                </a:cubicBezTo>
                <a:cubicBezTo>
                  <a:pt x="1066876" y="-8722"/>
                  <a:pt x="1188863" y="196231"/>
                  <a:pt x="1324330" y="261545"/>
                </a:cubicBezTo>
                <a:cubicBezTo>
                  <a:pt x="1459797" y="326859"/>
                  <a:pt x="2019047" y="494336"/>
                  <a:pt x="1804981" y="539433"/>
                </a:cubicBezTo>
                <a:cubicBezTo>
                  <a:pt x="1590915" y="584530"/>
                  <a:pt x="240963" y="590704"/>
                  <a:pt x="39935" y="532129"/>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nvGrpSpPr>
          <p:cNvPr id="6" name="组合 5"/>
          <p:cNvGrpSpPr/>
          <p:nvPr/>
        </p:nvGrpSpPr>
        <p:grpSpPr>
          <a:xfrm>
            <a:off x="9372731" y="-817995"/>
            <a:ext cx="1067219" cy="1412091"/>
            <a:chOff x="10526157" y="-180600"/>
            <a:chExt cx="1227285" cy="1623883"/>
          </a:xfrm>
        </p:grpSpPr>
        <p:sp>
          <p:nvSpPr>
            <p:cNvPr id="345" name="矩形 344"/>
            <p:cNvSpPr/>
            <p:nvPr/>
          </p:nvSpPr>
          <p:spPr>
            <a:xfrm>
              <a:off x="10828357" y="-180600"/>
              <a:ext cx="27080" cy="1246697"/>
            </a:xfrm>
            <a:prstGeom prst="rect">
              <a:avLst/>
            </a:prstGeom>
            <a:solidFill>
              <a:schemeClr val="bg1"/>
            </a:solidFill>
            <a:ln>
              <a:solidFill>
                <a:schemeClr val="bg1"/>
              </a:solid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5" name="Freeform 5"/>
            <p:cNvSpPr>
              <a:spLocks noEditPoints="1"/>
            </p:cNvSpPr>
            <p:nvPr/>
          </p:nvSpPr>
          <p:spPr bwMode="auto">
            <a:xfrm>
              <a:off x="10526157" y="921509"/>
              <a:ext cx="1227285" cy="521774"/>
            </a:xfrm>
            <a:custGeom>
              <a:avLst/>
              <a:gdLst>
                <a:gd name="T0" fmla="*/ 926 w 3695"/>
                <a:gd name="T1" fmla="*/ 1125 h 1569"/>
                <a:gd name="T2" fmla="*/ 926 w 3695"/>
                <a:gd name="T3" fmla="*/ 1125 h 1569"/>
                <a:gd name="T4" fmla="*/ 692 w 3695"/>
                <a:gd name="T5" fmla="*/ 857 h 1569"/>
                <a:gd name="T6" fmla="*/ 1010 w 3695"/>
                <a:gd name="T7" fmla="*/ 758 h 1569"/>
                <a:gd name="T8" fmla="*/ 879 w 3695"/>
                <a:gd name="T9" fmla="*/ 899 h 1569"/>
                <a:gd name="T10" fmla="*/ 848 w 3695"/>
                <a:gd name="T11" fmla="*/ 772 h 1569"/>
                <a:gd name="T12" fmla="*/ 784 w 3695"/>
                <a:gd name="T13" fmla="*/ 952 h 1569"/>
                <a:gd name="T14" fmla="*/ 926 w 3695"/>
                <a:gd name="T15" fmla="*/ 1125 h 1569"/>
                <a:gd name="T16" fmla="*/ 69 w 3695"/>
                <a:gd name="T17" fmla="*/ 733 h 1569"/>
                <a:gd name="T18" fmla="*/ 86 w 3695"/>
                <a:gd name="T19" fmla="*/ 761 h 1569"/>
                <a:gd name="T20" fmla="*/ 220 w 3695"/>
                <a:gd name="T21" fmla="*/ 1037 h 1569"/>
                <a:gd name="T22" fmla="*/ 385 w 3695"/>
                <a:gd name="T23" fmla="*/ 821 h 1569"/>
                <a:gd name="T24" fmla="*/ 265 w 3695"/>
                <a:gd name="T25" fmla="*/ 793 h 1569"/>
                <a:gd name="T26" fmla="*/ 309 w 3695"/>
                <a:gd name="T27" fmla="*/ 888 h 1569"/>
                <a:gd name="T28" fmla="*/ 167 w 3695"/>
                <a:gd name="T29" fmla="*/ 808 h 1569"/>
                <a:gd name="T30" fmla="*/ 435 w 3695"/>
                <a:gd name="T31" fmla="*/ 750 h 1569"/>
                <a:gd name="T32" fmla="*/ 661 w 3695"/>
                <a:gd name="T33" fmla="*/ 1121 h 1569"/>
                <a:gd name="T34" fmla="*/ 1361 w 3695"/>
                <a:gd name="T35" fmla="*/ 1439 h 1569"/>
                <a:gd name="T36" fmla="*/ 1953 w 3695"/>
                <a:gd name="T37" fmla="*/ 1050 h 1569"/>
                <a:gd name="T38" fmla="*/ 2885 w 3695"/>
                <a:gd name="T39" fmla="*/ 609 h 1569"/>
                <a:gd name="T40" fmla="*/ 3681 w 3695"/>
                <a:gd name="T41" fmla="*/ 1065 h 1569"/>
                <a:gd name="T42" fmla="*/ 2804 w 3695"/>
                <a:gd name="T43" fmla="*/ 532 h 1569"/>
                <a:gd name="T44" fmla="*/ 1752 w 3695"/>
                <a:gd name="T45" fmla="*/ 1022 h 1569"/>
                <a:gd name="T46" fmla="*/ 1205 w 3695"/>
                <a:gd name="T47" fmla="*/ 1114 h 1569"/>
                <a:gd name="T48" fmla="*/ 1219 w 3695"/>
                <a:gd name="T49" fmla="*/ 744 h 1569"/>
                <a:gd name="T50" fmla="*/ 1434 w 3695"/>
                <a:gd name="T51" fmla="*/ 712 h 1569"/>
                <a:gd name="T52" fmla="*/ 1381 w 3695"/>
                <a:gd name="T53" fmla="*/ 888 h 1569"/>
                <a:gd name="T54" fmla="*/ 1292 w 3695"/>
                <a:gd name="T55" fmla="*/ 800 h 1569"/>
                <a:gd name="T56" fmla="*/ 1429 w 3695"/>
                <a:gd name="T57" fmla="*/ 1037 h 1569"/>
                <a:gd name="T58" fmla="*/ 1669 w 3695"/>
                <a:gd name="T59" fmla="*/ 764 h 1569"/>
                <a:gd name="T60" fmla="*/ 2034 w 3695"/>
                <a:gd name="T61" fmla="*/ 645 h 1569"/>
                <a:gd name="T62" fmla="*/ 2531 w 3695"/>
                <a:gd name="T63" fmla="*/ 472 h 1569"/>
                <a:gd name="T64" fmla="*/ 2082 w 3695"/>
                <a:gd name="T65" fmla="*/ 549 h 1569"/>
                <a:gd name="T66" fmla="*/ 1599 w 3695"/>
                <a:gd name="T67" fmla="*/ 599 h 1569"/>
                <a:gd name="T68" fmla="*/ 1562 w 3695"/>
                <a:gd name="T69" fmla="*/ 405 h 1569"/>
                <a:gd name="T70" fmla="*/ 1738 w 3695"/>
                <a:gd name="T71" fmla="*/ 521 h 1569"/>
                <a:gd name="T72" fmla="*/ 1780 w 3695"/>
                <a:gd name="T73" fmla="*/ 271 h 1569"/>
                <a:gd name="T74" fmla="*/ 1451 w 3695"/>
                <a:gd name="T75" fmla="*/ 384 h 1569"/>
                <a:gd name="T76" fmla="*/ 1429 w 3695"/>
                <a:gd name="T77" fmla="*/ 532 h 1569"/>
                <a:gd name="T78" fmla="*/ 1144 w 3695"/>
                <a:gd name="T79" fmla="*/ 673 h 1569"/>
                <a:gd name="T80" fmla="*/ 1015 w 3695"/>
                <a:gd name="T81" fmla="*/ 607 h 1569"/>
                <a:gd name="T82" fmla="*/ 1130 w 3695"/>
                <a:gd name="T83" fmla="*/ 500 h 1569"/>
                <a:gd name="T84" fmla="*/ 1384 w 3695"/>
                <a:gd name="T85" fmla="*/ 363 h 1569"/>
                <a:gd name="T86" fmla="*/ 1127 w 3695"/>
                <a:gd name="T87" fmla="*/ 239 h 1569"/>
                <a:gd name="T88" fmla="*/ 848 w 3695"/>
                <a:gd name="T89" fmla="*/ 62 h 1569"/>
                <a:gd name="T90" fmla="*/ 717 w 3695"/>
                <a:gd name="T91" fmla="*/ 175 h 1569"/>
                <a:gd name="T92" fmla="*/ 550 w 3695"/>
                <a:gd name="T93" fmla="*/ 429 h 1569"/>
                <a:gd name="T94" fmla="*/ 842 w 3695"/>
                <a:gd name="T95" fmla="*/ 543 h 1569"/>
                <a:gd name="T96" fmla="*/ 868 w 3695"/>
                <a:gd name="T97" fmla="*/ 398 h 1569"/>
                <a:gd name="T98" fmla="*/ 770 w 3695"/>
                <a:gd name="T99" fmla="*/ 415 h 1569"/>
                <a:gd name="T100" fmla="*/ 842 w 3695"/>
                <a:gd name="T101" fmla="*/ 440 h 1569"/>
                <a:gd name="T102" fmla="*/ 750 w 3695"/>
                <a:gd name="T103" fmla="*/ 500 h 1569"/>
                <a:gd name="T104" fmla="*/ 767 w 3695"/>
                <a:gd name="T105" fmla="*/ 277 h 1569"/>
                <a:gd name="T106" fmla="*/ 954 w 3695"/>
                <a:gd name="T107" fmla="*/ 521 h 1569"/>
                <a:gd name="T108" fmla="*/ 588 w 3695"/>
                <a:gd name="T109" fmla="*/ 592 h 1569"/>
                <a:gd name="T110" fmla="*/ 234 w 3695"/>
                <a:gd name="T111" fmla="*/ 529 h 1569"/>
                <a:gd name="T112" fmla="*/ 69 w 3695"/>
                <a:gd name="T113" fmla="*/ 733 h 1569"/>
                <a:gd name="T114" fmla="*/ 69 w 3695"/>
                <a:gd name="T115" fmla="*/ 733 h 1569"/>
                <a:gd name="T116" fmla="*/ 86 w 3695"/>
                <a:gd name="T117" fmla="*/ 761 h 1569"/>
                <a:gd name="T118" fmla="*/ 69 w 3695"/>
                <a:gd name="T119" fmla="*/ 733 h 1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95" h="1569">
                  <a:moveTo>
                    <a:pt x="926" y="1125"/>
                  </a:moveTo>
                  <a:cubicBezTo>
                    <a:pt x="926" y="1125"/>
                    <a:pt x="926" y="1125"/>
                    <a:pt x="926" y="1125"/>
                  </a:cubicBezTo>
                  <a:cubicBezTo>
                    <a:pt x="910" y="1125"/>
                    <a:pt x="692" y="1040"/>
                    <a:pt x="692" y="857"/>
                  </a:cubicBezTo>
                  <a:cubicBezTo>
                    <a:pt x="692" y="673"/>
                    <a:pt x="948" y="630"/>
                    <a:pt x="1010" y="758"/>
                  </a:cubicBezTo>
                  <a:cubicBezTo>
                    <a:pt x="1052" y="895"/>
                    <a:pt x="912" y="935"/>
                    <a:pt x="879" y="899"/>
                  </a:cubicBezTo>
                  <a:cubicBezTo>
                    <a:pt x="848" y="864"/>
                    <a:pt x="837" y="786"/>
                    <a:pt x="848" y="772"/>
                  </a:cubicBezTo>
                  <a:cubicBezTo>
                    <a:pt x="848" y="772"/>
                    <a:pt x="745" y="841"/>
                    <a:pt x="784" y="952"/>
                  </a:cubicBezTo>
                  <a:cubicBezTo>
                    <a:pt x="837" y="1088"/>
                    <a:pt x="940" y="1125"/>
                    <a:pt x="926" y="1125"/>
                  </a:cubicBezTo>
                  <a:close/>
                  <a:moveTo>
                    <a:pt x="69" y="733"/>
                  </a:moveTo>
                  <a:cubicBezTo>
                    <a:pt x="86" y="761"/>
                    <a:pt x="86" y="761"/>
                    <a:pt x="86" y="761"/>
                  </a:cubicBezTo>
                  <a:cubicBezTo>
                    <a:pt x="86" y="761"/>
                    <a:pt x="24" y="1022"/>
                    <a:pt x="220" y="1037"/>
                  </a:cubicBezTo>
                  <a:cubicBezTo>
                    <a:pt x="401" y="1050"/>
                    <a:pt x="393" y="891"/>
                    <a:pt x="385" y="821"/>
                  </a:cubicBezTo>
                  <a:cubicBezTo>
                    <a:pt x="357" y="747"/>
                    <a:pt x="265" y="793"/>
                    <a:pt x="265" y="793"/>
                  </a:cubicBezTo>
                  <a:cubicBezTo>
                    <a:pt x="265" y="793"/>
                    <a:pt x="318" y="804"/>
                    <a:pt x="309" y="888"/>
                  </a:cubicBezTo>
                  <a:cubicBezTo>
                    <a:pt x="295" y="973"/>
                    <a:pt x="150" y="945"/>
                    <a:pt x="167" y="808"/>
                  </a:cubicBezTo>
                  <a:cubicBezTo>
                    <a:pt x="184" y="670"/>
                    <a:pt x="385" y="697"/>
                    <a:pt x="435" y="750"/>
                  </a:cubicBezTo>
                  <a:cubicBezTo>
                    <a:pt x="522" y="842"/>
                    <a:pt x="661" y="1121"/>
                    <a:pt x="661" y="1121"/>
                  </a:cubicBezTo>
                  <a:cubicBezTo>
                    <a:pt x="661" y="1121"/>
                    <a:pt x="923" y="1569"/>
                    <a:pt x="1361" y="1439"/>
                  </a:cubicBezTo>
                  <a:cubicBezTo>
                    <a:pt x="1361" y="1439"/>
                    <a:pt x="1638" y="1395"/>
                    <a:pt x="1953" y="1050"/>
                  </a:cubicBezTo>
                  <a:cubicBezTo>
                    <a:pt x="1953" y="1050"/>
                    <a:pt x="2322" y="539"/>
                    <a:pt x="2885" y="609"/>
                  </a:cubicBezTo>
                  <a:cubicBezTo>
                    <a:pt x="3162" y="667"/>
                    <a:pt x="3380" y="817"/>
                    <a:pt x="3681" y="1065"/>
                  </a:cubicBezTo>
                  <a:cubicBezTo>
                    <a:pt x="3695" y="1082"/>
                    <a:pt x="3157" y="532"/>
                    <a:pt x="2804" y="532"/>
                  </a:cubicBezTo>
                  <a:cubicBezTo>
                    <a:pt x="2305" y="497"/>
                    <a:pt x="1752" y="1022"/>
                    <a:pt x="1752" y="1022"/>
                  </a:cubicBezTo>
                  <a:cubicBezTo>
                    <a:pt x="1752" y="1022"/>
                    <a:pt x="1434" y="1340"/>
                    <a:pt x="1205" y="1114"/>
                  </a:cubicBezTo>
                  <a:cubicBezTo>
                    <a:pt x="1043" y="885"/>
                    <a:pt x="1219" y="744"/>
                    <a:pt x="1219" y="744"/>
                  </a:cubicBezTo>
                  <a:cubicBezTo>
                    <a:pt x="1219" y="744"/>
                    <a:pt x="1337" y="667"/>
                    <a:pt x="1434" y="712"/>
                  </a:cubicBezTo>
                  <a:cubicBezTo>
                    <a:pt x="1510" y="783"/>
                    <a:pt x="1460" y="899"/>
                    <a:pt x="1381" y="888"/>
                  </a:cubicBezTo>
                  <a:cubicBezTo>
                    <a:pt x="1309" y="881"/>
                    <a:pt x="1292" y="800"/>
                    <a:pt x="1292" y="800"/>
                  </a:cubicBezTo>
                  <a:cubicBezTo>
                    <a:pt x="1292" y="800"/>
                    <a:pt x="1247" y="1016"/>
                    <a:pt x="1429" y="1037"/>
                  </a:cubicBezTo>
                  <a:cubicBezTo>
                    <a:pt x="1599" y="1058"/>
                    <a:pt x="1683" y="888"/>
                    <a:pt x="1669" y="764"/>
                  </a:cubicBezTo>
                  <a:cubicBezTo>
                    <a:pt x="1669" y="764"/>
                    <a:pt x="1909" y="776"/>
                    <a:pt x="2034" y="645"/>
                  </a:cubicBezTo>
                  <a:cubicBezTo>
                    <a:pt x="2263" y="465"/>
                    <a:pt x="2531" y="472"/>
                    <a:pt x="2531" y="472"/>
                  </a:cubicBezTo>
                  <a:cubicBezTo>
                    <a:pt x="2531" y="472"/>
                    <a:pt x="2308" y="436"/>
                    <a:pt x="2082" y="549"/>
                  </a:cubicBezTo>
                  <a:cubicBezTo>
                    <a:pt x="1856" y="663"/>
                    <a:pt x="1714" y="712"/>
                    <a:pt x="1599" y="599"/>
                  </a:cubicBezTo>
                  <a:cubicBezTo>
                    <a:pt x="1532" y="532"/>
                    <a:pt x="1562" y="405"/>
                    <a:pt x="1562" y="405"/>
                  </a:cubicBezTo>
                  <a:cubicBezTo>
                    <a:pt x="1562" y="405"/>
                    <a:pt x="1619" y="582"/>
                    <a:pt x="1738" y="521"/>
                  </a:cubicBezTo>
                  <a:cubicBezTo>
                    <a:pt x="1858" y="462"/>
                    <a:pt x="1836" y="320"/>
                    <a:pt x="1780" y="271"/>
                  </a:cubicBezTo>
                  <a:cubicBezTo>
                    <a:pt x="1730" y="221"/>
                    <a:pt x="1510" y="197"/>
                    <a:pt x="1451" y="384"/>
                  </a:cubicBezTo>
                  <a:cubicBezTo>
                    <a:pt x="1451" y="384"/>
                    <a:pt x="1420" y="474"/>
                    <a:pt x="1429" y="532"/>
                  </a:cubicBezTo>
                  <a:cubicBezTo>
                    <a:pt x="1429" y="532"/>
                    <a:pt x="1211" y="563"/>
                    <a:pt x="1144" y="673"/>
                  </a:cubicBezTo>
                  <a:cubicBezTo>
                    <a:pt x="1144" y="673"/>
                    <a:pt x="1015" y="701"/>
                    <a:pt x="1015" y="607"/>
                  </a:cubicBezTo>
                  <a:cubicBezTo>
                    <a:pt x="1015" y="511"/>
                    <a:pt x="1085" y="500"/>
                    <a:pt x="1130" y="500"/>
                  </a:cubicBezTo>
                  <a:cubicBezTo>
                    <a:pt x="1180" y="500"/>
                    <a:pt x="1384" y="532"/>
                    <a:pt x="1384" y="363"/>
                  </a:cubicBezTo>
                  <a:cubicBezTo>
                    <a:pt x="1384" y="192"/>
                    <a:pt x="1172" y="207"/>
                    <a:pt x="1127" y="239"/>
                  </a:cubicBezTo>
                  <a:cubicBezTo>
                    <a:pt x="1127" y="221"/>
                    <a:pt x="1069" y="0"/>
                    <a:pt x="848" y="62"/>
                  </a:cubicBezTo>
                  <a:cubicBezTo>
                    <a:pt x="736" y="102"/>
                    <a:pt x="717" y="175"/>
                    <a:pt x="717" y="175"/>
                  </a:cubicBezTo>
                  <a:cubicBezTo>
                    <a:pt x="717" y="175"/>
                    <a:pt x="510" y="150"/>
                    <a:pt x="550" y="429"/>
                  </a:cubicBezTo>
                  <a:cubicBezTo>
                    <a:pt x="608" y="645"/>
                    <a:pt x="842" y="543"/>
                    <a:pt x="842" y="543"/>
                  </a:cubicBezTo>
                  <a:cubicBezTo>
                    <a:pt x="842" y="543"/>
                    <a:pt x="901" y="482"/>
                    <a:pt x="868" y="398"/>
                  </a:cubicBezTo>
                  <a:cubicBezTo>
                    <a:pt x="826" y="338"/>
                    <a:pt x="761" y="386"/>
                    <a:pt x="770" y="415"/>
                  </a:cubicBezTo>
                  <a:cubicBezTo>
                    <a:pt x="775" y="444"/>
                    <a:pt x="804" y="482"/>
                    <a:pt x="842" y="440"/>
                  </a:cubicBezTo>
                  <a:cubicBezTo>
                    <a:pt x="842" y="440"/>
                    <a:pt x="859" y="535"/>
                    <a:pt x="750" y="500"/>
                  </a:cubicBezTo>
                  <a:cubicBezTo>
                    <a:pt x="639" y="465"/>
                    <a:pt x="661" y="323"/>
                    <a:pt x="767" y="277"/>
                  </a:cubicBezTo>
                  <a:cubicBezTo>
                    <a:pt x="873" y="232"/>
                    <a:pt x="1007" y="359"/>
                    <a:pt x="954" y="521"/>
                  </a:cubicBezTo>
                  <a:cubicBezTo>
                    <a:pt x="901" y="684"/>
                    <a:pt x="652" y="655"/>
                    <a:pt x="588" y="592"/>
                  </a:cubicBezTo>
                  <a:cubicBezTo>
                    <a:pt x="533" y="529"/>
                    <a:pt x="349" y="320"/>
                    <a:pt x="234" y="529"/>
                  </a:cubicBezTo>
                  <a:cubicBezTo>
                    <a:pt x="234" y="529"/>
                    <a:pt x="0" y="507"/>
                    <a:pt x="69" y="733"/>
                  </a:cubicBezTo>
                  <a:close/>
                  <a:moveTo>
                    <a:pt x="69" y="733"/>
                  </a:moveTo>
                  <a:cubicBezTo>
                    <a:pt x="86" y="761"/>
                    <a:pt x="86" y="761"/>
                    <a:pt x="86" y="761"/>
                  </a:cubicBezTo>
                  <a:lnTo>
                    <a:pt x="69" y="733"/>
                  </a:lnTo>
                  <a:close/>
                </a:path>
              </a:pathLst>
            </a:custGeom>
            <a:solidFill>
              <a:schemeClr val="bg1"/>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4" name="文本框 3"/>
          <p:cNvSpPr txBox="1"/>
          <p:nvPr/>
        </p:nvSpPr>
        <p:spPr>
          <a:xfrm>
            <a:off x="4378665" y="2801059"/>
            <a:ext cx="3830162" cy="2159758"/>
          </a:xfrm>
          <a:prstGeom prst="rect">
            <a:avLst/>
          </a:prstGeom>
          <a:noFill/>
        </p:spPr>
        <p:txBody>
          <a:bodyPr wrap="square" rtlCol="0">
            <a:spAutoFit/>
          </a:bodyPr>
          <a:lstStyle/>
          <a:p>
            <a:pPr>
              <a:lnSpc>
                <a:spcPct val="150000"/>
              </a:lnSpc>
            </a:pPr>
            <a:r>
              <a:rPr lang="zh-CN" altLang="en-US" sz="4400" dirty="0">
                <a:solidFill>
                  <a:schemeClr val="tx1">
                    <a:lumMod val="75000"/>
                    <a:lumOff val="25000"/>
                  </a:schemeClr>
                </a:solidFill>
                <a:latin typeface="华文新魏" panose="02010800040101010101" pitchFamily="2" charset="-122"/>
                <a:ea typeface="华文新魏" panose="02010800040101010101" pitchFamily="2" charset="-122"/>
              </a:rPr>
              <a:t>期末复习</a:t>
            </a:r>
            <a:r>
              <a:rPr lang="zh-CN" altLang="en-US" sz="3600" b="1" dirty="0">
                <a:solidFill>
                  <a:schemeClr val="tx1">
                    <a:lumMod val="75000"/>
                    <a:lumOff val="25000"/>
                  </a:schemeClr>
                </a:solidFill>
                <a:latin typeface="华文仿宋" panose="02010600040101010101" pitchFamily="2" charset="-122"/>
                <a:ea typeface="华文仿宋" panose="02010600040101010101" pitchFamily="2" charset="-122"/>
              </a:rPr>
              <a:t>（三）</a:t>
            </a:r>
            <a:endParaRPr lang="en-US" altLang="zh-CN" sz="4400" b="1" dirty="0">
              <a:solidFill>
                <a:schemeClr val="tx1">
                  <a:lumMod val="75000"/>
                  <a:lumOff val="25000"/>
                </a:schemeClr>
              </a:solidFill>
              <a:latin typeface="华文仿宋" panose="02010600040101010101" pitchFamily="2" charset="-122"/>
              <a:ea typeface="华文仿宋" panose="02010600040101010101" pitchFamily="2" charset="-122"/>
            </a:endParaRPr>
          </a:p>
          <a:p>
            <a:pPr>
              <a:lnSpc>
                <a:spcPct val="150000"/>
              </a:lnSpc>
            </a:pPr>
            <a:r>
              <a:rPr lang="zh-CN" altLang="en-US" sz="5400" b="1" dirty="0">
                <a:solidFill>
                  <a:schemeClr val="tx1">
                    <a:lumMod val="75000"/>
                    <a:lumOff val="25000"/>
                  </a:schemeClr>
                </a:solidFill>
                <a:latin typeface="隶书" panose="02010509060101010101" pitchFamily="49" charset="-122"/>
                <a:ea typeface="隶书" panose="02010509060101010101" pitchFamily="49" charset="-122"/>
              </a:rPr>
              <a:t>文言文阅读</a:t>
            </a:r>
            <a:endParaRPr lang="zh-CN" altLang="en-US" sz="4400" b="1" dirty="0">
              <a:solidFill>
                <a:schemeClr val="tx1">
                  <a:lumMod val="75000"/>
                  <a:lumOff val="25000"/>
                </a:schemeClr>
              </a:solidFill>
              <a:latin typeface="隶书" panose="02010509060101010101" pitchFamily="49" charset="-122"/>
              <a:ea typeface="隶书" panose="02010509060101010101" pitchFamily="49" charset="-122"/>
            </a:endParaRPr>
          </a:p>
        </p:txBody>
      </p:sp>
      <p:sp>
        <p:nvSpPr>
          <p:cNvPr id="138" name="任意多边形 137"/>
          <p:cNvSpPr>
            <a:spLocks/>
          </p:cNvSpPr>
          <p:nvPr/>
        </p:nvSpPr>
        <p:spPr bwMode="auto">
          <a:xfrm rot="20933214">
            <a:off x="633729" y="1800559"/>
            <a:ext cx="342398" cy="3246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5" name="任意多边形 304"/>
          <p:cNvSpPr>
            <a:spLocks/>
          </p:cNvSpPr>
          <p:nvPr/>
        </p:nvSpPr>
        <p:spPr bwMode="auto">
          <a:xfrm rot="20933214">
            <a:off x="4449089" y="-211190"/>
            <a:ext cx="323792" cy="30699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Freeform 36"/>
          <p:cNvSpPr>
            <a:spLocks/>
          </p:cNvSpPr>
          <p:nvPr/>
        </p:nvSpPr>
        <p:spPr bwMode="auto">
          <a:xfrm rot="20887781" flipH="1">
            <a:off x="3043529" y="614944"/>
            <a:ext cx="124386" cy="255184"/>
          </a:xfrm>
          <a:custGeom>
            <a:avLst/>
            <a:gdLst>
              <a:gd name="T0" fmla="*/ 92 w 95"/>
              <a:gd name="T1" fmla="*/ 184 h 195"/>
              <a:gd name="T2" fmla="*/ 73 w 95"/>
              <a:gd name="T3" fmla="*/ 194 h 195"/>
              <a:gd name="T4" fmla="*/ 59 w 95"/>
              <a:gd name="T5" fmla="*/ 184 h 195"/>
              <a:gd name="T6" fmla="*/ 39 w 95"/>
              <a:gd name="T7" fmla="*/ 161 h 195"/>
              <a:gd name="T8" fmla="*/ 11 w 95"/>
              <a:gd name="T9" fmla="*/ 117 h 195"/>
              <a:gd name="T10" fmla="*/ 21 w 95"/>
              <a:gd name="T11" fmla="*/ 48 h 195"/>
              <a:gd name="T12" fmla="*/ 0 w 95"/>
              <a:gd name="T13" fmla="*/ 0 h 195"/>
              <a:gd name="T14" fmla="*/ 1 w 95"/>
              <a:gd name="T15" fmla="*/ 0 h 195"/>
              <a:gd name="T16" fmla="*/ 35 w 95"/>
              <a:gd name="T17" fmla="*/ 46 h 195"/>
              <a:gd name="T18" fmla="*/ 33 w 95"/>
              <a:gd name="T19" fmla="*/ 119 h 195"/>
              <a:gd name="T20" fmla="*/ 59 w 95"/>
              <a:gd name="T21" fmla="*/ 146 h 195"/>
              <a:gd name="T22" fmla="*/ 69 w 95"/>
              <a:gd name="T23" fmla="*/ 157 h 195"/>
              <a:gd name="T24" fmla="*/ 78 w 95"/>
              <a:gd name="T25" fmla="*/ 165 h 195"/>
              <a:gd name="T26" fmla="*/ 78 w 95"/>
              <a:gd name="T27" fmla="*/ 166 h 195"/>
              <a:gd name="T28" fmla="*/ 84 w 95"/>
              <a:gd name="T29" fmla="*/ 167 h 195"/>
              <a:gd name="T30" fmla="*/ 92 w 95"/>
              <a:gd name="T31" fmla="*/ 184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5" h="195">
                <a:moveTo>
                  <a:pt x="92" y="184"/>
                </a:moveTo>
                <a:cubicBezTo>
                  <a:pt x="88" y="191"/>
                  <a:pt x="82" y="195"/>
                  <a:pt x="73" y="194"/>
                </a:cubicBezTo>
                <a:cubicBezTo>
                  <a:pt x="68" y="192"/>
                  <a:pt x="63" y="188"/>
                  <a:pt x="59" y="184"/>
                </a:cubicBezTo>
                <a:cubicBezTo>
                  <a:pt x="39" y="161"/>
                  <a:pt x="39" y="161"/>
                  <a:pt x="39" y="161"/>
                </a:cubicBezTo>
                <a:cubicBezTo>
                  <a:pt x="29" y="147"/>
                  <a:pt x="13" y="134"/>
                  <a:pt x="11" y="117"/>
                </a:cubicBezTo>
                <a:cubicBezTo>
                  <a:pt x="8" y="94"/>
                  <a:pt x="19" y="71"/>
                  <a:pt x="21" y="48"/>
                </a:cubicBezTo>
                <a:cubicBezTo>
                  <a:pt x="0" y="0"/>
                  <a:pt x="0" y="0"/>
                  <a:pt x="0" y="0"/>
                </a:cubicBezTo>
                <a:cubicBezTo>
                  <a:pt x="1" y="0"/>
                  <a:pt x="1" y="0"/>
                  <a:pt x="1" y="0"/>
                </a:cubicBezTo>
                <a:cubicBezTo>
                  <a:pt x="8" y="10"/>
                  <a:pt x="32" y="33"/>
                  <a:pt x="35" y="46"/>
                </a:cubicBezTo>
                <a:cubicBezTo>
                  <a:pt x="40" y="69"/>
                  <a:pt x="28" y="95"/>
                  <a:pt x="33" y="119"/>
                </a:cubicBezTo>
                <a:cubicBezTo>
                  <a:pt x="35" y="131"/>
                  <a:pt x="50" y="136"/>
                  <a:pt x="59" y="146"/>
                </a:cubicBezTo>
                <a:cubicBezTo>
                  <a:pt x="69" y="157"/>
                  <a:pt x="69" y="157"/>
                  <a:pt x="69" y="157"/>
                </a:cubicBezTo>
                <a:cubicBezTo>
                  <a:pt x="78" y="165"/>
                  <a:pt x="78" y="165"/>
                  <a:pt x="78" y="165"/>
                </a:cubicBezTo>
                <a:cubicBezTo>
                  <a:pt x="78" y="166"/>
                  <a:pt x="78" y="166"/>
                  <a:pt x="78" y="166"/>
                </a:cubicBezTo>
                <a:cubicBezTo>
                  <a:pt x="80" y="166"/>
                  <a:pt x="82" y="166"/>
                  <a:pt x="84" y="167"/>
                </a:cubicBezTo>
                <a:cubicBezTo>
                  <a:pt x="92" y="170"/>
                  <a:pt x="95" y="177"/>
                  <a:pt x="92" y="184"/>
                </a:cubicBez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0" name="任意多边形 349"/>
          <p:cNvSpPr>
            <a:spLocks/>
          </p:cNvSpPr>
          <p:nvPr/>
        </p:nvSpPr>
        <p:spPr bwMode="auto">
          <a:xfrm rot="20933214">
            <a:off x="4944054" y="1589557"/>
            <a:ext cx="212399" cy="20138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1" name="任意多边形 350"/>
          <p:cNvSpPr>
            <a:spLocks/>
          </p:cNvSpPr>
          <p:nvPr/>
        </p:nvSpPr>
        <p:spPr bwMode="auto">
          <a:xfrm rot="20933214">
            <a:off x="3040983" y="833749"/>
            <a:ext cx="286025" cy="27118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3" name="Freeform 38"/>
          <p:cNvSpPr>
            <a:spLocks/>
          </p:cNvSpPr>
          <p:nvPr/>
        </p:nvSpPr>
        <p:spPr bwMode="auto">
          <a:xfrm rot="20887781" flipH="1">
            <a:off x="3365674" y="481226"/>
            <a:ext cx="45719" cy="138541"/>
          </a:xfrm>
          <a:custGeom>
            <a:avLst/>
            <a:gdLst>
              <a:gd name="T0" fmla="*/ 3 w 32"/>
              <a:gd name="T1" fmla="*/ 86 h 98"/>
              <a:gd name="T2" fmla="*/ 0 w 32"/>
              <a:gd name="T3" fmla="*/ 0 h 98"/>
              <a:gd name="T4" fmla="*/ 30 w 32"/>
              <a:gd name="T5" fmla="*/ 81 h 98"/>
              <a:gd name="T6" fmla="*/ 19 w 32"/>
              <a:gd name="T7" fmla="*/ 97 h 98"/>
              <a:gd name="T8" fmla="*/ 3 w 32"/>
              <a:gd name="T9" fmla="*/ 86 h 98"/>
            </a:gdLst>
            <a:ahLst/>
            <a:cxnLst>
              <a:cxn ang="0">
                <a:pos x="T0" y="T1"/>
              </a:cxn>
              <a:cxn ang="0">
                <a:pos x="T2" y="T3"/>
              </a:cxn>
              <a:cxn ang="0">
                <a:pos x="T4" y="T5"/>
              </a:cxn>
              <a:cxn ang="0">
                <a:pos x="T6" y="T7"/>
              </a:cxn>
              <a:cxn ang="0">
                <a:pos x="T8" y="T9"/>
              </a:cxn>
            </a:cxnLst>
            <a:rect l="0" t="0" r="r" b="b"/>
            <a:pathLst>
              <a:path w="32" h="98">
                <a:moveTo>
                  <a:pt x="3" y="86"/>
                </a:moveTo>
                <a:cubicBezTo>
                  <a:pt x="0" y="0"/>
                  <a:pt x="0" y="0"/>
                  <a:pt x="0" y="0"/>
                </a:cubicBezTo>
                <a:cubicBezTo>
                  <a:pt x="30" y="81"/>
                  <a:pt x="30" y="81"/>
                  <a:pt x="30" y="81"/>
                </a:cubicBezTo>
                <a:cubicBezTo>
                  <a:pt x="32" y="89"/>
                  <a:pt x="27" y="96"/>
                  <a:pt x="19" y="97"/>
                </a:cubicBezTo>
                <a:cubicBezTo>
                  <a:pt x="12" y="98"/>
                  <a:pt x="4" y="94"/>
                  <a:pt x="3" y="86"/>
                </a:cubicBez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0" name="任意多边形 369"/>
          <p:cNvSpPr>
            <a:spLocks/>
          </p:cNvSpPr>
          <p:nvPr/>
        </p:nvSpPr>
        <p:spPr bwMode="auto">
          <a:xfrm rot="20933214">
            <a:off x="1117417" y="1514397"/>
            <a:ext cx="342398" cy="3246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1" name="任意多边形 370"/>
          <p:cNvSpPr>
            <a:spLocks/>
          </p:cNvSpPr>
          <p:nvPr/>
        </p:nvSpPr>
        <p:spPr bwMode="auto">
          <a:xfrm rot="20933214">
            <a:off x="1574967" y="1056130"/>
            <a:ext cx="316406" cy="29999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2" name="任意多边形 371"/>
          <p:cNvSpPr>
            <a:spLocks/>
          </p:cNvSpPr>
          <p:nvPr/>
        </p:nvSpPr>
        <p:spPr bwMode="auto">
          <a:xfrm rot="20933214">
            <a:off x="3585939" y="-20913"/>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20933214">
            <a:off x="2585754" y="858967"/>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20933214">
            <a:off x="3580233" y="690655"/>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20933214">
            <a:off x="2985673" y="559351"/>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6" name="任意多边形 345"/>
          <p:cNvSpPr>
            <a:spLocks/>
          </p:cNvSpPr>
          <p:nvPr/>
        </p:nvSpPr>
        <p:spPr bwMode="auto">
          <a:xfrm rot="20933214">
            <a:off x="2752689" y="1034947"/>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7" name="任意多边形 346"/>
          <p:cNvSpPr>
            <a:spLocks/>
          </p:cNvSpPr>
          <p:nvPr/>
        </p:nvSpPr>
        <p:spPr bwMode="auto">
          <a:xfrm rot="20933214">
            <a:off x="3367021" y="442539"/>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8" name="任意多边形 347"/>
          <p:cNvSpPr>
            <a:spLocks/>
          </p:cNvSpPr>
          <p:nvPr/>
        </p:nvSpPr>
        <p:spPr bwMode="auto">
          <a:xfrm rot="20933214">
            <a:off x="1748875" y="1629560"/>
            <a:ext cx="384386" cy="36444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9" name="任意多边形 348"/>
          <p:cNvSpPr>
            <a:spLocks/>
          </p:cNvSpPr>
          <p:nvPr/>
        </p:nvSpPr>
        <p:spPr bwMode="auto">
          <a:xfrm rot="20933214">
            <a:off x="3176106" y="715224"/>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2" name="任意多边形 351"/>
          <p:cNvSpPr>
            <a:spLocks/>
          </p:cNvSpPr>
          <p:nvPr/>
        </p:nvSpPr>
        <p:spPr bwMode="auto">
          <a:xfrm rot="20933214">
            <a:off x="2392682" y="1071782"/>
            <a:ext cx="376400" cy="3568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5" name="任意多边形 124"/>
          <p:cNvSpPr>
            <a:spLocks/>
          </p:cNvSpPr>
          <p:nvPr/>
        </p:nvSpPr>
        <p:spPr bwMode="auto">
          <a:xfrm rot="20933214">
            <a:off x="3101136" y="1041469"/>
            <a:ext cx="384386" cy="36444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6" name="任意多边形 125"/>
          <p:cNvSpPr>
            <a:spLocks/>
          </p:cNvSpPr>
          <p:nvPr/>
        </p:nvSpPr>
        <p:spPr bwMode="auto">
          <a:xfrm rot="20933214">
            <a:off x="4178321" y="1241124"/>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7" name="任意多边形 126"/>
          <p:cNvSpPr>
            <a:spLocks/>
          </p:cNvSpPr>
          <p:nvPr/>
        </p:nvSpPr>
        <p:spPr bwMode="auto">
          <a:xfrm rot="20933214">
            <a:off x="5391360" y="1807540"/>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8" name="任意多边形 127"/>
          <p:cNvSpPr>
            <a:spLocks/>
          </p:cNvSpPr>
          <p:nvPr/>
        </p:nvSpPr>
        <p:spPr bwMode="auto">
          <a:xfrm rot="20933214">
            <a:off x="4178321" y="1430040"/>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9" name="任意多边形 128"/>
          <p:cNvSpPr>
            <a:spLocks/>
          </p:cNvSpPr>
          <p:nvPr/>
        </p:nvSpPr>
        <p:spPr bwMode="auto">
          <a:xfrm rot="20933214">
            <a:off x="5847074" y="1517240"/>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0" name="任意多边形 129"/>
          <p:cNvSpPr>
            <a:spLocks/>
          </p:cNvSpPr>
          <p:nvPr/>
        </p:nvSpPr>
        <p:spPr bwMode="auto">
          <a:xfrm rot="20933214">
            <a:off x="4354509" y="1355329"/>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1" name="任意多边形 130"/>
          <p:cNvSpPr>
            <a:spLocks/>
          </p:cNvSpPr>
          <p:nvPr/>
        </p:nvSpPr>
        <p:spPr bwMode="auto">
          <a:xfrm rot="20933214">
            <a:off x="3771692" y="669047"/>
            <a:ext cx="275341" cy="26105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3" name="任意多边形 132"/>
          <p:cNvSpPr>
            <a:spLocks/>
          </p:cNvSpPr>
          <p:nvPr/>
        </p:nvSpPr>
        <p:spPr bwMode="auto">
          <a:xfrm rot="20933214">
            <a:off x="1983828" y="237873"/>
            <a:ext cx="266420" cy="25259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4" name="任意多边形 133"/>
          <p:cNvSpPr>
            <a:spLocks/>
          </p:cNvSpPr>
          <p:nvPr/>
        </p:nvSpPr>
        <p:spPr bwMode="auto">
          <a:xfrm rot="20933214">
            <a:off x="2136890" y="142626"/>
            <a:ext cx="266420" cy="25259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5" name="任意多边形 134"/>
          <p:cNvSpPr>
            <a:spLocks/>
          </p:cNvSpPr>
          <p:nvPr/>
        </p:nvSpPr>
        <p:spPr bwMode="auto">
          <a:xfrm rot="20933214">
            <a:off x="1943541" y="1485822"/>
            <a:ext cx="294819" cy="27952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6" name="任意多边形 135"/>
          <p:cNvSpPr>
            <a:spLocks/>
          </p:cNvSpPr>
          <p:nvPr/>
        </p:nvSpPr>
        <p:spPr bwMode="auto">
          <a:xfrm rot="20933214">
            <a:off x="1085290" y="2334815"/>
            <a:ext cx="336275" cy="31882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7" name="任意多边形 136"/>
          <p:cNvSpPr>
            <a:spLocks/>
          </p:cNvSpPr>
          <p:nvPr/>
        </p:nvSpPr>
        <p:spPr bwMode="auto">
          <a:xfrm rot="20933214">
            <a:off x="1398223" y="1488963"/>
            <a:ext cx="287315" cy="27240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9" name="任意多边形 138"/>
          <p:cNvSpPr>
            <a:spLocks/>
          </p:cNvSpPr>
          <p:nvPr/>
        </p:nvSpPr>
        <p:spPr bwMode="auto">
          <a:xfrm rot="20933214">
            <a:off x="710303" y="410629"/>
            <a:ext cx="246023" cy="23325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0" name="任意多边形 139"/>
          <p:cNvSpPr>
            <a:spLocks/>
          </p:cNvSpPr>
          <p:nvPr/>
        </p:nvSpPr>
        <p:spPr bwMode="auto">
          <a:xfrm rot="20933214">
            <a:off x="591043" y="596477"/>
            <a:ext cx="193269" cy="18324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1" name="任意多边形 140"/>
          <p:cNvSpPr>
            <a:spLocks/>
          </p:cNvSpPr>
          <p:nvPr/>
        </p:nvSpPr>
        <p:spPr bwMode="auto">
          <a:xfrm rot="20933214">
            <a:off x="624510" y="1656297"/>
            <a:ext cx="193269" cy="18324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2" name="任意多边形 141"/>
          <p:cNvSpPr>
            <a:spLocks/>
          </p:cNvSpPr>
          <p:nvPr/>
        </p:nvSpPr>
        <p:spPr bwMode="auto">
          <a:xfrm rot="20933214">
            <a:off x="472167" y="1826427"/>
            <a:ext cx="193269" cy="18324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2" name="任意多边形 131"/>
          <p:cNvSpPr>
            <a:spLocks/>
          </p:cNvSpPr>
          <p:nvPr/>
        </p:nvSpPr>
        <p:spPr bwMode="auto">
          <a:xfrm rot="20933214">
            <a:off x="1325383" y="158277"/>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3" name="任意多边形 102"/>
          <p:cNvSpPr>
            <a:spLocks/>
          </p:cNvSpPr>
          <p:nvPr/>
        </p:nvSpPr>
        <p:spPr bwMode="auto">
          <a:xfrm rot="20933214">
            <a:off x="494540" y="1196991"/>
            <a:ext cx="342398" cy="3246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4" name="任意多边形 103"/>
          <p:cNvSpPr>
            <a:spLocks/>
          </p:cNvSpPr>
          <p:nvPr/>
        </p:nvSpPr>
        <p:spPr bwMode="auto">
          <a:xfrm rot="20933214">
            <a:off x="783423" y="1170602"/>
            <a:ext cx="287315" cy="27240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5" name="任意多边形 104"/>
          <p:cNvSpPr>
            <a:spLocks/>
          </p:cNvSpPr>
          <p:nvPr/>
        </p:nvSpPr>
        <p:spPr bwMode="auto">
          <a:xfrm rot="20933214">
            <a:off x="1105007" y="692171"/>
            <a:ext cx="287315" cy="27240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6" name="任意多边形 105"/>
          <p:cNvSpPr>
            <a:spLocks/>
          </p:cNvSpPr>
          <p:nvPr/>
        </p:nvSpPr>
        <p:spPr bwMode="auto">
          <a:xfrm rot="20933214">
            <a:off x="-25313" y="2970040"/>
            <a:ext cx="229052" cy="21716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7" name="任意多边形 106"/>
          <p:cNvSpPr>
            <a:spLocks/>
          </p:cNvSpPr>
          <p:nvPr/>
        </p:nvSpPr>
        <p:spPr bwMode="auto">
          <a:xfrm rot="20933214">
            <a:off x="-82204" y="2777898"/>
            <a:ext cx="229052" cy="21716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8" name="任意多边形 107"/>
          <p:cNvSpPr>
            <a:spLocks/>
          </p:cNvSpPr>
          <p:nvPr/>
        </p:nvSpPr>
        <p:spPr bwMode="auto">
          <a:xfrm rot="20933214">
            <a:off x="5727137" y="1621957"/>
            <a:ext cx="261766" cy="224617"/>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Tree>
    <p:extLst>
      <p:ext uri="{BB962C8B-B14F-4D97-AF65-F5344CB8AC3E}">
        <p14:creationId xmlns:p14="http://schemas.microsoft.com/office/powerpoint/2010/main" val="2743939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60"/>
                                        </p:tgtEl>
                                        <p:attrNameLst>
                                          <p:attrName>style.visibility</p:attrName>
                                        </p:attrNameLst>
                                      </p:cBhvr>
                                      <p:to>
                                        <p:strVal val="visible"/>
                                      </p:to>
                                    </p:set>
                                    <p:animEffect transition="in" filter="fade">
                                      <p:cBhvr>
                                        <p:cTn id="7" dur="1000"/>
                                        <p:tgtEl>
                                          <p:spTgt spid="260"/>
                                        </p:tgtEl>
                                      </p:cBhvr>
                                    </p:animEffect>
                                    <p:anim calcmode="lin" valueType="num">
                                      <p:cBhvr>
                                        <p:cTn id="8" dur="1000" fill="hold"/>
                                        <p:tgtEl>
                                          <p:spTgt spid="260"/>
                                        </p:tgtEl>
                                        <p:attrNameLst>
                                          <p:attrName>ppt_x</p:attrName>
                                        </p:attrNameLst>
                                      </p:cBhvr>
                                      <p:tavLst>
                                        <p:tav tm="0">
                                          <p:val>
                                            <p:strVal val="#ppt_x"/>
                                          </p:val>
                                        </p:tav>
                                        <p:tav tm="100000">
                                          <p:val>
                                            <p:strVal val="#ppt_x"/>
                                          </p:val>
                                        </p:tav>
                                      </p:tavLst>
                                    </p:anim>
                                    <p:anim calcmode="lin" valueType="num">
                                      <p:cBhvr>
                                        <p:cTn id="9" dur="1000" fill="hold"/>
                                        <p:tgtEl>
                                          <p:spTgt spid="26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261"/>
                                        </p:tgtEl>
                                        <p:attrNameLst>
                                          <p:attrName>style.visibility</p:attrName>
                                        </p:attrNameLst>
                                      </p:cBhvr>
                                      <p:to>
                                        <p:strVal val="visible"/>
                                      </p:to>
                                    </p:set>
                                    <p:animEffect transition="in" filter="fade">
                                      <p:cBhvr>
                                        <p:cTn id="12" dur="1000"/>
                                        <p:tgtEl>
                                          <p:spTgt spid="261"/>
                                        </p:tgtEl>
                                      </p:cBhvr>
                                    </p:animEffect>
                                    <p:anim calcmode="lin" valueType="num">
                                      <p:cBhvr>
                                        <p:cTn id="13" dur="1000" fill="hold"/>
                                        <p:tgtEl>
                                          <p:spTgt spid="261"/>
                                        </p:tgtEl>
                                        <p:attrNameLst>
                                          <p:attrName>ppt_x</p:attrName>
                                        </p:attrNameLst>
                                      </p:cBhvr>
                                      <p:tavLst>
                                        <p:tav tm="0">
                                          <p:val>
                                            <p:strVal val="#ppt_x"/>
                                          </p:val>
                                        </p:tav>
                                        <p:tav tm="100000">
                                          <p:val>
                                            <p:strVal val="#ppt_x"/>
                                          </p:val>
                                        </p:tav>
                                      </p:tavLst>
                                    </p:anim>
                                    <p:anim calcmode="lin" valueType="num">
                                      <p:cBhvr>
                                        <p:cTn id="14" dur="1000" fill="hold"/>
                                        <p:tgtEl>
                                          <p:spTgt spid="26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
                                  </p:stCondLst>
                                  <p:childTnLst>
                                    <p:set>
                                      <p:cBhvr>
                                        <p:cTn id="16" dur="1" fill="hold">
                                          <p:stCondLst>
                                            <p:cond delay="0"/>
                                          </p:stCondLst>
                                        </p:cTn>
                                        <p:tgtEl>
                                          <p:spTgt spid="262"/>
                                        </p:tgtEl>
                                        <p:attrNameLst>
                                          <p:attrName>style.visibility</p:attrName>
                                        </p:attrNameLst>
                                      </p:cBhvr>
                                      <p:to>
                                        <p:strVal val="visible"/>
                                      </p:to>
                                    </p:set>
                                    <p:animEffect transition="in" filter="fade">
                                      <p:cBhvr>
                                        <p:cTn id="17" dur="1000"/>
                                        <p:tgtEl>
                                          <p:spTgt spid="262"/>
                                        </p:tgtEl>
                                      </p:cBhvr>
                                    </p:animEffect>
                                    <p:anim calcmode="lin" valueType="num">
                                      <p:cBhvr>
                                        <p:cTn id="18" dur="1000" fill="hold"/>
                                        <p:tgtEl>
                                          <p:spTgt spid="262"/>
                                        </p:tgtEl>
                                        <p:attrNameLst>
                                          <p:attrName>ppt_x</p:attrName>
                                        </p:attrNameLst>
                                      </p:cBhvr>
                                      <p:tavLst>
                                        <p:tav tm="0">
                                          <p:val>
                                            <p:strVal val="#ppt_x"/>
                                          </p:val>
                                        </p:tav>
                                        <p:tav tm="100000">
                                          <p:val>
                                            <p:strVal val="#ppt_x"/>
                                          </p:val>
                                        </p:tav>
                                      </p:tavLst>
                                    </p:anim>
                                    <p:anim calcmode="lin" valueType="num">
                                      <p:cBhvr>
                                        <p:cTn id="19" dur="1000" fill="hold"/>
                                        <p:tgtEl>
                                          <p:spTgt spid="26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600"/>
                                  </p:stCondLst>
                                  <p:childTnLst>
                                    <p:set>
                                      <p:cBhvr>
                                        <p:cTn id="21" dur="1" fill="hold">
                                          <p:stCondLst>
                                            <p:cond delay="0"/>
                                          </p:stCondLst>
                                        </p:cTn>
                                        <p:tgtEl>
                                          <p:spTgt spid="304"/>
                                        </p:tgtEl>
                                        <p:attrNameLst>
                                          <p:attrName>style.visibility</p:attrName>
                                        </p:attrNameLst>
                                      </p:cBhvr>
                                      <p:to>
                                        <p:strVal val="visible"/>
                                      </p:to>
                                    </p:set>
                                    <p:animEffect transition="in" filter="fade">
                                      <p:cBhvr>
                                        <p:cTn id="22" dur="1000"/>
                                        <p:tgtEl>
                                          <p:spTgt spid="304"/>
                                        </p:tgtEl>
                                      </p:cBhvr>
                                    </p:animEffect>
                                    <p:anim calcmode="lin" valueType="num">
                                      <p:cBhvr>
                                        <p:cTn id="23" dur="1000" fill="hold"/>
                                        <p:tgtEl>
                                          <p:spTgt spid="304"/>
                                        </p:tgtEl>
                                        <p:attrNameLst>
                                          <p:attrName>ppt_x</p:attrName>
                                        </p:attrNameLst>
                                      </p:cBhvr>
                                      <p:tavLst>
                                        <p:tav tm="0">
                                          <p:val>
                                            <p:strVal val="#ppt_x"/>
                                          </p:val>
                                        </p:tav>
                                        <p:tav tm="100000">
                                          <p:val>
                                            <p:strVal val="#ppt_x"/>
                                          </p:val>
                                        </p:tav>
                                      </p:tavLst>
                                    </p:anim>
                                    <p:anim calcmode="lin" valueType="num">
                                      <p:cBhvr>
                                        <p:cTn id="24" dur="1000" fill="hold"/>
                                        <p:tgtEl>
                                          <p:spTgt spid="30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00"/>
                                  </p:stCondLst>
                                  <p:childTnLst>
                                    <p:set>
                                      <p:cBhvr>
                                        <p:cTn id="26" dur="1" fill="hold">
                                          <p:stCondLst>
                                            <p:cond delay="0"/>
                                          </p:stCondLst>
                                        </p:cTn>
                                        <p:tgtEl>
                                          <p:spTgt spid="373"/>
                                        </p:tgtEl>
                                        <p:attrNameLst>
                                          <p:attrName>style.visibility</p:attrName>
                                        </p:attrNameLst>
                                      </p:cBhvr>
                                      <p:to>
                                        <p:strVal val="visible"/>
                                      </p:to>
                                    </p:set>
                                    <p:animEffect transition="in" filter="fade">
                                      <p:cBhvr>
                                        <p:cTn id="27" dur="1000"/>
                                        <p:tgtEl>
                                          <p:spTgt spid="373"/>
                                        </p:tgtEl>
                                      </p:cBhvr>
                                    </p:animEffect>
                                    <p:anim calcmode="lin" valueType="num">
                                      <p:cBhvr>
                                        <p:cTn id="28" dur="1000" fill="hold"/>
                                        <p:tgtEl>
                                          <p:spTgt spid="373"/>
                                        </p:tgtEl>
                                        <p:attrNameLst>
                                          <p:attrName>ppt_x</p:attrName>
                                        </p:attrNameLst>
                                      </p:cBhvr>
                                      <p:tavLst>
                                        <p:tav tm="0">
                                          <p:val>
                                            <p:strVal val="#ppt_x"/>
                                          </p:val>
                                        </p:tav>
                                        <p:tav tm="100000">
                                          <p:val>
                                            <p:strVal val="#ppt_x"/>
                                          </p:val>
                                        </p:tav>
                                      </p:tavLst>
                                    </p:anim>
                                    <p:anim calcmode="lin" valueType="num">
                                      <p:cBhvr>
                                        <p:cTn id="29" dur="1000" fill="hold"/>
                                        <p:tgtEl>
                                          <p:spTgt spid="37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74"/>
                                        </p:tgtEl>
                                        <p:attrNameLst>
                                          <p:attrName>style.visibility</p:attrName>
                                        </p:attrNameLst>
                                      </p:cBhvr>
                                      <p:to>
                                        <p:strVal val="visible"/>
                                      </p:to>
                                    </p:set>
                                    <p:animEffect transition="in" filter="fade">
                                      <p:cBhvr>
                                        <p:cTn id="32" dur="1000"/>
                                        <p:tgtEl>
                                          <p:spTgt spid="374"/>
                                        </p:tgtEl>
                                      </p:cBhvr>
                                    </p:animEffect>
                                    <p:anim calcmode="lin" valueType="num">
                                      <p:cBhvr>
                                        <p:cTn id="33" dur="1000" fill="hold"/>
                                        <p:tgtEl>
                                          <p:spTgt spid="374"/>
                                        </p:tgtEl>
                                        <p:attrNameLst>
                                          <p:attrName>ppt_x</p:attrName>
                                        </p:attrNameLst>
                                      </p:cBhvr>
                                      <p:tavLst>
                                        <p:tav tm="0">
                                          <p:val>
                                            <p:strVal val="#ppt_x"/>
                                          </p:val>
                                        </p:tav>
                                        <p:tav tm="100000">
                                          <p:val>
                                            <p:strVal val="#ppt_x"/>
                                          </p:val>
                                        </p:tav>
                                      </p:tavLst>
                                    </p:anim>
                                    <p:anim calcmode="lin" valueType="num">
                                      <p:cBhvr>
                                        <p:cTn id="34" dur="1000" fill="hold"/>
                                        <p:tgtEl>
                                          <p:spTgt spid="374"/>
                                        </p:tgtEl>
                                        <p:attrNameLst>
                                          <p:attrName>ppt_y</p:attrName>
                                        </p:attrNameLst>
                                      </p:cBhvr>
                                      <p:tavLst>
                                        <p:tav tm="0">
                                          <p:val>
                                            <p:strVal val="#ppt_y+.1"/>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8" fill="hold" grpId="0" nodeType="withEffect">
                                  <p:stCondLst>
                                    <p:cond delay="1000"/>
                                  </p:stCondLst>
                                  <p:childTnLst>
                                    <p:set>
                                      <p:cBhvr>
                                        <p:cTn id="44" dur="1" fill="hold">
                                          <p:stCondLst>
                                            <p:cond delay="0"/>
                                          </p:stCondLst>
                                        </p:cTn>
                                        <p:tgtEl>
                                          <p:spTgt spid="102"/>
                                        </p:tgtEl>
                                        <p:attrNameLst>
                                          <p:attrName>style.visibility</p:attrName>
                                        </p:attrNameLst>
                                      </p:cBhvr>
                                      <p:to>
                                        <p:strVal val="visible"/>
                                      </p:to>
                                    </p:set>
                                    <p:anim calcmode="lin" valueType="num">
                                      <p:cBhvr additive="base">
                                        <p:cTn id="45" dur="500" fill="hold"/>
                                        <p:tgtEl>
                                          <p:spTgt spid="102"/>
                                        </p:tgtEl>
                                        <p:attrNameLst>
                                          <p:attrName>ppt_x</p:attrName>
                                        </p:attrNameLst>
                                      </p:cBhvr>
                                      <p:tavLst>
                                        <p:tav tm="0">
                                          <p:val>
                                            <p:strVal val="0-#ppt_w/2"/>
                                          </p:val>
                                        </p:tav>
                                        <p:tav tm="100000">
                                          <p:val>
                                            <p:strVal val="#ppt_x"/>
                                          </p:val>
                                        </p:tav>
                                      </p:tavLst>
                                    </p:anim>
                                    <p:anim calcmode="lin" valueType="num">
                                      <p:cBhvr additive="base">
                                        <p:cTn id="46" dur="500" fill="hold"/>
                                        <p:tgtEl>
                                          <p:spTgt spid="102"/>
                                        </p:tgtEl>
                                        <p:attrNameLst>
                                          <p:attrName>ppt_y</p:attrName>
                                        </p:attrNameLst>
                                      </p:cBhvr>
                                      <p:tavLst>
                                        <p:tav tm="0">
                                          <p:val>
                                            <p:strVal val="#ppt_y"/>
                                          </p:val>
                                        </p:tav>
                                        <p:tav tm="100000">
                                          <p:val>
                                            <p:strVal val="#ppt_y"/>
                                          </p:val>
                                        </p:tav>
                                      </p:tavLst>
                                    </p:anim>
                                  </p:childTnLst>
                                </p:cTn>
                              </p:par>
                            </p:childTnLst>
                          </p:cTn>
                        </p:par>
                        <p:par>
                          <p:cTn id="47" fill="hold">
                            <p:stCondLst>
                              <p:cond delay="1600"/>
                            </p:stCondLst>
                            <p:childTnLst>
                              <p:par>
                                <p:cTn id="48" presetID="10" presetClass="entr" presetSubtype="0" fill="hold" grpId="0" nodeType="afterEffect">
                                  <p:stCondLst>
                                    <p:cond delay="0"/>
                                  </p:stCondLst>
                                  <p:childTnLst>
                                    <p:set>
                                      <p:cBhvr>
                                        <p:cTn id="49" dur="1" fill="hold">
                                          <p:stCondLst>
                                            <p:cond delay="0"/>
                                          </p:stCondLst>
                                        </p:cTn>
                                        <p:tgtEl>
                                          <p:spTgt spid="138"/>
                                        </p:tgtEl>
                                        <p:attrNameLst>
                                          <p:attrName>style.visibility</p:attrName>
                                        </p:attrNameLst>
                                      </p:cBhvr>
                                      <p:to>
                                        <p:strVal val="visible"/>
                                      </p:to>
                                    </p:set>
                                    <p:animEffect transition="in" filter="fade">
                                      <p:cBhvr>
                                        <p:cTn id="50" dur="700"/>
                                        <p:tgtEl>
                                          <p:spTgt spid="138"/>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05"/>
                                        </p:tgtEl>
                                        <p:attrNameLst>
                                          <p:attrName>style.visibility</p:attrName>
                                        </p:attrNameLst>
                                      </p:cBhvr>
                                      <p:to>
                                        <p:strVal val="visible"/>
                                      </p:to>
                                    </p:set>
                                    <p:animEffect transition="in" filter="fade">
                                      <p:cBhvr>
                                        <p:cTn id="53" dur="700"/>
                                        <p:tgtEl>
                                          <p:spTgt spid="30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26"/>
                                        </p:tgtEl>
                                        <p:attrNameLst>
                                          <p:attrName>style.visibility</p:attrName>
                                        </p:attrNameLst>
                                      </p:cBhvr>
                                      <p:to>
                                        <p:strVal val="visible"/>
                                      </p:to>
                                    </p:set>
                                    <p:animEffect transition="in" filter="fade">
                                      <p:cBhvr>
                                        <p:cTn id="56" dur="700"/>
                                        <p:tgtEl>
                                          <p:spTgt spid="326"/>
                                        </p:tgtEl>
                                      </p:cBhvr>
                                    </p:animEffect>
                                  </p:childTnLst>
                                </p:cTn>
                              </p:par>
                              <p:par>
                                <p:cTn id="57" presetID="10" presetClass="entr" presetSubtype="0" fill="hold" grpId="0" nodeType="withEffect">
                                  <p:stCondLst>
                                    <p:cond delay="200"/>
                                  </p:stCondLst>
                                  <p:childTnLst>
                                    <p:set>
                                      <p:cBhvr>
                                        <p:cTn id="58" dur="1" fill="hold">
                                          <p:stCondLst>
                                            <p:cond delay="0"/>
                                          </p:stCondLst>
                                        </p:cTn>
                                        <p:tgtEl>
                                          <p:spTgt spid="350"/>
                                        </p:tgtEl>
                                        <p:attrNameLst>
                                          <p:attrName>style.visibility</p:attrName>
                                        </p:attrNameLst>
                                      </p:cBhvr>
                                      <p:to>
                                        <p:strVal val="visible"/>
                                      </p:to>
                                    </p:set>
                                    <p:animEffect transition="in" filter="fade">
                                      <p:cBhvr>
                                        <p:cTn id="59" dur="700"/>
                                        <p:tgtEl>
                                          <p:spTgt spid="350"/>
                                        </p:tgtEl>
                                      </p:cBhvr>
                                    </p:animEffect>
                                  </p:childTnLst>
                                </p:cTn>
                              </p:par>
                              <p:par>
                                <p:cTn id="60" presetID="10" presetClass="entr" presetSubtype="0" fill="hold" grpId="0" nodeType="withEffect">
                                  <p:stCondLst>
                                    <p:cond delay="400"/>
                                  </p:stCondLst>
                                  <p:childTnLst>
                                    <p:set>
                                      <p:cBhvr>
                                        <p:cTn id="61" dur="1" fill="hold">
                                          <p:stCondLst>
                                            <p:cond delay="0"/>
                                          </p:stCondLst>
                                        </p:cTn>
                                        <p:tgtEl>
                                          <p:spTgt spid="351"/>
                                        </p:tgtEl>
                                        <p:attrNameLst>
                                          <p:attrName>style.visibility</p:attrName>
                                        </p:attrNameLst>
                                      </p:cBhvr>
                                      <p:to>
                                        <p:strVal val="visible"/>
                                      </p:to>
                                    </p:set>
                                    <p:animEffect transition="in" filter="fade">
                                      <p:cBhvr>
                                        <p:cTn id="62" dur="700"/>
                                        <p:tgtEl>
                                          <p:spTgt spid="351"/>
                                        </p:tgtEl>
                                      </p:cBhvr>
                                    </p:animEffect>
                                  </p:childTnLst>
                                </p:cTn>
                              </p:par>
                              <p:par>
                                <p:cTn id="63" presetID="10" presetClass="entr" presetSubtype="0" fill="hold" grpId="0" nodeType="withEffect">
                                  <p:stCondLst>
                                    <p:cond delay="200"/>
                                  </p:stCondLst>
                                  <p:childTnLst>
                                    <p:set>
                                      <p:cBhvr>
                                        <p:cTn id="64" dur="1" fill="hold">
                                          <p:stCondLst>
                                            <p:cond delay="0"/>
                                          </p:stCondLst>
                                        </p:cTn>
                                        <p:tgtEl>
                                          <p:spTgt spid="353"/>
                                        </p:tgtEl>
                                        <p:attrNameLst>
                                          <p:attrName>style.visibility</p:attrName>
                                        </p:attrNameLst>
                                      </p:cBhvr>
                                      <p:to>
                                        <p:strVal val="visible"/>
                                      </p:to>
                                    </p:set>
                                    <p:animEffect transition="in" filter="fade">
                                      <p:cBhvr>
                                        <p:cTn id="65" dur="700"/>
                                        <p:tgtEl>
                                          <p:spTgt spid="353"/>
                                        </p:tgtEl>
                                      </p:cBhvr>
                                    </p:animEffect>
                                  </p:childTnLst>
                                </p:cTn>
                              </p:par>
                              <p:par>
                                <p:cTn id="66" presetID="10" presetClass="entr" presetSubtype="0" fill="hold" grpId="0" nodeType="withEffect">
                                  <p:stCondLst>
                                    <p:cond delay="600"/>
                                  </p:stCondLst>
                                  <p:childTnLst>
                                    <p:set>
                                      <p:cBhvr>
                                        <p:cTn id="67" dur="1" fill="hold">
                                          <p:stCondLst>
                                            <p:cond delay="0"/>
                                          </p:stCondLst>
                                        </p:cTn>
                                        <p:tgtEl>
                                          <p:spTgt spid="370"/>
                                        </p:tgtEl>
                                        <p:attrNameLst>
                                          <p:attrName>style.visibility</p:attrName>
                                        </p:attrNameLst>
                                      </p:cBhvr>
                                      <p:to>
                                        <p:strVal val="visible"/>
                                      </p:to>
                                    </p:set>
                                    <p:animEffect transition="in" filter="fade">
                                      <p:cBhvr>
                                        <p:cTn id="68" dur="700"/>
                                        <p:tgtEl>
                                          <p:spTgt spid="370"/>
                                        </p:tgtEl>
                                      </p:cBhvr>
                                    </p:animEffect>
                                  </p:childTnLst>
                                </p:cTn>
                              </p:par>
                              <p:par>
                                <p:cTn id="69" presetID="10" presetClass="entr" presetSubtype="0" fill="hold" grpId="0" nodeType="withEffect">
                                  <p:stCondLst>
                                    <p:cond delay="400"/>
                                  </p:stCondLst>
                                  <p:childTnLst>
                                    <p:set>
                                      <p:cBhvr>
                                        <p:cTn id="70" dur="1" fill="hold">
                                          <p:stCondLst>
                                            <p:cond delay="0"/>
                                          </p:stCondLst>
                                        </p:cTn>
                                        <p:tgtEl>
                                          <p:spTgt spid="371"/>
                                        </p:tgtEl>
                                        <p:attrNameLst>
                                          <p:attrName>style.visibility</p:attrName>
                                        </p:attrNameLst>
                                      </p:cBhvr>
                                      <p:to>
                                        <p:strVal val="visible"/>
                                      </p:to>
                                    </p:set>
                                    <p:animEffect transition="in" filter="fade">
                                      <p:cBhvr>
                                        <p:cTn id="71" dur="700"/>
                                        <p:tgtEl>
                                          <p:spTgt spid="371"/>
                                        </p:tgtEl>
                                      </p:cBhvr>
                                    </p:animEffect>
                                  </p:childTnLst>
                                </p:cTn>
                              </p:par>
                              <p:par>
                                <p:cTn id="72" presetID="10" presetClass="entr" presetSubtype="0" fill="hold" grpId="0" nodeType="withEffect">
                                  <p:stCondLst>
                                    <p:cond delay="400"/>
                                  </p:stCondLst>
                                  <p:childTnLst>
                                    <p:set>
                                      <p:cBhvr>
                                        <p:cTn id="73" dur="1" fill="hold">
                                          <p:stCondLst>
                                            <p:cond delay="0"/>
                                          </p:stCondLst>
                                        </p:cTn>
                                        <p:tgtEl>
                                          <p:spTgt spid="372"/>
                                        </p:tgtEl>
                                        <p:attrNameLst>
                                          <p:attrName>style.visibility</p:attrName>
                                        </p:attrNameLst>
                                      </p:cBhvr>
                                      <p:to>
                                        <p:strVal val="visible"/>
                                      </p:to>
                                    </p:set>
                                    <p:animEffect transition="in" filter="fade">
                                      <p:cBhvr>
                                        <p:cTn id="74" dur="700"/>
                                        <p:tgtEl>
                                          <p:spTgt spid="372"/>
                                        </p:tgtEl>
                                      </p:cBhvr>
                                    </p:animEffect>
                                  </p:childTnLst>
                                </p:cTn>
                              </p:par>
                              <p:par>
                                <p:cTn id="75" presetID="10" presetClass="entr" presetSubtype="0" fill="hold" grpId="0" nodeType="withEffect">
                                  <p:stCondLst>
                                    <p:cond delay="200"/>
                                  </p:stCondLst>
                                  <p:childTnLst>
                                    <p:set>
                                      <p:cBhvr>
                                        <p:cTn id="76" dur="1" fill="hold">
                                          <p:stCondLst>
                                            <p:cond delay="0"/>
                                          </p:stCondLst>
                                        </p:cTn>
                                        <p:tgtEl>
                                          <p:spTgt spid="339"/>
                                        </p:tgtEl>
                                        <p:attrNameLst>
                                          <p:attrName>style.visibility</p:attrName>
                                        </p:attrNameLst>
                                      </p:cBhvr>
                                      <p:to>
                                        <p:strVal val="visible"/>
                                      </p:to>
                                    </p:set>
                                    <p:animEffect transition="in" filter="fade">
                                      <p:cBhvr>
                                        <p:cTn id="77" dur="700"/>
                                        <p:tgtEl>
                                          <p:spTgt spid="339"/>
                                        </p:tgtEl>
                                      </p:cBhvr>
                                    </p:animEffect>
                                  </p:childTnLst>
                                </p:cTn>
                              </p:par>
                              <p:par>
                                <p:cTn id="78" presetID="10" presetClass="entr" presetSubtype="0" fill="hold" grpId="0" nodeType="withEffect">
                                  <p:stCondLst>
                                    <p:cond delay="600"/>
                                  </p:stCondLst>
                                  <p:childTnLst>
                                    <p:set>
                                      <p:cBhvr>
                                        <p:cTn id="79" dur="1" fill="hold">
                                          <p:stCondLst>
                                            <p:cond delay="0"/>
                                          </p:stCondLst>
                                        </p:cTn>
                                        <p:tgtEl>
                                          <p:spTgt spid="340"/>
                                        </p:tgtEl>
                                        <p:attrNameLst>
                                          <p:attrName>style.visibility</p:attrName>
                                        </p:attrNameLst>
                                      </p:cBhvr>
                                      <p:to>
                                        <p:strVal val="visible"/>
                                      </p:to>
                                    </p:set>
                                    <p:animEffect transition="in" filter="fade">
                                      <p:cBhvr>
                                        <p:cTn id="80" dur="700"/>
                                        <p:tgtEl>
                                          <p:spTgt spid="340"/>
                                        </p:tgtEl>
                                      </p:cBhvr>
                                    </p:animEffect>
                                  </p:childTnLst>
                                </p:cTn>
                              </p:par>
                              <p:par>
                                <p:cTn id="81" presetID="10" presetClass="entr" presetSubtype="0" fill="hold" grpId="0" nodeType="withEffect">
                                  <p:stCondLst>
                                    <p:cond delay="400"/>
                                  </p:stCondLst>
                                  <p:childTnLst>
                                    <p:set>
                                      <p:cBhvr>
                                        <p:cTn id="82" dur="1" fill="hold">
                                          <p:stCondLst>
                                            <p:cond delay="0"/>
                                          </p:stCondLst>
                                        </p:cTn>
                                        <p:tgtEl>
                                          <p:spTgt spid="342"/>
                                        </p:tgtEl>
                                        <p:attrNameLst>
                                          <p:attrName>style.visibility</p:attrName>
                                        </p:attrNameLst>
                                      </p:cBhvr>
                                      <p:to>
                                        <p:strVal val="visible"/>
                                      </p:to>
                                    </p:set>
                                    <p:animEffect transition="in" filter="fade">
                                      <p:cBhvr>
                                        <p:cTn id="83" dur="700"/>
                                        <p:tgtEl>
                                          <p:spTgt spid="342"/>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46"/>
                                        </p:tgtEl>
                                        <p:attrNameLst>
                                          <p:attrName>style.visibility</p:attrName>
                                        </p:attrNameLst>
                                      </p:cBhvr>
                                      <p:to>
                                        <p:strVal val="visible"/>
                                      </p:to>
                                    </p:set>
                                    <p:animEffect transition="in" filter="fade">
                                      <p:cBhvr>
                                        <p:cTn id="86" dur="700"/>
                                        <p:tgtEl>
                                          <p:spTgt spid="346"/>
                                        </p:tgtEl>
                                      </p:cBhvr>
                                    </p:animEffect>
                                  </p:childTnLst>
                                </p:cTn>
                              </p:par>
                              <p:par>
                                <p:cTn id="87" presetID="10" presetClass="entr" presetSubtype="0" fill="hold" grpId="0" nodeType="withEffect">
                                  <p:stCondLst>
                                    <p:cond delay="200"/>
                                  </p:stCondLst>
                                  <p:childTnLst>
                                    <p:set>
                                      <p:cBhvr>
                                        <p:cTn id="88" dur="1" fill="hold">
                                          <p:stCondLst>
                                            <p:cond delay="0"/>
                                          </p:stCondLst>
                                        </p:cTn>
                                        <p:tgtEl>
                                          <p:spTgt spid="347"/>
                                        </p:tgtEl>
                                        <p:attrNameLst>
                                          <p:attrName>style.visibility</p:attrName>
                                        </p:attrNameLst>
                                      </p:cBhvr>
                                      <p:to>
                                        <p:strVal val="visible"/>
                                      </p:to>
                                    </p:set>
                                    <p:animEffect transition="in" filter="fade">
                                      <p:cBhvr>
                                        <p:cTn id="89" dur="700"/>
                                        <p:tgtEl>
                                          <p:spTgt spid="34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48"/>
                                        </p:tgtEl>
                                        <p:attrNameLst>
                                          <p:attrName>style.visibility</p:attrName>
                                        </p:attrNameLst>
                                      </p:cBhvr>
                                      <p:to>
                                        <p:strVal val="visible"/>
                                      </p:to>
                                    </p:set>
                                    <p:animEffect transition="in" filter="fade">
                                      <p:cBhvr>
                                        <p:cTn id="92" dur="700"/>
                                        <p:tgtEl>
                                          <p:spTgt spid="348"/>
                                        </p:tgtEl>
                                      </p:cBhvr>
                                    </p:animEffect>
                                  </p:childTnLst>
                                </p:cTn>
                              </p:par>
                              <p:par>
                                <p:cTn id="93" presetID="10" presetClass="entr" presetSubtype="0" fill="hold" grpId="0" nodeType="withEffect">
                                  <p:stCondLst>
                                    <p:cond delay="400"/>
                                  </p:stCondLst>
                                  <p:childTnLst>
                                    <p:set>
                                      <p:cBhvr>
                                        <p:cTn id="94" dur="1" fill="hold">
                                          <p:stCondLst>
                                            <p:cond delay="0"/>
                                          </p:stCondLst>
                                        </p:cTn>
                                        <p:tgtEl>
                                          <p:spTgt spid="349"/>
                                        </p:tgtEl>
                                        <p:attrNameLst>
                                          <p:attrName>style.visibility</p:attrName>
                                        </p:attrNameLst>
                                      </p:cBhvr>
                                      <p:to>
                                        <p:strVal val="visible"/>
                                      </p:to>
                                    </p:set>
                                    <p:animEffect transition="in" filter="fade">
                                      <p:cBhvr>
                                        <p:cTn id="95" dur="700"/>
                                        <p:tgtEl>
                                          <p:spTgt spid="349"/>
                                        </p:tgtEl>
                                      </p:cBhvr>
                                    </p:animEffect>
                                  </p:childTnLst>
                                </p:cTn>
                              </p:par>
                              <p:par>
                                <p:cTn id="96" presetID="10" presetClass="entr" presetSubtype="0" fill="hold" grpId="0" nodeType="withEffect">
                                  <p:stCondLst>
                                    <p:cond delay="600"/>
                                  </p:stCondLst>
                                  <p:childTnLst>
                                    <p:set>
                                      <p:cBhvr>
                                        <p:cTn id="97" dur="1" fill="hold">
                                          <p:stCondLst>
                                            <p:cond delay="0"/>
                                          </p:stCondLst>
                                        </p:cTn>
                                        <p:tgtEl>
                                          <p:spTgt spid="352"/>
                                        </p:tgtEl>
                                        <p:attrNameLst>
                                          <p:attrName>style.visibility</p:attrName>
                                        </p:attrNameLst>
                                      </p:cBhvr>
                                      <p:to>
                                        <p:strVal val="visible"/>
                                      </p:to>
                                    </p:set>
                                    <p:animEffect transition="in" filter="fade">
                                      <p:cBhvr>
                                        <p:cTn id="98" dur="700"/>
                                        <p:tgtEl>
                                          <p:spTgt spid="352"/>
                                        </p:tgtEl>
                                      </p:cBhvr>
                                    </p:animEffect>
                                  </p:childTnLst>
                                </p:cTn>
                              </p:par>
                              <p:par>
                                <p:cTn id="99" presetID="10" presetClass="entr" presetSubtype="0" fill="hold" grpId="0" nodeType="withEffect">
                                  <p:stCondLst>
                                    <p:cond delay="200"/>
                                  </p:stCondLst>
                                  <p:childTnLst>
                                    <p:set>
                                      <p:cBhvr>
                                        <p:cTn id="100" dur="1" fill="hold">
                                          <p:stCondLst>
                                            <p:cond delay="0"/>
                                          </p:stCondLst>
                                        </p:cTn>
                                        <p:tgtEl>
                                          <p:spTgt spid="125"/>
                                        </p:tgtEl>
                                        <p:attrNameLst>
                                          <p:attrName>style.visibility</p:attrName>
                                        </p:attrNameLst>
                                      </p:cBhvr>
                                      <p:to>
                                        <p:strVal val="visible"/>
                                      </p:to>
                                    </p:set>
                                    <p:animEffect transition="in" filter="fade">
                                      <p:cBhvr>
                                        <p:cTn id="101" dur="700"/>
                                        <p:tgtEl>
                                          <p:spTgt spid="125"/>
                                        </p:tgtEl>
                                      </p:cBhvr>
                                    </p:animEffect>
                                  </p:childTnLst>
                                </p:cTn>
                              </p:par>
                              <p:par>
                                <p:cTn id="102" presetID="10" presetClass="entr" presetSubtype="0" fill="hold" grpId="0" nodeType="withEffect">
                                  <p:stCondLst>
                                    <p:cond delay="400"/>
                                  </p:stCondLst>
                                  <p:childTnLst>
                                    <p:set>
                                      <p:cBhvr>
                                        <p:cTn id="103" dur="1" fill="hold">
                                          <p:stCondLst>
                                            <p:cond delay="0"/>
                                          </p:stCondLst>
                                        </p:cTn>
                                        <p:tgtEl>
                                          <p:spTgt spid="126"/>
                                        </p:tgtEl>
                                        <p:attrNameLst>
                                          <p:attrName>style.visibility</p:attrName>
                                        </p:attrNameLst>
                                      </p:cBhvr>
                                      <p:to>
                                        <p:strVal val="visible"/>
                                      </p:to>
                                    </p:set>
                                    <p:animEffect transition="in" filter="fade">
                                      <p:cBhvr>
                                        <p:cTn id="104" dur="700"/>
                                        <p:tgtEl>
                                          <p:spTgt spid="126"/>
                                        </p:tgtEl>
                                      </p:cBhvr>
                                    </p:animEffect>
                                  </p:childTnLst>
                                </p:cTn>
                              </p:par>
                              <p:par>
                                <p:cTn id="105" presetID="10" presetClass="entr" presetSubtype="0" fill="hold" grpId="0" nodeType="withEffect">
                                  <p:stCondLst>
                                    <p:cond delay="200"/>
                                  </p:stCondLst>
                                  <p:childTnLst>
                                    <p:set>
                                      <p:cBhvr>
                                        <p:cTn id="106" dur="1" fill="hold">
                                          <p:stCondLst>
                                            <p:cond delay="0"/>
                                          </p:stCondLst>
                                        </p:cTn>
                                        <p:tgtEl>
                                          <p:spTgt spid="127"/>
                                        </p:tgtEl>
                                        <p:attrNameLst>
                                          <p:attrName>style.visibility</p:attrName>
                                        </p:attrNameLst>
                                      </p:cBhvr>
                                      <p:to>
                                        <p:strVal val="visible"/>
                                      </p:to>
                                    </p:set>
                                    <p:animEffect transition="in" filter="fade">
                                      <p:cBhvr>
                                        <p:cTn id="107" dur="700"/>
                                        <p:tgtEl>
                                          <p:spTgt spid="127"/>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28"/>
                                        </p:tgtEl>
                                        <p:attrNameLst>
                                          <p:attrName>style.visibility</p:attrName>
                                        </p:attrNameLst>
                                      </p:cBhvr>
                                      <p:to>
                                        <p:strVal val="visible"/>
                                      </p:to>
                                    </p:set>
                                    <p:animEffect transition="in" filter="fade">
                                      <p:cBhvr>
                                        <p:cTn id="110" dur="700"/>
                                        <p:tgtEl>
                                          <p:spTgt spid="128"/>
                                        </p:tgtEl>
                                      </p:cBhvr>
                                    </p:animEffect>
                                  </p:childTnLst>
                                </p:cTn>
                              </p:par>
                              <p:par>
                                <p:cTn id="111" presetID="10" presetClass="entr" presetSubtype="0" fill="hold" grpId="0" nodeType="withEffect">
                                  <p:stCondLst>
                                    <p:cond delay="400"/>
                                  </p:stCondLst>
                                  <p:childTnLst>
                                    <p:set>
                                      <p:cBhvr>
                                        <p:cTn id="112" dur="1" fill="hold">
                                          <p:stCondLst>
                                            <p:cond delay="0"/>
                                          </p:stCondLst>
                                        </p:cTn>
                                        <p:tgtEl>
                                          <p:spTgt spid="129"/>
                                        </p:tgtEl>
                                        <p:attrNameLst>
                                          <p:attrName>style.visibility</p:attrName>
                                        </p:attrNameLst>
                                      </p:cBhvr>
                                      <p:to>
                                        <p:strVal val="visible"/>
                                      </p:to>
                                    </p:set>
                                    <p:animEffect transition="in" filter="fade">
                                      <p:cBhvr>
                                        <p:cTn id="113" dur="700"/>
                                        <p:tgtEl>
                                          <p:spTgt spid="12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30"/>
                                        </p:tgtEl>
                                        <p:attrNameLst>
                                          <p:attrName>style.visibility</p:attrName>
                                        </p:attrNameLst>
                                      </p:cBhvr>
                                      <p:to>
                                        <p:strVal val="visible"/>
                                      </p:to>
                                    </p:set>
                                    <p:animEffect transition="in" filter="fade">
                                      <p:cBhvr>
                                        <p:cTn id="116" dur="700"/>
                                        <p:tgtEl>
                                          <p:spTgt spid="130"/>
                                        </p:tgtEl>
                                      </p:cBhvr>
                                    </p:animEffect>
                                  </p:childTnLst>
                                </p:cTn>
                              </p:par>
                              <p:par>
                                <p:cTn id="117" presetID="10" presetClass="entr" presetSubtype="0" fill="hold" grpId="0" nodeType="withEffect">
                                  <p:stCondLst>
                                    <p:cond delay="600"/>
                                  </p:stCondLst>
                                  <p:childTnLst>
                                    <p:set>
                                      <p:cBhvr>
                                        <p:cTn id="118" dur="1" fill="hold">
                                          <p:stCondLst>
                                            <p:cond delay="0"/>
                                          </p:stCondLst>
                                        </p:cTn>
                                        <p:tgtEl>
                                          <p:spTgt spid="131"/>
                                        </p:tgtEl>
                                        <p:attrNameLst>
                                          <p:attrName>style.visibility</p:attrName>
                                        </p:attrNameLst>
                                      </p:cBhvr>
                                      <p:to>
                                        <p:strVal val="visible"/>
                                      </p:to>
                                    </p:set>
                                    <p:animEffect transition="in" filter="fade">
                                      <p:cBhvr>
                                        <p:cTn id="119" dur="700"/>
                                        <p:tgtEl>
                                          <p:spTgt spid="131"/>
                                        </p:tgtEl>
                                      </p:cBhvr>
                                    </p:animEffect>
                                  </p:childTnLst>
                                </p:cTn>
                              </p:par>
                              <p:par>
                                <p:cTn id="120" presetID="10" presetClass="entr" presetSubtype="0" fill="hold" grpId="0" nodeType="withEffect">
                                  <p:stCondLst>
                                    <p:cond delay="200"/>
                                  </p:stCondLst>
                                  <p:childTnLst>
                                    <p:set>
                                      <p:cBhvr>
                                        <p:cTn id="121" dur="1" fill="hold">
                                          <p:stCondLst>
                                            <p:cond delay="0"/>
                                          </p:stCondLst>
                                        </p:cTn>
                                        <p:tgtEl>
                                          <p:spTgt spid="133"/>
                                        </p:tgtEl>
                                        <p:attrNameLst>
                                          <p:attrName>style.visibility</p:attrName>
                                        </p:attrNameLst>
                                      </p:cBhvr>
                                      <p:to>
                                        <p:strVal val="visible"/>
                                      </p:to>
                                    </p:set>
                                    <p:animEffect transition="in" filter="fade">
                                      <p:cBhvr>
                                        <p:cTn id="122" dur="700"/>
                                        <p:tgtEl>
                                          <p:spTgt spid="133"/>
                                        </p:tgtEl>
                                      </p:cBhvr>
                                    </p:animEffect>
                                  </p:childTnLst>
                                </p:cTn>
                              </p:par>
                              <p:par>
                                <p:cTn id="123" presetID="10" presetClass="entr" presetSubtype="0" fill="hold" grpId="0" nodeType="withEffect">
                                  <p:stCondLst>
                                    <p:cond delay="400"/>
                                  </p:stCondLst>
                                  <p:childTnLst>
                                    <p:set>
                                      <p:cBhvr>
                                        <p:cTn id="124" dur="1" fill="hold">
                                          <p:stCondLst>
                                            <p:cond delay="0"/>
                                          </p:stCondLst>
                                        </p:cTn>
                                        <p:tgtEl>
                                          <p:spTgt spid="134"/>
                                        </p:tgtEl>
                                        <p:attrNameLst>
                                          <p:attrName>style.visibility</p:attrName>
                                        </p:attrNameLst>
                                      </p:cBhvr>
                                      <p:to>
                                        <p:strVal val="visible"/>
                                      </p:to>
                                    </p:set>
                                    <p:animEffect transition="in" filter="fade">
                                      <p:cBhvr>
                                        <p:cTn id="125" dur="700"/>
                                        <p:tgtEl>
                                          <p:spTgt spid="134"/>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35"/>
                                        </p:tgtEl>
                                        <p:attrNameLst>
                                          <p:attrName>style.visibility</p:attrName>
                                        </p:attrNameLst>
                                      </p:cBhvr>
                                      <p:to>
                                        <p:strVal val="visible"/>
                                      </p:to>
                                    </p:set>
                                    <p:animEffect transition="in" filter="fade">
                                      <p:cBhvr>
                                        <p:cTn id="128" dur="700"/>
                                        <p:tgtEl>
                                          <p:spTgt spid="135"/>
                                        </p:tgtEl>
                                      </p:cBhvr>
                                    </p:animEffect>
                                  </p:childTnLst>
                                </p:cTn>
                              </p:par>
                              <p:par>
                                <p:cTn id="129" presetID="10" presetClass="entr" presetSubtype="0" fill="hold" grpId="0" nodeType="withEffect">
                                  <p:stCondLst>
                                    <p:cond delay="200"/>
                                  </p:stCondLst>
                                  <p:childTnLst>
                                    <p:set>
                                      <p:cBhvr>
                                        <p:cTn id="130" dur="1" fill="hold">
                                          <p:stCondLst>
                                            <p:cond delay="0"/>
                                          </p:stCondLst>
                                        </p:cTn>
                                        <p:tgtEl>
                                          <p:spTgt spid="136"/>
                                        </p:tgtEl>
                                        <p:attrNameLst>
                                          <p:attrName>style.visibility</p:attrName>
                                        </p:attrNameLst>
                                      </p:cBhvr>
                                      <p:to>
                                        <p:strVal val="visible"/>
                                      </p:to>
                                    </p:set>
                                    <p:animEffect transition="in" filter="fade">
                                      <p:cBhvr>
                                        <p:cTn id="131" dur="700"/>
                                        <p:tgtEl>
                                          <p:spTgt spid="136"/>
                                        </p:tgtEl>
                                      </p:cBhvr>
                                    </p:animEffect>
                                  </p:childTnLst>
                                </p:cTn>
                              </p:par>
                              <p:par>
                                <p:cTn id="132" presetID="10" presetClass="entr" presetSubtype="0" fill="hold" grpId="0" nodeType="withEffect">
                                  <p:stCondLst>
                                    <p:cond delay="600"/>
                                  </p:stCondLst>
                                  <p:childTnLst>
                                    <p:set>
                                      <p:cBhvr>
                                        <p:cTn id="133" dur="1" fill="hold">
                                          <p:stCondLst>
                                            <p:cond delay="0"/>
                                          </p:stCondLst>
                                        </p:cTn>
                                        <p:tgtEl>
                                          <p:spTgt spid="137"/>
                                        </p:tgtEl>
                                        <p:attrNameLst>
                                          <p:attrName>style.visibility</p:attrName>
                                        </p:attrNameLst>
                                      </p:cBhvr>
                                      <p:to>
                                        <p:strVal val="visible"/>
                                      </p:to>
                                    </p:set>
                                    <p:animEffect transition="in" filter="fade">
                                      <p:cBhvr>
                                        <p:cTn id="134" dur="700"/>
                                        <p:tgtEl>
                                          <p:spTgt spid="137"/>
                                        </p:tgtEl>
                                      </p:cBhvr>
                                    </p:animEffect>
                                  </p:childTnLst>
                                </p:cTn>
                              </p:par>
                              <p:par>
                                <p:cTn id="135" presetID="10" presetClass="entr" presetSubtype="0" fill="hold" grpId="0" nodeType="withEffect">
                                  <p:stCondLst>
                                    <p:cond delay="400"/>
                                  </p:stCondLst>
                                  <p:childTnLst>
                                    <p:set>
                                      <p:cBhvr>
                                        <p:cTn id="136" dur="1" fill="hold">
                                          <p:stCondLst>
                                            <p:cond delay="0"/>
                                          </p:stCondLst>
                                        </p:cTn>
                                        <p:tgtEl>
                                          <p:spTgt spid="139"/>
                                        </p:tgtEl>
                                        <p:attrNameLst>
                                          <p:attrName>style.visibility</p:attrName>
                                        </p:attrNameLst>
                                      </p:cBhvr>
                                      <p:to>
                                        <p:strVal val="visible"/>
                                      </p:to>
                                    </p:set>
                                    <p:animEffect transition="in" filter="fade">
                                      <p:cBhvr>
                                        <p:cTn id="137" dur="700"/>
                                        <p:tgtEl>
                                          <p:spTgt spid="139"/>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140"/>
                                        </p:tgtEl>
                                        <p:attrNameLst>
                                          <p:attrName>style.visibility</p:attrName>
                                        </p:attrNameLst>
                                      </p:cBhvr>
                                      <p:to>
                                        <p:strVal val="visible"/>
                                      </p:to>
                                    </p:set>
                                    <p:animEffect transition="in" filter="fade">
                                      <p:cBhvr>
                                        <p:cTn id="140" dur="700"/>
                                        <p:tgtEl>
                                          <p:spTgt spid="140"/>
                                        </p:tgtEl>
                                      </p:cBhvr>
                                    </p:animEffect>
                                  </p:childTnLst>
                                </p:cTn>
                              </p:par>
                              <p:par>
                                <p:cTn id="141" presetID="10" presetClass="entr" presetSubtype="0" fill="hold" grpId="0" nodeType="withEffect">
                                  <p:stCondLst>
                                    <p:cond delay="200"/>
                                  </p:stCondLst>
                                  <p:childTnLst>
                                    <p:set>
                                      <p:cBhvr>
                                        <p:cTn id="142" dur="1" fill="hold">
                                          <p:stCondLst>
                                            <p:cond delay="0"/>
                                          </p:stCondLst>
                                        </p:cTn>
                                        <p:tgtEl>
                                          <p:spTgt spid="141"/>
                                        </p:tgtEl>
                                        <p:attrNameLst>
                                          <p:attrName>style.visibility</p:attrName>
                                        </p:attrNameLst>
                                      </p:cBhvr>
                                      <p:to>
                                        <p:strVal val="visible"/>
                                      </p:to>
                                    </p:set>
                                    <p:animEffect transition="in" filter="fade">
                                      <p:cBhvr>
                                        <p:cTn id="143" dur="700"/>
                                        <p:tgtEl>
                                          <p:spTgt spid="141"/>
                                        </p:tgtEl>
                                      </p:cBhvr>
                                    </p:animEffect>
                                  </p:childTnLst>
                                </p:cTn>
                              </p:par>
                              <p:par>
                                <p:cTn id="144" presetID="10" presetClass="entr" presetSubtype="0" fill="hold" grpId="0" nodeType="withEffect">
                                  <p:stCondLst>
                                    <p:cond delay="600"/>
                                  </p:stCondLst>
                                  <p:childTnLst>
                                    <p:set>
                                      <p:cBhvr>
                                        <p:cTn id="145" dur="1" fill="hold">
                                          <p:stCondLst>
                                            <p:cond delay="0"/>
                                          </p:stCondLst>
                                        </p:cTn>
                                        <p:tgtEl>
                                          <p:spTgt spid="142"/>
                                        </p:tgtEl>
                                        <p:attrNameLst>
                                          <p:attrName>style.visibility</p:attrName>
                                        </p:attrNameLst>
                                      </p:cBhvr>
                                      <p:to>
                                        <p:strVal val="visible"/>
                                      </p:to>
                                    </p:set>
                                    <p:animEffect transition="in" filter="fade">
                                      <p:cBhvr>
                                        <p:cTn id="146" dur="700"/>
                                        <p:tgtEl>
                                          <p:spTgt spid="142"/>
                                        </p:tgtEl>
                                      </p:cBhvr>
                                    </p:animEffect>
                                  </p:childTnLst>
                                </p:cTn>
                              </p:par>
                              <p:par>
                                <p:cTn id="147" presetID="10" presetClass="entr" presetSubtype="0" fill="hold" grpId="0" nodeType="withEffect">
                                  <p:stCondLst>
                                    <p:cond delay="400"/>
                                  </p:stCondLst>
                                  <p:childTnLst>
                                    <p:set>
                                      <p:cBhvr>
                                        <p:cTn id="148" dur="1" fill="hold">
                                          <p:stCondLst>
                                            <p:cond delay="0"/>
                                          </p:stCondLst>
                                        </p:cTn>
                                        <p:tgtEl>
                                          <p:spTgt spid="132"/>
                                        </p:tgtEl>
                                        <p:attrNameLst>
                                          <p:attrName>style.visibility</p:attrName>
                                        </p:attrNameLst>
                                      </p:cBhvr>
                                      <p:to>
                                        <p:strVal val="visible"/>
                                      </p:to>
                                    </p:set>
                                    <p:animEffect transition="in" filter="fade">
                                      <p:cBhvr>
                                        <p:cTn id="149" dur="700"/>
                                        <p:tgtEl>
                                          <p:spTgt spid="132"/>
                                        </p:tgtEl>
                                      </p:cBhvr>
                                    </p:animEffect>
                                  </p:childTnLst>
                                </p:cTn>
                              </p:par>
                              <p:par>
                                <p:cTn id="150" presetID="10" presetClass="entr" presetSubtype="0" fill="hold" grpId="0" nodeType="withEffect">
                                  <p:stCondLst>
                                    <p:cond delay="200"/>
                                  </p:stCondLst>
                                  <p:childTnLst>
                                    <p:set>
                                      <p:cBhvr>
                                        <p:cTn id="151" dur="1" fill="hold">
                                          <p:stCondLst>
                                            <p:cond delay="0"/>
                                          </p:stCondLst>
                                        </p:cTn>
                                        <p:tgtEl>
                                          <p:spTgt spid="103"/>
                                        </p:tgtEl>
                                        <p:attrNameLst>
                                          <p:attrName>style.visibility</p:attrName>
                                        </p:attrNameLst>
                                      </p:cBhvr>
                                      <p:to>
                                        <p:strVal val="visible"/>
                                      </p:to>
                                    </p:set>
                                    <p:animEffect transition="in" filter="fade">
                                      <p:cBhvr>
                                        <p:cTn id="152" dur="700"/>
                                        <p:tgtEl>
                                          <p:spTgt spid="103"/>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04"/>
                                        </p:tgtEl>
                                        <p:attrNameLst>
                                          <p:attrName>style.visibility</p:attrName>
                                        </p:attrNameLst>
                                      </p:cBhvr>
                                      <p:to>
                                        <p:strVal val="visible"/>
                                      </p:to>
                                    </p:set>
                                    <p:animEffect transition="in" filter="fade">
                                      <p:cBhvr>
                                        <p:cTn id="155" dur="700"/>
                                        <p:tgtEl>
                                          <p:spTgt spid="104"/>
                                        </p:tgtEl>
                                      </p:cBhvr>
                                    </p:animEffect>
                                  </p:childTnLst>
                                </p:cTn>
                              </p:par>
                              <p:par>
                                <p:cTn id="156" presetID="10" presetClass="entr" presetSubtype="0" fill="hold" grpId="0" nodeType="withEffect">
                                  <p:stCondLst>
                                    <p:cond delay="400"/>
                                  </p:stCondLst>
                                  <p:childTnLst>
                                    <p:set>
                                      <p:cBhvr>
                                        <p:cTn id="157" dur="1" fill="hold">
                                          <p:stCondLst>
                                            <p:cond delay="0"/>
                                          </p:stCondLst>
                                        </p:cTn>
                                        <p:tgtEl>
                                          <p:spTgt spid="105"/>
                                        </p:tgtEl>
                                        <p:attrNameLst>
                                          <p:attrName>style.visibility</p:attrName>
                                        </p:attrNameLst>
                                      </p:cBhvr>
                                      <p:to>
                                        <p:strVal val="visible"/>
                                      </p:to>
                                    </p:set>
                                    <p:animEffect transition="in" filter="fade">
                                      <p:cBhvr>
                                        <p:cTn id="158" dur="700"/>
                                        <p:tgtEl>
                                          <p:spTgt spid="105"/>
                                        </p:tgtEl>
                                      </p:cBhvr>
                                    </p:animEffect>
                                  </p:childTnLst>
                                </p:cTn>
                              </p:par>
                              <p:par>
                                <p:cTn id="159" presetID="10" presetClass="entr" presetSubtype="0" fill="hold" grpId="0" nodeType="withEffect">
                                  <p:stCondLst>
                                    <p:cond delay="200"/>
                                  </p:stCondLst>
                                  <p:childTnLst>
                                    <p:set>
                                      <p:cBhvr>
                                        <p:cTn id="160" dur="1" fill="hold">
                                          <p:stCondLst>
                                            <p:cond delay="0"/>
                                          </p:stCondLst>
                                        </p:cTn>
                                        <p:tgtEl>
                                          <p:spTgt spid="106"/>
                                        </p:tgtEl>
                                        <p:attrNameLst>
                                          <p:attrName>style.visibility</p:attrName>
                                        </p:attrNameLst>
                                      </p:cBhvr>
                                      <p:to>
                                        <p:strVal val="visible"/>
                                      </p:to>
                                    </p:set>
                                    <p:animEffect transition="in" filter="fade">
                                      <p:cBhvr>
                                        <p:cTn id="161" dur="700"/>
                                        <p:tgtEl>
                                          <p:spTgt spid="106"/>
                                        </p:tgtEl>
                                      </p:cBhvr>
                                    </p:animEffect>
                                  </p:childTnLst>
                                </p:cTn>
                              </p:par>
                              <p:par>
                                <p:cTn id="162" presetID="10" presetClass="entr" presetSubtype="0" fill="hold" grpId="0" nodeType="withEffect">
                                  <p:stCondLst>
                                    <p:cond delay="600"/>
                                  </p:stCondLst>
                                  <p:childTnLst>
                                    <p:set>
                                      <p:cBhvr>
                                        <p:cTn id="163" dur="1" fill="hold">
                                          <p:stCondLst>
                                            <p:cond delay="0"/>
                                          </p:stCondLst>
                                        </p:cTn>
                                        <p:tgtEl>
                                          <p:spTgt spid="107"/>
                                        </p:tgtEl>
                                        <p:attrNameLst>
                                          <p:attrName>style.visibility</p:attrName>
                                        </p:attrNameLst>
                                      </p:cBhvr>
                                      <p:to>
                                        <p:strVal val="visible"/>
                                      </p:to>
                                    </p:set>
                                    <p:animEffect transition="in" filter="fade">
                                      <p:cBhvr>
                                        <p:cTn id="164" dur="700"/>
                                        <p:tgtEl>
                                          <p:spTgt spid="107"/>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08"/>
                                        </p:tgtEl>
                                        <p:attrNameLst>
                                          <p:attrName>style.visibility</p:attrName>
                                        </p:attrNameLst>
                                      </p:cBhvr>
                                      <p:to>
                                        <p:strVal val="visible"/>
                                      </p:to>
                                    </p:set>
                                    <p:animEffect transition="in" filter="fade">
                                      <p:cBhvr>
                                        <p:cTn id="167" dur="700"/>
                                        <p:tgtEl>
                                          <p:spTgt spid="108"/>
                                        </p:tgtEl>
                                      </p:cBhvr>
                                    </p:animEffect>
                                  </p:childTnLst>
                                </p:cTn>
                              </p:par>
                            </p:childTnLst>
                          </p:cTn>
                        </p:par>
                        <p:par>
                          <p:cTn id="168" fill="hold">
                            <p:stCondLst>
                              <p:cond delay="2900"/>
                            </p:stCondLst>
                            <p:childTnLst>
                              <p:par>
                                <p:cTn id="169" presetID="53" presetClass="entr" presetSubtype="16" fill="hold" grpId="1" nodeType="afterEffect">
                                  <p:stCondLst>
                                    <p:cond delay="0"/>
                                  </p:stCondLst>
                                  <p:childTnLst>
                                    <p:set>
                                      <p:cBhvr>
                                        <p:cTn id="170" dur="1" fill="hold">
                                          <p:stCondLst>
                                            <p:cond delay="0"/>
                                          </p:stCondLst>
                                        </p:cTn>
                                        <p:tgtEl>
                                          <p:spTgt spid="129"/>
                                        </p:tgtEl>
                                        <p:attrNameLst>
                                          <p:attrName>style.visibility</p:attrName>
                                        </p:attrNameLst>
                                      </p:cBhvr>
                                      <p:to>
                                        <p:strVal val="visible"/>
                                      </p:to>
                                    </p:set>
                                    <p:anim calcmode="lin" valueType="num">
                                      <p:cBhvr>
                                        <p:cTn id="171" dur="500" fill="hold"/>
                                        <p:tgtEl>
                                          <p:spTgt spid="129"/>
                                        </p:tgtEl>
                                        <p:attrNameLst>
                                          <p:attrName>ppt_w</p:attrName>
                                        </p:attrNameLst>
                                      </p:cBhvr>
                                      <p:tavLst>
                                        <p:tav tm="0">
                                          <p:val>
                                            <p:fltVal val="0"/>
                                          </p:val>
                                        </p:tav>
                                        <p:tav tm="100000">
                                          <p:val>
                                            <p:strVal val="#ppt_w"/>
                                          </p:val>
                                        </p:tav>
                                      </p:tavLst>
                                    </p:anim>
                                    <p:anim calcmode="lin" valueType="num">
                                      <p:cBhvr>
                                        <p:cTn id="172" dur="500" fill="hold"/>
                                        <p:tgtEl>
                                          <p:spTgt spid="129"/>
                                        </p:tgtEl>
                                        <p:attrNameLst>
                                          <p:attrName>ppt_h</p:attrName>
                                        </p:attrNameLst>
                                      </p:cBhvr>
                                      <p:tavLst>
                                        <p:tav tm="0">
                                          <p:val>
                                            <p:fltVal val="0"/>
                                          </p:val>
                                        </p:tav>
                                        <p:tav tm="100000">
                                          <p:val>
                                            <p:strVal val="#ppt_h"/>
                                          </p:val>
                                        </p:tav>
                                      </p:tavLst>
                                    </p:anim>
                                    <p:animEffect transition="in" filter="fade">
                                      <p:cBhvr>
                                        <p:cTn id="173" dur="500"/>
                                        <p:tgtEl>
                                          <p:spTgt spid="129"/>
                                        </p:tgtEl>
                                      </p:cBhvr>
                                    </p:animEffect>
                                  </p:childTnLst>
                                </p:cTn>
                              </p:par>
                              <p:par>
                                <p:cTn id="174" presetID="53" presetClass="entr" presetSubtype="16" fill="hold" grpId="1" nodeType="withEffect">
                                  <p:stCondLst>
                                    <p:cond delay="0"/>
                                  </p:stCondLst>
                                  <p:childTnLst>
                                    <p:set>
                                      <p:cBhvr>
                                        <p:cTn id="175" dur="1" fill="hold">
                                          <p:stCondLst>
                                            <p:cond delay="0"/>
                                          </p:stCondLst>
                                        </p:cTn>
                                        <p:tgtEl>
                                          <p:spTgt spid="108"/>
                                        </p:tgtEl>
                                        <p:attrNameLst>
                                          <p:attrName>style.visibility</p:attrName>
                                        </p:attrNameLst>
                                      </p:cBhvr>
                                      <p:to>
                                        <p:strVal val="visible"/>
                                      </p:to>
                                    </p:set>
                                    <p:anim calcmode="lin" valueType="num">
                                      <p:cBhvr>
                                        <p:cTn id="176" dur="500" fill="hold"/>
                                        <p:tgtEl>
                                          <p:spTgt spid="108"/>
                                        </p:tgtEl>
                                        <p:attrNameLst>
                                          <p:attrName>ppt_w</p:attrName>
                                        </p:attrNameLst>
                                      </p:cBhvr>
                                      <p:tavLst>
                                        <p:tav tm="0">
                                          <p:val>
                                            <p:fltVal val="0"/>
                                          </p:val>
                                        </p:tav>
                                        <p:tav tm="100000">
                                          <p:val>
                                            <p:strVal val="#ppt_w"/>
                                          </p:val>
                                        </p:tav>
                                      </p:tavLst>
                                    </p:anim>
                                    <p:anim calcmode="lin" valueType="num">
                                      <p:cBhvr>
                                        <p:cTn id="177" dur="500" fill="hold"/>
                                        <p:tgtEl>
                                          <p:spTgt spid="108"/>
                                        </p:tgtEl>
                                        <p:attrNameLst>
                                          <p:attrName>ppt_h</p:attrName>
                                        </p:attrNameLst>
                                      </p:cBhvr>
                                      <p:tavLst>
                                        <p:tav tm="0">
                                          <p:val>
                                            <p:fltVal val="0"/>
                                          </p:val>
                                        </p:tav>
                                        <p:tav tm="100000">
                                          <p:val>
                                            <p:strVal val="#ppt_h"/>
                                          </p:val>
                                        </p:tav>
                                      </p:tavLst>
                                    </p:anim>
                                    <p:animEffect transition="in" filter="fade">
                                      <p:cBhvr>
                                        <p:cTn id="178" dur="500"/>
                                        <p:tgtEl>
                                          <p:spTgt spid="108"/>
                                        </p:tgtEl>
                                      </p:cBhvr>
                                    </p:animEffect>
                                  </p:childTnLst>
                                </p:cTn>
                              </p:par>
                              <p:par>
                                <p:cTn id="179" presetID="53" presetClass="entr" presetSubtype="16" fill="hold" grpId="0" nodeType="withEffect">
                                  <p:stCondLst>
                                    <p:cond delay="0"/>
                                  </p:stCondLst>
                                  <p:childTnLst>
                                    <p:set>
                                      <p:cBhvr>
                                        <p:cTn id="180" dur="1" fill="hold">
                                          <p:stCondLst>
                                            <p:cond delay="0"/>
                                          </p:stCondLst>
                                        </p:cTn>
                                        <p:tgtEl>
                                          <p:spTgt spid="4"/>
                                        </p:tgtEl>
                                        <p:attrNameLst>
                                          <p:attrName>style.visibility</p:attrName>
                                        </p:attrNameLst>
                                      </p:cBhvr>
                                      <p:to>
                                        <p:strVal val="visible"/>
                                      </p:to>
                                    </p:set>
                                    <p:anim calcmode="lin" valueType="num">
                                      <p:cBhvr>
                                        <p:cTn id="181" dur="500" fill="hold"/>
                                        <p:tgtEl>
                                          <p:spTgt spid="4"/>
                                        </p:tgtEl>
                                        <p:attrNameLst>
                                          <p:attrName>ppt_w</p:attrName>
                                        </p:attrNameLst>
                                      </p:cBhvr>
                                      <p:tavLst>
                                        <p:tav tm="0">
                                          <p:val>
                                            <p:fltVal val="0"/>
                                          </p:val>
                                        </p:tav>
                                        <p:tav tm="100000">
                                          <p:val>
                                            <p:strVal val="#ppt_w"/>
                                          </p:val>
                                        </p:tav>
                                      </p:tavLst>
                                    </p:anim>
                                    <p:anim calcmode="lin" valueType="num">
                                      <p:cBhvr>
                                        <p:cTn id="182" dur="500" fill="hold"/>
                                        <p:tgtEl>
                                          <p:spTgt spid="4"/>
                                        </p:tgtEl>
                                        <p:attrNameLst>
                                          <p:attrName>ppt_h</p:attrName>
                                        </p:attrNameLst>
                                      </p:cBhvr>
                                      <p:tavLst>
                                        <p:tav tm="0">
                                          <p:val>
                                            <p:fltVal val="0"/>
                                          </p:val>
                                        </p:tav>
                                        <p:tav tm="100000">
                                          <p:val>
                                            <p:strVal val="#ppt_h"/>
                                          </p:val>
                                        </p:tav>
                                      </p:tavLst>
                                    </p:anim>
                                    <p:animEffect transition="in" filter="fade">
                                      <p:cBhvr>
                                        <p:cTn id="18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 grpId="0" animBg="1"/>
      <p:bldP spid="261" grpId="0" animBg="1"/>
      <p:bldP spid="304" grpId="0" animBg="1"/>
      <p:bldP spid="102" grpId="0" animBg="1"/>
      <p:bldP spid="373" grpId="0" animBg="1"/>
      <p:bldP spid="374" grpId="0" animBg="1"/>
      <p:bldP spid="4" grpId="0"/>
      <p:bldP spid="138" grpId="0" animBg="1"/>
      <p:bldP spid="305" grpId="0" animBg="1"/>
      <p:bldP spid="326" grpId="0" animBg="1"/>
      <p:bldP spid="350" grpId="0" animBg="1"/>
      <p:bldP spid="351" grpId="0" animBg="1"/>
      <p:bldP spid="353" grpId="0" animBg="1"/>
      <p:bldP spid="370" grpId="0" animBg="1"/>
      <p:bldP spid="371" grpId="0" animBg="1"/>
      <p:bldP spid="372" grpId="0" animBg="1"/>
      <p:bldP spid="339" grpId="0" animBg="1"/>
      <p:bldP spid="340" grpId="0" animBg="1"/>
      <p:bldP spid="342" grpId="0" animBg="1"/>
      <p:bldP spid="346" grpId="0" animBg="1"/>
      <p:bldP spid="347" grpId="0" animBg="1"/>
      <p:bldP spid="348" grpId="0" animBg="1"/>
      <p:bldP spid="349" grpId="0" animBg="1"/>
      <p:bldP spid="352" grpId="0" animBg="1"/>
      <p:bldP spid="125" grpId="0" animBg="1"/>
      <p:bldP spid="126" grpId="0" animBg="1"/>
      <p:bldP spid="127" grpId="0" animBg="1"/>
      <p:bldP spid="128" grpId="0" animBg="1"/>
      <p:bldP spid="129" grpId="0" animBg="1"/>
      <p:bldP spid="129" grpId="1" animBg="1"/>
      <p:bldP spid="130" grpId="0" animBg="1"/>
      <p:bldP spid="131" grpId="0" animBg="1"/>
      <p:bldP spid="133" grpId="0" animBg="1"/>
      <p:bldP spid="134" grpId="0" animBg="1"/>
      <p:bldP spid="135" grpId="0" animBg="1"/>
      <p:bldP spid="136" grpId="0" animBg="1"/>
      <p:bldP spid="137" grpId="0" animBg="1"/>
      <p:bldP spid="139" grpId="0" animBg="1"/>
      <p:bldP spid="140" grpId="0" animBg="1"/>
      <p:bldP spid="141" grpId="0" animBg="1"/>
      <p:bldP spid="142" grpId="0" animBg="1"/>
      <p:bldP spid="132" grpId="0" animBg="1"/>
      <p:bldP spid="103" grpId="0" animBg="1"/>
      <p:bldP spid="104" grpId="0" animBg="1"/>
      <p:bldP spid="105" grpId="0" animBg="1"/>
      <p:bldP spid="106" grpId="0" animBg="1"/>
      <p:bldP spid="107" grpId="0" animBg="1"/>
      <p:bldP spid="108" grpId="0" animBg="1"/>
      <p:bldP spid="10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145" name="任意多边形 144"/>
          <p:cNvSpPr/>
          <p:nvPr/>
        </p:nvSpPr>
        <p:spPr>
          <a:xfrm>
            <a:off x="-1" y="6115049"/>
            <a:ext cx="12191999" cy="742951"/>
          </a:xfrm>
          <a:custGeom>
            <a:avLst/>
            <a:gdLst>
              <a:gd name="connsiteX0" fmla="*/ 10039350 w 12191999"/>
              <a:gd name="connsiteY0" fmla="*/ 547 h 1086397"/>
              <a:gd name="connsiteX1" fmla="*/ 12077626 w 12191999"/>
              <a:gd name="connsiteY1" fmla="*/ 435628 h 1086397"/>
              <a:gd name="connsiteX2" fmla="*/ 12191999 w 12191999"/>
              <a:gd name="connsiteY2" fmla="*/ 478878 h 1086397"/>
              <a:gd name="connsiteX3" fmla="*/ 12191999 w 12191999"/>
              <a:gd name="connsiteY3" fmla="*/ 1086397 h 1086397"/>
              <a:gd name="connsiteX4" fmla="*/ 0 w 12191999"/>
              <a:gd name="connsiteY4" fmla="*/ 1086397 h 1086397"/>
              <a:gd name="connsiteX5" fmla="*/ 0 w 12191999"/>
              <a:gd name="connsiteY5" fmla="*/ 286297 h 1086397"/>
              <a:gd name="connsiteX6" fmla="*/ 552450 w 12191999"/>
              <a:gd name="connsiteY6" fmla="*/ 343447 h 1086397"/>
              <a:gd name="connsiteX7" fmla="*/ 1295400 w 12191999"/>
              <a:gd name="connsiteY7" fmla="*/ 629197 h 1086397"/>
              <a:gd name="connsiteX8" fmla="*/ 1962150 w 12191999"/>
              <a:gd name="connsiteY8" fmla="*/ 895897 h 1086397"/>
              <a:gd name="connsiteX9" fmla="*/ 2762250 w 12191999"/>
              <a:gd name="connsiteY9" fmla="*/ 819697 h 1086397"/>
              <a:gd name="connsiteX10" fmla="*/ 3695700 w 12191999"/>
              <a:gd name="connsiteY10" fmla="*/ 438697 h 1086397"/>
              <a:gd name="connsiteX11" fmla="*/ 4476751 w 12191999"/>
              <a:gd name="connsiteY11" fmla="*/ 381547 h 1086397"/>
              <a:gd name="connsiteX12" fmla="*/ 5143501 w 12191999"/>
              <a:gd name="connsiteY12" fmla="*/ 495847 h 1086397"/>
              <a:gd name="connsiteX13" fmla="*/ 6153151 w 12191999"/>
              <a:gd name="connsiteY13" fmla="*/ 229147 h 1086397"/>
              <a:gd name="connsiteX14" fmla="*/ 7029450 w 12191999"/>
              <a:gd name="connsiteY14" fmla="*/ 171997 h 1086397"/>
              <a:gd name="connsiteX15" fmla="*/ 8153400 w 12191999"/>
              <a:gd name="connsiteY15" fmla="*/ 610147 h 1086397"/>
              <a:gd name="connsiteX16" fmla="*/ 10039350 w 12191999"/>
              <a:gd name="connsiteY16" fmla="*/ 547 h 1086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91999" h="1086397">
                <a:moveTo>
                  <a:pt x="10039350" y="547"/>
                </a:moveTo>
                <a:cubicBezTo>
                  <a:pt x="10642203" y="-13344"/>
                  <a:pt x="11534328" y="240161"/>
                  <a:pt x="12077626" y="435628"/>
                </a:cubicBezTo>
                <a:lnTo>
                  <a:pt x="12191999" y="478878"/>
                </a:lnTo>
                <a:lnTo>
                  <a:pt x="12191999" y="1086397"/>
                </a:lnTo>
                <a:lnTo>
                  <a:pt x="0" y="1086397"/>
                </a:lnTo>
                <a:lnTo>
                  <a:pt x="0" y="286297"/>
                </a:lnTo>
                <a:cubicBezTo>
                  <a:pt x="155575" y="283122"/>
                  <a:pt x="336550" y="286297"/>
                  <a:pt x="552450" y="343447"/>
                </a:cubicBezTo>
                <a:cubicBezTo>
                  <a:pt x="768350" y="400597"/>
                  <a:pt x="1295400" y="629197"/>
                  <a:pt x="1295400" y="629197"/>
                </a:cubicBezTo>
                <a:cubicBezTo>
                  <a:pt x="1530350" y="721272"/>
                  <a:pt x="1717675" y="864147"/>
                  <a:pt x="1962150" y="895897"/>
                </a:cubicBezTo>
                <a:cubicBezTo>
                  <a:pt x="2206625" y="927647"/>
                  <a:pt x="2473325" y="895897"/>
                  <a:pt x="2762250" y="819697"/>
                </a:cubicBezTo>
                <a:cubicBezTo>
                  <a:pt x="3051175" y="743497"/>
                  <a:pt x="3409950" y="511722"/>
                  <a:pt x="3695700" y="438697"/>
                </a:cubicBezTo>
                <a:cubicBezTo>
                  <a:pt x="3981450" y="365672"/>
                  <a:pt x="4235451" y="372022"/>
                  <a:pt x="4476751" y="381547"/>
                </a:cubicBezTo>
                <a:cubicBezTo>
                  <a:pt x="4718051" y="391072"/>
                  <a:pt x="4864100" y="521247"/>
                  <a:pt x="5143501" y="495847"/>
                </a:cubicBezTo>
                <a:cubicBezTo>
                  <a:pt x="5422902" y="470447"/>
                  <a:pt x="5838826" y="283122"/>
                  <a:pt x="6153151" y="229147"/>
                </a:cubicBezTo>
                <a:cubicBezTo>
                  <a:pt x="6467477" y="175172"/>
                  <a:pt x="6696075" y="108497"/>
                  <a:pt x="7029450" y="171997"/>
                </a:cubicBezTo>
                <a:cubicBezTo>
                  <a:pt x="7362826" y="235497"/>
                  <a:pt x="7651750" y="638722"/>
                  <a:pt x="8153400" y="610147"/>
                </a:cubicBezTo>
                <a:cubicBezTo>
                  <a:pt x="8655050" y="581572"/>
                  <a:pt x="9350375" y="16422"/>
                  <a:pt x="10039350" y="547"/>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1" name="任意多边形 150"/>
          <p:cNvSpPr/>
          <p:nvPr/>
        </p:nvSpPr>
        <p:spPr>
          <a:xfrm>
            <a:off x="850088" y="835426"/>
            <a:ext cx="1158731" cy="403669"/>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2" name="任意多边形 151"/>
          <p:cNvSpPr/>
          <p:nvPr/>
        </p:nvSpPr>
        <p:spPr>
          <a:xfrm>
            <a:off x="593819" y="1019306"/>
            <a:ext cx="729421" cy="278894"/>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3" name="任意多边形 152"/>
          <p:cNvSpPr/>
          <p:nvPr/>
        </p:nvSpPr>
        <p:spPr>
          <a:xfrm flipV="1">
            <a:off x="1104945" y="1315693"/>
            <a:ext cx="929723" cy="126674"/>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4" name="任意多边形 153"/>
          <p:cNvSpPr/>
          <p:nvPr/>
        </p:nvSpPr>
        <p:spPr>
          <a:xfrm flipV="1">
            <a:off x="568419" y="1350525"/>
            <a:ext cx="795072" cy="99638"/>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 name="矩形 2">
            <a:extLst>
              <a:ext uri="{FF2B5EF4-FFF2-40B4-BE49-F238E27FC236}">
                <a16:creationId xmlns:a16="http://schemas.microsoft.com/office/drawing/2014/main" id="{AB0AF66F-BB51-490F-85FB-B170A1597572}"/>
              </a:ext>
            </a:extLst>
          </p:cNvPr>
          <p:cNvSpPr/>
          <p:nvPr/>
        </p:nvSpPr>
        <p:spPr>
          <a:xfrm>
            <a:off x="286744" y="2269162"/>
            <a:ext cx="11791507" cy="2604752"/>
          </a:xfrm>
          <a:prstGeom prst="rect">
            <a:avLst/>
          </a:prstGeom>
        </p:spPr>
        <p:txBody>
          <a:bodyPr wrap="square">
            <a:spAutoFit/>
          </a:bodyPr>
          <a:lstStyle/>
          <a:p>
            <a:pPr>
              <a:lnSpc>
                <a:spcPct val="150000"/>
              </a:lnSpc>
            </a:pPr>
            <a:r>
              <a:rPr lang="zh-CN" altLang="zh-CN" sz="2800" b="1" kern="0" dirty="0">
                <a:latin typeface="等线" panose="02010600030101010101" pitchFamily="2" charset="-122"/>
                <a:cs typeface="宋体" panose="02010600030101010101" pitchFamily="2" charset="-122"/>
              </a:rPr>
              <a:t>【练习】用斜线“</a:t>
            </a:r>
            <a:r>
              <a:rPr lang="en-US" altLang="zh-CN" sz="2800" b="1" kern="0" dirty="0">
                <a:latin typeface="等线" panose="02010600030101010101" pitchFamily="2" charset="-122"/>
                <a:cs typeface="宋体" panose="02010600030101010101" pitchFamily="2" charset="-122"/>
              </a:rPr>
              <a:t>/</a:t>
            </a:r>
            <a:r>
              <a:rPr lang="zh-CN" altLang="zh-CN" sz="2800" b="1" kern="0" dirty="0">
                <a:latin typeface="等线" panose="02010600030101010101" pitchFamily="2" charset="-122"/>
                <a:cs typeface="宋体" panose="02010600030101010101" pitchFamily="2" charset="-122"/>
              </a:rPr>
              <a:t>”给下列文段断句。</a:t>
            </a:r>
            <a:endParaRPr lang="zh-CN" altLang="zh-CN" sz="2800" b="1" kern="100" dirty="0">
              <a:latin typeface="等线" panose="02010600030101010101" pitchFamily="2" charset="-122"/>
              <a:ea typeface="等线" panose="02010600030101010101" pitchFamily="2" charset="-122"/>
              <a:cs typeface="Times New Roman" panose="02020603050405020304" pitchFamily="18" charset="0"/>
            </a:endParaRPr>
          </a:p>
          <a:p>
            <a:pPr indent="266700">
              <a:lnSpc>
                <a:spcPct val="150000"/>
              </a:lnSpc>
            </a:pPr>
            <a:r>
              <a:rPr lang="en-US" altLang="zh-CN" sz="2800" b="1" kern="0" dirty="0">
                <a:latin typeface="等线" panose="02010600030101010101" pitchFamily="2" charset="-122"/>
                <a:ea typeface="楷体" panose="02010609060101010101" pitchFamily="49" charset="-122"/>
                <a:cs typeface="宋体" panose="02010600030101010101" pitchFamily="2" charset="-122"/>
              </a:rPr>
              <a:t>     </a:t>
            </a:r>
            <a:r>
              <a:rPr lang="zh-CN" altLang="zh-CN" sz="2800" b="1" kern="0" dirty="0">
                <a:latin typeface="等线" panose="02010600030101010101" pitchFamily="2" charset="-122"/>
                <a:ea typeface="楷体" panose="02010609060101010101" pitchFamily="49" charset="-122"/>
                <a:cs typeface="宋体" panose="02010600030101010101" pitchFamily="2" charset="-122"/>
              </a:rPr>
              <a:t>匡庐奇秀甲天下山山北峰曰香炉峰北寺曰遗爱寺介峰寺间其境胜绝又甲庐山元和十一年秋太原人白乐天见而爱之若远行客过故乡恋恋不能去因面峰腋寺作为草堂（选自《白居易集·草堂记》）</a:t>
            </a:r>
            <a:endParaRPr lang="zh-CN" altLang="zh-CN" sz="2800" b="1" kern="100" dirty="0">
              <a:latin typeface="等线" panose="02010600030101010101" pitchFamily="2" charset="-122"/>
              <a:ea typeface="等线" panose="02010600030101010101" pitchFamily="2" charset="-122"/>
              <a:cs typeface="Times New Roman" panose="02020603050405020304" pitchFamily="18" charset="0"/>
            </a:endParaRPr>
          </a:p>
        </p:txBody>
      </p:sp>
      <p:sp>
        <p:nvSpPr>
          <p:cNvPr id="4" name="矩形: 圆角 3">
            <a:extLst>
              <a:ext uri="{FF2B5EF4-FFF2-40B4-BE49-F238E27FC236}">
                <a16:creationId xmlns:a16="http://schemas.microsoft.com/office/drawing/2014/main" id="{21BD3510-91C0-43BB-B537-61EC1E7CBFFB}"/>
              </a:ext>
            </a:extLst>
          </p:cNvPr>
          <p:cNvSpPr/>
          <p:nvPr/>
        </p:nvSpPr>
        <p:spPr>
          <a:xfrm>
            <a:off x="1052453" y="3078464"/>
            <a:ext cx="795072" cy="452003"/>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圆角 13">
            <a:extLst>
              <a:ext uri="{FF2B5EF4-FFF2-40B4-BE49-F238E27FC236}">
                <a16:creationId xmlns:a16="http://schemas.microsoft.com/office/drawing/2014/main" id="{3628E6F1-885C-46C3-BAAF-0AFFAA03B40E}"/>
              </a:ext>
            </a:extLst>
          </p:cNvPr>
          <p:cNvSpPr/>
          <p:nvPr/>
        </p:nvSpPr>
        <p:spPr>
          <a:xfrm>
            <a:off x="5397910" y="3048554"/>
            <a:ext cx="1101746" cy="522985"/>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圆角 14">
            <a:extLst>
              <a:ext uri="{FF2B5EF4-FFF2-40B4-BE49-F238E27FC236}">
                <a16:creationId xmlns:a16="http://schemas.microsoft.com/office/drawing/2014/main" id="{815A7AAF-27B6-4D0F-B943-E99EEAEFE9AA}"/>
              </a:ext>
            </a:extLst>
          </p:cNvPr>
          <p:cNvSpPr/>
          <p:nvPr/>
        </p:nvSpPr>
        <p:spPr>
          <a:xfrm>
            <a:off x="3610299" y="3656212"/>
            <a:ext cx="739280" cy="522985"/>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圆角 15">
            <a:extLst>
              <a:ext uri="{FF2B5EF4-FFF2-40B4-BE49-F238E27FC236}">
                <a16:creationId xmlns:a16="http://schemas.microsoft.com/office/drawing/2014/main" id="{463F86F9-1721-46B5-8645-525759743338}"/>
              </a:ext>
            </a:extLst>
          </p:cNvPr>
          <p:cNvSpPr/>
          <p:nvPr/>
        </p:nvSpPr>
        <p:spPr>
          <a:xfrm>
            <a:off x="700471" y="4288350"/>
            <a:ext cx="1101746" cy="522985"/>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圆角 16">
            <a:extLst>
              <a:ext uri="{FF2B5EF4-FFF2-40B4-BE49-F238E27FC236}">
                <a16:creationId xmlns:a16="http://schemas.microsoft.com/office/drawing/2014/main" id="{1E806693-8080-4205-A5F4-7C24E3B8037A}"/>
              </a:ext>
            </a:extLst>
          </p:cNvPr>
          <p:cNvSpPr/>
          <p:nvPr/>
        </p:nvSpPr>
        <p:spPr>
          <a:xfrm>
            <a:off x="2508553" y="4288350"/>
            <a:ext cx="852486" cy="522985"/>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圆角 17">
            <a:extLst>
              <a:ext uri="{FF2B5EF4-FFF2-40B4-BE49-F238E27FC236}">
                <a16:creationId xmlns:a16="http://schemas.microsoft.com/office/drawing/2014/main" id="{2FA1240F-DEEE-4A40-B3AB-579FC58DA8DB}"/>
              </a:ext>
            </a:extLst>
          </p:cNvPr>
          <p:cNvSpPr/>
          <p:nvPr/>
        </p:nvSpPr>
        <p:spPr>
          <a:xfrm>
            <a:off x="7539748" y="3042972"/>
            <a:ext cx="1101746" cy="522985"/>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圆角 18">
            <a:extLst>
              <a:ext uri="{FF2B5EF4-FFF2-40B4-BE49-F238E27FC236}">
                <a16:creationId xmlns:a16="http://schemas.microsoft.com/office/drawing/2014/main" id="{53C567F2-96F3-47A9-87EF-09C8C12B029D}"/>
              </a:ext>
            </a:extLst>
          </p:cNvPr>
          <p:cNvSpPr/>
          <p:nvPr/>
        </p:nvSpPr>
        <p:spPr>
          <a:xfrm>
            <a:off x="4697694" y="3699741"/>
            <a:ext cx="1101746" cy="522985"/>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a:extLst>
              <a:ext uri="{FF2B5EF4-FFF2-40B4-BE49-F238E27FC236}">
                <a16:creationId xmlns:a16="http://schemas.microsoft.com/office/drawing/2014/main" id="{618603D5-0C90-4A22-A7E9-2550E2A5351A}"/>
              </a:ext>
            </a:extLst>
          </p:cNvPr>
          <p:cNvSpPr txBox="1"/>
          <p:nvPr/>
        </p:nvSpPr>
        <p:spPr>
          <a:xfrm>
            <a:off x="4568944" y="818556"/>
            <a:ext cx="4199499" cy="793487"/>
          </a:xfrm>
          <a:prstGeom prst="rect">
            <a:avLst/>
          </a:prstGeom>
          <a:noFill/>
        </p:spPr>
        <p:txBody>
          <a:bodyPr wrap="square" rtlCol="0">
            <a:spAutoFit/>
          </a:bodyPr>
          <a:lstStyle/>
          <a:p>
            <a:pPr>
              <a:lnSpc>
                <a:spcPct val="150000"/>
              </a:lnSpc>
            </a:pPr>
            <a:r>
              <a:rPr lang="zh-CN" altLang="en-US" sz="3600" b="1" dirty="0">
                <a:solidFill>
                  <a:schemeClr val="tx1">
                    <a:lumMod val="75000"/>
                    <a:lumOff val="25000"/>
                  </a:schemeClr>
                </a:solidFill>
                <a:latin typeface="隶书" panose="02010509060101010101" pitchFamily="49" charset="-122"/>
                <a:ea typeface="隶书" panose="02010509060101010101" pitchFamily="49" charset="-122"/>
              </a:rPr>
              <a:t>（</a:t>
            </a:r>
            <a:r>
              <a:rPr lang="en-US" altLang="zh-CN" sz="3600" b="1" dirty="0">
                <a:solidFill>
                  <a:schemeClr val="tx1">
                    <a:lumMod val="75000"/>
                    <a:lumOff val="25000"/>
                  </a:schemeClr>
                </a:solidFill>
                <a:latin typeface="隶书" panose="02010509060101010101" pitchFamily="49" charset="-122"/>
                <a:ea typeface="隶书" panose="02010509060101010101" pitchFamily="49" charset="-122"/>
              </a:rPr>
              <a:t>1</a:t>
            </a:r>
            <a:r>
              <a:rPr lang="zh-CN" altLang="en-US" sz="3600" b="1" dirty="0">
                <a:solidFill>
                  <a:schemeClr val="tx1">
                    <a:lumMod val="75000"/>
                    <a:lumOff val="25000"/>
                  </a:schemeClr>
                </a:solidFill>
                <a:latin typeface="隶书" panose="02010509060101010101" pitchFamily="49" charset="-122"/>
                <a:ea typeface="隶书" panose="02010509060101010101" pitchFamily="49" charset="-122"/>
              </a:rPr>
              <a:t>）找名词、代词</a:t>
            </a:r>
            <a:endParaRPr lang="zh-CN" altLang="en-US" sz="2800" b="1" dirty="0">
              <a:solidFill>
                <a:schemeClr val="tx1">
                  <a:lumMod val="75000"/>
                  <a:lumOff val="25000"/>
                </a:schemeClr>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9433542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15" grpId="0" animBg="1"/>
      <p:bldP spid="16" grpId="0" animBg="1"/>
      <p:bldP spid="17"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151" name="任意多边形 150"/>
          <p:cNvSpPr/>
          <p:nvPr/>
        </p:nvSpPr>
        <p:spPr>
          <a:xfrm>
            <a:off x="850088" y="835426"/>
            <a:ext cx="1158731" cy="403669"/>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2" name="任意多边形 151"/>
          <p:cNvSpPr/>
          <p:nvPr/>
        </p:nvSpPr>
        <p:spPr>
          <a:xfrm>
            <a:off x="593819" y="1019306"/>
            <a:ext cx="729421" cy="278894"/>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3" name="任意多边形 152"/>
          <p:cNvSpPr/>
          <p:nvPr/>
        </p:nvSpPr>
        <p:spPr>
          <a:xfrm flipV="1">
            <a:off x="1104945" y="1315693"/>
            <a:ext cx="929723" cy="126674"/>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4" name="任意多边形 153"/>
          <p:cNvSpPr/>
          <p:nvPr/>
        </p:nvSpPr>
        <p:spPr>
          <a:xfrm flipV="1">
            <a:off x="568419" y="1350525"/>
            <a:ext cx="795072" cy="99638"/>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 name="矩形 2">
            <a:extLst>
              <a:ext uri="{FF2B5EF4-FFF2-40B4-BE49-F238E27FC236}">
                <a16:creationId xmlns:a16="http://schemas.microsoft.com/office/drawing/2014/main" id="{AB0AF66F-BB51-490F-85FB-B170A1597572}"/>
              </a:ext>
            </a:extLst>
          </p:cNvPr>
          <p:cNvSpPr/>
          <p:nvPr/>
        </p:nvSpPr>
        <p:spPr>
          <a:xfrm>
            <a:off x="200246" y="1987051"/>
            <a:ext cx="11791507" cy="260475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【练习】用斜线“</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”给下列文段断句。</a:t>
            </a:r>
            <a:endParaRPr lang="en-US" altLang="zh-CN"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答案</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匡庐奇秀／甲天下山</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山北峰曰香炉峰</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北寺曰遗爱寺</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介峰寺间</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其境胜绝</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又甲庐山</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元和十一年秋</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太原人白乐天见而爱之</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若远行客过故乡</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恋恋不能去</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因面峰腋寺</a:t>
            </a:r>
            <a:r>
              <a:rPr lang="en-US" altLang="zh-CN"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 </a:t>
            </a:r>
            <a:r>
              <a:rPr lang="zh-CN" altLang="en-US" sz="28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作为草堂</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pic>
        <p:nvPicPr>
          <p:cNvPr id="8" name="图片 7">
            <a:extLst>
              <a:ext uri="{FF2B5EF4-FFF2-40B4-BE49-F238E27FC236}">
                <a16:creationId xmlns:a16="http://schemas.microsoft.com/office/drawing/2014/main" id="{CC56E72C-E01C-4A5F-910A-3C80A3C21042}"/>
              </a:ext>
            </a:extLst>
          </p:cNvPr>
          <p:cNvPicPr>
            <a:picLocks/>
          </p:cNvPicPr>
          <p:nvPr/>
        </p:nvPicPr>
        <p:blipFill rotWithShape="1">
          <a:blip r:embed="rId3">
            <a:extLst>
              <a:ext uri="{28A0092B-C50C-407E-A947-70E740481C1C}">
                <a14:useLocalDpi xmlns:a14="http://schemas.microsoft.com/office/drawing/2010/main" val="0"/>
              </a:ext>
            </a:extLst>
          </a:blip>
          <a:srcRect l="77496" t="31710" r="871" b="37744"/>
          <a:stretch/>
        </p:blipFill>
        <p:spPr>
          <a:xfrm>
            <a:off x="9828647" y="6109576"/>
            <a:ext cx="747503" cy="748424"/>
          </a:xfrm>
          <a:prstGeom prst="rect">
            <a:avLst/>
          </a:prstGeom>
          <a:solidFill>
            <a:srgbClr val="FFFFFF">
              <a:shade val="85000"/>
            </a:srgbClr>
          </a:solidFill>
          <a:ln w="88900" cap="sq">
            <a:noFill/>
            <a:miter lim="800000"/>
          </a:ln>
          <a:effectLst/>
        </p:spPr>
      </p:pic>
      <p:pic>
        <p:nvPicPr>
          <p:cNvPr id="9" name="图片 8">
            <a:extLst>
              <a:ext uri="{FF2B5EF4-FFF2-40B4-BE49-F238E27FC236}">
                <a16:creationId xmlns:a16="http://schemas.microsoft.com/office/drawing/2014/main" id="{9EBF2AEC-65DB-4AFD-80F2-1F1C9336AAA8}"/>
              </a:ext>
            </a:extLst>
          </p:cNvPr>
          <p:cNvPicPr>
            <a:picLocks/>
          </p:cNvPicPr>
          <p:nvPr/>
        </p:nvPicPr>
        <p:blipFill rotWithShape="1">
          <a:blip r:embed="rId3">
            <a:extLst>
              <a:ext uri="{28A0092B-C50C-407E-A947-70E740481C1C}">
                <a14:useLocalDpi xmlns:a14="http://schemas.microsoft.com/office/drawing/2010/main" val="0"/>
              </a:ext>
            </a:extLst>
          </a:blip>
          <a:srcRect l="1871" t="42963" r="68116" b="17647"/>
          <a:stretch/>
        </p:blipFill>
        <p:spPr>
          <a:xfrm>
            <a:off x="7336984" y="6109576"/>
            <a:ext cx="748869" cy="748773"/>
          </a:xfrm>
          <a:prstGeom prst="rect">
            <a:avLst/>
          </a:prstGeom>
          <a:solidFill>
            <a:srgbClr val="FFFFFF">
              <a:shade val="85000"/>
            </a:srgbClr>
          </a:solidFill>
          <a:ln w="88900" cap="sq">
            <a:noFill/>
            <a:miter lim="800000"/>
          </a:ln>
          <a:effectLst/>
        </p:spPr>
      </p:pic>
      <p:pic>
        <p:nvPicPr>
          <p:cNvPr id="10" name="图片 9">
            <a:extLst>
              <a:ext uri="{FF2B5EF4-FFF2-40B4-BE49-F238E27FC236}">
                <a16:creationId xmlns:a16="http://schemas.microsoft.com/office/drawing/2014/main" id="{D61597E8-3358-486F-A4FC-7E09FD6848B1}"/>
              </a:ext>
            </a:extLst>
          </p:cNvPr>
          <p:cNvPicPr>
            <a:picLocks/>
          </p:cNvPicPr>
          <p:nvPr/>
        </p:nvPicPr>
        <p:blipFill rotWithShape="1">
          <a:blip r:embed="rId3">
            <a:extLst>
              <a:ext uri="{28A0092B-C50C-407E-A947-70E740481C1C}">
                <a14:useLocalDpi xmlns:a14="http://schemas.microsoft.com/office/drawing/2010/main" val="0"/>
              </a:ext>
            </a:extLst>
          </a:blip>
          <a:srcRect l="34753" t="42014" r="37391" b="19042"/>
          <a:stretch/>
        </p:blipFill>
        <p:spPr>
          <a:xfrm>
            <a:off x="8167542" y="6109576"/>
            <a:ext cx="748363" cy="748773"/>
          </a:xfrm>
          <a:prstGeom prst="rect">
            <a:avLst/>
          </a:prstGeom>
          <a:solidFill>
            <a:srgbClr val="FFFFFF">
              <a:shade val="85000"/>
            </a:srgbClr>
          </a:solidFill>
          <a:ln w="88900" cap="sq">
            <a:noFill/>
            <a:miter lim="800000"/>
          </a:ln>
          <a:effectLst/>
        </p:spPr>
      </p:pic>
      <p:pic>
        <p:nvPicPr>
          <p:cNvPr id="11" name="图片 10">
            <a:extLst>
              <a:ext uri="{FF2B5EF4-FFF2-40B4-BE49-F238E27FC236}">
                <a16:creationId xmlns:a16="http://schemas.microsoft.com/office/drawing/2014/main" id="{2DCCBBC4-6E92-429A-8AE9-166DE94839D4}"/>
              </a:ext>
            </a:extLst>
          </p:cNvPr>
          <p:cNvPicPr>
            <a:picLocks/>
          </p:cNvPicPr>
          <p:nvPr/>
        </p:nvPicPr>
        <p:blipFill rotWithShape="1">
          <a:blip r:embed="rId3">
            <a:extLst>
              <a:ext uri="{28A0092B-C50C-407E-A947-70E740481C1C}">
                <a14:useLocalDpi xmlns:a14="http://schemas.microsoft.com/office/drawing/2010/main" val="0"/>
              </a:ext>
            </a:extLst>
          </a:blip>
          <a:srcRect l="55207" t="25741" r="21099" b="40553"/>
          <a:stretch/>
        </p:blipFill>
        <p:spPr>
          <a:xfrm>
            <a:off x="8997594" y="6109576"/>
            <a:ext cx="749363" cy="748773"/>
          </a:xfrm>
          <a:prstGeom prst="rect">
            <a:avLst/>
          </a:prstGeom>
          <a:solidFill>
            <a:srgbClr val="FFFFFF">
              <a:shade val="85000"/>
            </a:srgbClr>
          </a:solidFill>
          <a:ln w="88900" cap="sq">
            <a:noFill/>
            <a:miter lim="800000"/>
          </a:ln>
          <a:effectLst/>
        </p:spPr>
      </p:pic>
    </p:spTree>
    <p:extLst>
      <p:ext uri="{BB962C8B-B14F-4D97-AF65-F5344CB8AC3E}">
        <p14:creationId xmlns:p14="http://schemas.microsoft.com/office/powerpoint/2010/main" val="35004752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F3C752E-9012-428D-A7A5-D115190A8F3A}"/>
              </a:ext>
            </a:extLst>
          </p:cNvPr>
          <p:cNvSpPr/>
          <p:nvPr/>
        </p:nvSpPr>
        <p:spPr>
          <a:xfrm>
            <a:off x="0" y="1975125"/>
            <a:ext cx="12192000" cy="4440959"/>
          </a:xfrm>
          <a:prstGeom prst="rect">
            <a:avLst/>
          </a:prstGeom>
        </p:spPr>
        <p:txBody>
          <a:bodyPr wrap="square">
            <a:spAutoFit/>
          </a:bodyPr>
          <a:lstStyle/>
          <a:p>
            <a:pPr>
              <a:lnSpc>
                <a:spcPct val="150000"/>
              </a:lnSpc>
            </a:pPr>
            <a:r>
              <a:rPr lang="zh-CN" altLang="zh-CN" sz="3200" b="1" kern="0" dirty="0">
                <a:latin typeface="等线" panose="02010600030101010101" pitchFamily="2" charset="-122"/>
                <a:cs typeface="宋体" panose="02010600030101010101" pitchFamily="2" charset="-122"/>
              </a:rPr>
              <a:t>【例】</a:t>
            </a:r>
            <a:r>
              <a:rPr lang="zh-CN" altLang="zh-CN" sz="3200" b="1" kern="0" dirty="0">
                <a:latin typeface="等线" panose="02010600030101010101" pitchFamily="2" charset="-122"/>
                <a:ea typeface="楷体" panose="02010609060101010101" pitchFamily="49" charset="-122"/>
                <a:cs typeface="宋体" panose="02010600030101010101" pitchFamily="2" charset="-122"/>
              </a:rPr>
              <a:t>襄子曰不及纣二日耳不亡何待优莫曰桀纣之亡也遇汤武今天下尽桀也而君纣也桀纣并世焉能相亡然亦殆矣（《新序·刺奢》）</a:t>
            </a:r>
            <a:endParaRPr lang="en-US" altLang="zh-CN" sz="3200" b="1" kern="0" dirty="0">
              <a:latin typeface="等线" panose="02010600030101010101" pitchFamily="2" charset="-122"/>
              <a:ea typeface="楷体" panose="02010609060101010101" pitchFamily="49" charset="-122"/>
              <a:cs typeface="宋体" panose="02010600030101010101" pitchFamily="2" charset="-122"/>
            </a:endParaRPr>
          </a:p>
          <a:p>
            <a:pPr>
              <a:lnSpc>
                <a:spcPct val="150000"/>
              </a:lnSpc>
            </a:pPr>
            <a:endParaRPr lang="zh-CN" altLang="zh-CN" sz="3200" b="1" kern="100" dirty="0">
              <a:latin typeface="等线" panose="02010600030101010101" pitchFamily="2" charset="-122"/>
              <a:ea typeface="等线" panose="02010600030101010101" pitchFamily="2" charset="-122"/>
              <a:cs typeface="Times New Roman" panose="02020603050405020304" pitchFamily="18" charset="0"/>
            </a:endParaRPr>
          </a:p>
          <a:p>
            <a:pPr>
              <a:lnSpc>
                <a:spcPct val="150000"/>
              </a:lnSpc>
            </a:pPr>
            <a:r>
              <a:rPr lang="zh-CN" altLang="zh-CN" sz="3200" b="1" kern="0" dirty="0">
                <a:latin typeface="等线" panose="02010600030101010101" pitchFamily="2" charset="-122"/>
                <a:cs typeface="宋体" panose="02010600030101010101" pitchFamily="2" charset="-122"/>
              </a:rPr>
              <a:t>【答案】</a:t>
            </a:r>
            <a:r>
              <a:rPr lang="zh-CN" altLang="zh-CN" sz="3200" b="1" kern="0" dirty="0">
                <a:latin typeface="等线" panose="02010600030101010101" pitchFamily="2" charset="-122"/>
                <a:ea typeface="楷体" panose="02010609060101010101" pitchFamily="49" charset="-122"/>
                <a:cs typeface="宋体" panose="02010600030101010101" pitchFamily="2" charset="-122"/>
              </a:rPr>
              <a:t>襄子曰：“不及纣二日耳，不亡何待？”优莫曰：“桀纣之亡也</a:t>
            </a:r>
            <a:r>
              <a:rPr lang="zh-CN" altLang="en-US" sz="3200" b="1" kern="0" dirty="0">
                <a:latin typeface="等线" panose="02010600030101010101" pitchFamily="2" charset="-122"/>
                <a:ea typeface="楷体" panose="02010609060101010101" pitchFamily="49" charset="-122"/>
                <a:cs typeface="宋体" panose="02010600030101010101" pitchFamily="2" charset="-122"/>
              </a:rPr>
              <a:t>，</a:t>
            </a:r>
            <a:r>
              <a:rPr lang="zh-CN" altLang="zh-CN" sz="3200" b="1" kern="0" dirty="0">
                <a:latin typeface="等线" panose="02010600030101010101" pitchFamily="2" charset="-122"/>
                <a:ea typeface="楷体" panose="02010609060101010101" pitchFamily="49" charset="-122"/>
                <a:cs typeface="宋体" panose="02010600030101010101" pitchFamily="2" charset="-122"/>
              </a:rPr>
              <a:t>遇汤武</a:t>
            </a:r>
            <a:r>
              <a:rPr lang="zh-CN" altLang="en-US" sz="3200" b="1" kern="0" dirty="0">
                <a:latin typeface="等线" panose="02010600030101010101" pitchFamily="2" charset="-122"/>
                <a:ea typeface="楷体" panose="02010609060101010101" pitchFamily="49" charset="-122"/>
                <a:cs typeface="宋体" panose="02010600030101010101" pitchFamily="2" charset="-122"/>
              </a:rPr>
              <a:t>，</a:t>
            </a:r>
            <a:r>
              <a:rPr lang="zh-CN" altLang="zh-CN" sz="3200" b="1" kern="0" dirty="0">
                <a:latin typeface="等线" panose="02010600030101010101" pitchFamily="2" charset="-122"/>
                <a:ea typeface="楷体" panose="02010609060101010101" pitchFamily="49" charset="-122"/>
                <a:cs typeface="宋体" panose="02010600030101010101" pitchFamily="2" charset="-122"/>
              </a:rPr>
              <a:t>今天下尽桀也</a:t>
            </a:r>
            <a:r>
              <a:rPr lang="zh-CN" altLang="en-US" sz="3200" b="1" kern="0" dirty="0">
                <a:latin typeface="等线" panose="02010600030101010101" pitchFamily="2" charset="-122"/>
                <a:ea typeface="楷体" panose="02010609060101010101" pitchFamily="49" charset="-122"/>
                <a:cs typeface="宋体" panose="02010600030101010101" pitchFamily="2" charset="-122"/>
              </a:rPr>
              <a:t>，</a:t>
            </a:r>
            <a:r>
              <a:rPr lang="zh-CN" altLang="zh-CN" sz="3200" b="1" kern="0" dirty="0">
                <a:latin typeface="等线" panose="02010600030101010101" pitchFamily="2" charset="-122"/>
                <a:ea typeface="楷体" panose="02010609060101010101" pitchFamily="49" charset="-122"/>
                <a:cs typeface="宋体" panose="02010600030101010101" pitchFamily="2" charset="-122"/>
              </a:rPr>
              <a:t>而君纣也</a:t>
            </a:r>
            <a:r>
              <a:rPr lang="zh-CN" altLang="en-US" sz="3200" b="1" kern="0" dirty="0">
                <a:latin typeface="等线" panose="02010600030101010101" pitchFamily="2" charset="-122"/>
                <a:ea typeface="楷体" panose="02010609060101010101" pitchFamily="49" charset="-122"/>
                <a:cs typeface="宋体" panose="02010600030101010101" pitchFamily="2" charset="-122"/>
              </a:rPr>
              <a:t>，</a:t>
            </a:r>
            <a:r>
              <a:rPr lang="zh-CN" altLang="zh-CN" sz="3200" b="1" kern="0" dirty="0">
                <a:latin typeface="等线" panose="02010600030101010101" pitchFamily="2" charset="-122"/>
                <a:ea typeface="楷体" panose="02010609060101010101" pitchFamily="49" charset="-122"/>
                <a:cs typeface="宋体" panose="02010600030101010101" pitchFamily="2" charset="-122"/>
              </a:rPr>
              <a:t>桀</a:t>
            </a:r>
            <a:r>
              <a:rPr lang="zh-CN" altLang="en-US" sz="3200" b="1" kern="0" dirty="0">
                <a:latin typeface="等线" panose="02010600030101010101" pitchFamily="2" charset="-122"/>
                <a:ea typeface="楷体" panose="02010609060101010101" pitchFamily="49" charset="-122"/>
                <a:cs typeface="宋体" panose="02010600030101010101" pitchFamily="2" charset="-122"/>
              </a:rPr>
              <a:t>、</a:t>
            </a:r>
            <a:r>
              <a:rPr lang="zh-CN" altLang="zh-CN" sz="3200" b="1" kern="0" dirty="0">
                <a:latin typeface="等线" panose="02010600030101010101" pitchFamily="2" charset="-122"/>
                <a:ea typeface="楷体" panose="02010609060101010101" pitchFamily="49" charset="-122"/>
                <a:cs typeface="宋体" panose="02010600030101010101" pitchFamily="2" charset="-122"/>
              </a:rPr>
              <a:t>纣并世</a:t>
            </a:r>
            <a:r>
              <a:rPr lang="zh-CN" altLang="en-US" sz="3200" b="1" kern="0" dirty="0">
                <a:latin typeface="等线" panose="02010600030101010101" pitchFamily="2" charset="-122"/>
                <a:ea typeface="楷体" panose="02010609060101010101" pitchFamily="49" charset="-122"/>
                <a:cs typeface="宋体" panose="02010600030101010101" pitchFamily="2" charset="-122"/>
              </a:rPr>
              <a:t>，</a:t>
            </a:r>
            <a:r>
              <a:rPr lang="zh-CN" altLang="zh-CN" sz="3200" b="1" kern="0" dirty="0">
                <a:latin typeface="等线" panose="02010600030101010101" pitchFamily="2" charset="-122"/>
                <a:ea typeface="楷体" panose="02010609060101010101" pitchFamily="49" charset="-122"/>
                <a:cs typeface="宋体" panose="02010600030101010101" pitchFamily="2" charset="-122"/>
              </a:rPr>
              <a:t>焉能相亡</a:t>
            </a:r>
            <a:r>
              <a:rPr lang="zh-CN" altLang="en-US" sz="3200" b="1" kern="0" dirty="0">
                <a:latin typeface="等线" panose="02010600030101010101" pitchFamily="2" charset="-122"/>
                <a:ea typeface="楷体" panose="02010609060101010101" pitchFamily="49" charset="-122"/>
                <a:cs typeface="宋体" panose="02010600030101010101" pitchFamily="2" charset="-122"/>
              </a:rPr>
              <a:t>？</a:t>
            </a:r>
            <a:r>
              <a:rPr lang="zh-CN" altLang="zh-CN" sz="3200" b="1" kern="0" dirty="0">
                <a:latin typeface="等线" panose="02010600030101010101" pitchFamily="2" charset="-122"/>
                <a:ea typeface="楷体" panose="02010609060101010101" pitchFamily="49" charset="-122"/>
                <a:cs typeface="宋体" panose="02010600030101010101" pitchFamily="2" charset="-122"/>
              </a:rPr>
              <a:t>然亦殆矣！”</a:t>
            </a:r>
            <a:endParaRPr lang="zh-CN" altLang="zh-CN" sz="3200" b="1" kern="100" dirty="0">
              <a:latin typeface="等线" panose="02010600030101010101" pitchFamily="2" charset="-122"/>
              <a:ea typeface="等线" panose="02010600030101010101" pitchFamily="2" charset="-122"/>
              <a:cs typeface="Times New Roman" panose="02020603050405020304" pitchFamily="18" charset="0"/>
            </a:endParaRPr>
          </a:p>
        </p:txBody>
      </p:sp>
      <p:sp>
        <p:nvSpPr>
          <p:cNvPr id="3" name="文本框 2">
            <a:extLst>
              <a:ext uri="{FF2B5EF4-FFF2-40B4-BE49-F238E27FC236}">
                <a16:creationId xmlns:a16="http://schemas.microsoft.com/office/drawing/2014/main" id="{F9E3C7A8-F2CF-4A2D-98C4-9375D7470905}"/>
              </a:ext>
            </a:extLst>
          </p:cNvPr>
          <p:cNvSpPr txBox="1"/>
          <p:nvPr/>
        </p:nvSpPr>
        <p:spPr>
          <a:xfrm>
            <a:off x="4209716" y="441916"/>
            <a:ext cx="4199499" cy="793487"/>
          </a:xfrm>
          <a:prstGeom prst="rect">
            <a:avLst/>
          </a:prstGeom>
          <a:noFill/>
        </p:spPr>
        <p:txBody>
          <a:bodyPr wrap="square" rtlCol="0">
            <a:spAutoFit/>
          </a:bodyPr>
          <a:lstStyle/>
          <a:p>
            <a:pPr>
              <a:lnSpc>
                <a:spcPct val="150000"/>
              </a:lnSpc>
            </a:pPr>
            <a:r>
              <a:rPr lang="zh-CN" altLang="en-US" sz="3600" b="1" dirty="0">
                <a:solidFill>
                  <a:schemeClr val="tx1">
                    <a:lumMod val="75000"/>
                    <a:lumOff val="25000"/>
                  </a:schemeClr>
                </a:solidFill>
                <a:latin typeface="隶书" panose="02010509060101010101" pitchFamily="49" charset="-122"/>
                <a:ea typeface="隶书" panose="02010509060101010101" pitchFamily="49" charset="-122"/>
              </a:rPr>
              <a:t>（</a:t>
            </a:r>
            <a:r>
              <a:rPr lang="en-US" altLang="zh-CN" sz="3600" b="1" dirty="0">
                <a:solidFill>
                  <a:schemeClr val="tx1">
                    <a:lumMod val="75000"/>
                    <a:lumOff val="25000"/>
                  </a:schemeClr>
                </a:solidFill>
                <a:latin typeface="隶书" panose="02010509060101010101" pitchFamily="49" charset="-122"/>
                <a:ea typeface="隶书" panose="02010509060101010101" pitchFamily="49" charset="-122"/>
              </a:rPr>
              <a:t>2</a:t>
            </a:r>
            <a:r>
              <a:rPr lang="zh-CN" altLang="en-US" sz="3600" b="1" dirty="0">
                <a:solidFill>
                  <a:schemeClr val="tx1">
                    <a:lumMod val="75000"/>
                    <a:lumOff val="25000"/>
                  </a:schemeClr>
                </a:solidFill>
                <a:latin typeface="隶书" panose="02010509060101010101" pitchFamily="49" charset="-122"/>
                <a:ea typeface="隶书" panose="02010509060101010101" pitchFamily="49" charset="-122"/>
              </a:rPr>
              <a:t>）看虚词</a:t>
            </a:r>
            <a:endParaRPr lang="zh-CN" altLang="en-US" sz="2800" b="1" dirty="0">
              <a:solidFill>
                <a:schemeClr val="tx1">
                  <a:lumMod val="75000"/>
                  <a:lumOff val="25000"/>
                </a:schemeClr>
              </a:solidFill>
              <a:latin typeface="隶书" panose="02010509060101010101" pitchFamily="49" charset="-122"/>
              <a:ea typeface="隶书" panose="02010509060101010101" pitchFamily="49" charset="-122"/>
            </a:endParaRPr>
          </a:p>
        </p:txBody>
      </p:sp>
      <p:grpSp>
        <p:nvGrpSpPr>
          <p:cNvPr id="5" name="组合 4">
            <a:extLst>
              <a:ext uri="{FF2B5EF4-FFF2-40B4-BE49-F238E27FC236}">
                <a16:creationId xmlns:a16="http://schemas.microsoft.com/office/drawing/2014/main" id="{EC5F5400-7AB9-4085-920B-53F334CA5442}"/>
              </a:ext>
            </a:extLst>
          </p:cNvPr>
          <p:cNvGrpSpPr/>
          <p:nvPr/>
        </p:nvGrpSpPr>
        <p:grpSpPr>
          <a:xfrm flipH="1">
            <a:off x="154827" y="-16476"/>
            <a:ext cx="2930035" cy="1710270"/>
            <a:chOff x="-2105857" y="336244"/>
            <a:chExt cx="2930035" cy="1710270"/>
          </a:xfrm>
        </p:grpSpPr>
        <p:sp>
          <p:nvSpPr>
            <p:cNvPr id="6" name="任意多边形 17">
              <a:extLst>
                <a:ext uri="{FF2B5EF4-FFF2-40B4-BE49-F238E27FC236}">
                  <a16:creationId xmlns:a16="http://schemas.microsoft.com/office/drawing/2014/main" id="{DBC7C931-11DB-473A-A580-7D0FCA8011E2}"/>
                </a:ext>
              </a:extLst>
            </p:cNvPr>
            <p:cNvSpPr>
              <a:spLocks/>
            </p:cNvSpPr>
            <p:nvPr/>
          </p:nvSpPr>
          <p:spPr bwMode="auto">
            <a:xfrm rot="712219">
              <a:off x="-2105857" y="336244"/>
              <a:ext cx="2930035" cy="1710270"/>
            </a:xfrm>
            <a:custGeom>
              <a:avLst/>
              <a:gdLst>
                <a:gd name="connsiteX0" fmla="*/ 2733477 w 3606545"/>
                <a:gd name="connsiteY0" fmla="*/ 57603 h 2079833"/>
                <a:gd name="connsiteX1" fmla="*/ 2801036 w 3606545"/>
                <a:gd name="connsiteY1" fmla="*/ 59251 h 2079833"/>
                <a:gd name="connsiteX2" fmla="*/ 2801860 w 3606545"/>
                <a:gd name="connsiteY2" fmla="*/ 60075 h 2079833"/>
                <a:gd name="connsiteX3" fmla="*/ 2824928 w 3606545"/>
                <a:gd name="connsiteY3" fmla="*/ 74907 h 2079833"/>
                <a:gd name="connsiteX4" fmla="*/ 2845526 w 3606545"/>
                <a:gd name="connsiteY4" fmla="*/ 88915 h 2079833"/>
                <a:gd name="connsiteX5" fmla="*/ 2885896 w 3606545"/>
                <a:gd name="connsiteY5" fmla="*/ 93859 h 2079833"/>
                <a:gd name="connsiteX6" fmla="*/ 2927090 w 3606545"/>
                <a:gd name="connsiteY6" fmla="*/ 99627 h 2079833"/>
                <a:gd name="connsiteX7" fmla="*/ 2930386 w 3606545"/>
                <a:gd name="connsiteY7" fmla="*/ 100451 h 2079833"/>
                <a:gd name="connsiteX8" fmla="*/ 2960046 w 3606545"/>
                <a:gd name="connsiteY8" fmla="*/ 120227 h 2079833"/>
                <a:gd name="connsiteX9" fmla="*/ 2988057 w 3606545"/>
                <a:gd name="connsiteY9" fmla="*/ 138355 h 2079833"/>
                <a:gd name="connsiteX10" fmla="*/ 3014422 w 3606545"/>
                <a:gd name="connsiteY10" fmla="*/ 138355 h 2079833"/>
                <a:gd name="connsiteX11" fmla="*/ 3043258 w 3606545"/>
                <a:gd name="connsiteY11" fmla="*/ 139179 h 2079833"/>
                <a:gd name="connsiteX12" fmla="*/ 3047377 w 3606545"/>
                <a:gd name="connsiteY12" fmla="*/ 140003 h 2079833"/>
                <a:gd name="connsiteX13" fmla="*/ 3097634 w 3606545"/>
                <a:gd name="connsiteY13" fmla="*/ 162251 h 2079833"/>
                <a:gd name="connsiteX14" fmla="*/ 3147891 w 3606545"/>
                <a:gd name="connsiteY14" fmla="*/ 184498 h 2079833"/>
                <a:gd name="connsiteX15" fmla="*/ 3164700 w 3606545"/>
                <a:gd name="connsiteY15" fmla="*/ 190833 h 2079833"/>
                <a:gd name="connsiteX16" fmla="*/ 3163694 w 3606545"/>
                <a:gd name="connsiteY16" fmla="*/ 185623 h 2079833"/>
                <a:gd name="connsiteX17" fmla="*/ 3170987 w 3606545"/>
                <a:gd name="connsiteY17" fmla="*/ 175469 h 2079833"/>
                <a:gd name="connsiteX18" fmla="*/ 3310357 w 3606545"/>
                <a:gd name="connsiteY18" fmla="*/ 92608 h 2079833"/>
                <a:gd name="connsiteX19" fmla="*/ 3315218 w 3606545"/>
                <a:gd name="connsiteY19" fmla="*/ 89359 h 2079833"/>
                <a:gd name="connsiteX20" fmla="*/ 3347630 w 3606545"/>
                <a:gd name="connsiteY20" fmla="*/ 86109 h 2079833"/>
                <a:gd name="connsiteX21" fmla="*/ 3375180 w 3606545"/>
                <a:gd name="connsiteY21" fmla="*/ 82860 h 2079833"/>
                <a:gd name="connsiteX22" fmla="*/ 3375180 w 3606545"/>
                <a:gd name="connsiteY22" fmla="*/ 66613 h 2079833"/>
                <a:gd name="connsiteX23" fmla="*/ 3375180 w 3606545"/>
                <a:gd name="connsiteY23" fmla="*/ 42242 h 2079833"/>
                <a:gd name="connsiteX24" fmla="*/ 3384903 w 3606545"/>
                <a:gd name="connsiteY24" fmla="*/ 0 h 2079833"/>
                <a:gd name="connsiteX25" fmla="*/ 3388144 w 3606545"/>
                <a:gd name="connsiteY25" fmla="*/ 42242 h 2079833"/>
                <a:gd name="connsiteX26" fmla="*/ 3391385 w 3606545"/>
                <a:gd name="connsiteY26" fmla="*/ 94233 h 2079833"/>
                <a:gd name="connsiteX27" fmla="*/ 3388144 w 3606545"/>
                <a:gd name="connsiteY27" fmla="*/ 99107 h 2079833"/>
                <a:gd name="connsiteX28" fmla="*/ 3384903 w 3606545"/>
                <a:gd name="connsiteY28" fmla="*/ 100732 h 2079833"/>
                <a:gd name="connsiteX29" fmla="*/ 3350871 w 3606545"/>
                <a:gd name="connsiteY29" fmla="*/ 107231 h 2079833"/>
                <a:gd name="connsiteX30" fmla="*/ 3321701 w 3606545"/>
                <a:gd name="connsiteY30" fmla="*/ 112105 h 2079833"/>
                <a:gd name="connsiteX31" fmla="*/ 3256878 w 3606545"/>
                <a:gd name="connsiteY31" fmla="*/ 157597 h 2079833"/>
                <a:gd name="connsiteX32" fmla="*/ 3198739 w 3606545"/>
                <a:gd name="connsiteY32" fmla="*/ 197402 h 2079833"/>
                <a:gd name="connsiteX33" fmla="*/ 3192843 w 3606545"/>
                <a:gd name="connsiteY33" fmla="*/ 201439 h 2079833"/>
                <a:gd name="connsiteX34" fmla="*/ 3197633 w 3606545"/>
                <a:gd name="connsiteY34" fmla="*/ 203244 h 2079833"/>
                <a:gd name="connsiteX35" fmla="*/ 3204738 w 3606545"/>
                <a:gd name="connsiteY35" fmla="*/ 205922 h 2079833"/>
                <a:gd name="connsiteX36" fmla="*/ 3261587 w 3606545"/>
                <a:gd name="connsiteY36" fmla="*/ 228170 h 2079833"/>
                <a:gd name="connsiteX37" fmla="*/ 3263234 w 3606545"/>
                <a:gd name="connsiteY37" fmla="*/ 228994 h 2079833"/>
                <a:gd name="connsiteX38" fmla="*/ 3285613 w 3606545"/>
                <a:gd name="connsiteY38" fmla="*/ 242034 h 2079833"/>
                <a:gd name="connsiteX39" fmla="*/ 3348272 w 3606545"/>
                <a:gd name="connsiteY39" fmla="*/ 225890 h 2079833"/>
                <a:gd name="connsiteX40" fmla="*/ 3344471 w 3606545"/>
                <a:gd name="connsiteY40" fmla="*/ 225672 h 2079833"/>
                <a:gd name="connsiteX41" fmla="*/ 3366304 w 3606545"/>
                <a:gd name="connsiteY41" fmla="*/ 212840 h 2079833"/>
                <a:gd name="connsiteX42" fmla="*/ 3436350 w 3606545"/>
                <a:gd name="connsiteY42" fmla="*/ 171672 h 2079833"/>
                <a:gd name="connsiteX43" fmla="*/ 3513138 w 3606545"/>
                <a:gd name="connsiteY43" fmla="*/ 125317 h 2079833"/>
                <a:gd name="connsiteX44" fmla="*/ 3563170 w 3606545"/>
                <a:gd name="connsiteY44" fmla="*/ 95911 h 2079833"/>
                <a:gd name="connsiteX45" fmla="*/ 3606545 w 3606545"/>
                <a:gd name="connsiteY45" fmla="*/ 169712 h 2079833"/>
                <a:gd name="connsiteX46" fmla="*/ 3478654 w 3606545"/>
                <a:gd name="connsiteY46" fmla="*/ 243651 h 2079833"/>
                <a:gd name="connsiteX47" fmla="*/ 3386775 w 3606545"/>
                <a:gd name="connsiteY47" fmla="*/ 297650 h 2079833"/>
                <a:gd name="connsiteX48" fmla="*/ 3366601 w 3606545"/>
                <a:gd name="connsiteY48" fmla="*/ 307056 h 2079833"/>
                <a:gd name="connsiteX49" fmla="*/ 3159628 w 3606545"/>
                <a:gd name="connsiteY49" fmla="*/ 358075 h 2079833"/>
                <a:gd name="connsiteX50" fmla="*/ 3093043 w 3606545"/>
                <a:gd name="connsiteY50" fmla="*/ 374487 h 2079833"/>
                <a:gd name="connsiteX51" fmla="*/ 3090808 w 3606545"/>
                <a:gd name="connsiteY51" fmla="*/ 433878 h 2079833"/>
                <a:gd name="connsiteX52" fmla="*/ 3083903 w 3606545"/>
                <a:gd name="connsiteY52" fmla="*/ 617302 h 2079833"/>
                <a:gd name="connsiteX53" fmla="*/ 3037987 w 3606545"/>
                <a:gd name="connsiteY53" fmla="*/ 727416 h 2079833"/>
                <a:gd name="connsiteX54" fmla="*/ 2991135 w 3606545"/>
                <a:gd name="connsiteY54" fmla="*/ 832570 h 2079833"/>
                <a:gd name="connsiteX55" fmla="*/ 2988325 w 3606545"/>
                <a:gd name="connsiteY55" fmla="*/ 836538 h 2079833"/>
                <a:gd name="connsiteX56" fmla="*/ 2844957 w 3606545"/>
                <a:gd name="connsiteY56" fmla="*/ 917884 h 2079833"/>
                <a:gd name="connsiteX57" fmla="*/ 2973332 w 3606545"/>
                <a:gd name="connsiteY57" fmla="*/ 820666 h 2079833"/>
                <a:gd name="connsiteX58" fmla="*/ 3032118 w 3606545"/>
                <a:gd name="connsiteY58" fmla="*/ 663952 h 2079833"/>
                <a:gd name="connsiteX59" fmla="*/ 3034634 w 3606545"/>
                <a:gd name="connsiteY59" fmla="*/ 657245 h 2079833"/>
                <a:gd name="connsiteX60" fmla="*/ 2971948 w 3606545"/>
                <a:gd name="connsiteY60" fmla="*/ 703374 h 2079833"/>
                <a:gd name="connsiteX61" fmla="*/ 2925104 w 3606545"/>
                <a:gd name="connsiteY61" fmla="*/ 737845 h 2079833"/>
                <a:gd name="connsiteX62" fmla="*/ 3012003 w 3606545"/>
                <a:gd name="connsiteY62" fmla="*/ 631622 h 2079833"/>
                <a:gd name="connsiteX63" fmla="*/ 3036142 w 3606545"/>
                <a:gd name="connsiteY63" fmla="*/ 633256 h 2079833"/>
                <a:gd name="connsiteX64" fmla="*/ 3036142 w 3606545"/>
                <a:gd name="connsiteY64" fmla="*/ 653224 h 2079833"/>
                <a:gd name="connsiteX65" fmla="*/ 3041384 w 3606545"/>
                <a:gd name="connsiteY65" fmla="*/ 639250 h 2079833"/>
                <a:gd name="connsiteX66" fmla="*/ 3051106 w 3606545"/>
                <a:gd name="connsiteY66" fmla="*/ 613333 h 2079833"/>
                <a:gd name="connsiteX67" fmla="*/ 3051106 w 3606545"/>
                <a:gd name="connsiteY67" fmla="*/ 479411 h 2079833"/>
                <a:gd name="connsiteX68" fmla="*/ 3051648 w 3606545"/>
                <a:gd name="connsiteY68" fmla="*/ 400266 h 2079833"/>
                <a:gd name="connsiteX69" fmla="*/ 3051754 w 3606545"/>
                <a:gd name="connsiteY69" fmla="*/ 384691 h 2079833"/>
                <a:gd name="connsiteX70" fmla="*/ 3021251 w 3606545"/>
                <a:gd name="connsiteY70" fmla="*/ 392345 h 2079833"/>
                <a:gd name="connsiteX71" fmla="*/ 2766466 w 3606545"/>
                <a:gd name="connsiteY71" fmla="*/ 456280 h 2079833"/>
                <a:gd name="connsiteX72" fmla="*/ 2692865 w 3606545"/>
                <a:gd name="connsiteY72" fmla="*/ 597605 h 2079833"/>
                <a:gd name="connsiteX73" fmla="*/ 2609529 w 3606545"/>
                <a:gd name="connsiteY73" fmla="*/ 755684 h 2079833"/>
                <a:gd name="connsiteX74" fmla="*/ 2609155 w 3606545"/>
                <a:gd name="connsiteY74" fmla="*/ 757130 h 2079833"/>
                <a:gd name="connsiteX75" fmla="*/ 2507413 w 3606545"/>
                <a:gd name="connsiteY75" fmla="*/ 929704 h 2079833"/>
                <a:gd name="connsiteX76" fmla="*/ 2481855 w 3606545"/>
                <a:gd name="connsiteY76" fmla="*/ 973157 h 2079833"/>
                <a:gd name="connsiteX77" fmla="*/ 2475699 w 3606545"/>
                <a:gd name="connsiteY77" fmla="*/ 983622 h 2079833"/>
                <a:gd name="connsiteX78" fmla="*/ 2472379 w 3606545"/>
                <a:gd name="connsiteY78" fmla="*/ 1071804 h 2079833"/>
                <a:gd name="connsiteX79" fmla="*/ 2465474 w 3606545"/>
                <a:gd name="connsiteY79" fmla="*/ 1255227 h 2079833"/>
                <a:gd name="connsiteX80" fmla="*/ 2419559 w 3606545"/>
                <a:gd name="connsiteY80" fmla="*/ 1365342 h 2079833"/>
                <a:gd name="connsiteX81" fmla="*/ 2372707 w 3606545"/>
                <a:gd name="connsiteY81" fmla="*/ 1470496 h 2079833"/>
                <a:gd name="connsiteX82" fmla="*/ 2369896 w 3606545"/>
                <a:gd name="connsiteY82" fmla="*/ 1474464 h 2079833"/>
                <a:gd name="connsiteX83" fmla="*/ 2226529 w 3606545"/>
                <a:gd name="connsiteY83" fmla="*/ 1555810 h 2079833"/>
                <a:gd name="connsiteX84" fmla="*/ 2354903 w 3606545"/>
                <a:gd name="connsiteY84" fmla="*/ 1458591 h 2079833"/>
                <a:gd name="connsiteX85" fmla="*/ 2432678 w 3606545"/>
                <a:gd name="connsiteY85" fmla="*/ 1251259 h 2079833"/>
                <a:gd name="connsiteX86" fmla="*/ 2432678 w 3606545"/>
                <a:gd name="connsiteY86" fmla="*/ 1117336 h 2079833"/>
                <a:gd name="connsiteX87" fmla="*/ 2432987 w 3606545"/>
                <a:gd name="connsiteY87" fmla="*/ 1072149 h 2079833"/>
                <a:gd name="connsiteX88" fmla="*/ 2433097 w 3606545"/>
                <a:gd name="connsiteY88" fmla="*/ 1056052 h 2079833"/>
                <a:gd name="connsiteX89" fmla="*/ 2402728 w 3606545"/>
                <a:gd name="connsiteY89" fmla="*/ 1107686 h 2079833"/>
                <a:gd name="connsiteX90" fmla="*/ 1842955 w 3606545"/>
                <a:gd name="connsiteY90" fmla="*/ 1798303 h 2079833"/>
                <a:gd name="connsiteX91" fmla="*/ 1822406 w 3606545"/>
                <a:gd name="connsiteY91" fmla="*/ 1809154 h 2079833"/>
                <a:gd name="connsiteX92" fmla="*/ 1680772 w 3606545"/>
                <a:gd name="connsiteY92" fmla="*/ 1822063 h 2079833"/>
                <a:gd name="connsiteX93" fmla="*/ 1598382 w 3606545"/>
                <a:gd name="connsiteY93" fmla="*/ 1829573 h 2079833"/>
                <a:gd name="connsiteX94" fmla="*/ 1597586 w 3606545"/>
                <a:gd name="connsiteY94" fmla="*/ 1843156 h 2079833"/>
                <a:gd name="connsiteX95" fmla="*/ 1459885 w 3606545"/>
                <a:gd name="connsiteY95" fmla="*/ 2079833 h 2079833"/>
                <a:gd name="connsiteX96" fmla="*/ 1531340 w 3606545"/>
                <a:gd name="connsiteY96" fmla="*/ 1853576 h 2079833"/>
                <a:gd name="connsiteX97" fmla="*/ 1537158 w 3606545"/>
                <a:gd name="connsiteY97" fmla="*/ 1835153 h 2079833"/>
                <a:gd name="connsiteX98" fmla="*/ 1486680 w 3606545"/>
                <a:gd name="connsiteY98" fmla="*/ 1839754 h 2079833"/>
                <a:gd name="connsiteX99" fmla="*/ 1479990 w 3606545"/>
                <a:gd name="connsiteY99" fmla="*/ 1838782 h 2079833"/>
                <a:gd name="connsiteX100" fmla="*/ 1475655 w 3606545"/>
                <a:gd name="connsiteY100" fmla="*/ 1837653 h 2079833"/>
                <a:gd name="connsiteX101" fmla="*/ 1284020 w 3606545"/>
                <a:gd name="connsiteY101" fmla="*/ 1740662 h 2079833"/>
                <a:gd name="connsiteX102" fmla="*/ 1093992 w 3606545"/>
                <a:gd name="connsiteY102" fmla="*/ 1646404 h 2079833"/>
                <a:gd name="connsiteX103" fmla="*/ 1070220 w 3606545"/>
                <a:gd name="connsiteY103" fmla="*/ 1639536 h 2079833"/>
                <a:gd name="connsiteX104" fmla="*/ 1063410 w 3606545"/>
                <a:gd name="connsiteY104" fmla="*/ 1637569 h 2079833"/>
                <a:gd name="connsiteX105" fmla="*/ 1063679 w 3606545"/>
                <a:gd name="connsiteY105" fmla="*/ 1652509 h 2079833"/>
                <a:gd name="connsiteX106" fmla="*/ 987757 w 3606545"/>
                <a:gd name="connsiteY106" fmla="*/ 1817489 h 2079833"/>
                <a:gd name="connsiteX107" fmla="*/ 979680 w 3606545"/>
                <a:gd name="connsiteY107" fmla="*/ 1825577 h 2079833"/>
                <a:gd name="connsiteX108" fmla="*/ 701840 w 3606545"/>
                <a:gd name="connsiteY108" fmla="*/ 1950120 h 2079833"/>
                <a:gd name="connsiteX109" fmla="*/ 945758 w 3606545"/>
                <a:gd name="connsiteY109" fmla="*/ 1789993 h 2079833"/>
                <a:gd name="connsiteX110" fmla="*/ 1005526 w 3606545"/>
                <a:gd name="connsiteY110" fmla="*/ 1629865 h 2079833"/>
                <a:gd name="connsiteX111" fmla="*/ 1012721 w 3606545"/>
                <a:gd name="connsiteY111" fmla="*/ 1622924 h 2079833"/>
                <a:gd name="connsiteX112" fmla="*/ 966589 w 3606545"/>
                <a:gd name="connsiteY112" fmla="*/ 1609596 h 2079833"/>
                <a:gd name="connsiteX113" fmla="*/ 903816 w 3606545"/>
                <a:gd name="connsiteY113" fmla="*/ 1591461 h 2079833"/>
                <a:gd name="connsiteX114" fmla="*/ 714175 w 3606545"/>
                <a:gd name="connsiteY114" fmla="*/ 1537428 h 2079833"/>
                <a:gd name="connsiteX115" fmla="*/ 573632 w 3606545"/>
                <a:gd name="connsiteY115" fmla="*/ 1544027 h 2079833"/>
                <a:gd name="connsiteX116" fmla="*/ 433998 w 3606545"/>
                <a:gd name="connsiteY116" fmla="*/ 1550091 h 2079833"/>
                <a:gd name="connsiteX117" fmla="*/ 301461 w 3606545"/>
                <a:gd name="connsiteY117" fmla="*/ 1659858 h 2079833"/>
                <a:gd name="connsiteX118" fmla="*/ 164376 w 3606545"/>
                <a:gd name="connsiteY118" fmla="*/ 1772298 h 2079833"/>
                <a:gd name="connsiteX119" fmla="*/ 162557 w 3606545"/>
                <a:gd name="connsiteY119" fmla="*/ 1773368 h 2079833"/>
                <a:gd name="connsiteX120" fmla="*/ 159292 w 3606545"/>
                <a:gd name="connsiteY120" fmla="*/ 1774061 h 2079833"/>
                <a:gd name="connsiteX121" fmla="*/ 0 w 3606545"/>
                <a:gd name="connsiteY121" fmla="*/ 1727934 h 2079833"/>
                <a:gd name="connsiteX122" fmla="*/ 7116 w 3606545"/>
                <a:gd name="connsiteY122" fmla="*/ 1721300 h 2079833"/>
                <a:gd name="connsiteX123" fmla="*/ 154899 w 3606545"/>
                <a:gd name="connsiteY123" fmla="*/ 1758255 h 2079833"/>
                <a:gd name="connsiteX124" fmla="*/ 419540 w 3606545"/>
                <a:gd name="connsiteY124" fmla="*/ 1525490 h 2079833"/>
                <a:gd name="connsiteX125" fmla="*/ 425908 w 3606545"/>
                <a:gd name="connsiteY125" fmla="*/ 1521748 h 2079833"/>
                <a:gd name="connsiteX126" fmla="*/ 487660 w 3606545"/>
                <a:gd name="connsiteY126" fmla="*/ 1517001 h 2079833"/>
                <a:gd name="connsiteX127" fmla="*/ 561476 w 3606545"/>
                <a:gd name="connsiteY127" fmla="*/ 1511327 h 2079833"/>
                <a:gd name="connsiteX128" fmla="*/ 547603 w 3606545"/>
                <a:gd name="connsiteY128" fmla="*/ 1493204 h 2079833"/>
                <a:gd name="connsiteX129" fmla="*/ 537458 w 3606545"/>
                <a:gd name="connsiteY129" fmla="*/ 1479953 h 2079833"/>
                <a:gd name="connsiteX130" fmla="*/ 503793 w 3606545"/>
                <a:gd name="connsiteY130" fmla="*/ 1419864 h 2079833"/>
                <a:gd name="connsiteX131" fmla="*/ 515816 w 3606545"/>
                <a:gd name="connsiteY131" fmla="*/ 1325633 h 2079833"/>
                <a:gd name="connsiteX132" fmla="*/ 490568 w 3606545"/>
                <a:gd name="connsiteY132" fmla="*/ 1260082 h 2079833"/>
                <a:gd name="connsiteX133" fmla="*/ 491770 w 3606545"/>
                <a:gd name="connsiteY133" fmla="*/ 1260082 h 2079833"/>
                <a:gd name="connsiteX134" fmla="*/ 532649 w 3606545"/>
                <a:gd name="connsiteY134" fmla="*/ 1322902 h 2079833"/>
                <a:gd name="connsiteX135" fmla="*/ 530244 w 3606545"/>
                <a:gd name="connsiteY135" fmla="*/ 1422595 h 2079833"/>
                <a:gd name="connsiteX136" fmla="*/ 561504 w 3606545"/>
                <a:gd name="connsiteY136" fmla="*/ 1459468 h 2079833"/>
                <a:gd name="connsiteX137" fmla="*/ 573527 w 3606545"/>
                <a:gd name="connsiteY137" fmla="*/ 1474490 h 2079833"/>
                <a:gd name="connsiteX138" fmla="*/ 584348 w 3606545"/>
                <a:gd name="connsiteY138" fmla="*/ 1485415 h 2079833"/>
                <a:gd name="connsiteX139" fmla="*/ 584348 w 3606545"/>
                <a:gd name="connsiteY139" fmla="*/ 1486781 h 2079833"/>
                <a:gd name="connsiteX140" fmla="*/ 591562 w 3606545"/>
                <a:gd name="connsiteY140" fmla="*/ 1488147 h 2079833"/>
                <a:gd name="connsiteX141" fmla="*/ 599439 w 3606545"/>
                <a:gd name="connsiteY141" fmla="*/ 1507160 h 2079833"/>
                <a:gd name="connsiteX142" fmla="*/ 647765 w 3606545"/>
                <a:gd name="connsiteY142" fmla="*/ 1501223 h 2079833"/>
                <a:gd name="connsiteX143" fmla="*/ 722085 w 3606545"/>
                <a:gd name="connsiteY143" fmla="*/ 1500908 h 2079833"/>
                <a:gd name="connsiteX144" fmla="*/ 1110463 w 3606545"/>
                <a:gd name="connsiteY144" fmla="*/ 1603626 h 2079833"/>
                <a:gd name="connsiteX145" fmla="*/ 1113889 w 3606545"/>
                <a:gd name="connsiteY145" fmla="*/ 1605290 h 2079833"/>
                <a:gd name="connsiteX146" fmla="*/ 1307556 w 3606545"/>
                <a:gd name="connsiteY146" fmla="*/ 1697409 h 2079833"/>
                <a:gd name="connsiteX147" fmla="*/ 1493996 w 3606545"/>
                <a:gd name="connsiteY147" fmla="*/ 1787646 h 2079833"/>
                <a:gd name="connsiteX148" fmla="*/ 1652734 w 3606545"/>
                <a:gd name="connsiteY148" fmla="*/ 1770355 h 2079833"/>
                <a:gd name="connsiteX149" fmla="*/ 1805851 w 3606545"/>
                <a:gd name="connsiteY149" fmla="*/ 1753914 h 2079833"/>
                <a:gd name="connsiteX150" fmla="*/ 1871119 w 3606545"/>
                <a:gd name="connsiteY150" fmla="*/ 1671261 h 2079833"/>
                <a:gd name="connsiteX151" fmla="*/ 1885450 w 3606545"/>
                <a:gd name="connsiteY151" fmla="*/ 1653113 h 2079833"/>
                <a:gd name="connsiteX152" fmla="*/ 1869184 w 3606545"/>
                <a:gd name="connsiteY152" fmla="*/ 1658106 h 2079833"/>
                <a:gd name="connsiteX153" fmla="*/ 1804238 w 3606545"/>
                <a:gd name="connsiteY153" fmla="*/ 1678043 h 2079833"/>
                <a:gd name="connsiteX154" fmla="*/ 1789096 w 3606545"/>
                <a:gd name="connsiteY154" fmla="*/ 1678902 h 2079833"/>
                <a:gd name="connsiteX155" fmla="*/ 1607388 w 3606545"/>
                <a:gd name="connsiteY155" fmla="*/ 1629066 h 2079833"/>
                <a:gd name="connsiteX156" fmla="*/ 1527471 w 3606545"/>
                <a:gd name="connsiteY156" fmla="*/ 1591260 h 2079833"/>
                <a:gd name="connsiteX157" fmla="*/ 1445871 w 3606545"/>
                <a:gd name="connsiteY157" fmla="*/ 1550017 h 2079833"/>
                <a:gd name="connsiteX158" fmla="*/ 1322209 w 3606545"/>
                <a:gd name="connsiteY158" fmla="*/ 1419413 h 2079833"/>
                <a:gd name="connsiteX159" fmla="*/ 1317161 w 3606545"/>
                <a:gd name="connsiteY159" fmla="*/ 1411680 h 2079833"/>
                <a:gd name="connsiteX160" fmla="*/ 1316320 w 3606545"/>
                <a:gd name="connsiteY160" fmla="*/ 1408243 h 2079833"/>
                <a:gd name="connsiteX161" fmla="*/ 1309590 w 3606545"/>
                <a:gd name="connsiteY161" fmla="*/ 1360985 h 2079833"/>
                <a:gd name="connsiteX162" fmla="*/ 1304543 w 3606545"/>
                <a:gd name="connsiteY162" fmla="*/ 1318883 h 2079833"/>
                <a:gd name="connsiteX163" fmla="*/ 1269211 w 3606545"/>
                <a:gd name="connsiteY163" fmla="*/ 1277640 h 2079833"/>
                <a:gd name="connsiteX164" fmla="*/ 1246839 w 3606545"/>
                <a:gd name="connsiteY164" fmla="*/ 1251312 h 2079833"/>
                <a:gd name="connsiteX165" fmla="*/ 1237186 w 3606545"/>
                <a:gd name="connsiteY165" fmla="*/ 1239952 h 2079833"/>
                <a:gd name="connsiteX166" fmla="*/ 1236814 w 3606545"/>
                <a:gd name="connsiteY166" fmla="*/ 1240598 h 2079833"/>
                <a:gd name="connsiteX167" fmla="*/ 1182554 w 3606545"/>
                <a:gd name="connsiteY167" fmla="*/ 1334986 h 2079833"/>
                <a:gd name="connsiteX168" fmla="*/ 1174454 w 3606545"/>
                <a:gd name="connsiteY168" fmla="*/ 1341464 h 2079833"/>
                <a:gd name="connsiteX169" fmla="*/ 1096699 w 3606545"/>
                <a:gd name="connsiteY169" fmla="*/ 1368995 h 2079833"/>
                <a:gd name="connsiteX170" fmla="*/ 950908 w 3606545"/>
                <a:gd name="connsiteY170" fmla="*/ 1404623 h 2079833"/>
                <a:gd name="connsiteX171" fmla="*/ 1088599 w 3606545"/>
                <a:gd name="connsiteY171" fmla="*/ 1346322 h 2079833"/>
                <a:gd name="connsiteX172" fmla="*/ 1156635 w 3606545"/>
                <a:gd name="connsiteY172" fmla="*/ 1318791 h 2079833"/>
                <a:gd name="connsiteX173" fmla="*/ 1190653 w 3606545"/>
                <a:gd name="connsiteY173" fmla="*/ 1249154 h 2079833"/>
                <a:gd name="connsiteX174" fmla="*/ 1212192 w 3606545"/>
                <a:gd name="connsiteY174" fmla="*/ 1207023 h 2079833"/>
                <a:gd name="connsiteX175" fmla="*/ 1214965 w 3606545"/>
                <a:gd name="connsiteY175" fmla="*/ 1201600 h 2079833"/>
                <a:gd name="connsiteX176" fmla="*/ 1211941 w 3606545"/>
                <a:gd name="connsiteY176" fmla="*/ 1195516 h 2079833"/>
                <a:gd name="connsiteX177" fmla="*/ 1200229 w 3606545"/>
                <a:gd name="connsiteY177" fmla="*/ 1171954 h 2079833"/>
                <a:gd name="connsiteX178" fmla="*/ 1173310 w 3606545"/>
                <a:gd name="connsiteY178" fmla="*/ 1116963 h 2079833"/>
                <a:gd name="connsiteX179" fmla="*/ 1143866 w 3606545"/>
                <a:gd name="connsiteY179" fmla="*/ 1082594 h 2079833"/>
                <a:gd name="connsiteX180" fmla="*/ 1112741 w 3606545"/>
                <a:gd name="connsiteY180" fmla="*/ 1046506 h 2079833"/>
                <a:gd name="connsiteX181" fmla="*/ 1110217 w 3606545"/>
                <a:gd name="connsiteY181" fmla="*/ 1042210 h 2079833"/>
                <a:gd name="connsiteX182" fmla="*/ 1086662 w 3606545"/>
                <a:gd name="connsiteY182" fmla="*/ 987219 h 2079833"/>
                <a:gd name="connsiteX183" fmla="*/ 1062266 w 3606545"/>
                <a:gd name="connsiteY183" fmla="*/ 933087 h 2079833"/>
                <a:gd name="connsiteX184" fmla="*/ 997491 w 3606545"/>
                <a:gd name="connsiteY184" fmla="*/ 845445 h 2079833"/>
                <a:gd name="connsiteX185" fmla="*/ 931875 w 3606545"/>
                <a:gd name="connsiteY185" fmla="*/ 757803 h 2079833"/>
                <a:gd name="connsiteX186" fmla="*/ 885607 w 3606545"/>
                <a:gd name="connsiteY186" fmla="*/ 721715 h 2079833"/>
                <a:gd name="connsiteX187" fmla="*/ 838497 w 3606545"/>
                <a:gd name="connsiteY187" fmla="*/ 683909 h 2079833"/>
                <a:gd name="connsiteX188" fmla="*/ 836815 w 3606545"/>
                <a:gd name="connsiteY188" fmla="*/ 682190 h 2079833"/>
                <a:gd name="connsiteX189" fmla="*/ 806530 w 3606545"/>
                <a:gd name="connsiteY189" fmla="*/ 615170 h 2079833"/>
                <a:gd name="connsiteX190" fmla="*/ 846910 w 3606545"/>
                <a:gd name="connsiteY190" fmla="*/ 675317 h 2079833"/>
                <a:gd name="connsiteX191" fmla="*/ 944494 w 3606545"/>
                <a:gd name="connsiteY191" fmla="*/ 744055 h 2079833"/>
                <a:gd name="connsiteX192" fmla="*/ 1016840 w 3606545"/>
                <a:gd name="connsiteY192" fmla="*/ 831697 h 2079833"/>
                <a:gd name="connsiteX193" fmla="*/ 1085821 w 3606545"/>
                <a:gd name="connsiteY193" fmla="*/ 917621 h 2079833"/>
                <a:gd name="connsiteX194" fmla="*/ 1087504 w 3606545"/>
                <a:gd name="connsiteY194" fmla="*/ 920198 h 2079833"/>
                <a:gd name="connsiteX195" fmla="*/ 1113582 w 3606545"/>
                <a:gd name="connsiteY195" fmla="*/ 975189 h 2079833"/>
                <a:gd name="connsiteX196" fmla="*/ 1138819 w 3606545"/>
                <a:gd name="connsiteY196" fmla="*/ 1027603 h 2079833"/>
                <a:gd name="connsiteX197" fmla="*/ 1169104 w 3606545"/>
                <a:gd name="connsiteY197" fmla="*/ 1061972 h 2079833"/>
                <a:gd name="connsiteX198" fmla="*/ 1201071 w 3606545"/>
                <a:gd name="connsiteY198" fmla="*/ 1097200 h 2079833"/>
                <a:gd name="connsiteX199" fmla="*/ 1202753 w 3606545"/>
                <a:gd name="connsiteY199" fmla="*/ 1100637 h 2079833"/>
                <a:gd name="connsiteX200" fmla="*/ 1232196 w 3606545"/>
                <a:gd name="connsiteY200" fmla="*/ 1155628 h 2079833"/>
                <a:gd name="connsiteX201" fmla="*/ 1238606 w 3606545"/>
                <a:gd name="connsiteY201" fmla="*/ 1167760 h 2079833"/>
                <a:gd name="connsiteX202" fmla="*/ 1239857 w 3606545"/>
                <a:gd name="connsiteY202" fmla="*/ 1166764 h 2079833"/>
                <a:gd name="connsiteX203" fmla="*/ 1255449 w 3606545"/>
                <a:gd name="connsiteY203" fmla="*/ 1168181 h 2079833"/>
                <a:gd name="connsiteX204" fmla="*/ 1263548 w 3606545"/>
                <a:gd name="connsiteY204" fmla="*/ 1194093 h 2079833"/>
                <a:gd name="connsiteX205" fmla="*/ 1257802 w 3606545"/>
                <a:gd name="connsiteY205" fmla="*/ 1204089 h 2079833"/>
                <a:gd name="connsiteX206" fmla="*/ 1260352 w 3606545"/>
                <a:gd name="connsiteY206" fmla="*/ 1208914 h 2079833"/>
                <a:gd name="connsiteX207" fmla="*/ 1260799 w 3606545"/>
                <a:gd name="connsiteY207" fmla="*/ 1209760 h 2079833"/>
                <a:gd name="connsiteX208" fmla="*/ 1299495 w 3606545"/>
                <a:gd name="connsiteY208" fmla="*/ 1252722 h 2079833"/>
                <a:gd name="connsiteX209" fmla="*/ 1339034 w 3606545"/>
                <a:gd name="connsiteY209" fmla="*/ 1298261 h 2079833"/>
                <a:gd name="connsiteX210" fmla="*/ 1340716 w 3606545"/>
                <a:gd name="connsiteY210" fmla="*/ 1299980 h 2079833"/>
                <a:gd name="connsiteX211" fmla="*/ 1343240 w 3606545"/>
                <a:gd name="connsiteY211" fmla="*/ 1305135 h 2079833"/>
                <a:gd name="connsiteX212" fmla="*/ 1344081 w 3606545"/>
                <a:gd name="connsiteY212" fmla="*/ 1307713 h 2079833"/>
                <a:gd name="connsiteX213" fmla="*/ 1351652 w 3606545"/>
                <a:gd name="connsiteY213" fmla="*/ 1354971 h 2079833"/>
                <a:gd name="connsiteX214" fmla="*/ 1358382 w 3606545"/>
                <a:gd name="connsiteY214" fmla="*/ 1395355 h 2079833"/>
                <a:gd name="connsiteX215" fmla="*/ 1416428 w 3606545"/>
                <a:gd name="connsiteY215" fmla="*/ 1454642 h 2079833"/>
                <a:gd name="connsiteX216" fmla="*/ 1476997 w 3606545"/>
                <a:gd name="connsiteY216" fmla="*/ 1515647 h 2079833"/>
                <a:gd name="connsiteX217" fmla="*/ 1548502 w 3606545"/>
                <a:gd name="connsiteY217" fmla="*/ 1549158 h 2079833"/>
                <a:gd name="connsiteX218" fmla="*/ 1622531 w 3606545"/>
                <a:gd name="connsiteY218" fmla="*/ 1582668 h 2079833"/>
                <a:gd name="connsiteX219" fmla="*/ 1711702 w 3606545"/>
                <a:gd name="connsiteY219" fmla="*/ 1605008 h 2079833"/>
                <a:gd name="connsiteX220" fmla="*/ 1794984 w 3606545"/>
                <a:gd name="connsiteY220" fmla="*/ 1626489 h 2079833"/>
                <a:gd name="connsiteX221" fmla="*/ 1870696 w 3606545"/>
                <a:gd name="connsiteY221" fmla="*/ 1601571 h 2079833"/>
                <a:gd name="connsiteX222" fmla="*/ 1943568 w 3606545"/>
                <a:gd name="connsiteY222" fmla="*/ 1578264 h 2079833"/>
                <a:gd name="connsiteX223" fmla="*/ 1944889 w 3606545"/>
                <a:gd name="connsiteY223" fmla="*/ 1577842 h 2079833"/>
                <a:gd name="connsiteX224" fmla="*/ 1984946 w 3606545"/>
                <a:gd name="connsiteY224" fmla="*/ 1527114 h 2079833"/>
                <a:gd name="connsiteX225" fmla="*/ 2073189 w 3606545"/>
                <a:gd name="connsiteY225" fmla="*/ 1415367 h 2079833"/>
                <a:gd name="connsiteX226" fmla="*/ 2188522 w 3606545"/>
                <a:gd name="connsiteY226" fmla="*/ 1268976 h 2079833"/>
                <a:gd name="connsiteX227" fmla="*/ 2221578 w 3606545"/>
                <a:gd name="connsiteY227" fmla="*/ 1227018 h 2079833"/>
                <a:gd name="connsiteX228" fmla="*/ 2219115 w 3606545"/>
                <a:gd name="connsiteY228" fmla="*/ 1225884 h 2079833"/>
                <a:gd name="connsiteX229" fmla="*/ 2190956 w 3606545"/>
                <a:gd name="connsiteY229" fmla="*/ 1212925 h 2079833"/>
                <a:gd name="connsiteX230" fmla="*/ 2128659 w 3606545"/>
                <a:gd name="connsiteY230" fmla="*/ 1183138 h 2079833"/>
                <a:gd name="connsiteX231" fmla="*/ 2108190 w 3606545"/>
                <a:gd name="connsiteY231" fmla="*/ 1184999 h 2079833"/>
                <a:gd name="connsiteX232" fmla="*/ 2084161 w 3606545"/>
                <a:gd name="connsiteY232" fmla="*/ 1186861 h 2079833"/>
                <a:gd name="connsiteX233" fmla="*/ 2081491 w 3606545"/>
                <a:gd name="connsiteY233" fmla="*/ 1186861 h 2079833"/>
                <a:gd name="connsiteX234" fmla="*/ 2077042 w 3606545"/>
                <a:gd name="connsiteY234" fmla="*/ 1185930 h 2079833"/>
                <a:gd name="connsiteX235" fmla="*/ 2075262 w 3606545"/>
                <a:gd name="connsiteY235" fmla="*/ 1184999 h 2079833"/>
                <a:gd name="connsiteX236" fmla="*/ 2039664 w 3606545"/>
                <a:gd name="connsiteY236" fmla="*/ 1164521 h 2079833"/>
                <a:gd name="connsiteX237" fmla="*/ 2012965 w 3606545"/>
                <a:gd name="connsiteY237" fmla="*/ 1149627 h 2079833"/>
                <a:gd name="connsiteX238" fmla="*/ 1992496 w 3606545"/>
                <a:gd name="connsiteY238" fmla="*/ 1168244 h 2079833"/>
                <a:gd name="connsiteX239" fmla="*/ 1964908 w 3606545"/>
                <a:gd name="connsiteY239" fmla="*/ 1194308 h 2079833"/>
                <a:gd name="connsiteX240" fmla="*/ 1962238 w 3606545"/>
                <a:gd name="connsiteY240" fmla="*/ 1197100 h 2079833"/>
                <a:gd name="connsiteX241" fmla="*/ 1952448 w 3606545"/>
                <a:gd name="connsiteY241" fmla="*/ 1198031 h 2079833"/>
                <a:gd name="connsiteX242" fmla="*/ 1894309 w 3606545"/>
                <a:gd name="connsiteY242" fmla="*/ 1188883 h 2079833"/>
                <a:gd name="connsiteX243" fmla="*/ 1887383 w 3606545"/>
                <a:gd name="connsiteY243" fmla="*/ 1187793 h 2079833"/>
                <a:gd name="connsiteX244" fmla="*/ 1872404 w 3606545"/>
                <a:gd name="connsiteY244" fmla="*/ 1211911 h 2079833"/>
                <a:gd name="connsiteX245" fmla="*/ 1814927 w 3606545"/>
                <a:gd name="connsiteY245" fmla="*/ 1304461 h 2079833"/>
                <a:gd name="connsiteX246" fmla="*/ 1808451 w 3606545"/>
                <a:gd name="connsiteY246" fmla="*/ 1307711 h 2079833"/>
                <a:gd name="connsiteX247" fmla="*/ 1659518 w 3606545"/>
                <a:gd name="connsiteY247" fmla="*/ 1338592 h 2079833"/>
                <a:gd name="connsiteX248" fmla="*/ 1793882 w 3606545"/>
                <a:gd name="connsiteY248" fmla="*/ 1284957 h 2079833"/>
                <a:gd name="connsiteX249" fmla="*/ 1847721 w 3606545"/>
                <a:gd name="connsiteY249" fmla="*/ 1180535 h 2079833"/>
                <a:gd name="connsiteX250" fmla="*/ 1847750 w 3606545"/>
                <a:gd name="connsiteY250" fmla="*/ 1180478 h 2079833"/>
                <a:gd name="connsiteX251" fmla="*/ 1847433 w 3606545"/>
                <a:gd name="connsiteY251" fmla="*/ 1180345 h 2079833"/>
                <a:gd name="connsiteX252" fmla="*/ 1846544 w 3606545"/>
                <a:gd name="connsiteY252" fmla="*/ 1178483 h 2079833"/>
                <a:gd name="connsiteX253" fmla="*/ 1823405 w 3606545"/>
                <a:gd name="connsiteY253" fmla="*/ 1157074 h 2079833"/>
                <a:gd name="connsiteX254" fmla="*/ 1802046 w 3606545"/>
                <a:gd name="connsiteY254" fmla="*/ 1135664 h 2079833"/>
                <a:gd name="connsiteX255" fmla="*/ 1763778 w 3606545"/>
                <a:gd name="connsiteY255" fmla="*/ 1111462 h 2079833"/>
                <a:gd name="connsiteX256" fmla="*/ 1725510 w 3606545"/>
                <a:gd name="connsiteY256" fmla="*/ 1087259 h 2079833"/>
                <a:gd name="connsiteX257" fmla="*/ 1656093 w 3606545"/>
                <a:gd name="connsiteY257" fmla="*/ 1063057 h 2079833"/>
                <a:gd name="connsiteX258" fmla="*/ 1585787 w 3606545"/>
                <a:gd name="connsiteY258" fmla="*/ 1038854 h 2079833"/>
                <a:gd name="connsiteX259" fmla="*/ 1529720 w 3606545"/>
                <a:gd name="connsiteY259" fmla="*/ 1026753 h 2079833"/>
                <a:gd name="connsiteX260" fmla="*/ 1471873 w 3606545"/>
                <a:gd name="connsiteY260" fmla="*/ 1014652 h 2079833"/>
                <a:gd name="connsiteX261" fmla="*/ 1470983 w 3606545"/>
                <a:gd name="connsiteY261" fmla="*/ 1014652 h 2079833"/>
                <a:gd name="connsiteX262" fmla="*/ 1421146 w 3606545"/>
                <a:gd name="connsiteY262" fmla="*/ 999758 h 2079833"/>
                <a:gd name="connsiteX263" fmla="*/ 1372198 w 3606545"/>
                <a:gd name="connsiteY263" fmla="*/ 984865 h 2079833"/>
                <a:gd name="connsiteX264" fmla="*/ 1325030 w 3606545"/>
                <a:gd name="connsiteY264" fmla="*/ 983003 h 2079833"/>
                <a:gd name="connsiteX265" fmla="*/ 1276973 w 3606545"/>
                <a:gd name="connsiteY265" fmla="*/ 981141 h 2079833"/>
                <a:gd name="connsiteX266" fmla="*/ 1274303 w 3606545"/>
                <a:gd name="connsiteY266" fmla="*/ 981141 h 2079833"/>
                <a:gd name="connsiteX267" fmla="*/ 1203997 w 3606545"/>
                <a:gd name="connsiteY267" fmla="*/ 948561 h 2079833"/>
                <a:gd name="connsiteX268" fmla="*/ 1159499 w 3606545"/>
                <a:gd name="connsiteY268" fmla="*/ 937391 h 2079833"/>
                <a:gd name="connsiteX269" fmla="*/ 1205777 w 3606545"/>
                <a:gd name="connsiteY269" fmla="*/ 942045 h 2079833"/>
                <a:gd name="connsiteX270" fmla="*/ 1242265 w 3606545"/>
                <a:gd name="connsiteY270" fmla="*/ 956008 h 2079833"/>
                <a:gd name="connsiteX271" fmla="*/ 1277863 w 3606545"/>
                <a:gd name="connsiteY271" fmla="*/ 969971 h 2079833"/>
                <a:gd name="connsiteX272" fmla="*/ 1325031 w 3606545"/>
                <a:gd name="connsiteY272" fmla="*/ 969971 h 2079833"/>
                <a:gd name="connsiteX273" fmla="*/ 1373088 w 3606545"/>
                <a:gd name="connsiteY273" fmla="*/ 969971 h 2079833"/>
                <a:gd name="connsiteX274" fmla="*/ 1374868 w 3606545"/>
                <a:gd name="connsiteY274" fmla="*/ 969971 h 2079833"/>
                <a:gd name="connsiteX275" fmla="*/ 1425595 w 3606545"/>
                <a:gd name="connsiteY275" fmla="*/ 983934 h 2079833"/>
                <a:gd name="connsiteX276" fmla="*/ 1475433 w 3606545"/>
                <a:gd name="connsiteY276" fmla="*/ 996966 h 2079833"/>
                <a:gd name="connsiteX277" fmla="*/ 1533280 w 3606545"/>
                <a:gd name="connsiteY277" fmla="*/ 1008136 h 2079833"/>
                <a:gd name="connsiteX278" fmla="*/ 1591127 w 3606545"/>
                <a:gd name="connsiteY278" fmla="*/ 1018376 h 2079833"/>
                <a:gd name="connsiteX279" fmla="*/ 1592017 w 3606545"/>
                <a:gd name="connsiteY279" fmla="*/ 1018376 h 2079833"/>
                <a:gd name="connsiteX280" fmla="*/ 1734410 w 3606545"/>
                <a:gd name="connsiteY280" fmla="*/ 1064919 h 2079833"/>
                <a:gd name="connsiteX281" fmla="*/ 1777127 w 3606545"/>
                <a:gd name="connsiteY281" fmla="*/ 1090052 h 2079833"/>
                <a:gd name="connsiteX282" fmla="*/ 1817175 w 3606545"/>
                <a:gd name="connsiteY282" fmla="*/ 1114254 h 2079833"/>
                <a:gd name="connsiteX283" fmla="*/ 1818955 w 3606545"/>
                <a:gd name="connsiteY283" fmla="*/ 1116116 h 2079833"/>
                <a:gd name="connsiteX284" fmla="*/ 1842094 w 3606545"/>
                <a:gd name="connsiteY284" fmla="*/ 1137526 h 2079833"/>
                <a:gd name="connsiteX285" fmla="*/ 1859226 w 3606545"/>
                <a:gd name="connsiteY285" fmla="*/ 1153816 h 2079833"/>
                <a:gd name="connsiteX286" fmla="*/ 1860749 w 3606545"/>
                <a:gd name="connsiteY286" fmla="*/ 1155265 h 2079833"/>
                <a:gd name="connsiteX287" fmla="*/ 1863997 w 3606545"/>
                <a:gd name="connsiteY287" fmla="*/ 1148965 h 2079833"/>
                <a:gd name="connsiteX288" fmla="*/ 1865110 w 3606545"/>
                <a:gd name="connsiteY288" fmla="*/ 1146807 h 2079833"/>
                <a:gd name="connsiteX289" fmla="*/ 1877049 w 3606545"/>
                <a:gd name="connsiteY289" fmla="*/ 1137258 h 2079833"/>
                <a:gd name="connsiteX290" fmla="*/ 1892631 w 3606545"/>
                <a:gd name="connsiteY290" fmla="*/ 1138680 h 2079833"/>
                <a:gd name="connsiteX291" fmla="*/ 1899330 w 3606545"/>
                <a:gd name="connsiteY291" fmla="*/ 1161549 h 2079833"/>
                <a:gd name="connsiteX292" fmla="*/ 1901387 w 3606545"/>
                <a:gd name="connsiteY292" fmla="*/ 1161844 h 2079833"/>
                <a:gd name="connsiteX293" fmla="*/ 1907061 w 3606545"/>
                <a:gd name="connsiteY293" fmla="*/ 1162659 h 2079833"/>
                <a:gd name="connsiteX294" fmla="*/ 1949778 w 3606545"/>
                <a:gd name="connsiteY294" fmla="*/ 1169175 h 2079833"/>
                <a:gd name="connsiteX295" fmla="*/ 1972917 w 3606545"/>
                <a:gd name="connsiteY295" fmla="*/ 1146834 h 2079833"/>
                <a:gd name="connsiteX296" fmla="*/ 2000506 w 3606545"/>
                <a:gd name="connsiteY296" fmla="*/ 1119839 h 2079833"/>
                <a:gd name="connsiteX297" fmla="*/ 2004066 w 3606545"/>
                <a:gd name="connsiteY297" fmla="*/ 1117047 h 2079833"/>
                <a:gd name="connsiteX298" fmla="*/ 2013855 w 3606545"/>
                <a:gd name="connsiteY298" fmla="*/ 1116116 h 2079833"/>
                <a:gd name="connsiteX299" fmla="*/ 2018305 w 3606545"/>
                <a:gd name="connsiteY299" fmla="*/ 1117977 h 2079833"/>
                <a:gd name="connsiteX300" fmla="*/ 2053903 w 3606545"/>
                <a:gd name="connsiteY300" fmla="*/ 1137526 h 2079833"/>
                <a:gd name="connsiteX301" fmla="*/ 2085941 w 3606545"/>
                <a:gd name="connsiteY301" fmla="*/ 1154281 h 2079833"/>
                <a:gd name="connsiteX302" fmla="*/ 2106410 w 3606545"/>
                <a:gd name="connsiteY302" fmla="*/ 1152419 h 2079833"/>
                <a:gd name="connsiteX303" fmla="*/ 2130439 w 3606545"/>
                <a:gd name="connsiteY303" fmla="*/ 1150557 h 2079833"/>
                <a:gd name="connsiteX304" fmla="*/ 2138449 w 3606545"/>
                <a:gd name="connsiteY304" fmla="*/ 1152419 h 2079833"/>
                <a:gd name="connsiteX305" fmla="*/ 2215625 w 3606545"/>
                <a:gd name="connsiteY305" fmla="*/ 1186861 h 2079833"/>
                <a:gd name="connsiteX306" fmla="*/ 2243437 w 3606545"/>
                <a:gd name="connsiteY306" fmla="*/ 1199273 h 2079833"/>
                <a:gd name="connsiteX307" fmla="*/ 2256334 w 3606545"/>
                <a:gd name="connsiteY307" fmla="*/ 1182903 h 2079833"/>
                <a:gd name="connsiteX308" fmla="*/ 2346572 w 3606545"/>
                <a:gd name="connsiteY308" fmla="*/ 1068365 h 2079833"/>
                <a:gd name="connsiteX309" fmla="*/ 2444140 w 3606545"/>
                <a:gd name="connsiteY309" fmla="*/ 897018 h 2079833"/>
                <a:gd name="connsiteX310" fmla="*/ 2543529 w 3606545"/>
                <a:gd name="connsiteY310" fmla="*/ 724601 h 2079833"/>
                <a:gd name="connsiteX311" fmla="*/ 2553584 w 3606545"/>
                <a:gd name="connsiteY311" fmla="*/ 704747 h 2079833"/>
                <a:gd name="connsiteX312" fmla="*/ 2561120 w 3606545"/>
                <a:gd name="connsiteY312" fmla="*/ 689869 h 2079833"/>
                <a:gd name="connsiteX313" fmla="*/ 2554808 w 3606545"/>
                <a:gd name="connsiteY313" fmla="*/ 691804 h 2079833"/>
                <a:gd name="connsiteX314" fmla="*/ 2518219 w 3606545"/>
                <a:gd name="connsiteY314" fmla="*/ 696095 h 2079833"/>
                <a:gd name="connsiteX315" fmla="*/ 2478141 w 3606545"/>
                <a:gd name="connsiteY315" fmla="*/ 693950 h 2079833"/>
                <a:gd name="connsiteX316" fmla="*/ 2440926 w 3606545"/>
                <a:gd name="connsiteY316" fmla="*/ 690732 h 2079833"/>
                <a:gd name="connsiteX317" fmla="*/ 2435200 w 3606545"/>
                <a:gd name="connsiteY317" fmla="*/ 688586 h 2079833"/>
                <a:gd name="connsiteX318" fmla="*/ 2392975 w 3606545"/>
                <a:gd name="connsiteY318" fmla="*/ 658551 h 2079833"/>
                <a:gd name="connsiteX319" fmla="*/ 2352897 w 3606545"/>
                <a:gd name="connsiteY319" fmla="*/ 630662 h 2079833"/>
                <a:gd name="connsiteX320" fmla="*/ 2308525 w 3606545"/>
                <a:gd name="connsiteY320" fmla="*/ 628516 h 2079833"/>
                <a:gd name="connsiteX321" fmla="*/ 2262006 w 3606545"/>
                <a:gd name="connsiteY321" fmla="*/ 625298 h 2079833"/>
                <a:gd name="connsiteX322" fmla="*/ 2259859 w 3606545"/>
                <a:gd name="connsiteY322" fmla="*/ 625298 h 2079833"/>
                <a:gd name="connsiteX323" fmla="*/ 2255565 w 3606545"/>
                <a:gd name="connsiteY323" fmla="*/ 623153 h 2079833"/>
                <a:gd name="connsiteX324" fmla="*/ 2254134 w 3606545"/>
                <a:gd name="connsiteY324" fmla="*/ 622080 h 2079833"/>
                <a:gd name="connsiteX325" fmla="*/ 2215487 w 3606545"/>
                <a:gd name="connsiteY325" fmla="*/ 580246 h 2079833"/>
                <a:gd name="connsiteX326" fmla="*/ 2195214 w 3606545"/>
                <a:gd name="connsiteY326" fmla="*/ 557921 h 2079833"/>
                <a:gd name="connsiteX327" fmla="*/ 2193537 w 3606545"/>
                <a:gd name="connsiteY327" fmla="*/ 556074 h 2079833"/>
                <a:gd name="connsiteX328" fmla="*/ 2166715 w 3606545"/>
                <a:gd name="connsiteY328" fmla="*/ 565575 h 2079833"/>
                <a:gd name="connsiteX329" fmla="*/ 2136026 w 3606545"/>
                <a:gd name="connsiteY329" fmla="*/ 576446 h 2079833"/>
                <a:gd name="connsiteX330" fmla="*/ 2106928 w 3606545"/>
                <a:gd name="connsiteY330" fmla="*/ 587720 h 2079833"/>
                <a:gd name="connsiteX331" fmla="*/ 2081064 w 3606545"/>
                <a:gd name="connsiteY331" fmla="*/ 597383 h 2079833"/>
                <a:gd name="connsiteX332" fmla="*/ 2060049 w 3606545"/>
                <a:gd name="connsiteY332" fmla="*/ 645698 h 2079833"/>
                <a:gd name="connsiteX333" fmla="*/ 2037417 w 3606545"/>
                <a:gd name="connsiteY333" fmla="*/ 695624 h 2079833"/>
                <a:gd name="connsiteX334" fmla="*/ 2039033 w 3606545"/>
                <a:gd name="connsiteY334" fmla="*/ 698845 h 2079833"/>
                <a:gd name="connsiteX335" fmla="*/ 2042267 w 3606545"/>
                <a:gd name="connsiteY335" fmla="*/ 734276 h 2079833"/>
                <a:gd name="connsiteX336" fmla="*/ 2043883 w 3606545"/>
                <a:gd name="connsiteY336" fmla="*/ 737497 h 2079833"/>
                <a:gd name="connsiteX337" fmla="*/ 2042267 w 3606545"/>
                <a:gd name="connsiteY337" fmla="*/ 755212 h 2079833"/>
                <a:gd name="connsiteX338" fmla="*/ 2021252 w 3606545"/>
                <a:gd name="connsiteY338" fmla="*/ 753602 h 2079833"/>
                <a:gd name="connsiteX339" fmla="*/ 2011552 w 3606545"/>
                <a:gd name="connsiteY339" fmla="*/ 716560 h 2079833"/>
                <a:gd name="connsiteX340" fmla="*/ 2013169 w 3606545"/>
                <a:gd name="connsiteY340" fmla="*/ 685961 h 2079833"/>
                <a:gd name="connsiteX341" fmla="*/ 2063282 w 3606545"/>
                <a:gd name="connsiteY341" fmla="*/ 586109 h 2079833"/>
                <a:gd name="connsiteX342" fmla="*/ 2100462 w 3606545"/>
                <a:gd name="connsiteY342" fmla="*/ 570004 h 2079833"/>
                <a:gd name="connsiteX343" fmla="*/ 2161209 w 3606545"/>
                <a:gd name="connsiteY343" fmla="*/ 552314 h 2079833"/>
                <a:gd name="connsiteX344" fmla="*/ 2184074 w 3606545"/>
                <a:gd name="connsiteY344" fmla="*/ 545655 h 2079833"/>
                <a:gd name="connsiteX345" fmla="*/ 2180967 w 3606545"/>
                <a:gd name="connsiteY345" fmla="*/ 542233 h 2079833"/>
                <a:gd name="connsiteX346" fmla="*/ 2180419 w 3606545"/>
                <a:gd name="connsiteY346" fmla="*/ 541630 h 2079833"/>
                <a:gd name="connsiteX347" fmla="*/ 2146782 w 3606545"/>
                <a:gd name="connsiteY347" fmla="*/ 541630 h 2079833"/>
                <a:gd name="connsiteX348" fmla="*/ 2108136 w 3606545"/>
                <a:gd name="connsiteY348" fmla="*/ 540557 h 2079833"/>
                <a:gd name="connsiteX349" fmla="*/ 2106705 w 3606545"/>
                <a:gd name="connsiteY349" fmla="*/ 540557 h 2079833"/>
                <a:gd name="connsiteX350" fmla="*/ 2102410 w 3606545"/>
                <a:gd name="connsiteY350" fmla="*/ 538412 h 2079833"/>
                <a:gd name="connsiteX351" fmla="*/ 2100979 w 3606545"/>
                <a:gd name="connsiteY351" fmla="*/ 537339 h 2079833"/>
                <a:gd name="connsiteX352" fmla="*/ 2063048 w 3606545"/>
                <a:gd name="connsiteY352" fmla="*/ 493359 h 2079833"/>
                <a:gd name="connsiteX353" fmla="*/ 2029412 w 3606545"/>
                <a:gd name="connsiteY353" fmla="*/ 454743 h 2079833"/>
                <a:gd name="connsiteX354" fmla="*/ 1957844 w 3606545"/>
                <a:gd name="connsiteY354" fmla="*/ 469760 h 2079833"/>
                <a:gd name="connsiteX355" fmla="*/ 1881982 w 3606545"/>
                <a:gd name="connsiteY355" fmla="*/ 485850 h 2079833"/>
                <a:gd name="connsiteX356" fmla="*/ 1879835 w 3606545"/>
                <a:gd name="connsiteY356" fmla="*/ 485850 h 2079833"/>
                <a:gd name="connsiteX357" fmla="*/ 1856218 w 3606545"/>
                <a:gd name="connsiteY357" fmla="*/ 482632 h 2079833"/>
                <a:gd name="connsiteX358" fmla="*/ 1834032 w 3606545"/>
                <a:gd name="connsiteY358" fmla="*/ 480487 h 2079833"/>
                <a:gd name="connsiteX359" fmla="*/ 1785365 w 3606545"/>
                <a:gd name="connsiteY359" fmla="*/ 496577 h 2079833"/>
                <a:gd name="connsiteX360" fmla="*/ 1734553 w 3606545"/>
                <a:gd name="connsiteY360" fmla="*/ 513740 h 2079833"/>
                <a:gd name="connsiteX361" fmla="*/ 1733121 w 3606545"/>
                <a:gd name="connsiteY361" fmla="*/ 513740 h 2079833"/>
                <a:gd name="connsiteX362" fmla="*/ 1690181 w 3606545"/>
                <a:gd name="connsiteY362" fmla="*/ 516958 h 2079833"/>
                <a:gd name="connsiteX363" fmla="*/ 1647956 w 3606545"/>
                <a:gd name="connsiteY363" fmla="*/ 519103 h 2079833"/>
                <a:gd name="connsiteX364" fmla="*/ 1599290 w 3606545"/>
                <a:gd name="connsiteY364" fmla="*/ 522321 h 2079833"/>
                <a:gd name="connsiteX365" fmla="*/ 1550624 w 3606545"/>
                <a:gd name="connsiteY365" fmla="*/ 525540 h 2079833"/>
                <a:gd name="connsiteX366" fmla="*/ 1519134 w 3606545"/>
                <a:gd name="connsiteY366" fmla="*/ 534121 h 2079833"/>
                <a:gd name="connsiteX367" fmla="*/ 1486928 w 3606545"/>
                <a:gd name="connsiteY367" fmla="*/ 541630 h 2079833"/>
                <a:gd name="connsiteX368" fmla="*/ 1486213 w 3606545"/>
                <a:gd name="connsiteY368" fmla="*/ 541629 h 2079833"/>
                <a:gd name="connsiteX369" fmla="*/ 1341646 w 3606545"/>
                <a:gd name="connsiteY369" fmla="*/ 545920 h 2079833"/>
                <a:gd name="connsiteX370" fmla="*/ 1341646 w 3606545"/>
                <a:gd name="connsiteY370" fmla="*/ 544848 h 2079833"/>
                <a:gd name="connsiteX371" fmla="*/ 1485497 w 3606545"/>
                <a:gd name="connsiteY371" fmla="*/ 526612 h 2079833"/>
                <a:gd name="connsiteX372" fmla="*/ 1549908 w 3606545"/>
                <a:gd name="connsiteY372" fmla="*/ 507304 h 2079833"/>
                <a:gd name="connsiteX373" fmla="*/ 1647240 w 3606545"/>
                <a:gd name="connsiteY373" fmla="*/ 496577 h 2079833"/>
                <a:gd name="connsiteX374" fmla="*/ 1689465 w 3606545"/>
                <a:gd name="connsiteY374" fmla="*/ 493359 h 2079833"/>
                <a:gd name="connsiteX375" fmla="*/ 1730974 w 3606545"/>
                <a:gd name="connsiteY375" fmla="*/ 489068 h 2079833"/>
                <a:gd name="connsiteX376" fmla="*/ 1780356 w 3606545"/>
                <a:gd name="connsiteY376" fmla="*/ 470833 h 2079833"/>
                <a:gd name="connsiteX377" fmla="*/ 1830453 w 3606545"/>
                <a:gd name="connsiteY377" fmla="*/ 452597 h 2079833"/>
                <a:gd name="connsiteX378" fmla="*/ 1834032 w 3606545"/>
                <a:gd name="connsiteY378" fmla="*/ 452597 h 2079833"/>
                <a:gd name="connsiteX379" fmla="*/ 1856933 w 3606545"/>
                <a:gd name="connsiteY379" fmla="*/ 454743 h 2079833"/>
                <a:gd name="connsiteX380" fmla="*/ 1879835 w 3606545"/>
                <a:gd name="connsiteY380" fmla="*/ 455815 h 2079833"/>
                <a:gd name="connsiteX381" fmla="*/ 1954981 w 3606545"/>
                <a:gd name="connsiteY381" fmla="*/ 438653 h 2079833"/>
                <a:gd name="connsiteX382" fmla="*/ 2030843 w 3606545"/>
                <a:gd name="connsiteY382" fmla="*/ 420417 h 2079833"/>
                <a:gd name="connsiteX383" fmla="*/ 2032990 w 3606545"/>
                <a:gd name="connsiteY383" fmla="*/ 420417 h 2079833"/>
                <a:gd name="connsiteX384" fmla="*/ 2038000 w 3606545"/>
                <a:gd name="connsiteY384" fmla="*/ 422562 h 2079833"/>
                <a:gd name="connsiteX385" fmla="*/ 2039431 w 3606545"/>
                <a:gd name="connsiteY385" fmla="*/ 423635 h 2079833"/>
                <a:gd name="connsiteX386" fmla="*/ 2078077 w 3606545"/>
                <a:gd name="connsiteY386" fmla="*/ 466542 h 2079833"/>
                <a:gd name="connsiteX387" fmla="*/ 2112430 w 3606545"/>
                <a:gd name="connsiteY387" fmla="*/ 505158 h 2079833"/>
                <a:gd name="connsiteX388" fmla="*/ 2146782 w 3606545"/>
                <a:gd name="connsiteY388" fmla="*/ 505159 h 2079833"/>
                <a:gd name="connsiteX389" fmla="*/ 2184713 w 3606545"/>
                <a:gd name="connsiteY389" fmla="*/ 505158 h 2079833"/>
                <a:gd name="connsiteX390" fmla="*/ 2186860 w 3606545"/>
                <a:gd name="connsiteY390" fmla="*/ 505159 h 2079833"/>
                <a:gd name="connsiteX391" fmla="*/ 2190439 w 3606545"/>
                <a:gd name="connsiteY391" fmla="*/ 507304 h 2079833"/>
                <a:gd name="connsiteX392" fmla="*/ 2192586 w 3606545"/>
                <a:gd name="connsiteY392" fmla="*/ 508377 h 2079833"/>
                <a:gd name="connsiteX393" fmla="*/ 2214928 w 3606545"/>
                <a:gd name="connsiteY393" fmla="*/ 531942 h 2079833"/>
                <a:gd name="connsiteX394" fmla="*/ 2223938 w 3606545"/>
                <a:gd name="connsiteY394" fmla="*/ 541444 h 2079833"/>
                <a:gd name="connsiteX395" fmla="*/ 2239485 w 3606545"/>
                <a:gd name="connsiteY395" fmla="*/ 544840 h 2079833"/>
                <a:gd name="connsiteX396" fmla="*/ 2273432 w 3606545"/>
                <a:gd name="connsiteY396" fmla="*/ 553899 h 2079833"/>
                <a:gd name="connsiteX397" fmla="*/ 2236049 w 3606545"/>
                <a:gd name="connsiteY397" fmla="*/ 552037 h 2079833"/>
                <a:gd name="connsiteX398" fmla="*/ 2233893 w 3606545"/>
                <a:gd name="connsiteY398" fmla="*/ 551930 h 2079833"/>
                <a:gd name="connsiteX399" fmla="*/ 2251920 w 3606545"/>
                <a:gd name="connsiteY399" fmla="*/ 570843 h 2079833"/>
                <a:gd name="connsiteX400" fmla="*/ 2267016 w 3606545"/>
                <a:gd name="connsiteY400" fmla="*/ 586682 h 2079833"/>
                <a:gd name="connsiteX401" fmla="*/ 2309957 w 3606545"/>
                <a:gd name="connsiteY401" fmla="*/ 588827 h 2079833"/>
                <a:gd name="connsiteX402" fmla="*/ 2357191 w 3606545"/>
                <a:gd name="connsiteY402" fmla="*/ 589900 h 2079833"/>
                <a:gd name="connsiteX403" fmla="*/ 2362917 w 3606545"/>
                <a:gd name="connsiteY403" fmla="*/ 592046 h 2079833"/>
                <a:gd name="connsiteX404" fmla="*/ 2405142 w 3606545"/>
                <a:gd name="connsiteY404" fmla="*/ 621008 h 2079833"/>
                <a:gd name="connsiteX405" fmla="*/ 2445220 w 3606545"/>
                <a:gd name="connsiteY405" fmla="*/ 647825 h 2079833"/>
                <a:gd name="connsiteX406" fmla="*/ 2479572 w 3606545"/>
                <a:gd name="connsiteY406" fmla="*/ 649970 h 2079833"/>
                <a:gd name="connsiteX407" fmla="*/ 2515356 w 3606545"/>
                <a:gd name="connsiteY407" fmla="*/ 652115 h 2079833"/>
                <a:gd name="connsiteX408" fmla="*/ 2549708 w 3606545"/>
                <a:gd name="connsiteY408" fmla="*/ 644607 h 2079833"/>
                <a:gd name="connsiteX409" fmla="*/ 2585492 w 3606545"/>
                <a:gd name="connsiteY409" fmla="*/ 636025 h 2079833"/>
                <a:gd name="connsiteX410" fmla="*/ 2584776 w 3606545"/>
                <a:gd name="connsiteY410" fmla="*/ 628517 h 2079833"/>
                <a:gd name="connsiteX411" fmla="*/ 2610015 w 3606545"/>
                <a:gd name="connsiteY411" fmla="*/ 590068 h 2079833"/>
                <a:gd name="connsiteX412" fmla="*/ 2617247 w 3606545"/>
                <a:gd name="connsiteY412" fmla="*/ 579051 h 2079833"/>
                <a:gd name="connsiteX413" fmla="*/ 2623974 w 3606545"/>
                <a:gd name="connsiteY413" fmla="*/ 565769 h 2079833"/>
                <a:gd name="connsiteX414" fmla="*/ 2705330 w 3606545"/>
                <a:gd name="connsiteY414" fmla="*/ 406403 h 2079833"/>
                <a:gd name="connsiteX415" fmla="*/ 2710091 w 3606545"/>
                <a:gd name="connsiteY415" fmla="*/ 399927 h 2079833"/>
                <a:gd name="connsiteX416" fmla="*/ 2723039 w 3606545"/>
                <a:gd name="connsiteY416" fmla="*/ 388639 h 2079833"/>
                <a:gd name="connsiteX417" fmla="*/ 2731388 w 3606545"/>
                <a:gd name="connsiteY417" fmla="*/ 386184 h 2079833"/>
                <a:gd name="connsiteX418" fmla="*/ 3040017 w 3606545"/>
                <a:gd name="connsiteY418" fmla="*/ 305314 h 2079833"/>
                <a:gd name="connsiteX419" fmla="*/ 3246523 w 3606545"/>
                <a:gd name="connsiteY419" fmla="*/ 252106 h 2079833"/>
                <a:gd name="connsiteX420" fmla="*/ 3253437 w 3606545"/>
                <a:gd name="connsiteY420" fmla="*/ 250325 h 2079833"/>
                <a:gd name="connsiteX421" fmla="*/ 3250876 w 3606545"/>
                <a:gd name="connsiteY421" fmla="*/ 248770 h 2079833"/>
                <a:gd name="connsiteX422" fmla="*/ 3195676 w 3606545"/>
                <a:gd name="connsiteY422" fmla="*/ 226522 h 2079833"/>
                <a:gd name="connsiteX423" fmla="*/ 3139652 w 3606545"/>
                <a:gd name="connsiteY423" fmla="*/ 203450 h 2079833"/>
                <a:gd name="connsiteX424" fmla="*/ 3138828 w 3606545"/>
                <a:gd name="connsiteY424" fmla="*/ 203450 h 2079833"/>
                <a:gd name="connsiteX425" fmla="*/ 3089395 w 3606545"/>
                <a:gd name="connsiteY425" fmla="*/ 179555 h 2079833"/>
                <a:gd name="connsiteX426" fmla="*/ 3040786 w 3606545"/>
                <a:gd name="connsiteY426" fmla="*/ 156483 h 2079833"/>
                <a:gd name="connsiteX427" fmla="*/ 3014422 w 3606545"/>
                <a:gd name="connsiteY427" fmla="*/ 155659 h 2079833"/>
                <a:gd name="connsiteX428" fmla="*/ 2984762 w 3606545"/>
                <a:gd name="connsiteY428" fmla="*/ 154011 h 2079833"/>
                <a:gd name="connsiteX429" fmla="*/ 2983938 w 3606545"/>
                <a:gd name="connsiteY429" fmla="*/ 154011 h 2079833"/>
                <a:gd name="connsiteX430" fmla="*/ 2981466 w 3606545"/>
                <a:gd name="connsiteY430" fmla="*/ 153187 h 2079833"/>
                <a:gd name="connsiteX431" fmla="*/ 2980643 w 3606545"/>
                <a:gd name="connsiteY431" fmla="*/ 153187 h 2079833"/>
                <a:gd name="connsiteX432" fmla="*/ 2950983 w 3606545"/>
                <a:gd name="connsiteY432" fmla="*/ 132587 h 2079833"/>
                <a:gd name="connsiteX433" fmla="*/ 2922971 w 3606545"/>
                <a:gd name="connsiteY433" fmla="*/ 112811 h 2079833"/>
                <a:gd name="connsiteX434" fmla="*/ 2883424 w 3606545"/>
                <a:gd name="connsiteY434" fmla="*/ 106219 h 2079833"/>
                <a:gd name="connsiteX435" fmla="*/ 2843054 w 3606545"/>
                <a:gd name="connsiteY435" fmla="*/ 99627 h 2079833"/>
                <a:gd name="connsiteX436" fmla="*/ 2840583 w 3606545"/>
                <a:gd name="connsiteY436" fmla="*/ 98803 h 2079833"/>
                <a:gd name="connsiteX437" fmla="*/ 2798564 w 3606545"/>
                <a:gd name="connsiteY437" fmla="*/ 67491 h 2079833"/>
                <a:gd name="connsiteX438" fmla="*/ 2733477 w 3606545"/>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50246 w 3563170"/>
                <a:gd name="connsiteY45" fmla="*/ 191279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40925 w 3563170"/>
                <a:gd name="connsiteY45" fmla="*/ 193238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Lst>
              <a:rect l="l" t="t" r="r" b="b"/>
              <a:pathLst>
                <a:path w="3563170" h="2079833">
                  <a:moveTo>
                    <a:pt x="2733477" y="57603"/>
                  </a:moveTo>
                  <a:lnTo>
                    <a:pt x="2801036" y="59251"/>
                  </a:lnTo>
                  <a:lnTo>
                    <a:pt x="2801860" y="60075"/>
                  </a:lnTo>
                  <a:lnTo>
                    <a:pt x="2824928" y="74907"/>
                  </a:lnTo>
                  <a:lnTo>
                    <a:pt x="2845526" y="88915"/>
                  </a:lnTo>
                  <a:lnTo>
                    <a:pt x="2885896" y="93859"/>
                  </a:lnTo>
                  <a:lnTo>
                    <a:pt x="2927090" y="99627"/>
                  </a:lnTo>
                  <a:lnTo>
                    <a:pt x="2930386" y="100451"/>
                  </a:lnTo>
                  <a:lnTo>
                    <a:pt x="2960046" y="120227"/>
                  </a:lnTo>
                  <a:lnTo>
                    <a:pt x="2988057" y="138355"/>
                  </a:lnTo>
                  <a:lnTo>
                    <a:pt x="3014422" y="138355"/>
                  </a:lnTo>
                  <a:lnTo>
                    <a:pt x="3043258" y="139179"/>
                  </a:lnTo>
                  <a:lnTo>
                    <a:pt x="3047377" y="140003"/>
                  </a:lnTo>
                  <a:lnTo>
                    <a:pt x="3097634" y="162251"/>
                  </a:lnTo>
                  <a:lnTo>
                    <a:pt x="3147891" y="184498"/>
                  </a:lnTo>
                  <a:lnTo>
                    <a:pt x="3164700" y="190833"/>
                  </a:lnTo>
                  <a:lnTo>
                    <a:pt x="3163694" y="185623"/>
                  </a:lnTo>
                  <a:cubicBezTo>
                    <a:pt x="3164505" y="181561"/>
                    <a:pt x="3166936" y="177906"/>
                    <a:pt x="3170987" y="175469"/>
                  </a:cubicBezTo>
                  <a:lnTo>
                    <a:pt x="3310357" y="92608"/>
                  </a:lnTo>
                  <a:lnTo>
                    <a:pt x="3315218" y="89359"/>
                  </a:lnTo>
                  <a:lnTo>
                    <a:pt x="3347630" y="86109"/>
                  </a:lnTo>
                  <a:lnTo>
                    <a:pt x="3375180" y="82860"/>
                  </a:lnTo>
                  <a:lnTo>
                    <a:pt x="3375180" y="66613"/>
                  </a:lnTo>
                  <a:lnTo>
                    <a:pt x="3375180" y="42242"/>
                  </a:lnTo>
                  <a:lnTo>
                    <a:pt x="3384903" y="0"/>
                  </a:lnTo>
                  <a:lnTo>
                    <a:pt x="3388144" y="42242"/>
                  </a:lnTo>
                  <a:cubicBezTo>
                    <a:pt x="3389765" y="56865"/>
                    <a:pt x="3394627" y="79611"/>
                    <a:pt x="3391385" y="94233"/>
                  </a:cubicBezTo>
                  <a:cubicBezTo>
                    <a:pt x="3391385" y="95858"/>
                    <a:pt x="3389765" y="99107"/>
                    <a:pt x="3388144" y="99107"/>
                  </a:cubicBezTo>
                  <a:lnTo>
                    <a:pt x="3384903" y="100732"/>
                  </a:lnTo>
                  <a:lnTo>
                    <a:pt x="3350871" y="107231"/>
                  </a:lnTo>
                  <a:lnTo>
                    <a:pt x="3321701" y="112105"/>
                  </a:lnTo>
                  <a:lnTo>
                    <a:pt x="3256878" y="157597"/>
                  </a:lnTo>
                  <a:lnTo>
                    <a:pt x="3198739" y="197402"/>
                  </a:lnTo>
                  <a:lnTo>
                    <a:pt x="3192843" y="201439"/>
                  </a:lnTo>
                  <a:lnTo>
                    <a:pt x="3197633" y="203244"/>
                  </a:lnTo>
                  <a:lnTo>
                    <a:pt x="3204738" y="205922"/>
                  </a:lnTo>
                  <a:lnTo>
                    <a:pt x="3261587" y="228170"/>
                  </a:lnTo>
                  <a:lnTo>
                    <a:pt x="3263234" y="228994"/>
                  </a:lnTo>
                  <a:lnTo>
                    <a:pt x="3285613" y="242034"/>
                  </a:lnTo>
                  <a:lnTo>
                    <a:pt x="3348272" y="225890"/>
                  </a:lnTo>
                  <a:lnTo>
                    <a:pt x="3344471" y="225672"/>
                  </a:lnTo>
                  <a:lnTo>
                    <a:pt x="3366304" y="212840"/>
                  </a:lnTo>
                  <a:lnTo>
                    <a:pt x="3436350" y="171672"/>
                  </a:lnTo>
                  <a:lnTo>
                    <a:pt x="3513138" y="125317"/>
                  </a:lnTo>
                  <a:lnTo>
                    <a:pt x="3563170" y="95911"/>
                  </a:lnTo>
                  <a:lnTo>
                    <a:pt x="3540925" y="193238"/>
                  </a:lnTo>
                  <a:cubicBezTo>
                    <a:pt x="3540925" y="193238"/>
                    <a:pt x="3504346" y="226249"/>
                    <a:pt x="3478654" y="243651"/>
                  </a:cubicBezTo>
                  <a:cubicBezTo>
                    <a:pt x="3452962" y="261053"/>
                    <a:pt x="3478654" y="243651"/>
                    <a:pt x="3386775" y="297650"/>
                  </a:cubicBezTo>
                  <a:lnTo>
                    <a:pt x="3366601" y="307056"/>
                  </a:lnTo>
                  <a:lnTo>
                    <a:pt x="3159628" y="358075"/>
                  </a:lnTo>
                  <a:lnTo>
                    <a:pt x="3093043" y="374487"/>
                  </a:lnTo>
                  <a:lnTo>
                    <a:pt x="3090808" y="433878"/>
                  </a:lnTo>
                  <a:lnTo>
                    <a:pt x="3083903" y="617302"/>
                  </a:lnTo>
                  <a:cubicBezTo>
                    <a:pt x="3080155" y="656982"/>
                    <a:pt x="3053917" y="690711"/>
                    <a:pt x="3037987" y="727416"/>
                  </a:cubicBezTo>
                  <a:lnTo>
                    <a:pt x="2991135" y="832570"/>
                  </a:lnTo>
                  <a:cubicBezTo>
                    <a:pt x="2991136" y="834554"/>
                    <a:pt x="2989262" y="835546"/>
                    <a:pt x="2988325" y="836538"/>
                  </a:cubicBezTo>
                  <a:lnTo>
                    <a:pt x="2844957" y="917884"/>
                  </a:lnTo>
                  <a:lnTo>
                    <a:pt x="2973332" y="820666"/>
                  </a:lnTo>
                  <a:lnTo>
                    <a:pt x="3032118" y="663952"/>
                  </a:lnTo>
                  <a:lnTo>
                    <a:pt x="3034634" y="657245"/>
                  </a:lnTo>
                  <a:lnTo>
                    <a:pt x="2971948" y="703374"/>
                  </a:lnTo>
                  <a:lnTo>
                    <a:pt x="2925104" y="737845"/>
                  </a:lnTo>
                  <a:lnTo>
                    <a:pt x="3012003" y="631622"/>
                  </a:lnTo>
                  <a:cubicBezTo>
                    <a:pt x="3018440" y="626720"/>
                    <a:pt x="3029705" y="626720"/>
                    <a:pt x="3036142" y="633256"/>
                  </a:cubicBezTo>
                  <a:lnTo>
                    <a:pt x="3036142" y="653224"/>
                  </a:lnTo>
                  <a:lnTo>
                    <a:pt x="3041384" y="639250"/>
                  </a:lnTo>
                  <a:lnTo>
                    <a:pt x="3051106" y="613333"/>
                  </a:lnTo>
                  <a:lnTo>
                    <a:pt x="3051106" y="479411"/>
                  </a:lnTo>
                  <a:cubicBezTo>
                    <a:pt x="3051340" y="445186"/>
                    <a:pt x="3051516" y="419517"/>
                    <a:pt x="3051648" y="400266"/>
                  </a:cubicBezTo>
                  <a:cubicBezTo>
                    <a:pt x="3051683" y="395074"/>
                    <a:pt x="3051719" y="389883"/>
                    <a:pt x="3051754" y="384691"/>
                  </a:cubicBezTo>
                  <a:lnTo>
                    <a:pt x="3021251" y="392345"/>
                  </a:lnTo>
                  <a:lnTo>
                    <a:pt x="2766466" y="456280"/>
                  </a:lnTo>
                  <a:lnTo>
                    <a:pt x="2692865" y="597605"/>
                  </a:lnTo>
                  <a:lnTo>
                    <a:pt x="2609529" y="755684"/>
                  </a:lnTo>
                  <a:cubicBezTo>
                    <a:pt x="2609404" y="756166"/>
                    <a:pt x="2609280" y="756648"/>
                    <a:pt x="2609155" y="757130"/>
                  </a:cubicBezTo>
                  <a:lnTo>
                    <a:pt x="2507413" y="929704"/>
                  </a:lnTo>
                  <a:lnTo>
                    <a:pt x="2481855" y="973157"/>
                  </a:lnTo>
                  <a:lnTo>
                    <a:pt x="2475699" y="983622"/>
                  </a:lnTo>
                  <a:lnTo>
                    <a:pt x="2472379" y="1071804"/>
                  </a:lnTo>
                  <a:lnTo>
                    <a:pt x="2465474" y="1255227"/>
                  </a:lnTo>
                  <a:cubicBezTo>
                    <a:pt x="2461726" y="1294908"/>
                    <a:pt x="2435489" y="1328637"/>
                    <a:pt x="2419559" y="1365342"/>
                  </a:cubicBezTo>
                  <a:lnTo>
                    <a:pt x="2372707" y="1470496"/>
                  </a:lnTo>
                  <a:cubicBezTo>
                    <a:pt x="2372707" y="1472480"/>
                    <a:pt x="2370833" y="1473472"/>
                    <a:pt x="2369896" y="1474464"/>
                  </a:cubicBezTo>
                  <a:lnTo>
                    <a:pt x="2226529" y="1555810"/>
                  </a:lnTo>
                  <a:lnTo>
                    <a:pt x="2354903" y="1458591"/>
                  </a:lnTo>
                  <a:lnTo>
                    <a:pt x="2432678" y="1251259"/>
                  </a:lnTo>
                  <a:lnTo>
                    <a:pt x="2432678" y="1117336"/>
                  </a:lnTo>
                  <a:cubicBezTo>
                    <a:pt x="2432795" y="1100224"/>
                    <a:pt x="2432897" y="1085250"/>
                    <a:pt x="2432987" y="1072149"/>
                  </a:cubicBezTo>
                  <a:cubicBezTo>
                    <a:pt x="2433024" y="1066783"/>
                    <a:pt x="2433060" y="1061418"/>
                    <a:pt x="2433097" y="1056052"/>
                  </a:cubicBezTo>
                  <a:lnTo>
                    <a:pt x="2402728" y="1107686"/>
                  </a:lnTo>
                  <a:lnTo>
                    <a:pt x="1842955" y="1798303"/>
                  </a:lnTo>
                  <a:cubicBezTo>
                    <a:pt x="1838194" y="1804779"/>
                    <a:pt x="1830381" y="1808145"/>
                    <a:pt x="1822406" y="1809154"/>
                  </a:cubicBezTo>
                  <a:lnTo>
                    <a:pt x="1680772" y="1822063"/>
                  </a:lnTo>
                  <a:lnTo>
                    <a:pt x="1598382" y="1829573"/>
                  </a:lnTo>
                  <a:cubicBezTo>
                    <a:pt x="1598117" y="1834101"/>
                    <a:pt x="1597851" y="1838628"/>
                    <a:pt x="1597586" y="1843156"/>
                  </a:cubicBezTo>
                  <a:lnTo>
                    <a:pt x="1459885" y="2079833"/>
                  </a:lnTo>
                  <a:lnTo>
                    <a:pt x="1531340" y="1853576"/>
                  </a:lnTo>
                  <a:lnTo>
                    <a:pt x="1537158" y="1835153"/>
                  </a:lnTo>
                  <a:lnTo>
                    <a:pt x="1486680" y="1839754"/>
                  </a:lnTo>
                  <a:cubicBezTo>
                    <a:pt x="1484326" y="1839912"/>
                    <a:pt x="1481435" y="1839159"/>
                    <a:pt x="1479990" y="1838782"/>
                  </a:cubicBezTo>
                  <a:lnTo>
                    <a:pt x="1475655" y="1837653"/>
                  </a:lnTo>
                  <a:lnTo>
                    <a:pt x="1284020" y="1740662"/>
                  </a:lnTo>
                  <a:lnTo>
                    <a:pt x="1093992" y="1646404"/>
                  </a:lnTo>
                  <a:lnTo>
                    <a:pt x="1070220" y="1639536"/>
                  </a:lnTo>
                  <a:lnTo>
                    <a:pt x="1063410" y="1637569"/>
                  </a:lnTo>
                  <a:cubicBezTo>
                    <a:pt x="1063500" y="1642549"/>
                    <a:pt x="1063589" y="1647529"/>
                    <a:pt x="1063679" y="1652509"/>
                  </a:cubicBezTo>
                  <a:lnTo>
                    <a:pt x="987757" y="1817489"/>
                  </a:lnTo>
                  <a:cubicBezTo>
                    <a:pt x="986141" y="1820724"/>
                    <a:pt x="982911" y="1823959"/>
                    <a:pt x="979680" y="1825577"/>
                  </a:cubicBezTo>
                  <a:lnTo>
                    <a:pt x="701840" y="1950120"/>
                  </a:lnTo>
                  <a:lnTo>
                    <a:pt x="945758" y="1789993"/>
                  </a:lnTo>
                  <a:lnTo>
                    <a:pt x="1005526" y="1629865"/>
                  </a:lnTo>
                  <a:lnTo>
                    <a:pt x="1012721" y="1622924"/>
                  </a:lnTo>
                  <a:lnTo>
                    <a:pt x="966589" y="1609596"/>
                  </a:lnTo>
                  <a:lnTo>
                    <a:pt x="903816" y="1591461"/>
                  </a:lnTo>
                  <a:lnTo>
                    <a:pt x="714175" y="1537428"/>
                  </a:lnTo>
                  <a:lnTo>
                    <a:pt x="573632" y="1544027"/>
                  </a:lnTo>
                  <a:lnTo>
                    <a:pt x="433998" y="1550091"/>
                  </a:lnTo>
                  <a:lnTo>
                    <a:pt x="301461" y="1659858"/>
                  </a:lnTo>
                  <a:lnTo>
                    <a:pt x="164376" y="1772298"/>
                  </a:lnTo>
                  <a:lnTo>
                    <a:pt x="162557" y="1773368"/>
                  </a:lnTo>
                  <a:cubicBezTo>
                    <a:pt x="161647" y="1773902"/>
                    <a:pt x="159292" y="1774061"/>
                    <a:pt x="159292" y="1774061"/>
                  </a:cubicBezTo>
                  <a:lnTo>
                    <a:pt x="0" y="1727934"/>
                  </a:lnTo>
                  <a:cubicBezTo>
                    <a:pt x="4336" y="1729063"/>
                    <a:pt x="3316" y="1721082"/>
                    <a:pt x="7116" y="1721300"/>
                  </a:cubicBezTo>
                  <a:cubicBezTo>
                    <a:pt x="50633" y="1734951"/>
                    <a:pt x="73433" y="1736261"/>
                    <a:pt x="154899" y="1758255"/>
                  </a:cubicBezTo>
                  <a:lnTo>
                    <a:pt x="419540" y="1525490"/>
                  </a:lnTo>
                  <a:cubicBezTo>
                    <a:pt x="420824" y="1523510"/>
                    <a:pt x="423553" y="1521906"/>
                    <a:pt x="425908" y="1521748"/>
                  </a:cubicBezTo>
                  <a:lnTo>
                    <a:pt x="487660" y="1517001"/>
                  </a:lnTo>
                  <a:lnTo>
                    <a:pt x="561476" y="1511327"/>
                  </a:lnTo>
                  <a:lnTo>
                    <a:pt x="547603" y="1493204"/>
                  </a:lnTo>
                  <a:lnTo>
                    <a:pt x="537458" y="1479953"/>
                  </a:lnTo>
                  <a:cubicBezTo>
                    <a:pt x="525435" y="1460834"/>
                    <a:pt x="506198" y="1443080"/>
                    <a:pt x="503793" y="1419864"/>
                  </a:cubicBezTo>
                  <a:cubicBezTo>
                    <a:pt x="500187" y="1388454"/>
                    <a:pt x="513412" y="1357044"/>
                    <a:pt x="515816" y="1325633"/>
                  </a:cubicBezTo>
                  <a:lnTo>
                    <a:pt x="490568" y="1260082"/>
                  </a:lnTo>
                  <a:lnTo>
                    <a:pt x="491770" y="1260082"/>
                  </a:lnTo>
                  <a:cubicBezTo>
                    <a:pt x="500186" y="1273739"/>
                    <a:pt x="529042" y="1305149"/>
                    <a:pt x="532649" y="1322902"/>
                  </a:cubicBezTo>
                  <a:cubicBezTo>
                    <a:pt x="538660" y="1354312"/>
                    <a:pt x="524233" y="1389819"/>
                    <a:pt x="530244" y="1422595"/>
                  </a:cubicBezTo>
                  <a:cubicBezTo>
                    <a:pt x="532649" y="1438983"/>
                    <a:pt x="550683" y="1445811"/>
                    <a:pt x="561504" y="1459468"/>
                  </a:cubicBezTo>
                  <a:lnTo>
                    <a:pt x="573527" y="1474490"/>
                  </a:lnTo>
                  <a:lnTo>
                    <a:pt x="584348" y="1485415"/>
                  </a:lnTo>
                  <a:lnTo>
                    <a:pt x="584348" y="1486781"/>
                  </a:lnTo>
                  <a:cubicBezTo>
                    <a:pt x="586753" y="1486781"/>
                    <a:pt x="589157" y="1486781"/>
                    <a:pt x="591562" y="1488147"/>
                  </a:cubicBezTo>
                  <a:lnTo>
                    <a:pt x="599439" y="1507160"/>
                  </a:lnTo>
                  <a:lnTo>
                    <a:pt x="647765" y="1501223"/>
                  </a:lnTo>
                  <a:cubicBezTo>
                    <a:pt x="672912" y="1497936"/>
                    <a:pt x="697865" y="1496141"/>
                    <a:pt x="722085" y="1500908"/>
                  </a:cubicBezTo>
                  <a:lnTo>
                    <a:pt x="1110463" y="1603626"/>
                  </a:lnTo>
                  <a:lnTo>
                    <a:pt x="1113889" y="1605290"/>
                  </a:lnTo>
                  <a:lnTo>
                    <a:pt x="1307556" y="1697409"/>
                  </a:lnTo>
                  <a:lnTo>
                    <a:pt x="1493996" y="1787646"/>
                  </a:lnTo>
                  <a:lnTo>
                    <a:pt x="1652734" y="1770355"/>
                  </a:lnTo>
                  <a:lnTo>
                    <a:pt x="1805851" y="1753914"/>
                  </a:lnTo>
                  <a:lnTo>
                    <a:pt x="1871119" y="1671261"/>
                  </a:lnTo>
                  <a:lnTo>
                    <a:pt x="1885450" y="1653113"/>
                  </a:lnTo>
                  <a:lnTo>
                    <a:pt x="1869184" y="1658106"/>
                  </a:lnTo>
                  <a:lnTo>
                    <a:pt x="1804238" y="1678043"/>
                  </a:lnTo>
                  <a:cubicBezTo>
                    <a:pt x="1799190" y="1679761"/>
                    <a:pt x="1794143" y="1679761"/>
                    <a:pt x="1789096" y="1678902"/>
                  </a:cubicBezTo>
                  <a:lnTo>
                    <a:pt x="1607388" y="1629066"/>
                  </a:lnTo>
                  <a:lnTo>
                    <a:pt x="1527471" y="1591260"/>
                  </a:lnTo>
                  <a:cubicBezTo>
                    <a:pt x="1500551" y="1578372"/>
                    <a:pt x="1468584" y="1570638"/>
                    <a:pt x="1445871" y="1550017"/>
                  </a:cubicBezTo>
                  <a:lnTo>
                    <a:pt x="1322209" y="1419413"/>
                  </a:lnTo>
                  <a:cubicBezTo>
                    <a:pt x="1320527" y="1417695"/>
                    <a:pt x="1318003" y="1414258"/>
                    <a:pt x="1317161" y="1411680"/>
                  </a:cubicBezTo>
                  <a:lnTo>
                    <a:pt x="1316320" y="1408243"/>
                  </a:lnTo>
                  <a:lnTo>
                    <a:pt x="1309590" y="1360985"/>
                  </a:lnTo>
                  <a:lnTo>
                    <a:pt x="1304543" y="1318883"/>
                  </a:lnTo>
                  <a:lnTo>
                    <a:pt x="1269211" y="1277640"/>
                  </a:lnTo>
                  <a:lnTo>
                    <a:pt x="1246839" y="1251312"/>
                  </a:lnTo>
                  <a:lnTo>
                    <a:pt x="1237186" y="1239952"/>
                  </a:lnTo>
                  <a:lnTo>
                    <a:pt x="1236814" y="1240598"/>
                  </a:lnTo>
                  <a:lnTo>
                    <a:pt x="1182554" y="1334986"/>
                  </a:lnTo>
                  <a:cubicBezTo>
                    <a:pt x="1180934" y="1338225"/>
                    <a:pt x="1177694" y="1339844"/>
                    <a:pt x="1174454" y="1341464"/>
                  </a:cubicBezTo>
                  <a:lnTo>
                    <a:pt x="1096699" y="1368995"/>
                  </a:lnTo>
                  <a:lnTo>
                    <a:pt x="950908" y="1404623"/>
                  </a:lnTo>
                  <a:lnTo>
                    <a:pt x="1088599" y="1346322"/>
                  </a:lnTo>
                  <a:cubicBezTo>
                    <a:pt x="1111278" y="1336605"/>
                    <a:pt x="1135576" y="1331747"/>
                    <a:pt x="1156635" y="1318791"/>
                  </a:cubicBezTo>
                  <a:lnTo>
                    <a:pt x="1190653" y="1249154"/>
                  </a:lnTo>
                  <a:lnTo>
                    <a:pt x="1212192" y="1207023"/>
                  </a:lnTo>
                  <a:lnTo>
                    <a:pt x="1214965" y="1201600"/>
                  </a:lnTo>
                  <a:lnTo>
                    <a:pt x="1211941" y="1195516"/>
                  </a:lnTo>
                  <a:lnTo>
                    <a:pt x="1200229" y="1171954"/>
                  </a:lnTo>
                  <a:lnTo>
                    <a:pt x="1173310" y="1116963"/>
                  </a:lnTo>
                  <a:lnTo>
                    <a:pt x="1143866" y="1082594"/>
                  </a:lnTo>
                  <a:lnTo>
                    <a:pt x="1112741" y="1046506"/>
                  </a:lnTo>
                  <a:lnTo>
                    <a:pt x="1110217" y="1042210"/>
                  </a:lnTo>
                  <a:lnTo>
                    <a:pt x="1086662" y="987219"/>
                  </a:lnTo>
                  <a:lnTo>
                    <a:pt x="1062266" y="933087"/>
                  </a:lnTo>
                  <a:lnTo>
                    <a:pt x="997491" y="845445"/>
                  </a:lnTo>
                  <a:lnTo>
                    <a:pt x="931875" y="757803"/>
                  </a:lnTo>
                  <a:lnTo>
                    <a:pt x="885607" y="721715"/>
                  </a:lnTo>
                  <a:lnTo>
                    <a:pt x="838497" y="683909"/>
                  </a:lnTo>
                  <a:lnTo>
                    <a:pt x="836815" y="682190"/>
                  </a:lnTo>
                  <a:lnTo>
                    <a:pt x="806530" y="615170"/>
                  </a:lnTo>
                  <a:lnTo>
                    <a:pt x="846910" y="675317"/>
                  </a:lnTo>
                  <a:lnTo>
                    <a:pt x="944494" y="744055"/>
                  </a:lnTo>
                  <a:cubicBezTo>
                    <a:pt x="973936" y="768114"/>
                    <a:pt x="992444" y="802483"/>
                    <a:pt x="1016840" y="831697"/>
                  </a:cubicBezTo>
                  <a:lnTo>
                    <a:pt x="1085821" y="917621"/>
                  </a:lnTo>
                  <a:lnTo>
                    <a:pt x="1087504" y="920198"/>
                  </a:lnTo>
                  <a:lnTo>
                    <a:pt x="1113582" y="975189"/>
                  </a:lnTo>
                  <a:lnTo>
                    <a:pt x="1138819" y="1027603"/>
                  </a:lnTo>
                  <a:lnTo>
                    <a:pt x="1169104" y="1061972"/>
                  </a:lnTo>
                  <a:lnTo>
                    <a:pt x="1201071" y="1097200"/>
                  </a:lnTo>
                  <a:lnTo>
                    <a:pt x="1202753" y="1100637"/>
                  </a:lnTo>
                  <a:lnTo>
                    <a:pt x="1232196" y="1155628"/>
                  </a:lnTo>
                  <a:lnTo>
                    <a:pt x="1238606" y="1167760"/>
                  </a:lnTo>
                  <a:lnTo>
                    <a:pt x="1239857" y="1166764"/>
                  </a:lnTo>
                  <a:cubicBezTo>
                    <a:pt x="1244920" y="1165347"/>
                    <a:pt x="1250589" y="1165752"/>
                    <a:pt x="1255449" y="1168181"/>
                  </a:cubicBezTo>
                  <a:cubicBezTo>
                    <a:pt x="1265168" y="1173040"/>
                    <a:pt x="1268408" y="1184376"/>
                    <a:pt x="1263548" y="1194093"/>
                  </a:cubicBezTo>
                  <a:lnTo>
                    <a:pt x="1257802" y="1204089"/>
                  </a:lnTo>
                  <a:lnTo>
                    <a:pt x="1260352" y="1208914"/>
                  </a:lnTo>
                  <a:lnTo>
                    <a:pt x="1260799" y="1209760"/>
                  </a:lnTo>
                  <a:lnTo>
                    <a:pt x="1299495" y="1252722"/>
                  </a:lnTo>
                  <a:lnTo>
                    <a:pt x="1339034" y="1298261"/>
                  </a:lnTo>
                  <a:lnTo>
                    <a:pt x="1340716" y="1299980"/>
                  </a:lnTo>
                  <a:lnTo>
                    <a:pt x="1343240" y="1305135"/>
                  </a:lnTo>
                  <a:lnTo>
                    <a:pt x="1344081" y="1307713"/>
                  </a:lnTo>
                  <a:lnTo>
                    <a:pt x="1351652" y="1354971"/>
                  </a:lnTo>
                  <a:lnTo>
                    <a:pt x="1358382" y="1395355"/>
                  </a:lnTo>
                  <a:lnTo>
                    <a:pt x="1416428" y="1454642"/>
                  </a:lnTo>
                  <a:lnTo>
                    <a:pt x="1476997" y="1515647"/>
                  </a:lnTo>
                  <a:lnTo>
                    <a:pt x="1548502" y="1549158"/>
                  </a:lnTo>
                  <a:lnTo>
                    <a:pt x="1622531" y="1582668"/>
                  </a:lnTo>
                  <a:lnTo>
                    <a:pt x="1711702" y="1605008"/>
                  </a:lnTo>
                  <a:lnTo>
                    <a:pt x="1794984" y="1626489"/>
                  </a:lnTo>
                  <a:lnTo>
                    <a:pt x="1870696" y="1601571"/>
                  </a:lnTo>
                  <a:lnTo>
                    <a:pt x="1943568" y="1578264"/>
                  </a:lnTo>
                  <a:lnTo>
                    <a:pt x="1944889" y="1577842"/>
                  </a:lnTo>
                  <a:lnTo>
                    <a:pt x="1984946" y="1527114"/>
                  </a:lnTo>
                  <a:lnTo>
                    <a:pt x="2073189" y="1415367"/>
                  </a:lnTo>
                  <a:lnTo>
                    <a:pt x="2188522" y="1268976"/>
                  </a:lnTo>
                  <a:lnTo>
                    <a:pt x="2221578" y="1227018"/>
                  </a:lnTo>
                  <a:lnTo>
                    <a:pt x="2219115" y="1225884"/>
                  </a:lnTo>
                  <a:lnTo>
                    <a:pt x="2190956" y="1212925"/>
                  </a:lnTo>
                  <a:lnTo>
                    <a:pt x="2128659" y="1183138"/>
                  </a:lnTo>
                  <a:lnTo>
                    <a:pt x="2108190" y="1184999"/>
                  </a:lnTo>
                  <a:lnTo>
                    <a:pt x="2084161" y="1186861"/>
                  </a:lnTo>
                  <a:lnTo>
                    <a:pt x="2081491" y="1186861"/>
                  </a:lnTo>
                  <a:cubicBezTo>
                    <a:pt x="2079712" y="1186861"/>
                    <a:pt x="2078822" y="1185930"/>
                    <a:pt x="2077042" y="1185930"/>
                  </a:cubicBezTo>
                  <a:lnTo>
                    <a:pt x="2075262" y="1184999"/>
                  </a:lnTo>
                  <a:lnTo>
                    <a:pt x="2039664" y="1164521"/>
                  </a:lnTo>
                  <a:lnTo>
                    <a:pt x="2012965" y="1149627"/>
                  </a:lnTo>
                  <a:lnTo>
                    <a:pt x="1992496" y="1168244"/>
                  </a:lnTo>
                  <a:lnTo>
                    <a:pt x="1964908" y="1194308"/>
                  </a:lnTo>
                  <a:lnTo>
                    <a:pt x="1962238" y="1197100"/>
                  </a:lnTo>
                  <a:cubicBezTo>
                    <a:pt x="1959568" y="1198962"/>
                    <a:pt x="1955118" y="1198962"/>
                    <a:pt x="1952448" y="1198031"/>
                  </a:cubicBezTo>
                  <a:lnTo>
                    <a:pt x="1894309" y="1188883"/>
                  </a:lnTo>
                  <a:lnTo>
                    <a:pt x="1887383" y="1187793"/>
                  </a:lnTo>
                  <a:lnTo>
                    <a:pt x="1872404" y="1211911"/>
                  </a:lnTo>
                  <a:lnTo>
                    <a:pt x="1814927" y="1304461"/>
                  </a:lnTo>
                  <a:cubicBezTo>
                    <a:pt x="1813308" y="1306086"/>
                    <a:pt x="1810070" y="1307711"/>
                    <a:pt x="1808451" y="1307711"/>
                  </a:cubicBezTo>
                  <a:lnTo>
                    <a:pt x="1659518" y="1338592"/>
                  </a:lnTo>
                  <a:lnTo>
                    <a:pt x="1793882" y="1284957"/>
                  </a:lnTo>
                  <a:lnTo>
                    <a:pt x="1847721" y="1180535"/>
                  </a:lnTo>
                  <a:cubicBezTo>
                    <a:pt x="1847731" y="1180516"/>
                    <a:pt x="1847740" y="1180497"/>
                    <a:pt x="1847750" y="1180478"/>
                  </a:cubicBezTo>
                  <a:lnTo>
                    <a:pt x="1847433" y="1180345"/>
                  </a:lnTo>
                  <a:lnTo>
                    <a:pt x="1846544" y="1178483"/>
                  </a:lnTo>
                  <a:lnTo>
                    <a:pt x="1823405" y="1157074"/>
                  </a:lnTo>
                  <a:lnTo>
                    <a:pt x="1802046" y="1135664"/>
                  </a:lnTo>
                  <a:lnTo>
                    <a:pt x="1763778" y="1111462"/>
                  </a:lnTo>
                  <a:lnTo>
                    <a:pt x="1725510" y="1087259"/>
                  </a:lnTo>
                  <a:lnTo>
                    <a:pt x="1656093" y="1063057"/>
                  </a:lnTo>
                  <a:lnTo>
                    <a:pt x="1585787" y="1038854"/>
                  </a:lnTo>
                  <a:lnTo>
                    <a:pt x="1529720" y="1026753"/>
                  </a:lnTo>
                  <a:lnTo>
                    <a:pt x="1471873" y="1014652"/>
                  </a:lnTo>
                  <a:lnTo>
                    <a:pt x="1470983" y="1014652"/>
                  </a:lnTo>
                  <a:lnTo>
                    <a:pt x="1421146" y="999758"/>
                  </a:lnTo>
                  <a:lnTo>
                    <a:pt x="1372198" y="984865"/>
                  </a:lnTo>
                  <a:lnTo>
                    <a:pt x="1325030" y="983003"/>
                  </a:lnTo>
                  <a:lnTo>
                    <a:pt x="1276973" y="981141"/>
                  </a:lnTo>
                  <a:lnTo>
                    <a:pt x="1274303" y="981141"/>
                  </a:lnTo>
                  <a:lnTo>
                    <a:pt x="1203997" y="948561"/>
                  </a:lnTo>
                  <a:lnTo>
                    <a:pt x="1159499" y="937391"/>
                  </a:lnTo>
                  <a:lnTo>
                    <a:pt x="1205777" y="942045"/>
                  </a:lnTo>
                  <a:lnTo>
                    <a:pt x="1242265" y="956008"/>
                  </a:lnTo>
                  <a:lnTo>
                    <a:pt x="1277863" y="969971"/>
                  </a:lnTo>
                  <a:lnTo>
                    <a:pt x="1325031" y="969971"/>
                  </a:lnTo>
                  <a:lnTo>
                    <a:pt x="1373088" y="969971"/>
                  </a:lnTo>
                  <a:lnTo>
                    <a:pt x="1374868" y="969971"/>
                  </a:lnTo>
                  <a:lnTo>
                    <a:pt x="1425595" y="983934"/>
                  </a:lnTo>
                  <a:lnTo>
                    <a:pt x="1475433" y="996966"/>
                  </a:lnTo>
                  <a:lnTo>
                    <a:pt x="1533280" y="1008136"/>
                  </a:lnTo>
                  <a:lnTo>
                    <a:pt x="1591127" y="1018376"/>
                  </a:lnTo>
                  <a:lnTo>
                    <a:pt x="1592017" y="1018376"/>
                  </a:lnTo>
                  <a:lnTo>
                    <a:pt x="1734410" y="1064919"/>
                  </a:lnTo>
                  <a:cubicBezTo>
                    <a:pt x="1750428" y="1070504"/>
                    <a:pt x="1762888" y="1081674"/>
                    <a:pt x="1777127" y="1090052"/>
                  </a:cubicBezTo>
                  <a:lnTo>
                    <a:pt x="1817175" y="1114254"/>
                  </a:lnTo>
                  <a:lnTo>
                    <a:pt x="1818955" y="1116116"/>
                  </a:lnTo>
                  <a:lnTo>
                    <a:pt x="1842094" y="1137526"/>
                  </a:lnTo>
                  <a:lnTo>
                    <a:pt x="1859226" y="1153816"/>
                  </a:lnTo>
                  <a:lnTo>
                    <a:pt x="1860749" y="1155265"/>
                  </a:lnTo>
                  <a:lnTo>
                    <a:pt x="1863997" y="1148965"/>
                  </a:lnTo>
                  <a:lnTo>
                    <a:pt x="1865110" y="1146807"/>
                  </a:lnTo>
                  <a:cubicBezTo>
                    <a:pt x="1867539" y="1141931"/>
                    <a:pt x="1871991" y="1138680"/>
                    <a:pt x="1877049" y="1137258"/>
                  </a:cubicBezTo>
                  <a:cubicBezTo>
                    <a:pt x="1882108" y="1135836"/>
                    <a:pt x="1887774" y="1136242"/>
                    <a:pt x="1892631" y="1138680"/>
                  </a:cubicBezTo>
                  <a:lnTo>
                    <a:pt x="1899330" y="1161549"/>
                  </a:lnTo>
                  <a:lnTo>
                    <a:pt x="1901387" y="1161844"/>
                  </a:lnTo>
                  <a:lnTo>
                    <a:pt x="1907061" y="1162659"/>
                  </a:lnTo>
                  <a:lnTo>
                    <a:pt x="1949778" y="1169175"/>
                  </a:lnTo>
                  <a:lnTo>
                    <a:pt x="1972917" y="1146834"/>
                  </a:lnTo>
                  <a:lnTo>
                    <a:pt x="2000506" y="1119839"/>
                  </a:lnTo>
                  <a:lnTo>
                    <a:pt x="2004066" y="1117047"/>
                  </a:lnTo>
                  <a:cubicBezTo>
                    <a:pt x="2006735" y="1115185"/>
                    <a:pt x="2010295" y="1115185"/>
                    <a:pt x="2013855" y="1116116"/>
                  </a:cubicBezTo>
                  <a:lnTo>
                    <a:pt x="2018305" y="1117977"/>
                  </a:lnTo>
                  <a:lnTo>
                    <a:pt x="2053903" y="1137526"/>
                  </a:lnTo>
                  <a:lnTo>
                    <a:pt x="2085941" y="1154281"/>
                  </a:lnTo>
                  <a:lnTo>
                    <a:pt x="2106410" y="1152419"/>
                  </a:lnTo>
                  <a:lnTo>
                    <a:pt x="2130439" y="1150557"/>
                  </a:lnTo>
                  <a:lnTo>
                    <a:pt x="2138449" y="1152419"/>
                  </a:lnTo>
                  <a:lnTo>
                    <a:pt x="2215625" y="1186861"/>
                  </a:lnTo>
                  <a:lnTo>
                    <a:pt x="2243437" y="1199273"/>
                  </a:lnTo>
                  <a:lnTo>
                    <a:pt x="2256334" y="1182903"/>
                  </a:lnTo>
                  <a:lnTo>
                    <a:pt x="2346572" y="1068365"/>
                  </a:lnTo>
                  <a:lnTo>
                    <a:pt x="2444140" y="897018"/>
                  </a:lnTo>
                  <a:lnTo>
                    <a:pt x="2543529" y="724601"/>
                  </a:lnTo>
                  <a:lnTo>
                    <a:pt x="2553584" y="704747"/>
                  </a:lnTo>
                  <a:lnTo>
                    <a:pt x="2561120" y="689869"/>
                  </a:lnTo>
                  <a:lnTo>
                    <a:pt x="2554808" y="691804"/>
                  </a:lnTo>
                  <a:cubicBezTo>
                    <a:pt x="2542730" y="693414"/>
                    <a:pt x="2530385" y="693950"/>
                    <a:pt x="2518219" y="696095"/>
                  </a:cubicBezTo>
                  <a:lnTo>
                    <a:pt x="2478141" y="693950"/>
                  </a:lnTo>
                  <a:lnTo>
                    <a:pt x="2440926" y="690732"/>
                  </a:lnTo>
                  <a:lnTo>
                    <a:pt x="2435200" y="688586"/>
                  </a:lnTo>
                  <a:lnTo>
                    <a:pt x="2392975" y="658551"/>
                  </a:lnTo>
                  <a:lnTo>
                    <a:pt x="2352897" y="630662"/>
                  </a:lnTo>
                  <a:lnTo>
                    <a:pt x="2308525" y="628516"/>
                  </a:lnTo>
                  <a:lnTo>
                    <a:pt x="2262006" y="625298"/>
                  </a:lnTo>
                  <a:lnTo>
                    <a:pt x="2259859" y="625298"/>
                  </a:lnTo>
                  <a:cubicBezTo>
                    <a:pt x="2258428" y="625298"/>
                    <a:pt x="2256996" y="624226"/>
                    <a:pt x="2255565" y="623153"/>
                  </a:cubicBezTo>
                  <a:lnTo>
                    <a:pt x="2254134" y="622080"/>
                  </a:lnTo>
                  <a:lnTo>
                    <a:pt x="2215487" y="580246"/>
                  </a:lnTo>
                  <a:lnTo>
                    <a:pt x="2195214" y="557921"/>
                  </a:lnTo>
                  <a:lnTo>
                    <a:pt x="2193537" y="556074"/>
                  </a:lnTo>
                  <a:lnTo>
                    <a:pt x="2166715" y="565575"/>
                  </a:lnTo>
                  <a:lnTo>
                    <a:pt x="2136026" y="576446"/>
                  </a:lnTo>
                  <a:lnTo>
                    <a:pt x="2106928" y="587720"/>
                  </a:lnTo>
                  <a:lnTo>
                    <a:pt x="2081064" y="597383"/>
                  </a:lnTo>
                  <a:lnTo>
                    <a:pt x="2060049" y="645698"/>
                  </a:lnTo>
                  <a:lnTo>
                    <a:pt x="2037417" y="695624"/>
                  </a:lnTo>
                  <a:lnTo>
                    <a:pt x="2039033" y="698845"/>
                  </a:lnTo>
                  <a:cubicBezTo>
                    <a:pt x="2037417" y="708508"/>
                    <a:pt x="2040650" y="723002"/>
                    <a:pt x="2042267" y="734276"/>
                  </a:cubicBezTo>
                  <a:lnTo>
                    <a:pt x="2043883" y="737497"/>
                  </a:lnTo>
                  <a:cubicBezTo>
                    <a:pt x="2048733" y="742329"/>
                    <a:pt x="2047116" y="750381"/>
                    <a:pt x="2042267" y="755212"/>
                  </a:cubicBezTo>
                  <a:cubicBezTo>
                    <a:pt x="2035800" y="760044"/>
                    <a:pt x="2027717" y="760044"/>
                    <a:pt x="2021252" y="753602"/>
                  </a:cubicBezTo>
                  <a:cubicBezTo>
                    <a:pt x="2014785" y="742328"/>
                    <a:pt x="2013169" y="729444"/>
                    <a:pt x="2011552" y="716560"/>
                  </a:cubicBezTo>
                  <a:cubicBezTo>
                    <a:pt x="2011552" y="705287"/>
                    <a:pt x="2008319" y="695624"/>
                    <a:pt x="2013169" y="685961"/>
                  </a:cubicBezTo>
                  <a:lnTo>
                    <a:pt x="2063282" y="586109"/>
                  </a:lnTo>
                  <a:cubicBezTo>
                    <a:pt x="2068131" y="574836"/>
                    <a:pt x="2098845" y="570004"/>
                    <a:pt x="2100462" y="570004"/>
                  </a:cubicBezTo>
                  <a:lnTo>
                    <a:pt x="2161209" y="552314"/>
                  </a:lnTo>
                  <a:lnTo>
                    <a:pt x="2184074" y="545655"/>
                  </a:lnTo>
                  <a:lnTo>
                    <a:pt x="2180967" y="542233"/>
                  </a:lnTo>
                  <a:lnTo>
                    <a:pt x="2180419" y="541630"/>
                  </a:lnTo>
                  <a:lnTo>
                    <a:pt x="2146782" y="541630"/>
                  </a:lnTo>
                  <a:lnTo>
                    <a:pt x="2108136" y="540557"/>
                  </a:lnTo>
                  <a:lnTo>
                    <a:pt x="2106705" y="540557"/>
                  </a:lnTo>
                  <a:cubicBezTo>
                    <a:pt x="2105273" y="540557"/>
                    <a:pt x="2103842" y="539484"/>
                    <a:pt x="2102410" y="538412"/>
                  </a:cubicBezTo>
                  <a:lnTo>
                    <a:pt x="2100979" y="537339"/>
                  </a:lnTo>
                  <a:lnTo>
                    <a:pt x="2063048" y="493359"/>
                  </a:lnTo>
                  <a:lnTo>
                    <a:pt x="2029412" y="454743"/>
                  </a:lnTo>
                  <a:lnTo>
                    <a:pt x="1957844" y="469760"/>
                  </a:lnTo>
                  <a:lnTo>
                    <a:pt x="1881982" y="485850"/>
                  </a:lnTo>
                  <a:lnTo>
                    <a:pt x="1879835" y="485850"/>
                  </a:lnTo>
                  <a:lnTo>
                    <a:pt x="1856218" y="482632"/>
                  </a:lnTo>
                  <a:lnTo>
                    <a:pt x="1834032" y="480487"/>
                  </a:lnTo>
                  <a:lnTo>
                    <a:pt x="1785365" y="496577"/>
                  </a:lnTo>
                  <a:lnTo>
                    <a:pt x="1734553" y="513740"/>
                  </a:lnTo>
                  <a:lnTo>
                    <a:pt x="1733121" y="513740"/>
                  </a:lnTo>
                  <a:lnTo>
                    <a:pt x="1690181" y="516958"/>
                  </a:lnTo>
                  <a:lnTo>
                    <a:pt x="1647956" y="519103"/>
                  </a:lnTo>
                  <a:lnTo>
                    <a:pt x="1599290" y="522321"/>
                  </a:lnTo>
                  <a:lnTo>
                    <a:pt x="1550624" y="525540"/>
                  </a:lnTo>
                  <a:lnTo>
                    <a:pt x="1519134" y="534121"/>
                  </a:lnTo>
                  <a:lnTo>
                    <a:pt x="1486928" y="541630"/>
                  </a:lnTo>
                  <a:lnTo>
                    <a:pt x="1486213" y="541629"/>
                  </a:lnTo>
                  <a:lnTo>
                    <a:pt x="1341646" y="545920"/>
                  </a:lnTo>
                  <a:lnTo>
                    <a:pt x="1341646" y="544848"/>
                  </a:lnTo>
                  <a:lnTo>
                    <a:pt x="1485497" y="526612"/>
                  </a:lnTo>
                  <a:lnTo>
                    <a:pt x="1549908" y="507304"/>
                  </a:lnTo>
                  <a:lnTo>
                    <a:pt x="1647240" y="496577"/>
                  </a:lnTo>
                  <a:lnTo>
                    <a:pt x="1689465" y="493359"/>
                  </a:lnTo>
                  <a:lnTo>
                    <a:pt x="1730974" y="489068"/>
                  </a:lnTo>
                  <a:lnTo>
                    <a:pt x="1780356" y="470833"/>
                  </a:lnTo>
                  <a:lnTo>
                    <a:pt x="1830453" y="452597"/>
                  </a:lnTo>
                  <a:lnTo>
                    <a:pt x="1834032" y="452597"/>
                  </a:lnTo>
                  <a:lnTo>
                    <a:pt x="1856933" y="454743"/>
                  </a:lnTo>
                  <a:lnTo>
                    <a:pt x="1879835" y="455815"/>
                  </a:lnTo>
                  <a:lnTo>
                    <a:pt x="1954981" y="438653"/>
                  </a:lnTo>
                  <a:lnTo>
                    <a:pt x="2030843" y="420417"/>
                  </a:lnTo>
                  <a:lnTo>
                    <a:pt x="2032990" y="420417"/>
                  </a:lnTo>
                  <a:cubicBezTo>
                    <a:pt x="2034421" y="420417"/>
                    <a:pt x="2036568" y="420417"/>
                    <a:pt x="2038000" y="422562"/>
                  </a:cubicBezTo>
                  <a:lnTo>
                    <a:pt x="2039431" y="423635"/>
                  </a:lnTo>
                  <a:lnTo>
                    <a:pt x="2078077" y="466542"/>
                  </a:lnTo>
                  <a:lnTo>
                    <a:pt x="2112430" y="505158"/>
                  </a:lnTo>
                  <a:lnTo>
                    <a:pt x="2146782" y="505159"/>
                  </a:lnTo>
                  <a:lnTo>
                    <a:pt x="2184713" y="505158"/>
                  </a:lnTo>
                  <a:lnTo>
                    <a:pt x="2186860" y="505159"/>
                  </a:lnTo>
                  <a:cubicBezTo>
                    <a:pt x="2188291" y="505159"/>
                    <a:pt x="2189007" y="506231"/>
                    <a:pt x="2190439" y="507304"/>
                  </a:cubicBezTo>
                  <a:lnTo>
                    <a:pt x="2192586" y="508377"/>
                  </a:lnTo>
                  <a:lnTo>
                    <a:pt x="2214928" y="531942"/>
                  </a:lnTo>
                  <a:lnTo>
                    <a:pt x="2223938" y="541444"/>
                  </a:lnTo>
                  <a:lnTo>
                    <a:pt x="2239485" y="544840"/>
                  </a:lnTo>
                  <a:cubicBezTo>
                    <a:pt x="2253225" y="548262"/>
                    <a:pt x="2266966" y="552289"/>
                    <a:pt x="2273432" y="553899"/>
                  </a:cubicBezTo>
                  <a:lnTo>
                    <a:pt x="2236049" y="552037"/>
                  </a:lnTo>
                  <a:lnTo>
                    <a:pt x="2233893" y="551930"/>
                  </a:lnTo>
                  <a:lnTo>
                    <a:pt x="2251920" y="570843"/>
                  </a:lnTo>
                  <a:lnTo>
                    <a:pt x="2267016" y="586682"/>
                  </a:lnTo>
                  <a:lnTo>
                    <a:pt x="2309957" y="588827"/>
                  </a:lnTo>
                  <a:lnTo>
                    <a:pt x="2357191" y="589900"/>
                  </a:lnTo>
                  <a:lnTo>
                    <a:pt x="2362917" y="592046"/>
                  </a:lnTo>
                  <a:lnTo>
                    <a:pt x="2405142" y="621008"/>
                  </a:lnTo>
                  <a:lnTo>
                    <a:pt x="2445220" y="647825"/>
                  </a:lnTo>
                  <a:lnTo>
                    <a:pt x="2479572" y="649970"/>
                  </a:lnTo>
                  <a:lnTo>
                    <a:pt x="2515356" y="652115"/>
                  </a:lnTo>
                  <a:lnTo>
                    <a:pt x="2549708" y="644607"/>
                  </a:lnTo>
                  <a:lnTo>
                    <a:pt x="2585492" y="636025"/>
                  </a:lnTo>
                  <a:cubicBezTo>
                    <a:pt x="2585253" y="633522"/>
                    <a:pt x="2585015" y="631020"/>
                    <a:pt x="2584776" y="628517"/>
                  </a:cubicBezTo>
                  <a:lnTo>
                    <a:pt x="2610015" y="590068"/>
                  </a:lnTo>
                  <a:lnTo>
                    <a:pt x="2617247" y="579051"/>
                  </a:lnTo>
                  <a:lnTo>
                    <a:pt x="2623974" y="565769"/>
                  </a:lnTo>
                  <a:lnTo>
                    <a:pt x="2705330" y="406403"/>
                  </a:lnTo>
                  <a:lnTo>
                    <a:pt x="2710091" y="399927"/>
                  </a:lnTo>
                  <a:cubicBezTo>
                    <a:pt x="2713033" y="394520"/>
                    <a:pt x="2717956" y="390401"/>
                    <a:pt x="2723039" y="388639"/>
                  </a:cubicBezTo>
                  <a:lnTo>
                    <a:pt x="2731388" y="386184"/>
                  </a:lnTo>
                  <a:lnTo>
                    <a:pt x="3040017" y="305314"/>
                  </a:lnTo>
                  <a:lnTo>
                    <a:pt x="3246523" y="252106"/>
                  </a:lnTo>
                  <a:lnTo>
                    <a:pt x="3253437" y="250325"/>
                  </a:lnTo>
                  <a:lnTo>
                    <a:pt x="3250876" y="248770"/>
                  </a:lnTo>
                  <a:lnTo>
                    <a:pt x="3195676" y="226522"/>
                  </a:lnTo>
                  <a:lnTo>
                    <a:pt x="3139652" y="203450"/>
                  </a:lnTo>
                  <a:lnTo>
                    <a:pt x="3138828" y="203450"/>
                  </a:lnTo>
                  <a:lnTo>
                    <a:pt x="3089395" y="179555"/>
                  </a:lnTo>
                  <a:lnTo>
                    <a:pt x="3040786" y="156483"/>
                  </a:lnTo>
                  <a:lnTo>
                    <a:pt x="3014422" y="155659"/>
                  </a:lnTo>
                  <a:lnTo>
                    <a:pt x="2984762" y="154011"/>
                  </a:lnTo>
                  <a:lnTo>
                    <a:pt x="2983938" y="154011"/>
                  </a:lnTo>
                  <a:cubicBezTo>
                    <a:pt x="2983114" y="154011"/>
                    <a:pt x="2982290" y="154010"/>
                    <a:pt x="2981466" y="153187"/>
                  </a:cubicBezTo>
                  <a:lnTo>
                    <a:pt x="2980643" y="153187"/>
                  </a:lnTo>
                  <a:lnTo>
                    <a:pt x="2950983" y="132587"/>
                  </a:lnTo>
                  <a:lnTo>
                    <a:pt x="2922971" y="112811"/>
                  </a:lnTo>
                  <a:lnTo>
                    <a:pt x="2883424" y="106219"/>
                  </a:lnTo>
                  <a:lnTo>
                    <a:pt x="2843054" y="99627"/>
                  </a:lnTo>
                  <a:lnTo>
                    <a:pt x="2840583" y="98803"/>
                  </a:lnTo>
                  <a:cubicBezTo>
                    <a:pt x="2824929" y="89739"/>
                    <a:pt x="2813394" y="76555"/>
                    <a:pt x="2798564" y="67491"/>
                  </a:cubicBezTo>
                  <a:lnTo>
                    <a:pt x="2733477" y="57603"/>
                  </a:ln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7" name="任意多边形 18">
              <a:extLst>
                <a:ext uri="{FF2B5EF4-FFF2-40B4-BE49-F238E27FC236}">
                  <a16:creationId xmlns:a16="http://schemas.microsoft.com/office/drawing/2014/main" id="{840A5EFD-4F10-4FFB-A000-E0D9F5733CF6}"/>
                </a:ext>
              </a:extLst>
            </p:cNvPr>
            <p:cNvSpPr>
              <a:spLocks/>
            </p:cNvSpPr>
            <p:nvPr/>
          </p:nvSpPr>
          <p:spPr bwMode="auto">
            <a:xfrm rot="20933214">
              <a:off x="-1148008" y="1601798"/>
              <a:ext cx="174658" cy="165597"/>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8" name="任意多边形 19">
              <a:extLst>
                <a:ext uri="{FF2B5EF4-FFF2-40B4-BE49-F238E27FC236}">
                  <a16:creationId xmlns:a16="http://schemas.microsoft.com/office/drawing/2014/main" id="{E211D7E9-5476-4A71-A380-AD5A45DB7FF0}"/>
                </a:ext>
              </a:extLst>
            </p:cNvPr>
            <p:cNvSpPr>
              <a:spLocks/>
            </p:cNvSpPr>
            <p:nvPr/>
          </p:nvSpPr>
          <p:spPr bwMode="auto">
            <a:xfrm rot="20933214">
              <a:off x="-846685" y="1589018"/>
              <a:ext cx="201620" cy="19115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9" name="任意多边形 20">
              <a:extLst>
                <a:ext uri="{FF2B5EF4-FFF2-40B4-BE49-F238E27FC236}">
                  <a16:creationId xmlns:a16="http://schemas.microsoft.com/office/drawing/2014/main" id="{3ADE347E-114C-43F1-917B-F35FB14FF5BE}"/>
                </a:ext>
              </a:extLst>
            </p:cNvPr>
            <p:cNvSpPr>
              <a:spLocks/>
            </p:cNvSpPr>
            <p:nvPr/>
          </p:nvSpPr>
          <p:spPr bwMode="auto">
            <a:xfrm rot="20933214">
              <a:off x="-999254" y="1734722"/>
              <a:ext cx="195696" cy="18554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任意多边形 21">
              <a:extLst>
                <a:ext uri="{FF2B5EF4-FFF2-40B4-BE49-F238E27FC236}">
                  <a16:creationId xmlns:a16="http://schemas.microsoft.com/office/drawing/2014/main" id="{B4CF0647-096B-4331-BA28-1784955CF79D}"/>
                </a:ext>
              </a:extLst>
            </p:cNvPr>
            <p:cNvSpPr>
              <a:spLocks/>
            </p:cNvSpPr>
            <p:nvPr/>
          </p:nvSpPr>
          <p:spPr bwMode="auto">
            <a:xfrm rot="20933214">
              <a:off x="-681794" y="1216315"/>
              <a:ext cx="152698" cy="1310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1" name="任意多边形 22">
              <a:extLst>
                <a:ext uri="{FF2B5EF4-FFF2-40B4-BE49-F238E27FC236}">
                  <a16:creationId xmlns:a16="http://schemas.microsoft.com/office/drawing/2014/main" id="{5B503C42-C68B-4808-9D9E-67488A18030B}"/>
                </a:ext>
              </a:extLst>
            </p:cNvPr>
            <p:cNvSpPr>
              <a:spLocks/>
            </p:cNvSpPr>
            <p:nvPr/>
          </p:nvSpPr>
          <p:spPr bwMode="auto">
            <a:xfrm rot="20933214">
              <a:off x="-1014305" y="1625396"/>
              <a:ext cx="195696" cy="18554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 name="任意多边形 23">
              <a:extLst>
                <a:ext uri="{FF2B5EF4-FFF2-40B4-BE49-F238E27FC236}">
                  <a16:creationId xmlns:a16="http://schemas.microsoft.com/office/drawing/2014/main" id="{749C5F83-3790-4614-BE13-F9FFE185076F}"/>
                </a:ext>
              </a:extLst>
            </p:cNvPr>
            <p:cNvSpPr>
              <a:spLocks/>
            </p:cNvSpPr>
            <p:nvPr/>
          </p:nvSpPr>
          <p:spPr bwMode="auto">
            <a:xfrm rot="20933214">
              <a:off x="-495392" y="1329897"/>
              <a:ext cx="152698" cy="1310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 name="任意多边形 24">
              <a:extLst>
                <a:ext uri="{FF2B5EF4-FFF2-40B4-BE49-F238E27FC236}">
                  <a16:creationId xmlns:a16="http://schemas.microsoft.com/office/drawing/2014/main" id="{DA02EAFD-A19E-4792-8169-9A70441F0684}"/>
                </a:ext>
              </a:extLst>
            </p:cNvPr>
            <p:cNvSpPr>
              <a:spLocks/>
            </p:cNvSpPr>
            <p:nvPr/>
          </p:nvSpPr>
          <p:spPr bwMode="auto">
            <a:xfrm rot="20933214">
              <a:off x="-874825" y="1734721"/>
              <a:ext cx="195696" cy="18554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 name="任意多边形 25">
              <a:extLst>
                <a:ext uri="{FF2B5EF4-FFF2-40B4-BE49-F238E27FC236}">
                  <a16:creationId xmlns:a16="http://schemas.microsoft.com/office/drawing/2014/main" id="{F7B8319E-C5D6-4B3C-9B4A-5C9B6EB12C78}"/>
                </a:ext>
              </a:extLst>
            </p:cNvPr>
            <p:cNvSpPr>
              <a:spLocks/>
            </p:cNvSpPr>
            <p:nvPr/>
          </p:nvSpPr>
          <p:spPr bwMode="auto">
            <a:xfrm rot="20933214">
              <a:off x="-1572490" y="1603925"/>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 name="任意多边形 26">
              <a:extLst>
                <a:ext uri="{FF2B5EF4-FFF2-40B4-BE49-F238E27FC236}">
                  <a16:creationId xmlns:a16="http://schemas.microsoft.com/office/drawing/2014/main" id="{14F8604B-3540-4AB0-8FC2-3A7595246599}"/>
                </a:ext>
              </a:extLst>
            </p:cNvPr>
            <p:cNvSpPr>
              <a:spLocks/>
            </p:cNvSpPr>
            <p:nvPr/>
          </p:nvSpPr>
          <p:spPr bwMode="auto">
            <a:xfrm rot="20933214">
              <a:off x="-956080" y="1541830"/>
              <a:ext cx="185724" cy="15936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6" name="任意多边形 27">
              <a:extLst>
                <a:ext uri="{FF2B5EF4-FFF2-40B4-BE49-F238E27FC236}">
                  <a16:creationId xmlns:a16="http://schemas.microsoft.com/office/drawing/2014/main" id="{2AE28C24-B94F-419B-8B77-D716B9BC24BA}"/>
                </a:ext>
              </a:extLst>
            </p:cNvPr>
            <p:cNvSpPr>
              <a:spLocks/>
            </p:cNvSpPr>
            <p:nvPr/>
          </p:nvSpPr>
          <p:spPr bwMode="auto">
            <a:xfrm rot="20933214">
              <a:off x="-509535" y="1241706"/>
              <a:ext cx="152698" cy="1310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7" name="任意多边形 28">
              <a:extLst>
                <a:ext uri="{FF2B5EF4-FFF2-40B4-BE49-F238E27FC236}">
                  <a16:creationId xmlns:a16="http://schemas.microsoft.com/office/drawing/2014/main" id="{632BB939-F00F-44DD-9523-4FB2EAE0FD44}"/>
                </a:ext>
              </a:extLst>
            </p:cNvPr>
            <p:cNvSpPr>
              <a:spLocks/>
            </p:cNvSpPr>
            <p:nvPr/>
          </p:nvSpPr>
          <p:spPr bwMode="auto">
            <a:xfrm rot="20933214">
              <a:off x="-591386" y="1257499"/>
              <a:ext cx="152698" cy="1310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8" name="任意多边形 29">
              <a:extLst>
                <a:ext uri="{FF2B5EF4-FFF2-40B4-BE49-F238E27FC236}">
                  <a16:creationId xmlns:a16="http://schemas.microsoft.com/office/drawing/2014/main" id="{51D60515-6A37-48F6-BBEC-924F4629C192}"/>
                </a:ext>
              </a:extLst>
            </p:cNvPr>
            <p:cNvSpPr>
              <a:spLocks/>
            </p:cNvSpPr>
            <p:nvPr/>
          </p:nvSpPr>
          <p:spPr bwMode="auto">
            <a:xfrm rot="20933214">
              <a:off x="-179752" y="1360622"/>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9" name="任意多边形 30">
              <a:extLst>
                <a:ext uri="{FF2B5EF4-FFF2-40B4-BE49-F238E27FC236}">
                  <a16:creationId xmlns:a16="http://schemas.microsoft.com/office/drawing/2014/main" id="{C688BDA8-63F3-42DE-867A-76C96950BCDD}"/>
                </a:ext>
              </a:extLst>
            </p:cNvPr>
            <p:cNvSpPr>
              <a:spLocks/>
            </p:cNvSpPr>
            <p:nvPr/>
          </p:nvSpPr>
          <p:spPr bwMode="auto">
            <a:xfrm rot="20933214">
              <a:off x="-231091" y="1429693"/>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0" name="任意多边形 31">
              <a:extLst>
                <a:ext uri="{FF2B5EF4-FFF2-40B4-BE49-F238E27FC236}">
                  <a16:creationId xmlns:a16="http://schemas.microsoft.com/office/drawing/2014/main" id="{27EA15EF-1849-4543-9CEB-65C8650C6BB9}"/>
                </a:ext>
              </a:extLst>
            </p:cNvPr>
            <p:cNvSpPr>
              <a:spLocks/>
            </p:cNvSpPr>
            <p:nvPr/>
          </p:nvSpPr>
          <p:spPr bwMode="auto">
            <a:xfrm rot="20933214">
              <a:off x="-170556" y="1492582"/>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1" name="任意多边形 32">
              <a:extLst>
                <a:ext uri="{FF2B5EF4-FFF2-40B4-BE49-F238E27FC236}">
                  <a16:creationId xmlns:a16="http://schemas.microsoft.com/office/drawing/2014/main" id="{20A37481-4BEF-47E7-82C3-F85332C14573}"/>
                </a:ext>
              </a:extLst>
            </p:cNvPr>
            <p:cNvSpPr>
              <a:spLocks/>
            </p:cNvSpPr>
            <p:nvPr/>
          </p:nvSpPr>
          <p:spPr bwMode="auto">
            <a:xfrm rot="20933214">
              <a:off x="-244014" y="1535707"/>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2" name="任意多边形 33">
              <a:extLst>
                <a:ext uri="{FF2B5EF4-FFF2-40B4-BE49-F238E27FC236}">
                  <a16:creationId xmlns:a16="http://schemas.microsoft.com/office/drawing/2014/main" id="{83FF5237-2D68-4C57-BDE8-BC81B634E6F0}"/>
                </a:ext>
              </a:extLst>
            </p:cNvPr>
            <p:cNvSpPr>
              <a:spLocks/>
            </p:cNvSpPr>
            <p:nvPr/>
          </p:nvSpPr>
          <p:spPr bwMode="auto">
            <a:xfrm rot="20933214">
              <a:off x="-1133895" y="1174225"/>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3" name="任意多边形 34">
              <a:extLst>
                <a:ext uri="{FF2B5EF4-FFF2-40B4-BE49-F238E27FC236}">
                  <a16:creationId xmlns:a16="http://schemas.microsoft.com/office/drawing/2014/main" id="{DCF47E87-0738-4CAE-BAE7-C2E795D594C0}"/>
                </a:ext>
              </a:extLst>
            </p:cNvPr>
            <p:cNvSpPr>
              <a:spLocks/>
            </p:cNvSpPr>
            <p:nvPr/>
          </p:nvSpPr>
          <p:spPr bwMode="auto">
            <a:xfrm rot="20933214">
              <a:off x="-1196621" y="1238496"/>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4" name="任意多边形 35">
              <a:extLst>
                <a:ext uri="{FF2B5EF4-FFF2-40B4-BE49-F238E27FC236}">
                  <a16:creationId xmlns:a16="http://schemas.microsoft.com/office/drawing/2014/main" id="{588D3EC1-D50D-4B71-80C2-9DE49C9802BE}"/>
                </a:ext>
              </a:extLst>
            </p:cNvPr>
            <p:cNvSpPr>
              <a:spLocks/>
            </p:cNvSpPr>
            <p:nvPr/>
          </p:nvSpPr>
          <p:spPr bwMode="auto">
            <a:xfrm rot="20933214">
              <a:off x="-1076899" y="1245020"/>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5" name="任意多边形 36">
              <a:extLst>
                <a:ext uri="{FF2B5EF4-FFF2-40B4-BE49-F238E27FC236}">
                  <a16:creationId xmlns:a16="http://schemas.microsoft.com/office/drawing/2014/main" id="{ACF8C267-9798-4E62-BA56-5A5F7A6F71DB}"/>
                </a:ext>
              </a:extLst>
            </p:cNvPr>
            <p:cNvSpPr>
              <a:spLocks/>
            </p:cNvSpPr>
            <p:nvPr/>
          </p:nvSpPr>
          <p:spPr bwMode="auto">
            <a:xfrm rot="20933214">
              <a:off x="-1144676" y="1276176"/>
              <a:ext cx="167414" cy="15872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 name="任意多边形 37">
              <a:extLst>
                <a:ext uri="{FF2B5EF4-FFF2-40B4-BE49-F238E27FC236}">
                  <a16:creationId xmlns:a16="http://schemas.microsoft.com/office/drawing/2014/main" id="{D963EB6E-D8F7-4016-829C-58D0503B5BD2}"/>
                </a:ext>
              </a:extLst>
            </p:cNvPr>
            <p:cNvSpPr>
              <a:spLocks/>
            </p:cNvSpPr>
            <p:nvPr/>
          </p:nvSpPr>
          <p:spPr bwMode="auto">
            <a:xfrm rot="20933214">
              <a:off x="-1068377" y="1339710"/>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 name="任意多边形 38">
              <a:extLst>
                <a:ext uri="{FF2B5EF4-FFF2-40B4-BE49-F238E27FC236}">
                  <a16:creationId xmlns:a16="http://schemas.microsoft.com/office/drawing/2014/main" id="{08B4460B-E98A-498C-B689-305649D61E01}"/>
                </a:ext>
              </a:extLst>
            </p:cNvPr>
            <p:cNvSpPr>
              <a:spLocks/>
            </p:cNvSpPr>
            <p:nvPr/>
          </p:nvSpPr>
          <p:spPr bwMode="auto">
            <a:xfrm rot="20933214">
              <a:off x="-1172564" y="1077699"/>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 name="任意多边形 39">
              <a:extLst>
                <a:ext uri="{FF2B5EF4-FFF2-40B4-BE49-F238E27FC236}">
                  <a16:creationId xmlns:a16="http://schemas.microsoft.com/office/drawing/2014/main" id="{4B45E2F4-D4AE-45B3-86E4-77A6059E8B7A}"/>
                </a:ext>
              </a:extLst>
            </p:cNvPr>
            <p:cNvSpPr>
              <a:spLocks/>
            </p:cNvSpPr>
            <p:nvPr/>
          </p:nvSpPr>
          <p:spPr bwMode="auto">
            <a:xfrm rot="20933214">
              <a:off x="-1226804" y="1020902"/>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 name="任意多边形 40">
              <a:extLst>
                <a:ext uri="{FF2B5EF4-FFF2-40B4-BE49-F238E27FC236}">
                  <a16:creationId xmlns:a16="http://schemas.microsoft.com/office/drawing/2014/main" id="{CC5562F9-FA60-44D8-82D4-5E05F253768C}"/>
                </a:ext>
              </a:extLst>
            </p:cNvPr>
            <p:cNvSpPr>
              <a:spLocks/>
            </p:cNvSpPr>
            <p:nvPr/>
          </p:nvSpPr>
          <p:spPr bwMode="auto">
            <a:xfrm rot="20933214">
              <a:off x="-1226804" y="919014"/>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 name="任意多边形 41">
              <a:extLst>
                <a:ext uri="{FF2B5EF4-FFF2-40B4-BE49-F238E27FC236}">
                  <a16:creationId xmlns:a16="http://schemas.microsoft.com/office/drawing/2014/main" id="{8F5F6898-44A0-4247-9F7E-62D092CB8F00}"/>
                </a:ext>
              </a:extLst>
            </p:cNvPr>
            <p:cNvSpPr>
              <a:spLocks/>
            </p:cNvSpPr>
            <p:nvPr/>
          </p:nvSpPr>
          <p:spPr bwMode="auto">
            <a:xfrm rot="20933214">
              <a:off x="-286096" y="833389"/>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1" name="任意多边形 42">
              <a:extLst>
                <a:ext uri="{FF2B5EF4-FFF2-40B4-BE49-F238E27FC236}">
                  <a16:creationId xmlns:a16="http://schemas.microsoft.com/office/drawing/2014/main" id="{54CA4D54-53F7-4F88-A89E-FD0768C7E524}"/>
                </a:ext>
              </a:extLst>
            </p:cNvPr>
            <p:cNvSpPr>
              <a:spLocks/>
            </p:cNvSpPr>
            <p:nvPr/>
          </p:nvSpPr>
          <p:spPr bwMode="auto">
            <a:xfrm rot="20933214">
              <a:off x="-392666" y="757519"/>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 name="任意多边形 43">
              <a:extLst>
                <a:ext uri="{FF2B5EF4-FFF2-40B4-BE49-F238E27FC236}">
                  <a16:creationId xmlns:a16="http://schemas.microsoft.com/office/drawing/2014/main" id="{EA6C6526-452D-4A6C-B088-39A7D30F066B}"/>
                </a:ext>
              </a:extLst>
            </p:cNvPr>
            <p:cNvSpPr>
              <a:spLocks/>
            </p:cNvSpPr>
            <p:nvPr/>
          </p:nvSpPr>
          <p:spPr bwMode="auto">
            <a:xfrm rot="20933214">
              <a:off x="-359554" y="889186"/>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 name="任意多边形 44">
              <a:extLst>
                <a:ext uri="{FF2B5EF4-FFF2-40B4-BE49-F238E27FC236}">
                  <a16:creationId xmlns:a16="http://schemas.microsoft.com/office/drawing/2014/main" id="{5526D8B4-0313-42AE-837E-E7E0F9A8F42A}"/>
                </a:ext>
              </a:extLst>
            </p:cNvPr>
            <p:cNvSpPr>
              <a:spLocks/>
            </p:cNvSpPr>
            <p:nvPr/>
          </p:nvSpPr>
          <p:spPr bwMode="auto">
            <a:xfrm rot="20933214">
              <a:off x="-433012" y="932310"/>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 name="任意多边形 45">
              <a:extLst>
                <a:ext uri="{FF2B5EF4-FFF2-40B4-BE49-F238E27FC236}">
                  <a16:creationId xmlns:a16="http://schemas.microsoft.com/office/drawing/2014/main" id="{D7D9FD7D-CDE8-45C4-A517-0F44202B6311}"/>
                </a:ext>
              </a:extLst>
            </p:cNvPr>
            <p:cNvSpPr>
              <a:spLocks/>
            </p:cNvSpPr>
            <p:nvPr/>
          </p:nvSpPr>
          <p:spPr bwMode="auto">
            <a:xfrm rot="20933214">
              <a:off x="-665900" y="695436"/>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 name="任意多边形 46">
              <a:extLst>
                <a:ext uri="{FF2B5EF4-FFF2-40B4-BE49-F238E27FC236}">
                  <a16:creationId xmlns:a16="http://schemas.microsoft.com/office/drawing/2014/main" id="{E609DB57-9955-4C87-B51D-FC61A4AC6295}"/>
                </a:ext>
              </a:extLst>
            </p:cNvPr>
            <p:cNvSpPr>
              <a:spLocks/>
            </p:cNvSpPr>
            <p:nvPr/>
          </p:nvSpPr>
          <p:spPr bwMode="auto">
            <a:xfrm rot="20933214">
              <a:off x="-597665" y="681911"/>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6" name="任意多边形 47">
              <a:extLst>
                <a:ext uri="{FF2B5EF4-FFF2-40B4-BE49-F238E27FC236}">
                  <a16:creationId xmlns:a16="http://schemas.microsoft.com/office/drawing/2014/main" id="{9CF718E5-EBBB-4C96-A1E5-4470E94F5C6A}"/>
                </a:ext>
              </a:extLst>
            </p:cNvPr>
            <p:cNvSpPr>
              <a:spLocks/>
            </p:cNvSpPr>
            <p:nvPr/>
          </p:nvSpPr>
          <p:spPr bwMode="auto">
            <a:xfrm rot="20933214">
              <a:off x="-529283" y="732304"/>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 name="任意多边形 48">
              <a:extLst>
                <a:ext uri="{FF2B5EF4-FFF2-40B4-BE49-F238E27FC236}">
                  <a16:creationId xmlns:a16="http://schemas.microsoft.com/office/drawing/2014/main" id="{C8767B4B-3712-4644-A3EE-6D57E7FD8E32}"/>
                </a:ext>
              </a:extLst>
            </p:cNvPr>
            <p:cNvSpPr>
              <a:spLocks/>
            </p:cNvSpPr>
            <p:nvPr/>
          </p:nvSpPr>
          <p:spPr bwMode="auto">
            <a:xfrm rot="20933214">
              <a:off x="-477791" y="659699"/>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8" name="任意多边形 49">
              <a:extLst>
                <a:ext uri="{FF2B5EF4-FFF2-40B4-BE49-F238E27FC236}">
                  <a16:creationId xmlns:a16="http://schemas.microsoft.com/office/drawing/2014/main" id="{50D029F9-0A59-4C8D-BBB3-8B75CF02B06C}"/>
                </a:ext>
              </a:extLst>
            </p:cNvPr>
            <p:cNvSpPr>
              <a:spLocks/>
            </p:cNvSpPr>
            <p:nvPr/>
          </p:nvSpPr>
          <p:spPr bwMode="auto">
            <a:xfrm rot="20933214">
              <a:off x="432442" y="877052"/>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 name="任意多边形 50">
              <a:extLst>
                <a:ext uri="{FF2B5EF4-FFF2-40B4-BE49-F238E27FC236}">
                  <a16:creationId xmlns:a16="http://schemas.microsoft.com/office/drawing/2014/main" id="{4D813961-FEBE-4F3F-B92A-6044D1257CAD}"/>
                </a:ext>
              </a:extLst>
            </p:cNvPr>
            <p:cNvSpPr>
              <a:spLocks/>
            </p:cNvSpPr>
            <p:nvPr/>
          </p:nvSpPr>
          <p:spPr bwMode="auto">
            <a:xfrm rot="20933214">
              <a:off x="381103" y="946123"/>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 name="任意多边形 51">
              <a:extLst>
                <a:ext uri="{FF2B5EF4-FFF2-40B4-BE49-F238E27FC236}">
                  <a16:creationId xmlns:a16="http://schemas.microsoft.com/office/drawing/2014/main" id="{E5E806B3-7994-469C-9C5F-018B58F3553B}"/>
                </a:ext>
              </a:extLst>
            </p:cNvPr>
            <p:cNvSpPr>
              <a:spLocks/>
            </p:cNvSpPr>
            <p:nvPr/>
          </p:nvSpPr>
          <p:spPr bwMode="auto">
            <a:xfrm rot="20933214">
              <a:off x="441638" y="1009012"/>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 name="任意多边形 52">
              <a:extLst>
                <a:ext uri="{FF2B5EF4-FFF2-40B4-BE49-F238E27FC236}">
                  <a16:creationId xmlns:a16="http://schemas.microsoft.com/office/drawing/2014/main" id="{E97FD73D-2557-49FB-BB51-0AE78623EA6E}"/>
                </a:ext>
              </a:extLst>
            </p:cNvPr>
            <p:cNvSpPr>
              <a:spLocks/>
            </p:cNvSpPr>
            <p:nvPr/>
          </p:nvSpPr>
          <p:spPr bwMode="auto">
            <a:xfrm rot="20933214">
              <a:off x="368180" y="1052136"/>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 name="任意多边形 53">
              <a:extLst>
                <a:ext uri="{FF2B5EF4-FFF2-40B4-BE49-F238E27FC236}">
                  <a16:creationId xmlns:a16="http://schemas.microsoft.com/office/drawing/2014/main" id="{FFF0553C-BAC5-4D96-A364-4F28C7FDDBEA}"/>
                </a:ext>
              </a:extLst>
            </p:cNvPr>
            <p:cNvSpPr>
              <a:spLocks/>
            </p:cNvSpPr>
            <p:nvPr/>
          </p:nvSpPr>
          <p:spPr bwMode="auto">
            <a:xfrm rot="20933214">
              <a:off x="330937" y="998290"/>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 name="任意多边形 54">
              <a:extLst>
                <a:ext uri="{FF2B5EF4-FFF2-40B4-BE49-F238E27FC236}">
                  <a16:creationId xmlns:a16="http://schemas.microsoft.com/office/drawing/2014/main" id="{44853AFE-8A02-4DA0-A715-FFB4D14003BE}"/>
                </a:ext>
              </a:extLst>
            </p:cNvPr>
            <p:cNvSpPr>
              <a:spLocks/>
            </p:cNvSpPr>
            <p:nvPr/>
          </p:nvSpPr>
          <p:spPr bwMode="auto">
            <a:xfrm rot="20933214">
              <a:off x="479975" y="643467"/>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4" name="任意多边形 55">
              <a:extLst>
                <a:ext uri="{FF2B5EF4-FFF2-40B4-BE49-F238E27FC236}">
                  <a16:creationId xmlns:a16="http://schemas.microsoft.com/office/drawing/2014/main" id="{3A8D3AD4-DFFA-4AFD-A0C8-9FAC684BAEED}"/>
                </a:ext>
              </a:extLst>
            </p:cNvPr>
            <p:cNvSpPr>
              <a:spLocks/>
            </p:cNvSpPr>
            <p:nvPr/>
          </p:nvSpPr>
          <p:spPr bwMode="auto">
            <a:xfrm rot="20933214">
              <a:off x="623552" y="658060"/>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5" name="任意多边形 56">
              <a:extLst>
                <a:ext uri="{FF2B5EF4-FFF2-40B4-BE49-F238E27FC236}">
                  <a16:creationId xmlns:a16="http://schemas.microsoft.com/office/drawing/2014/main" id="{F1F0D972-304D-41A2-BBE7-D4D8713B3772}"/>
                </a:ext>
              </a:extLst>
            </p:cNvPr>
            <p:cNvSpPr>
              <a:spLocks/>
            </p:cNvSpPr>
            <p:nvPr/>
          </p:nvSpPr>
          <p:spPr bwMode="auto">
            <a:xfrm rot="20933214">
              <a:off x="630363" y="720604"/>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6" name="任意多边形 57">
              <a:extLst>
                <a:ext uri="{FF2B5EF4-FFF2-40B4-BE49-F238E27FC236}">
                  <a16:creationId xmlns:a16="http://schemas.microsoft.com/office/drawing/2014/main" id="{7D81FB72-5C06-4280-B02C-D041C5C979D3}"/>
                </a:ext>
              </a:extLst>
            </p:cNvPr>
            <p:cNvSpPr>
              <a:spLocks/>
            </p:cNvSpPr>
            <p:nvPr/>
          </p:nvSpPr>
          <p:spPr bwMode="auto">
            <a:xfrm rot="20933214">
              <a:off x="568087" y="683837"/>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7" name="任意多边形 58">
              <a:extLst>
                <a:ext uri="{FF2B5EF4-FFF2-40B4-BE49-F238E27FC236}">
                  <a16:creationId xmlns:a16="http://schemas.microsoft.com/office/drawing/2014/main" id="{B677864C-6777-434E-8FFD-8373E5FA4D35}"/>
                </a:ext>
              </a:extLst>
            </p:cNvPr>
            <p:cNvSpPr>
              <a:spLocks/>
            </p:cNvSpPr>
            <p:nvPr/>
          </p:nvSpPr>
          <p:spPr bwMode="auto">
            <a:xfrm rot="20933214">
              <a:off x="-1489965" y="1660875"/>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8" name="任意多边形 59">
              <a:extLst>
                <a:ext uri="{FF2B5EF4-FFF2-40B4-BE49-F238E27FC236}">
                  <a16:creationId xmlns:a16="http://schemas.microsoft.com/office/drawing/2014/main" id="{F922A6B0-FEDD-4062-B734-3D25C345194A}"/>
                </a:ext>
              </a:extLst>
            </p:cNvPr>
            <p:cNvSpPr>
              <a:spLocks/>
            </p:cNvSpPr>
            <p:nvPr/>
          </p:nvSpPr>
          <p:spPr bwMode="auto">
            <a:xfrm rot="20933214">
              <a:off x="-1489965" y="1552575"/>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9" name="任意多边形 60">
              <a:extLst>
                <a:ext uri="{FF2B5EF4-FFF2-40B4-BE49-F238E27FC236}">
                  <a16:creationId xmlns:a16="http://schemas.microsoft.com/office/drawing/2014/main" id="{AC1A8BF5-819C-456C-BEDB-0E1624D10A6D}"/>
                </a:ext>
              </a:extLst>
            </p:cNvPr>
            <p:cNvSpPr>
              <a:spLocks/>
            </p:cNvSpPr>
            <p:nvPr/>
          </p:nvSpPr>
          <p:spPr bwMode="auto">
            <a:xfrm rot="20933214">
              <a:off x="-1402488" y="1566422"/>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0" name="任意多边形 61">
              <a:extLst>
                <a:ext uri="{FF2B5EF4-FFF2-40B4-BE49-F238E27FC236}">
                  <a16:creationId xmlns:a16="http://schemas.microsoft.com/office/drawing/2014/main" id="{65BB782B-F400-4EE6-B854-ACB47D276C8B}"/>
                </a:ext>
              </a:extLst>
            </p:cNvPr>
            <p:cNvSpPr>
              <a:spLocks/>
            </p:cNvSpPr>
            <p:nvPr/>
          </p:nvSpPr>
          <p:spPr bwMode="auto">
            <a:xfrm rot="20933214">
              <a:off x="-1741555" y="1209658"/>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1" name="任意多边形 62">
              <a:extLst>
                <a:ext uri="{FF2B5EF4-FFF2-40B4-BE49-F238E27FC236}">
                  <a16:creationId xmlns:a16="http://schemas.microsoft.com/office/drawing/2014/main" id="{7FFAE4F2-8A9B-4EA6-B96A-4319A2A68321}"/>
                </a:ext>
              </a:extLst>
            </p:cNvPr>
            <p:cNvSpPr>
              <a:spLocks/>
            </p:cNvSpPr>
            <p:nvPr/>
          </p:nvSpPr>
          <p:spPr bwMode="auto">
            <a:xfrm rot="20933214">
              <a:off x="-1815593" y="1316353"/>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2" name="任意多边形 63">
              <a:extLst>
                <a:ext uri="{FF2B5EF4-FFF2-40B4-BE49-F238E27FC236}">
                  <a16:creationId xmlns:a16="http://schemas.microsoft.com/office/drawing/2014/main" id="{7D23CBFC-407F-4816-A775-B03272037708}"/>
                </a:ext>
              </a:extLst>
            </p:cNvPr>
            <p:cNvSpPr>
              <a:spLocks/>
            </p:cNvSpPr>
            <p:nvPr/>
          </p:nvSpPr>
          <p:spPr bwMode="auto">
            <a:xfrm rot="20933214">
              <a:off x="-1733033" y="1292107"/>
              <a:ext cx="117496" cy="11140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3" name="任意多边形 64">
              <a:extLst>
                <a:ext uri="{FF2B5EF4-FFF2-40B4-BE49-F238E27FC236}">
                  <a16:creationId xmlns:a16="http://schemas.microsoft.com/office/drawing/2014/main" id="{9D147657-4C24-4F88-B972-2A3583332827}"/>
                </a:ext>
              </a:extLst>
            </p:cNvPr>
            <p:cNvSpPr>
              <a:spLocks/>
            </p:cNvSpPr>
            <p:nvPr/>
          </p:nvSpPr>
          <p:spPr bwMode="auto">
            <a:xfrm rot="20933214">
              <a:off x="-711986" y="1182594"/>
              <a:ext cx="124320" cy="106677"/>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4" name="任意多边形 65">
              <a:extLst>
                <a:ext uri="{FF2B5EF4-FFF2-40B4-BE49-F238E27FC236}">
                  <a16:creationId xmlns:a16="http://schemas.microsoft.com/office/drawing/2014/main" id="{86457C2E-B807-42C2-9F5B-CE7B62003E59}"/>
                </a:ext>
              </a:extLst>
            </p:cNvPr>
            <p:cNvSpPr>
              <a:spLocks/>
            </p:cNvSpPr>
            <p:nvPr/>
          </p:nvSpPr>
          <p:spPr bwMode="auto">
            <a:xfrm rot="20933214">
              <a:off x="-742990" y="1213864"/>
              <a:ext cx="124320" cy="106677"/>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5" name="任意多边形 66">
              <a:extLst>
                <a:ext uri="{FF2B5EF4-FFF2-40B4-BE49-F238E27FC236}">
                  <a16:creationId xmlns:a16="http://schemas.microsoft.com/office/drawing/2014/main" id="{C465DCF0-8524-4FEF-BCB9-49C8F40A812A}"/>
                </a:ext>
              </a:extLst>
            </p:cNvPr>
            <p:cNvSpPr>
              <a:spLocks/>
            </p:cNvSpPr>
            <p:nvPr/>
          </p:nvSpPr>
          <p:spPr bwMode="auto">
            <a:xfrm rot="20933214">
              <a:off x="-762187" y="1112153"/>
              <a:ext cx="124320" cy="106677"/>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6" name="任意多边形 67">
              <a:extLst>
                <a:ext uri="{FF2B5EF4-FFF2-40B4-BE49-F238E27FC236}">
                  <a16:creationId xmlns:a16="http://schemas.microsoft.com/office/drawing/2014/main" id="{D35319F6-A5B5-450C-A9EE-02CF9A24D4EC}"/>
                </a:ext>
              </a:extLst>
            </p:cNvPr>
            <p:cNvSpPr>
              <a:spLocks/>
            </p:cNvSpPr>
            <p:nvPr/>
          </p:nvSpPr>
          <p:spPr bwMode="auto">
            <a:xfrm rot="20933214">
              <a:off x="-849671" y="1143665"/>
              <a:ext cx="124320" cy="106677"/>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57" name="矩形: 圆角 56">
            <a:extLst>
              <a:ext uri="{FF2B5EF4-FFF2-40B4-BE49-F238E27FC236}">
                <a16:creationId xmlns:a16="http://schemas.microsoft.com/office/drawing/2014/main" id="{79C91EF4-82DF-4955-9D56-BF50F764012F}"/>
              </a:ext>
            </a:extLst>
          </p:cNvPr>
          <p:cNvSpPr/>
          <p:nvPr/>
        </p:nvSpPr>
        <p:spPr>
          <a:xfrm>
            <a:off x="4527173" y="2202418"/>
            <a:ext cx="502027"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圆角 57">
            <a:extLst>
              <a:ext uri="{FF2B5EF4-FFF2-40B4-BE49-F238E27FC236}">
                <a16:creationId xmlns:a16="http://schemas.microsoft.com/office/drawing/2014/main" id="{A51F9891-B5A6-4EBC-82CD-C88CAA3E294C}"/>
              </a:ext>
            </a:extLst>
          </p:cNvPr>
          <p:cNvSpPr/>
          <p:nvPr/>
        </p:nvSpPr>
        <p:spPr>
          <a:xfrm>
            <a:off x="9452610" y="2202418"/>
            <a:ext cx="449580"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圆角 58">
            <a:extLst>
              <a:ext uri="{FF2B5EF4-FFF2-40B4-BE49-F238E27FC236}">
                <a16:creationId xmlns:a16="http://schemas.microsoft.com/office/drawing/2014/main" id="{C579496D-220A-45D4-A45E-6DDE1AA34AC8}"/>
              </a:ext>
            </a:extLst>
          </p:cNvPr>
          <p:cNvSpPr/>
          <p:nvPr/>
        </p:nvSpPr>
        <p:spPr>
          <a:xfrm>
            <a:off x="1331987" y="2918325"/>
            <a:ext cx="449580"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a:extLst>
              <a:ext uri="{FF2B5EF4-FFF2-40B4-BE49-F238E27FC236}">
                <a16:creationId xmlns:a16="http://schemas.microsoft.com/office/drawing/2014/main" id="{9ABD3775-9A8C-465F-9AED-5D91B5C38541}"/>
              </a:ext>
            </a:extLst>
          </p:cNvPr>
          <p:cNvSpPr/>
          <p:nvPr/>
        </p:nvSpPr>
        <p:spPr>
          <a:xfrm>
            <a:off x="2888764" y="2940580"/>
            <a:ext cx="449580"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圆角 60">
            <a:extLst>
              <a:ext uri="{FF2B5EF4-FFF2-40B4-BE49-F238E27FC236}">
                <a16:creationId xmlns:a16="http://schemas.microsoft.com/office/drawing/2014/main" id="{4D095881-53B8-47E0-8CAC-6E01A892DF93}"/>
              </a:ext>
            </a:extLst>
          </p:cNvPr>
          <p:cNvSpPr/>
          <p:nvPr/>
        </p:nvSpPr>
        <p:spPr>
          <a:xfrm>
            <a:off x="4941570" y="2918325"/>
            <a:ext cx="449580"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圆角 61">
            <a:extLst>
              <a:ext uri="{FF2B5EF4-FFF2-40B4-BE49-F238E27FC236}">
                <a16:creationId xmlns:a16="http://schemas.microsoft.com/office/drawing/2014/main" id="{BD096786-F423-4C54-8219-F28E61106770}"/>
              </a:ext>
            </a:extLst>
          </p:cNvPr>
          <p:cNvSpPr/>
          <p:nvPr/>
        </p:nvSpPr>
        <p:spPr>
          <a:xfrm>
            <a:off x="6576062" y="2918325"/>
            <a:ext cx="449580"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9844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ppt_x"/>
                                          </p:val>
                                        </p:tav>
                                        <p:tav tm="100000">
                                          <p:val>
                                            <p:strVal val="#ppt_x"/>
                                          </p:val>
                                        </p:tav>
                                      </p:tavLst>
                                    </p:anim>
                                    <p:anim calcmode="lin" valueType="num">
                                      <p:cBhvr additive="base">
                                        <p:cTn id="8" dur="500" fill="hold"/>
                                        <p:tgtEl>
                                          <p:spTgt spid="5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500" fill="hold"/>
                                        <p:tgtEl>
                                          <p:spTgt spid="58"/>
                                        </p:tgtEl>
                                        <p:attrNameLst>
                                          <p:attrName>ppt_x</p:attrName>
                                        </p:attrNameLst>
                                      </p:cBhvr>
                                      <p:tavLst>
                                        <p:tav tm="0">
                                          <p:val>
                                            <p:strVal val="#ppt_x"/>
                                          </p:val>
                                        </p:tav>
                                        <p:tav tm="100000">
                                          <p:val>
                                            <p:strVal val="#ppt_x"/>
                                          </p:val>
                                        </p:tav>
                                      </p:tavLst>
                                    </p:anim>
                                    <p:anim calcmode="lin" valueType="num">
                                      <p:cBhvr additive="base">
                                        <p:cTn id="12" dur="500" fill="hold"/>
                                        <p:tgtEl>
                                          <p:spTgt spid="5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500" fill="hold"/>
                                        <p:tgtEl>
                                          <p:spTgt spid="59"/>
                                        </p:tgtEl>
                                        <p:attrNameLst>
                                          <p:attrName>ppt_x</p:attrName>
                                        </p:attrNameLst>
                                      </p:cBhvr>
                                      <p:tavLst>
                                        <p:tav tm="0">
                                          <p:val>
                                            <p:strVal val="#ppt_x"/>
                                          </p:val>
                                        </p:tav>
                                        <p:tav tm="100000">
                                          <p:val>
                                            <p:strVal val="#ppt_x"/>
                                          </p:val>
                                        </p:tav>
                                      </p:tavLst>
                                    </p:anim>
                                    <p:anim calcmode="lin" valueType="num">
                                      <p:cBhvr additive="base">
                                        <p:cTn id="16" dur="500" fill="hold"/>
                                        <p:tgtEl>
                                          <p:spTgt spid="5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ppt_x"/>
                                          </p:val>
                                        </p:tav>
                                        <p:tav tm="100000">
                                          <p:val>
                                            <p:strVal val="#ppt_x"/>
                                          </p:val>
                                        </p:tav>
                                      </p:tavLst>
                                    </p:anim>
                                    <p:anim calcmode="lin" valueType="num">
                                      <p:cBhvr additive="base">
                                        <p:cTn id="20" dur="500" fill="hold"/>
                                        <p:tgtEl>
                                          <p:spTgt spid="6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anim calcmode="lin" valueType="num">
                                      <p:cBhvr additive="base">
                                        <p:cTn id="3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P spid="60" grpId="0" animBg="1"/>
      <p:bldP spid="61" grpId="0" animBg="1"/>
      <p:bldP spid="6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F3C752E-9012-428D-A7A5-D115190A8F3A}"/>
              </a:ext>
            </a:extLst>
          </p:cNvPr>
          <p:cNvSpPr/>
          <p:nvPr/>
        </p:nvSpPr>
        <p:spPr>
          <a:xfrm>
            <a:off x="0" y="0"/>
            <a:ext cx="12192000" cy="591828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3200" b="1" i="0" u="none" strike="noStrike" kern="0" cap="none" spc="0" normalizeH="0" baseline="0" noProof="0" dirty="0">
                <a:ln>
                  <a:noFill/>
                </a:ln>
                <a:solidFill>
                  <a:prstClr val="black"/>
                </a:solidFill>
                <a:effectLst/>
                <a:uLnTx/>
                <a:uFillTx/>
                <a:latin typeface="+mn-ea"/>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mn-ea"/>
                <a:cs typeface="宋体" panose="02010600030101010101" pitchFamily="2" charset="-122"/>
              </a:rPr>
              <a:t>练习</a:t>
            </a:r>
            <a:r>
              <a:rPr kumimoji="0" lang="en-US" altLang="zh-CN" sz="3200" b="1" i="0" u="none" strike="noStrike" kern="0" cap="none" spc="0" normalizeH="0" baseline="0" noProof="0" dirty="0">
                <a:ln>
                  <a:noFill/>
                </a:ln>
                <a:solidFill>
                  <a:prstClr val="black"/>
                </a:solidFill>
                <a:effectLst/>
                <a:uLnTx/>
                <a:uFillTx/>
                <a:latin typeface="+mn-ea"/>
                <a:cs typeface="宋体" panose="02010600030101010101" pitchFamily="2" charset="-122"/>
              </a:rPr>
              <a:t>1</a:t>
            </a:r>
            <a:r>
              <a:rPr kumimoji="0" lang="zh-CN" altLang="zh-CN" sz="3200" b="1" i="0" u="none" strike="noStrike" kern="0" cap="none" spc="0" normalizeH="0" baseline="0" noProof="0" dirty="0">
                <a:ln>
                  <a:noFill/>
                </a:ln>
                <a:solidFill>
                  <a:prstClr val="black"/>
                </a:solidFill>
                <a:effectLst/>
                <a:uLnTx/>
                <a:uFillTx/>
                <a:latin typeface="+mn-ea"/>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mn-ea"/>
                <a:cs typeface="宋体" panose="02010600030101010101" pitchFamily="2" charset="-122"/>
              </a:rPr>
              <a:t>于是余有叹焉古人之观于天地山川草木虫鱼鸟兽往往有得以其求思之深而无不在也夫夷以近则游者众险以远则至者少而世之奇伟瑰怪非常之观常在于险远而人之所罕至焉故非有志者不能至也。（王安石</a:t>
            </a:r>
            <a:r>
              <a:rPr kumimoji="0" lang="en-US" altLang="zh-CN" sz="3200" b="1" i="0" u="none" strike="noStrike" kern="0" cap="none" spc="0" normalizeH="0" baseline="0" noProof="0" dirty="0">
                <a:ln>
                  <a:noFill/>
                </a:ln>
                <a:solidFill>
                  <a:prstClr val="black"/>
                </a:solidFill>
                <a:effectLst/>
                <a:uLnTx/>
                <a:uFillTx/>
                <a:latin typeface="+mn-ea"/>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mn-ea"/>
                <a:cs typeface="宋体" panose="02010600030101010101" pitchFamily="2" charset="-122"/>
              </a:rPr>
              <a:t>游褒禅山记</a:t>
            </a:r>
            <a:r>
              <a:rPr kumimoji="0" lang="en-US" altLang="zh-CN" sz="3200" b="1" i="0" u="none" strike="noStrike" kern="0" cap="none" spc="0" normalizeH="0" baseline="0" noProof="0" dirty="0">
                <a:ln>
                  <a:noFill/>
                </a:ln>
                <a:solidFill>
                  <a:prstClr val="black"/>
                </a:solidFill>
                <a:effectLst/>
                <a:uLnTx/>
                <a:uFillTx/>
                <a:latin typeface="+mn-ea"/>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mn-ea"/>
                <a:cs typeface="宋体" panose="02010600030101010101" pitchFamily="2" charset="-122"/>
              </a:rPr>
              <a:t>）</a:t>
            </a:r>
            <a:endParaRPr kumimoji="0" lang="zh-CN" altLang="zh-CN" sz="3200" b="1" i="0" u="none" strike="noStrike" kern="100" cap="none" spc="0" normalizeH="0" baseline="0" noProof="0" dirty="0">
              <a:ln>
                <a:noFill/>
              </a:ln>
              <a:solidFill>
                <a:prstClr val="black"/>
              </a:solidFill>
              <a:effectLst/>
              <a:uLnTx/>
              <a:uFillTx/>
              <a:latin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【答案】</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于是余有叹焉</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古人之观于天地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山川</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草木</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虫鱼</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鸟兽</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往往有得</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以其求思之深而无不在也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夫夷以近</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则游者众</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险以远</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则至者少</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而世之奇伟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瑰怪</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非常之观</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常在于险远</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而人之所罕至焉</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故非有志者不能至也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（王安石</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游褒禅山记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endParaRPr kumimoji="0" lang="zh-CN" altLang="zh-CN" sz="32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grpSp>
        <p:nvGrpSpPr>
          <p:cNvPr id="3" name="组合 2">
            <a:extLst>
              <a:ext uri="{FF2B5EF4-FFF2-40B4-BE49-F238E27FC236}">
                <a16:creationId xmlns:a16="http://schemas.microsoft.com/office/drawing/2014/main" id="{6AFB626D-1AA1-4106-8B87-96A1DFFDA6F4}"/>
              </a:ext>
            </a:extLst>
          </p:cNvPr>
          <p:cNvGrpSpPr/>
          <p:nvPr/>
        </p:nvGrpSpPr>
        <p:grpSpPr>
          <a:xfrm>
            <a:off x="10156370" y="5355770"/>
            <a:ext cx="2035629" cy="1502229"/>
            <a:chOff x="3502805" y="594982"/>
            <a:chExt cx="3911248" cy="3471651"/>
          </a:xfrm>
        </p:grpSpPr>
        <p:sp>
          <p:nvSpPr>
            <p:cNvPr id="5" name="任意多边形 380">
              <a:extLst>
                <a:ext uri="{FF2B5EF4-FFF2-40B4-BE49-F238E27FC236}">
                  <a16:creationId xmlns:a16="http://schemas.microsoft.com/office/drawing/2014/main" id="{35416D96-EEA5-4F04-A892-1D86C854FC5F}"/>
                </a:ext>
              </a:extLst>
            </p:cNvPr>
            <p:cNvSpPr/>
            <p:nvPr/>
          </p:nvSpPr>
          <p:spPr>
            <a:xfrm>
              <a:off x="7019317" y="1676452"/>
              <a:ext cx="333881" cy="204284"/>
            </a:xfrm>
            <a:custGeom>
              <a:avLst/>
              <a:gdLst>
                <a:gd name="connsiteX0" fmla="*/ 312813 w 333881"/>
                <a:gd name="connsiteY0" fmla="*/ 0 h 204284"/>
                <a:gd name="connsiteX1" fmla="*/ 328882 w 333881"/>
                <a:gd name="connsiteY1" fmla="*/ 105285 h 204284"/>
                <a:gd name="connsiteX2" fmla="*/ 333881 w 333881"/>
                <a:gd name="connsiteY2" fmla="*/ 204284 h 204284"/>
                <a:gd name="connsiteX3" fmla="*/ 2144 w 333881"/>
                <a:gd name="connsiteY3" fmla="*/ 204284 h 204284"/>
                <a:gd name="connsiteX4" fmla="*/ 1340 w 333881"/>
                <a:gd name="connsiteY4" fmla="*/ 203251 h 204284"/>
                <a:gd name="connsiteX5" fmla="*/ 172968 w 333881"/>
                <a:gd name="connsiteY5" fmla="*/ 69434 h 204284"/>
                <a:gd name="connsiteX6" fmla="*/ 240223 w 333881"/>
                <a:gd name="connsiteY6" fmla="*/ 33761 h 204284"/>
                <a:gd name="connsiteX7" fmla="*/ 312813 w 333881"/>
                <a:gd name="connsiteY7" fmla="*/ 0 h 204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881" h="204284">
                  <a:moveTo>
                    <a:pt x="312813" y="0"/>
                  </a:moveTo>
                  <a:lnTo>
                    <a:pt x="328882" y="105285"/>
                  </a:lnTo>
                  <a:lnTo>
                    <a:pt x="333881" y="204284"/>
                  </a:lnTo>
                  <a:lnTo>
                    <a:pt x="2144" y="204284"/>
                  </a:lnTo>
                  <a:lnTo>
                    <a:pt x="1340" y="203251"/>
                  </a:lnTo>
                  <a:cubicBezTo>
                    <a:pt x="-13898" y="167824"/>
                    <a:pt x="104443" y="105524"/>
                    <a:pt x="172968" y="69434"/>
                  </a:cubicBezTo>
                  <a:cubicBezTo>
                    <a:pt x="192735" y="59024"/>
                    <a:pt x="215317" y="46567"/>
                    <a:pt x="240223" y="33761"/>
                  </a:cubicBezTo>
                  <a:lnTo>
                    <a:pt x="312813" y="0"/>
                  </a:ln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 name="任意多边形 144">
              <a:extLst>
                <a:ext uri="{FF2B5EF4-FFF2-40B4-BE49-F238E27FC236}">
                  <a16:creationId xmlns:a16="http://schemas.microsoft.com/office/drawing/2014/main" id="{EEE814A1-93E9-4427-9D78-BEC3A5E6D037}"/>
                </a:ext>
              </a:extLst>
            </p:cNvPr>
            <p:cNvSpPr/>
            <p:nvPr/>
          </p:nvSpPr>
          <p:spPr>
            <a:xfrm>
              <a:off x="6546760" y="1477067"/>
              <a:ext cx="729421" cy="433222"/>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7" name="任意多边形 143">
              <a:extLst>
                <a:ext uri="{FF2B5EF4-FFF2-40B4-BE49-F238E27FC236}">
                  <a16:creationId xmlns:a16="http://schemas.microsoft.com/office/drawing/2014/main" id="{6FB5DFE0-9C96-4BA8-9569-75396EEBD023}"/>
                </a:ext>
              </a:extLst>
            </p:cNvPr>
            <p:cNvSpPr/>
            <p:nvPr/>
          </p:nvSpPr>
          <p:spPr>
            <a:xfrm>
              <a:off x="5824389" y="1111145"/>
              <a:ext cx="1158731" cy="828696"/>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8" name="任意多边形 123">
              <a:extLst>
                <a:ext uri="{FF2B5EF4-FFF2-40B4-BE49-F238E27FC236}">
                  <a16:creationId xmlns:a16="http://schemas.microsoft.com/office/drawing/2014/main" id="{D55C9668-78AC-4C61-B5CE-BB83FB1FC26E}"/>
                </a:ext>
              </a:extLst>
            </p:cNvPr>
            <p:cNvSpPr/>
            <p:nvPr/>
          </p:nvSpPr>
          <p:spPr>
            <a:xfrm>
              <a:off x="5017850" y="1477067"/>
              <a:ext cx="1158731" cy="403669"/>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9" name="任意多边形 376">
              <a:extLst>
                <a:ext uri="{FF2B5EF4-FFF2-40B4-BE49-F238E27FC236}">
                  <a16:creationId xmlns:a16="http://schemas.microsoft.com/office/drawing/2014/main" id="{E4EB8428-6A4D-4206-80ED-70C6601882DF}"/>
                </a:ext>
              </a:extLst>
            </p:cNvPr>
            <p:cNvSpPr/>
            <p:nvPr/>
          </p:nvSpPr>
          <p:spPr>
            <a:xfrm>
              <a:off x="4840090" y="1631395"/>
              <a:ext cx="614120" cy="278894"/>
            </a:xfrm>
            <a:custGeom>
              <a:avLst/>
              <a:gdLst>
                <a:gd name="connsiteX0" fmla="*/ 281547 w 614120"/>
                <a:gd name="connsiteY0" fmla="*/ 133 h 278894"/>
                <a:gd name="connsiteX1" fmla="*/ 492967 w 614120"/>
                <a:gd name="connsiteY1" fmla="*/ 112657 h 278894"/>
                <a:gd name="connsiteX2" fmla="*/ 607248 w 614120"/>
                <a:gd name="connsiteY2" fmla="*/ 269207 h 278894"/>
                <a:gd name="connsiteX3" fmla="*/ 614120 w 614120"/>
                <a:gd name="connsiteY3" fmla="*/ 278894 h 278894"/>
                <a:gd name="connsiteX4" fmla="*/ 0 w 614120"/>
                <a:gd name="connsiteY4" fmla="*/ 278894 h 278894"/>
                <a:gd name="connsiteX5" fmla="*/ 6491 w 614120"/>
                <a:gd name="connsiteY5" fmla="*/ 150342 h 278894"/>
                <a:gd name="connsiteX6" fmla="*/ 12130 w 614120"/>
                <a:gd name="connsiteY6" fmla="*/ 113394 h 278894"/>
                <a:gd name="connsiteX7" fmla="*/ 18815 w 614120"/>
                <a:gd name="connsiteY7" fmla="*/ 108384 h 278894"/>
                <a:gd name="connsiteX8" fmla="*/ 281547 w 614120"/>
                <a:gd name="connsiteY8" fmla="*/ 133 h 278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4120" h="278894">
                  <a:moveTo>
                    <a:pt x="281547" y="133"/>
                  </a:moveTo>
                  <a:cubicBezTo>
                    <a:pt x="370773" y="4363"/>
                    <a:pt x="428131" y="55350"/>
                    <a:pt x="492967" y="112657"/>
                  </a:cubicBezTo>
                  <a:cubicBezTo>
                    <a:pt x="516784" y="135049"/>
                    <a:pt x="595816" y="255131"/>
                    <a:pt x="607248" y="269207"/>
                  </a:cubicBezTo>
                  <a:lnTo>
                    <a:pt x="614120" y="278894"/>
                  </a:lnTo>
                  <a:lnTo>
                    <a:pt x="0" y="278894"/>
                  </a:lnTo>
                  <a:cubicBezTo>
                    <a:pt x="0" y="235495"/>
                    <a:pt x="2199" y="192609"/>
                    <a:pt x="6491" y="150342"/>
                  </a:cubicBezTo>
                  <a:lnTo>
                    <a:pt x="12130" y="113394"/>
                  </a:lnTo>
                  <a:lnTo>
                    <a:pt x="18815" y="108384"/>
                  </a:lnTo>
                  <a:cubicBezTo>
                    <a:pt x="86267" y="61204"/>
                    <a:pt x="208756" y="-3317"/>
                    <a:pt x="281547" y="133"/>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任意多边形 152">
              <a:extLst>
                <a:ext uri="{FF2B5EF4-FFF2-40B4-BE49-F238E27FC236}">
                  <a16:creationId xmlns:a16="http://schemas.microsoft.com/office/drawing/2014/main" id="{BBDA81D6-7F7F-4830-9341-184C525D8DA6}"/>
                </a:ext>
              </a:extLst>
            </p:cNvPr>
            <p:cNvSpPr/>
            <p:nvPr/>
          </p:nvSpPr>
          <p:spPr>
            <a:xfrm>
              <a:off x="4838699" y="1876513"/>
              <a:ext cx="1718140" cy="213355"/>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DDF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53">
              <a:extLst>
                <a:ext uri="{FF2B5EF4-FFF2-40B4-BE49-F238E27FC236}">
                  <a16:creationId xmlns:a16="http://schemas.microsoft.com/office/drawing/2014/main" id="{B3F5C8EA-F17D-49C6-8D64-9D1F97B5F2F7}"/>
                </a:ext>
              </a:extLst>
            </p:cNvPr>
            <p:cNvSpPr/>
            <p:nvPr/>
          </p:nvSpPr>
          <p:spPr>
            <a:xfrm>
              <a:off x="5570084" y="2049288"/>
              <a:ext cx="1718140" cy="213355"/>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BFE4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385">
              <a:extLst>
                <a:ext uri="{FF2B5EF4-FFF2-40B4-BE49-F238E27FC236}">
                  <a16:creationId xmlns:a16="http://schemas.microsoft.com/office/drawing/2014/main" id="{F59FAAD6-4EFF-4995-82A6-4912DCB543E9}"/>
                </a:ext>
              </a:extLst>
            </p:cNvPr>
            <p:cNvSpPr/>
            <p:nvPr/>
          </p:nvSpPr>
          <p:spPr>
            <a:xfrm>
              <a:off x="4897247" y="2285893"/>
              <a:ext cx="1279335" cy="213355"/>
            </a:xfrm>
            <a:custGeom>
              <a:avLst/>
              <a:gdLst>
                <a:gd name="connsiteX0" fmla="*/ 0 w 1279335"/>
                <a:gd name="connsiteY0" fmla="*/ 0 h 213355"/>
                <a:gd name="connsiteX1" fmla="*/ 1166721 w 1279335"/>
                <a:gd name="connsiteY1" fmla="*/ 0 h 213355"/>
                <a:gd name="connsiteX2" fmla="*/ 1202358 w 1279335"/>
                <a:gd name="connsiteY2" fmla="*/ 35637 h 213355"/>
                <a:gd name="connsiteX3" fmla="*/ 1180592 w 1279335"/>
                <a:gd name="connsiteY3" fmla="*/ 68473 h 213355"/>
                <a:gd name="connsiteX4" fmla="*/ 1167875 w 1279335"/>
                <a:gd name="connsiteY4" fmla="*/ 71041 h 213355"/>
                <a:gd name="connsiteX5" fmla="*/ 870316 w 1279335"/>
                <a:gd name="connsiteY5" fmla="*/ 71041 h 213355"/>
                <a:gd name="connsiteX6" fmla="*/ 834679 w 1279335"/>
                <a:gd name="connsiteY6" fmla="*/ 106678 h 213355"/>
                <a:gd name="connsiteX7" fmla="*/ 870316 w 1279335"/>
                <a:gd name="connsiteY7" fmla="*/ 142314 h 213355"/>
                <a:gd name="connsiteX8" fmla="*/ 1244853 w 1279335"/>
                <a:gd name="connsiteY8" fmla="*/ 142314 h 213355"/>
                <a:gd name="connsiteX9" fmla="*/ 1257570 w 1279335"/>
                <a:gd name="connsiteY9" fmla="*/ 144882 h 213355"/>
                <a:gd name="connsiteX10" fmla="*/ 1279335 w 1279335"/>
                <a:gd name="connsiteY10" fmla="*/ 177718 h 213355"/>
                <a:gd name="connsiteX11" fmla="*/ 1243698 w 1279335"/>
                <a:gd name="connsiteY11" fmla="*/ 213355 h 213355"/>
                <a:gd name="connsiteX12" fmla="*/ 89610 w 1279335"/>
                <a:gd name="connsiteY12" fmla="*/ 213355 h 213355"/>
                <a:gd name="connsiteX13" fmla="*/ 55388 w 1279335"/>
                <a:gd name="connsiteY13" fmla="*/ 142314 h 213355"/>
                <a:gd name="connsiteX14" fmla="*/ 496474 w 1279335"/>
                <a:gd name="connsiteY14" fmla="*/ 142314 h 213355"/>
                <a:gd name="connsiteX15" fmla="*/ 532111 w 1279335"/>
                <a:gd name="connsiteY15" fmla="*/ 106678 h 213355"/>
                <a:gd name="connsiteX16" fmla="*/ 496474 w 1279335"/>
                <a:gd name="connsiteY16" fmla="*/ 71041 h 213355"/>
                <a:gd name="connsiteX17" fmla="*/ 26001 w 1279335"/>
                <a:gd name="connsiteY17" fmla="*/ 71041 h 213355"/>
                <a:gd name="connsiteX18" fmla="*/ 0 w 1279335"/>
                <a:gd name="connsiteY18" fmla="*/ 0 h 213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79335" h="213355">
                  <a:moveTo>
                    <a:pt x="0" y="0"/>
                  </a:moveTo>
                  <a:lnTo>
                    <a:pt x="1166721" y="0"/>
                  </a:lnTo>
                  <a:cubicBezTo>
                    <a:pt x="1186402" y="0"/>
                    <a:pt x="1202358" y="15955"/>
                    <a:pt x="1202358" y="35637"/>
                  </a:cubicBezTo>
                  <a:cubicBezTo>
                    <a:pt x="1202358" y="50398"/>
                    <a:pt x="1193383" y="63063"/>
                    <a:pt x="1180592" y="68473"/>
                  </a:cubicBezTo>
                  <a:lnTo>
                    <a:pt x="1167875" y="71041"/>
                  </a:lnTo>
                  <a:lnTo>
                    <a:pt x="870316" y="71041"/>
                  </a:lnTo>
                  <a:cubicBezTo>
                    <a:pt x="850635" y="71041"/>
                    <a:pt x="834679" y="86996"/>
                    <a:pt x="834679" y="106678"/>
                  </a:cubicBezTo>
                  <a:cubicBezTo>
                    <a:pt x="834679" y="126359"/>
                    <a:pt x="850635" y="142314"/>
                    <a:pt x="870316" y="142314"/>
                  </a:cubicBezTo>
                  <a:lnTo>
                    <a:pt x="1244853" y="142314"/>
                  </a:lnTo>
                  <a:lnTo>
                    <a:pt x="1257570" y="144882"/>
                  </a:lnTo>
                  <a:cubicBezTo>
                    <a:pt x="1270360" y="150292"/>
                    <a:pt x="1279335" y="162957"/>
                    <a:pt x="1279335" y="177718"/>
                  </a:cubicBezTo>
                  <a:cubicBezTo>
                    <a:pt x="1279335" y="197400"/>
                    <a:pt x="1263380" y="213355"/>
                    <a:pt x="1243698" y="213355"/>
                  </a:cubicBezTo>
                  <a:lnTo>
                    <a:pt x="89610" y="213355"/>
                  </a:lnTo>
                  <a:lnTo>
                    <a:pt x="55388" y="142314"/>
                  </a:lnTo>
                  <a:lnTo>
                    <a:pt x="496474" y="142314"/>
                  </a:lnTo>
                  <a:cubicBezTo>
                    <a:pt x="516156" y="142314"/>
                    <a:pt x="532111" y="126359"/>
                    <a:pt x="532111" y="106678"/>
                  </a:cubicBezTo>
                  <a:cubicBezTo>
                    <a:pt x="532111" y="86996"/>
                    <a:pt x="516156" y="71041"/>
                    <a:pt x="496474" y="71041"/>
                  </a:cubicBezTo>
                  <a:lnTo>
                    <a:pt x="26001" y="71041"/>
                  </a:lnTo>
                  <a:lnTo>
                    <a:pt x="0" y="0"/>
                  </a:lnTo>
                  <a:close/>
                </a:path>
              </a:pathLst>
            </a:custGeom>
            <a:solidFill>
              <a:srgbClr val="CFEB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a:extLst>
                <a:ext uri="{FF2B5EF4-FFF2-40B4-BE49-F238E27FC236}">
                  <a16:creationId xmlns:a16="http://schemas.microsoft.com/office/drawing/2014/main" id="{8FA813C8-410D-476C-887A-751540042273}"/>
                </a:ext>
              </a:extLst>
            </p:cNvPr>
            <p:cNvSpPr/>
            <p:nvPr/>
          </p:nvSpPr>
          <p:spPr>
            <a:xfrm>
              <a:off x="4840090" y="652989"/>
              <a:ext cx="2514600" cy="2514600"/>
            </a:xfrm>
            <a:prstGeom prst="ellipse">
              <a:avLst/>
            </a:prstGeom>
            <a:noFill/>
            <a:ln w="38100">
              <a:solidFill>
                <a:srgbClr val="A06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386">
              <a:extLst>
                <a:ext uri="{FF2B5EF4-FFF2-40B4-BE49-F238E27FC236}">
                  <a16:creationId xmlns:a16="http://schemas.microsoft.com/office/drawing/2014/main" id="{374A5BC6-B368-4E94-99D4-ECFEAE1871D7}"/>
                </a:ext>
              </a:extLst>
            </p:cNvPr>
            <p:cNvSpPr/>
            <p:nvPr/>
          </p:nvSpPr>
          <p:spPr>
            <a:xfrm>
              <a:off x="5732296" y="2555132"/>
              <a:ext cx="1295185" cy="160833"/>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DDF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365">
              <a:extLst>
                <a:ext uri="{FF2B5EF4-FFF2-40B4-BE49-F238E27FC236}">
                  <a16:creationId xmlns:a16="http://schemas.microsoft.com/office/drawing/2014/main" id="{9114278B-AC17-4442-BD02-3FB027C7220A}"/>
                </a:ext>
              </a:extLst>
            </p:cNvPr>
            <p:cNvSpPr>
              <a:spLocks/>
            </p:cNvSpPr>
            <p:nvPr/>
          </p:nvSpPr>
          <p:spPr bwMode="auto">
            <a:xfrm rot="712219">
              <a:off x="3502805" y="1986800"/>
              <a:ext cx="3563170" cy="2079833"/>
            </a:xfrm>
            <a:custGeom>
              <a:avLst/>
              <a:gdLst>
                <a:gd name="connsiteX0" fmla="*/ 2733477 w 3606545"/>
                <a:gd name="connsiteY0" fmla="*/ 57603 h 2079833"/>
                <a:gd name="connsiteX1" fmla="*/ 2801036 w 3606545"/>
                <a:gd name="connsiteY1" fmla="*/ 59251 h 2079833"/>
                <a:gd name="connsiteX2" fmla="*/ 2801860 w 3606545"/>
                <a:gd name="connsiteY2" fmla="*/ 60075 h 2079833"/>
                <a:gd name="connsiteX3" fmla="*/ 2824928 w 3606545"/>
                <a:gd name="connsiteY3" fmla="*/ 74907 h 2079833"/>
                <a:gd name="connsiteX4" fmla="*/ 2845526 w 3606545"/>
                <a:gd name="connsiteY4" fmla="*/ 88915 h 2079833"/>
                <a:gd name="connsiteX5" fmla="*/ 2885896 w 3606545"/>
                <a:gd name="connsiteY5" fmla="*/ 93859 h 2079833"/>
                <a:gd name="connsiteX6" fmla="*/ 2927090 w 3606545"/>
                <a:gd name="connsiteY6" fmla="*/ 99627 h 2079833"/>
                <a:gd name="connsiteX7" fmla="*/ 2930386 w 3606545"/>
                <a:gd name="connsiteY7" fmla="*/ 100451 h 2079833"/>
                <a:gd name="connsiteX8" fmla="*/ 2960046 w 3606545"/>
                <a:gd name="connsiteY8" fmla="*/ 120227 h 2079833"/>
                <a:gd name="connsiteX9" fmla="*/ 2988057 w 3606545"/>
                <a:gd name="connsiteY9" fmla="*/ 138355 h 2079833"/>
                <a:gd name="connsiteX10" fmla="*/ 3014422 w 3606545"/>
                <a:gd name="connsiteY10" fmla="*/ 138355 h 2079833"/>
                <a:gd name="connsiteX11" fmla="*/ 3043258 w 3606545"/>
                <a:gd name="connsiteY11" fmla="*/ 139179 h 2079833"/>
                <a:gd name="connsiteX12" fmla="*/ 3047377 w 3606545"/>
                <a:gd name="connsiteY12" fmla="*/ 140003 h 2079833"/>
                <a:gd name="connsiteX13" fmla="*/ 3097634 w 3606545"/>
                <a:gd name="connsiteY13" fmla="*/ 162251 h 2079833"/>
                <a:gd name="connsiteX14" fmla="*/ 3147891 w 3606545"/>
                <a:gd name="connsiteY14" fmla="*/ 184498 h 2079833"/>
                <a:gd name="connsiteX15" fmla="*/ 3164700 w 3606545"/>
                <a:gd name="connsiteY15" fmla="*/ 190833 h 2079833"/>
                <a:gd name="connsiteX16" fmla="*/ 3163694 w 3606545"/>
                <a:gd name="connsiteY16" fmla="*/ 185623 h 2079833"/>
                <a:gd name="connsiteX17" fmla="*/ 3170987 w 3606545"/>
                <a:gd name="connsiteY17" fmla="*/ 175469 h 2079833"/>
                <a:gd name="connsiteX18" fmla="*/ 3310357 w 3606545"/>
                <a:gd name="connsiteY18" fmla="*/ 92608 h 2079833"/>
                <a:gd name="connsiteX19" fmla="*/ 3315218 w 3606545"/>
                <a:gd name="connsiteY19" fmla="*/ 89359 h 2079833"/>
                <a:gd name="connsiteX20" fmla="*/ 3347630 w 3606545"/>
                <a:gd name="connsiteY20" fmla="*/ 86109 h 2079833"/>
                <a:gd name="connsiteX21" fmla="*/ 3375180 w 3606545"/>
                <a:gd name="connsiteY21" fmla="*/ 82860 h 2079833"/>
                <a:gd name="connsiteX22" fmla="*/ 3375180 w 3606545"/>
                <a:gd name="connsiteY22" fmla="*/ 66613 h 2079833"/>
                <a:gd name="connsiteX23" fmla="*/ 3375180 w 3606545"/>
                <a:gd name="connsiteY23" fmla="*/ 42242 h 2079833"/>
                <a:gd name="connsiteX24" fmla="*/ 3384903 w 3606545"/>
                <a:gd name="connsiteY24" fmla="*/ 0 h 2079833"/>
                <a:gd name="connsiteX25" fmla="*/ 3388144 w 3606545"/>
                <a:gd name="connsiteY25" fmla="*/ 42242 h 2079833"/>
                <a:gd name="connsiteX26" fmla="*/ 3391385 w 3606545"/>
                <a:gd name="connsiteY26" fmla="*/ 94233 h 2079833"/>
                <a:gd name="connsiteX27" fmla="*/ 3388144 w 3606545"/>
                <a:gd name="connsiteY27" fmla="*/ 99107 h 2079833"/>
                <a:gd name="connsiteX28" fmla="*/ 3384903 w 3606545"/>
                <a:gd name="connsiteY28" fmla="*/ 100732 h 2079833"/>
                <a:gd name="connsiteX29" fmla="*/ 3350871 w 3606545"/>
                <a:gd name="connsiteY29" fmla="*/ 107231 h 2079833"/>
                <a:gd name="connsiteX30" fmla="*/ 3321701 w 3606545"/>
                <a:gd name="connsiteY30" fmla="*/ 112105 h 2079833"/>
                <a:gd name="connsiteX31" fmla="*/ 3256878 w 3606545"/>
                <a:gd name="connsiteY31" fmla="*/ 157597 h 2079833"/>
                <a:gd name="connsiteX32" fmla="*/ 3198739 w 3606545"/>
                <a:gd name="connsiteY32" fmla="*/ 197402 h 2079833"/>
                <a:gd name="connsiteX33" fmla="*/ 3192843 w 3606545"/>
                <a:gd name="connsiteY33" fmla="*/ 201439 h 2079833"/>
                <a:gd name="connsiteX34" fmla="*/ 3197633 w 3606545"/>
                <a:gd name="connsiteY34" fmla="*/ 203244 h 2079833"/>
                <a:gd name="connsiteX35" fmla="*/ 3204738 w 3606545"/>
                <a:gd name="connsiteY35" fmla="*/ 205922 h 2079833"/>
                <a:gd name="connsiteX36" fmla="*/ 3261587 w 3606545"/>
                <a:gd name="connsiteY36" fmla="*/ 228170 h 2079833"/>
                <a:gd name="connsiteX37" fmla="*/ 3263234 w 3606545"/>
                <a:gd name="connsiteY37" fmla="*/ 228994 h 2079833"/>
                <a:gd name="connsiteX38" fmla="*/ 3285613 w 3606545"/>
                <a:gd name="connsiteY38" fmla="*/ 242034 h 2079833"/>
                <a:gd name="connsiteX39" fmla="*/ 3348272 w 3606545"/>
                <a:gd name="connsiteY39" fmla="*/ 225890 h 2079833"/>
                <a:gd name="connsiteX40" fmla="*/ 3344471 w 3606545"/>
                <a:gd name="connsiteY40" fmla="*/ 225672 h 2079833"/>
                <a:gd name="connsiteX41" fmla="*/ 3366304 w 3606545"/>
                <a:gd name="connsiteY41" fmla="*/ 212840 h 2079833"/>
                <a:gd name="connsiteX42" fmla="*/ 3436350 w 3606545"/>
                <a:gd name="connsiteY42" fmla="*/ 171672 h 2079833"/>
                <a:gd name="connsiteX43" fmla="*/ 3513138 w 3606545"/>
                <a:gd name="connsiteY43" fmla="*/ 125317 h 2079833"/>
                <a:gd name="connsiteX44" fmla="*/ 3563170 w 3606545"/>
                <a:gd name="connsiteY44" fmla="*/ 95911 h 2079833"/>
                <a:gd name="connsiteX45" fmla="*/ 3606545 w 3606545"/>
                <a:gd name="connsiteY45" fmla="*/ 169712 h 2079833"/>
                <a:gd name="connsiteX46" fmla="*/ 3478654 w 3606545"/>
                <a:gd name="connsiteY46" fmla="*/ 243651 h 2079833"/>
                <a:gd name="connsiteX47" fmla="*/ 3386775 w 3606545"/>
                <a:gd name="connsiteY47" fmla="*/ 297650 h 2079833"/>
                <a:gd name="connsiteX48" fmla="*/ 3366601 w 3606545"/>
                <a:gd name="connsiteY48" fmla="*/ 307056 h 2079833"/>
                <a:gd name="connsiteX49" fmla="*/ 3159628 w 3606545"/>
                <a:gd name="connsiteY49" fmla="*/ 358075 h 2079833"/>
                <a:gd name="connsiteX50" fmla="*/ 3093043 w 3606545"/>
                <a:gd name="connsiteY50" fmla="*/ 374487 h 2079833"/>
                <a:gd name="connsiteX51" fmla="*/ 3090808 w 3606545"/>
                <a:gd name="connsiteY51" fmla="*/ 433878 h 2079833"/>
                <a:gd name="connsiteX52" fmla="*/ 3083903 w 3606545"/>
                <a:gd name="connsiteY52" fmla="*/ 617302 h 2079833"/>
                <a:gd name="connsiteX53" fmla="*/ 3037987 w 3606545"/>
                <a:gd name="connsiteY53" fmla="*/ 727416 h 2079833"/>
                <a:gd name="connsiteX54" fmla="*/ 2991135 w 3606545"/>
                <a:gd name="connsiteY54" fmla="*/ 832570 h 2079833"/>
                <a:gd name="connsiteX55" fmla="*/ 2988325 w 3606545"/>
                <a:gd name="connsiteY55" fmla="*/ 836538 h 2079833"/>
                <a:gd name="connsiteX56" fmla="*/ 2844957 w 3606545"/>
                <a:gd name="connsiteY56" fmla="*/ 917884 h 2079833"/>
                <a:gd name="connsiteX57" fmla="*/ 2973332 w 3606545"/>
                <a:gd name="connsiteY57" fmla="*/ 820666 h 2079833"/>
                <a:gd name="connsiteX58" fmla="*/ 3032118 w 3606545"/>
                <a:gd name="connsiteY58" fmla="*/ 663952 h 2079833"/>
                <a:gd name="connsiteX59" fmla="*/ 3034634 w 3606545"/>
                <a:gd name="connsiteY59" fmla="*/ 657245 h 2079833"/>
                <a:gd name="connsiteX60" fmla="*/ 2971948 w 3606545"/>
                <a:gd name="connsiteY60" fmla="*/ 703374 h 2079833"/>
                <a:gd name="connsiteX61" fmla="*/ 2925104 w 3606545"/>
                <a:gd name="connsiteY61" fmla="*/ 737845 h 2079833"/>
                <a:gd name="connsiteX62" fmla="*/ 3012003 w 3606545"/>
                <a:gd name="connsiteY62" fmla="*/ 631622 h 2079833"/>
                <a:gd name="connsiteX63" fmla="*/ 3036142 w 3606545"/>
                <a:gd name="connsiteY63" fmla="*/ 633256 h 2079833"/>
                <a:gd name="connsiteX64" fmla="*/ 3036142 w 3606545"/>
                <a:gd name="connsiteY64" fmla="*/ 653224 h 2079833"/>
                <a:gd name="connsiteX65" fmla="*/ 3041384 w 3606545"/>
                <a:gd name="connsiteY65" fmla="*/ 639250 h 2079833"/>
                <a:gd name="connsiteX66" fmla="*/ 3051106 w 3606545"/>
                <a:gd name="connsiteY66" fmla="*/ 613333 h 2079833"/>
                <a:gd name="connsiteX67" fmla="*/ 3051106 w 3606545"/>
                <a:gd name="connsiteY67" fmla="*/ 479411 h 2079833"/>
                <a:gd name="connsiteX68" fmla="*/ 3051648 w 3606545"/>
                <a:gd name="connsiteY68" fmla="*/ 400266 h 2079833"/>
                <a:gd name="connsiteX69" fmla="*/ 3051754 w 3606545"/>
                <a:gd name="connsiteY69" fmla="*/ 384691 h 2079833"/>
                <a:gd name="connsiteX70" fmla="*/ 3021251 w 3606545"/>
                <a:gd name="connsiteY70" fmla="*/ 392345 h 2079833"/>
                <a:gd name="connsiteX71" fmla="*/ 2766466 w 3606545"/>
                <a:gd name="connsiteY71" fmla="*/ 456280 h 2079833"/>
                <a:gd name="connsiteX72" fmla="*/ 2692865 w 3606545"/>
                <a:gd name="connsiteY72" fmla="*/ 597605 h 2079833"/>
                <a:gd name="connsiteX73" fmla="*/ 2609529 w 3606545"/>
                <a:gd name="connsiteY73" fmla="*/ 755684 h 2079833"/>
                <a:gd name="connsiteX74" fmla="*/ 2609155 w 3606545"/>
                <a:gd name="connsiteY74" fmla="*/ 757130 h 2079833"/>
                <a:gd name="connsiteX75" fmla="*/ 2507413 w 3606545"/>
                <a:gd name="connsiteY75" fmla="*/ 929704 h 2079833"/>
                <a:gd name="connsiteX76" fmla="*/ 2481855 w 3606545"/>
                <a:gd name="connsiteY76" fmla="*/ 973157 h 2079833"/>
                <a:gd name="connsiteX77" fmla="*/ 2475699 w 3606545"/>
                <a:gd name="connsiteY77" fmla="*/ 983622 h 2079833"/>
                <a:gd name="connsiteX78" fmla="*/ 2472379 w 3606545"/>
                <a:gd name="connsiteY78" fmla="*/ 1071804 h 2079833"/>
                <a:gd name="connsiteX79" fmla="*/ 2465474 w 3606545"/>
                <a:gd name="connsiteY79" fmla="*/ 1255227 h 2079833"/>
                <a:gd name="connsiteX80" fmla="*/ 2419559 w 3606545"/>
                <a:gd name="connsiteY80" fmla="*/ 1365342 h 2079833"/>
                <a:gd name="connsiteX81" fmla="*/ 2372707 w 3606545"/>
                <a:gd name="connsiteY81" fmla="*/ 1470496 h 2079833"/>
                <a:gd name="connsiteX82" fmla="*/ 2369896 w 3606545"/>
                <a:gd name="connsiteY82" fmla="*/ 1474464 h 2079833"/>
                <a:gd name="connsiteX83" fmla="*/ 2226529 w 3606545"/>
                <a:gd name="connsiteY83" fmla="*/ 1555810 h 2079833"/>
                <a:gd name="connsiteX84" fmla="*/ 2354903 w 3606545"/>
                <a:gd name="connsiteY84" fmla="*/ 1458591 h 2079833"/>
                <a:gd name="connsiteX85" fmla="*/ 2432678 w 3606545"/>
                <a:gd name="connsiteY85" fmla="*/ 1251259 h 2079833"/>
                <a:gd name="connsiteX86" fmla="*/ 2432678 w 3606545"/>
                <a:gd name="connsiteY86" fmla="*/ 1117336 h 2079833"/>
                <a:gd name="connsiteX87" fmla="*/ 2432987 w 3606545"/>
                <a:gd name="connsiteY87" fmla="*/ 1072149 h 2079833"/>
                <a:gd name="connsiteX88" fmla="*/ 2433097 w 3606545"/>
                <a:gd name="connsiteY88" fmla="*/ 1056052 h 2079833"/>
                <a:gd name="connsiteX89" fmla="*/ 2402728 w 3606545"/>
                <a:gd name="connsiteY89" fmla="*/ 1107686 h 2079833"/>
                <a:gd name="connsiteX90" fmla="*/ 1842955 w 3606545"/>
                <a:gd name="connsiteY90" fmla="*/ 1798303 h 2079833"/>
                <a:gd name="connsiteX91" fmla="*/ 1822406 w 3606545"/>
                <a:gd name="connsiteY91" fmla="*/ 1809154 h 2079833"/>
                <a:gd name="connsiteX92" fmla="*/ 1680772 w 3606545"/>
                <a:gd name="connsiteY92" fmla="*/ 1822063 h 2079833"/>
                <a:gd name="connsiteX93" fmla="*/ 1598382 w 3606545"/>
                <a:gd name="connsiteY93" fmla="*/ 1829573 h 2079833"/>
                <a:gd name="connsiteX94" fmla="*/ 1597586 w 3606545"/>
                <a:gd name="connsiteY94" fmla="*/ 1843156 h 2079833"/>
                <a:gd name="connsiteX95" fmla="*/ 1459885 w 3606545"/>
                <a:gd name="connsiteY95" fmla="*/ 2079833 h 2079833"/>
                <a:gd name="connsiteX96" fmla="*/ 1531340 w 3606545"/>
                <a:gd name="connsiteY96" fmla="*/ 1853576 h 2079833"/>
                <a:gd name="connsiteX97" fmla="*/ 1537158 w 3606545"/>
                <a:gd name="connsiteY97" fmla="*/ 1835153 h 2079833"/>
                <a:gd name="connsiteX98" fmla="*/ 1486680 w 3606545"/>
                <a:gd name="connsiteY98" fmla="*/ 1839754 h 2079833"/>
                <a:gd name="connsiteX99" fmla="*/ 1479990 w 3606545"/>
                <a:gd name="connsiteY99" fmla="*/ 1838782 h 2079833"/>
                <a:gd name="connsiteX100" fmla="*/ 1475655 w 3606545"/>
                <a:gd name="connsiteY100" fmla="*/ 1837653 h 2079833"/>
                <a:gd name="connsiteX101" fmla="*/ 1284020 w 3606545"/>
                <a:gd name="connsiteY101" fmla="*/ 1740662 h 2079833"/>
                <a:gd name="connsiteX102" fmla="*/ 1093992 w 3606545"/>
                <a:gd name="connsiteY102" fmla="*/ 1646404 h 2079833"/>
                <a:gd name="connsiteX103" fmla="*/ 1070220 w 3606545"/>
                <a:gd name="connsiteY103" fmla="*/ 1639536 h 2079833"/>
                <a:gd name="connsiteX104" fmla="*/ 1063410 w 3606545"/>
                <a:gd name="connsiteY104" fmla="*/ 1637569 h 2079833"/>
                <a:gd name="connsiteX105" fmla="*/ 1063679 w 3606545"/>
                <a:gd name="connsiteY105" fmla="*/ 1652509 h 2079833"/>
                <a:gd name="connsiteX106" fmla="*/ 987757 w 3606545"/>
                <a:gd name="connsiteY106" fmla="*/ 1817489 h 2079833"/>
                <a:gd name="connsiteX107" fmla="*/ 979680 w 3606545"/>
                <a:gd name="connsiteY107" fmla="*/ 1825577 h 2079833"/>
                <a:gd name="connsiteX108" fmla="*/ 701840 w 3606545"/>
                <a:gd name="connsiteY108" fmla="*/ 1950120 h 2079833"/>
                <a:gd name="connsiteX109" fmla="*/ 945758 w 3606545"/>
                <a:gd name="connsiteY109" fmla="*/ 1789993 h 2079833"/>
                <a:gd name="connsiteX110" fmla="*/ 1005526 w 3606545"/>
                <a:gd name="connsiteY110" fmla="*/ 1629865 h 2079833"/>
                <a:gd name="connsiteX111" fmla="*/ 1012721 w 3606545"/>
                <a:gd name="connsiteY111" fmla="*/ 1622924 h 2079833"/>
                <a:gd name="connsiteX112" fmla="*/ 966589 w 3606545"/>
                <a:gd name="connsiteY112" fmla="*/ 1609596 h 2079833"/>
                <a:gd name="connsiteX113" fmla="*/ 903816 w 3606545"/>
                <a:gd name="connsiteY113" fmla="*/ 1591461 h 2079833"/>
                <a:gd name="connsiteX114" fmla="*/ 714175 w 3606545"/>
                <a:gd name="connsiteY114" fmla="*/ 1537428 h 2079833"/>
                <a:gd name="connsiteX115" fmla="*/ 573632 w 3606545"/>
                <a:gd name="connsiteY115" fmla="*/ 1544027 h 2079833"/>
                <a:gd name="connsiteX116" fmla="*/ 433998 w 3606545"/>
                <a:gd name="connsiteY116" fmla="*/ 1550091 h 2079833"/>
                <a:gd name="connsiteX117" fmla="*/ 301461 w 3606545"/>
                <a:gd name="connsiteY117" fmla="*/ 1659858 h 2079833"/>
                <a:gd name="connsiteX118" fmla="*/ 164376 w 3606545"/>
                <a:gd name="connsiteY118" fmla="*/ 1772298 h 2079833"/>
                <a:gd name="connsiteX119" fmla="*/ 162557 w 3606545"/>
                <a:gd name="connsiteY119" fmla="*/ 1773368 h 2079833"/>
                <a:gd name="connsiteX120" fmla="*/ 159292 w 3606545"/>
                <a:gd name="connsiteY120" fmla="*/ 1774061 h 2079833"/>
                <a:gd name="connsiteX121" fmla="*/ 0 w 3606545"/>
                <a:gd name="connsiteY121" fmla="*/ 1727934 h 2079833"/>
                <a:gd name="connsiteX122" fmla="*/ 7116 w 3606545"/>
                <a:gd name="connsiteY122" fmla="*/ 1721300 h 2079833"/>
                <a:gd name="connsiteX123" fmla="*/ 154899 w 3606545"/>
                <a:gd name="connsiteY123" fmla="*/ 1758255 h 2079833"/>
                <a:gd name="connsiteX124" fmla="*/ 419540 w 3606545"/>
                <a:gd name="connsiteY124" fmla="*/ 1525490 h 2079833"/>
                <a:gd name="connsiteX125" fmla="*/ 425908 w 3606545"/>
                <a:gd name="connsiteY125" fmla="*/ 1521748 h 2079833"/>
                <a:gd name="connsiteX126" fmla="*/ 487660 w 3606545"/>
                <a:gd name="connsiteY126" fmla="*/ 1517001 h 2079833"/>
                <a:gd name="connsiteX127" fmla="*/ 561476 w 3606545"/>
                <a:gd name="connsiteY127" fmla="*/ 1511327 h 2079833"/>
                <a:gd name="connsiteX128" fmla="*/ 547603 w 3606545"/>
                <a:gd name="connsiteY128" fmla="*/ 1493204 h 2079833"/>
                <a:gd name="connsiteX129" fmla="*/ 537458 w 3606545"/>
                <a:gd name="connsiteY129" fmla="*/ 1479953 h 2079833"/>
                <a:gd name="connsiteX130" fmla="*/ 503793 w 3606545"/>
                <a:gd name="connsiteY130" fmla="*/ 1419864 h 2079833"/>
                <a:gd name="connsiteX131" fmla="*/ 515816 w 3606545"/>
                <a:gd name="connsiteY131" fmla="*/ 1325633 h 2079833"/>
                <a:gd name="connsiteX132" fmla="*/ 490568 w 3606545"/>
                <a:gd name="connsiteY132" fmla="*/ 1260082 h 2079833"/>
                <a:gd name="connsiteX133" fmla="*/ 491770 w 3606545"/>
                <a:gd name="connsiteY133" fmla="*/ 1260082 h 2079833"/>
                <a:gd name="connsiteX134" fmla="*/ 532649 w 3606545"/>
                <a:gd name="connsiteY134" fmla="*/ 1322902 h 2079833"/>
                <a:gd name="connsiteX135" fmla="*/ 530244 w 3606545"/>
                <a:gd name="connsiteY135" fmla="*/ 1422595 h 2079833"/>
                <a:gd name="connsiteX136" fmla="*/ 561504 w 3606545"/>
                <a:gd name="connsiteY136" fmla="*/ 1459468 h 2079833"/>
                <a:gd name="connsiteX137" fmla="*/ 573527 w 3606545"/>
                <a:gd name="connsiteY137" fmla="*/ 1474490 h 2079833"/>
                <a:gd name="connsiteX138" fmla="*/ 584348 w 3606545"/>
                <a:gd name="connsiteY138" fmla="*/ 1485415 h 2079833"/>
                <a:gd name="connsiteX139" fmla="*/ 584348 w 3606545"/>
                <a:gd name="connsiteY139" fmla="*/ 1486781 h 2079833"/>
                <a:gd name="connsiteX140" fmla="*/ 591562 w 3606545"/>
                <a:gd name="connsiteY140" fmla="*/ 1488147 h 2079833"/>
                <a:gd name="connsiteX141" fmla="*/ 599439 w 3606545"/>
                <a:gd name="connsiteY141" fmla="*/ 1507160 h 2079833"/>
                <a:gd name="connsiteX142" fmla="*/ 647765 w 3606545"/>
                <a:gd name="connsiteY142" fmla="*/ 1501223 h 2079833"/>
                <a:gd name="connsiteX143" fmla="*/ 722085 w 3606545"/>
                <a:gd name="connsiteY143" fmla="*/ 1500908 h 2079833"/>
                <a:gd name="connsiteX144" fmla="*/ 1110463 w 3606545"/>
                <a:gd name="connsiteY144" fmla="*/ 1603626 h 2079833"/>
                <a:gd name="connsiteX145" fmla="*/ 1113889 w 3606545"/>
                <a:gd name="connsiteY145" fmla="*/ 1605290 h 2079833"/>
                <a:gd name="connsiteX146" fmla="*/ 1307556 w 3606545"/>
                <a:gd name="connsiteY146" fmla="*/ 1697409 h 2079833"/>
                <a:gd name="connsiteX147" fmla="*/ 1493996 w 3606545"/>
                <a:gd name="connsiteY147" fmla="*/ 1787646 h 2079833"/>
                <a:gd name="connsiteX148" fmla="*/ 1652734 w 3606545"/>
                <a:gd name="connsiteY148" fmla="*/ 1770355 h 2079833"/>
                <a:gd name="connsiteX149" fmla="*/ 1805851 w 3606545"/>
                <a:gd name="connsiteY149" fmla="*/ 1753914 h 2079833"/>
                <a:gd name="connsiteX150" fmla="*/ 1871119 w 3606545"/>
                <a:gd name="connsiteY150" fmla="*/ 1671261 h 2079833"/>
                <a:gd name="connsiteX151" fmla="*/ 1885450 w 3606545"/>
                <a:gd name="connsiteY151" fmla="*/ 1653113 h 2079833"/>
                <a:gd name="connsiteX152" fmla="*/ 1869184 w 3606545"/>
                <a:gd name="connsiteY152" fmla="*/ 1658106 h 2079833"/>
                <a:gd name="connsiteX153" fmla="*/ 1804238 w 3606545"/>
                <a:gd name="connsiteY153" fmla="*/ 1678043 h 2079833"/>
                <a:gd name="connsiteX154" fmla="*/ 1789096 w 3606545"/>
                <a:gd name="connsiteY154" fmla="*/ 1678902 h 2079833"/>
                <a:gd name="connsiteX155" fmla="*/ 1607388 w 3606545"/>
                <a:gd name="connsiteY155" fmla="*/ 1629066 h 2079833"/>
                <a:gd name="connsiteX156" fmla="*/ 1527471 w 3606545"/>
                <a:gd name="connsiteY156" fmla="*/ 1591260 h 2079833"/>
                <a:gd name="connsiteX157" fmla="*/ 1445871 w 3606545"/>
                <a:gd name="connsiteY157" fmla="*/ 1550017 h 2079833"/>
                <a:gd name="connsiteX158" fmla="*/ 1322209 w 3606545"/>
                <a:gd name="connsiteY158" fmla="*/ 1419413 h 2079833"/>
                <a:gd name="connsiteX159" fmla="*/ 1317161 w 3606545"/>
                <a:gd name="connsiteY159" fmla="*/ 1411680 h 2079833"/>
                <a:gd name="connsiteX160" fmla="*/ 1316320 w 3606545"/>
                <a:gd name="connsiteY160" fmla="*/ 1408243 h 2079833"/>
                <a:gd name="connsiteX161" fmla="*/ 1309590 w 3606545"/>
                <a:gd name="connsiteY161" fmla="*/ 1360985 h 2079833"/>
                <a:gd name="connsiteX162" fmla="*/ 1304543 w 3606545"/>
                <a:gd name="connsiteY162" fmla="*/ 1318883 h 2079833"/>
                <a:gd name="connsiteX163" fmla="*/ 1269211 w 3606545"/>
                <a:gd name="connsiteY163" fmla="*/ 1277640 h 2079833"/>
                <a:gd name="connsiteX164" fmla="*/ 1246839 w 3606545"/>
                <a:gd name="connsiteY164" fmla="*/ 1251312 h 2079833"/>
                <a:gd name="connsiteX165" fmla="*/ 1237186 w 3606545"/>
                <a:gd name="connsiteY165" fmla="*/ 1239952 h 2079833"/>
                <a:gd name="connsiteX166" fmla="*/ 1236814 w 3606545"/>
                <a:gd name="connsiteY166" fmla="*/ 1240598 h 2079833"/>
                <a:gd name="connsiteX167" fmla="*/ 1182554 w 3606545"/>
                <a:gd name="connsiteY167" fmla="*/ 1334986 h 2079833"/>
                <a:gd name="connsiteX168" fmla="*/ 1174454 w 3606545"/>
                <a:gd name="connsiteY168" fmla="*/ 1341464 h 2079833"/>
                <a:gd name="connsiteX169" fmla="*/ 1096699 w 3606545"/>
                <a:gd name="connsiteY169" fmla="*/ 1368995 h 2079833"/>
                <a:gd name="connsiteX170" fmla="*/ 950908 w 3606545"/>
                <a:gd name="connsiteY170" fmla="*/ 1404623 h 2079833"/>
                <a:gd name="connsiteX171" fmla="*/ 1088599 w 3606545"/>
                <a:gd name="connsiteY171" fmla="*/ 1346322 h 2079833"/>
                <a:gd name="connsiteX172" fmla="*/ 1156635 w 3606545"/>
                <a:gd name="connsiteY172" fmla="*/ 1318791 h 2079833"/>
                <a:gd name="connsiteX173" fmla="*/ 1190653 w 3606545"/>
                <a:gd name="connsiteY173" fmla="*/ 1249154 h 2079833"/>
                <a:gd name="connsiteX174" fmla="*/ 1212192 w 3606545"/>
                <a:gd name="connsiteY174" fmla="*/ 1207023 h 2079833"/>
                <a:gd name="connsiteX175" fmla="*/ 1214965 w 3606545"/>
                <a:gd name="connsiteY175" fmla="*/ 1201600 h 2079833"/>
                <a:gd name="connsiteX176" fmla="*/ 1211941 w 3606545"/>
                <a:gd name="connsiteY176" fmla="*/ 1195516 h 2079833"/>
                <a:gd name="connsiteX177" fmla="*/ 1200229 w 3606545"/>
                <a:gd name="connsiteY177" fmla="*/ 1171954 h 2079833"/>
                <a:gd name="connsiteX178" fmla="*/ 1173310 w 3606545"/>
                <a:gd name="connsiteY178" fmla="*/ 1116963 h 2079833"/>
                <a:gd name="connsiteX179" fmla="*/ 1143866 w 3606545"/>
                <a:gd name="connsiteY179" fmla="*/ 1082594 h 2079833"/>
                <a:gd name="connsiteX180" fmla="*/ 1112741 w 3606545"/>
                <a:gd name="connsiteY180" fmla="*/ 1046506 h 2079833"/>
                <a:gd name="connsiteX181" fmla="*/ 1110217 w 3606545"/>
                <a:gd name="connsiteY181" fmla="*/ 1042210 h 2079833"/>
                <a:gd name="connsiteX182" fmla="*/ 1086662 w 3606545"/>
                <a:gd name="connsiteY182" fmla="*/ 987219 h 2079833"/>
                <a:gd name="connsiteX183" fmla="*/ 1062266 w 3606545"/>
                <a:gd name="connsiteY183" fmla="*/ 933087 h 2079833"/>
                <a:gd name="connsiteX184" fmla="*/ 997491 w 3606545"/>
                <a:gd name="connsiteY184" fmla="*/ 845445 h 2079833"/>
                <a:gd name="connsiteX185" fmla="*/ 931875 w 3606545"/>
                <a:gd name="connsiteY185" fmla="*/ 757803 h 2079833"/>
                <a:gd name="connsiteX186" fmla="*/ 885607 w 3606545"/>
                <a:gd name="connsiteY186" fmla="*/ 721715 h 2079833"/>
                <a:gd name="connsiteX187" fmla="*/ 838497 w 3606545"/>
                <a:gd name="connsiteY187" fmla="*/ 683909 h 2079833"/>
                <a:gd name="connsiteX188" fmla="*/ 836815 w 3606545"/>
                <a:gd name="connsiteY188" fmla="*/ 682190 h 2079833"/>
                <a:gd name="connsiteX189" fmla="*/ 806530 w 3606545"/>
                <a:gd name="connsiteY189" fmla="*/ 615170 h 2079833"/>
                <a:gd name="connsiteX190" fmla="*/ 846910 w 3606545"/>
                <a:gd name="connsiteY190" fmla="*/ 675317 h 2079833"/>
                <a:gd name="connsiteX191" fmla="*/ 944494 w 3606545"/>
                <a:gd name="connsiteY191" fmla="*/ 744055 h 2079833"/>
                <a:gd name="connsiteX192" fmla="*/ 1016840 w 3606545"/>
                <a:gd name="connsiteY192" fmla="*/ 831697 h 2079833"/>
                <a:gd name="connsiteX193" fmla="*/ 1085821 w 3606545"/>
                <a:gd name="connsiteY193" fmla="*/ 917621 h 2079833"/>
                <a:gd name="connsiteX194" fmla="*/ 1087504 w 3606545"/>
                <a:gd name="connsiteY194" fmla="*/ 920198 h 2079833"/>
                <a:gd name="connsiteX195" fmla="*/ 1113582 w 3606545"/>
                <a:gd name="connsiteY195" fmla="*/ 975189 h 2079833"/>
                <a:gd name="connsiteX196" fmla="*/ 1138819 w 3606545"/>
                <a:gd name="connsiteY196" fmla="*/ 1027603 h 2079833"/>
                <a:gd name="connsiteX197" fmla="*/ 1169104 w 3606545"/>
                <a:gd name="connsiteY197" fmla="*/ 1061972 h 2079833"/>
                <a:gd name="connsiteX198" fmla="*/ 1201071 w 3606545"/>
                <a:gd name="connsiteY198" fmla="*/ 1097200 h 2079833"/>
                <a:gd name="connsiteX199" fmla="*/ 1202753 w 3606545"/>
                <a:gd name="connsiteY199" fmla="*/ 1100637 h 2079833"/>
                <a:gd name="connsiteX200" fmla="*/ 1232196 w 3606545"/>
                <a:gd name="connsiteY200" fmla="*/ 1155628 h 2079833"/>
                <a:gd name="connsiteX201" fmla="*/ 1238606 w 3606545"/>
                <a:gd name="connsiteY201" fmla="*/ 1167760 h 2079833"/>
                <a:gd name="connsiteX202" fmla="*/ 1239857 w 3606545"/>
                <a:gd name="connsiteY202" fmla="*/ 1166764 h 2079833"/>
                <a:gd name="connsiteX203" fmla="*/ 1255449 w 3606545"/>
                <a:gd name="connsiteY203" fmla="*/ 1168181 h 2079833"/>
                <a:gd name="connsiteX204" fmla="*/ 1263548 w 3606545"/>
                <a:gd name="connsiteY204" fmla="*/ 1194093 h 2079833"/>
                <a:gd name="connsiteX205" fmla="*/ 1257802 w 3606545"/>
                <a:gd name="connsiteY205" fmla="*/ 1204089 h 2079833"/>
                <a:gd name="connsiteX206" fmla="*/ 1260352 w 3606545"/>
                <a:gd name="connsiteY206" fmla="*/ 1208914 h 2079833"/>
                <a:gd name="connsiteX207" fmla="*/ 1260799 w 3606545"/>
                <a:gd name="connsiteY207" fmla="*/ 1209760 h 2079833"/>
                <a:gd name="connsiteX208" fmla="*/ 1299495 w 3606545"/>
                <a:gd name="connsiteY208" fmla="*/ 1252722 h 2079833"/>
                <a:gd name="connsiteX209" fmla="*/ 1339034 w 3606545"/>
                <a:gd name="connsiteY209" fmla="*/ 1298261 h 2079833"/>
                <a:gd name="connsiteX210" fmla="*/ 1340716 w 3606545"/>
                <a:gd name="connsiteY210" fmla="*/ 1299980 h 2079833"/>
                <a:gd name="connsiteX211" fmla="*/ 1343240 w 3606545"/>
                <a:gd name="connsiteY211" fmla="*/ 1305135 h 2079833"/>
                <a:gd name="connsiteX212" fmla="*/ 1344081 w 3606545"/>
                <a:gd name="connsiteY212" fmla="*/ 1307713 h 2079833"/>
                <a:gd name="connsiteX213" fmla="*/ 1351652 w 3606545"/>
                <a:gd name="connsiteY213" fmla="*/ 1354971 h 2079833"/>
                <a:gd name="connsiteX214" fmla="*/ 1358382 w 3606545"/>
                <a:gd name="connsiteY214" fmla="*/ 1395355 h 2079833"/>
                <a:gd name="connsiteX215" fmla="*/ 1416428 w 3606545"/>
                <a:gd name="connsiteY215" fmla="*/ 1454642 h 2079833"/>
                <a:gd name="connsiteX216" fmla="*/ 1476997 w 3606545"/>
                <a:gd name="connsiteY216" fmla="*/ 1515647 h 2079833"/>
                <a:gd name="connsiteX217" fmla="*/ 1548502 w 3606545"/>
                <a:gd name="connsiteY217" fmla="*/ 1549158 h 2079833"/>
                <a:gd name="connsiteX218" fmla="*/ 1622531 w 3606545"/>
                <a:gd name="connsiteY218" fmla="*/ 1582668 h 2079833"/>
                <a:gd name="connsiteX219" fmla="*/ 1711702 w 3606545"/>
                <a:gd name="connsiteY219" fmla="*/ 1605008 h 2079833"/>
                <a:gd name="connsiteX220" fmla="*/ 1794984 w 3606545"/>
                <a:gd name="connsiteY220" fmla="*/ 1626489 h 2079833"/>
                <a:gd name="connsiteX221" fmla="*/ 1870696 w 3606545"/>
                <a:gd name="connsiteY221" fmla="*/ 1601571 h 2079833"/>
                <a:gd name="connsiteX222" fmla="*/ 1943568 w 3606545"/>
                <a:gd name="connsiteY222" fmla="*/ 1578264 h 2079833"/>
                <a:gd name="connsiteX223" fmla="*/ 1944889 w 3606545"/>
                <a:gd name="connsiteY223" fmla="*/ 1577842 h 2079833"/>
                <a:gd name="connsiteX224" fmla="*/ 1984946 w 3606545"/>
                <a:gd name="connsiteY224" fmla="*/ 1527114 h 2079833"/>
                <a:gd name="connsiteX225" fmla="*/ 2073189 w 3606545"/>
                <a:gd name="connsiteY225" fmla="*/ 1415367 h 2079833"/>
                <a:gd name="connsiteX226" fmla="*/ 2188522 w 3606545"/>
                <a:gd name="connsiteY226" fmla="*/ 1268976 h 2079833"/>
                <a:gd name="connsiteX227" fmla="*/ 2221578 w 3606545"/>
                <a:gd name="connsiteY227" fmla="*/ 1227018 h 2079833"/>
                <a:gd name="connsiteX228" fmla="*/ 2219115 w 3606545"/>
                <a:gd name="connsiteY228" fmla="*/ 1225884 h 2079833"/>
                <a:gd name="connsiteX229" fmla="*/ 2190956 w 3606545"/>
                <a:gd name="connsiteY229" fmla="*/ 1212925 h 2079833"/>
                <a:gd name="connsiteX230" fmla="*/ 2128659 w 3606545"/>
                <a:gd name="connsiteY230" fmla="*/ 1183138 h 2079833"/>
                <a:gd name="connsiteX231" fmla="*/ 2108190 w 3606545"/>
                <a:gd name="connsiteY231" fmla="*/ 1184999 h 2079833"/>
                <a:gd name="connsiteX232" fmla="*/ 2084161 w 3606545"/>
                <a:gd name="connsiteY232" fmla="*/ 1186861 h 2079833"/>
                <a:gd name="connsiteX233" fmla="*/ 2081491 w 3606545"/>
                <a:gd name="connsiteY233" fmla="*/ 1186861 h 2079833"/>
                <a:gd name="connsiteX234" fmla="*/ 2077042 w 3606545"/>
                <a:gd name="connsiteY234" fmla="*/ 1185930 h 2079833"/>
                <a:gd name="connsiteX235" fmla="*/ 2075262 w 3606545"/>
                <a:gd name="connsiteY235" fmla="*/ 1184999 h 2079833"/>
                <a:gd name="connsiteX236" fmla="*/ 2039664 w 3606545"/>
                <a:gd name="connsiteY236" fmla="*/ 1164521 h 2079833"/>
                <a:gd name="connsiteX237" fmla="*/ 2012965 w 3606545"/>
                <a:gd name="connsiteY237" fmla="*/ 1149627 h 2079833"/>
                <a:gd name="connsiteX238" fmla="*/ 1992496 w 3606545"/>
                <a:gd name="connsiteY238" fmla="*/ 1168244 h 2079833"/>
                <a:gd name="connsiteX239" fmla="*/ 1964908 w 3606545"/>
                <a:gd name="connsiteY239" fmla="*/ 1194308 h 2079833"/>
                <a:gd name="connsiteX240" fmla="*/ 1962238 w 3606545"/>
                <a:gd name="connsiteY240" fmla="*/ 1197100 h 2079833"/>
                <a:gd name="connsiteX241" fmla="*/ 1952448 w 3606545"/>
                <a:gd name="connsiteY241" fmla="*/ 1198031 h 2079833"/>
                <a:gd name="connsiteX242" fmla="*/ 1894309 w 3606545"/>
                <a:gd name="connsiteY242" fmla="*/ 1188883 h 2079833"/>
                <a:gd name="connsiteX243" fmla="*/ 1887383 w 3606545"/>
                <a:gd name="connsiteY243" fmla="*/ 1187793 h 2079833"/>
                <a:gd name="connsiteX244" fmla="*/ 1872404 w 3606545"/>
                <a:gd name="connsiteY244" fmla="*/ 1211911 h 2079833"/>
                <a:gd name="connsiteX245" fmla="*/ 1814927 w 3606545"/>
                <a:gd name="connsiteY245" fmla="*/ 1304461 h 2079833"/>
                <a:gd name="connsiteX246" fmla="*/ 1808451 w 3606545"/>
                <a:gd name="connsiteY246" fmla="*/ 1307711 h 2079833"/>
                <a:gd name="connsiteX247" fmla="*/ 1659518 w 3606545"/>
                <a:gd name="connsiteY247" fmla="*/ 1338592 h 2079833"/>
                <a:gd name="connsiteX248" fmla="*/ 1793882 w 3606545"/>
                <a:gd name="connsiteY248" fmla="*/ 1284957 h 2079833"/>
                <a:gd name="connsiteX249" fmla="*/ 1847721 w 3606545"/>
                <a:gd name="connsiteY249" fmla="*/ 1180535 h 2079833"/>
                <a:gd name="connsiteX250" fmla="*/ 1847750 w 3606545"/>
                <a:gd name="connsiteY250" fmla="*/ 1180478 h 2079833"/>
                <a:gd name="connsiteX251" fmla="*/ 1847433 w 3606545"/>
                <a:gd name="connsiteY251" fmla="*/ 1180345 h 2079833"/>
                <a:gd name="connsiteX252" fmla="*/ 1846544 w 3606545"/>
                <a:gd name="connsiteY252" fmla="*/ 1178483 h 2079833"/>
                <a:gd name="connsiteX253" fmla="*/ 1823405 w 3606545"/>
                <a:gd name="connsiteY253" fmla="*/ 1157074 h 2079833"/>
                <a:gd name="connsiteX254" fmla="*/ 1802046 w 3606545"/>
                <a:gd name="connsiteY254" fmla="*/ 1135664 h 2079833"/>
                <a:gd name="connsiteX255" fmla="*/ 1763778 w 3606545"/>
                <a:gd name="connsiteY255" fmla="*/ 1111462 h 2079833"/>
                <a:gd name="connsiteX256" fmla="*/ 1725510 w 3606545"/>
                <a:gd name="connsiteY256" fmla="*/ 1087259 h 2079833"/>
                <a:gd name="connsiteX257" fmla="*/ 1656093 w 3606545"/>
                <a:gd name="connsiteY257" fmla="*/ 1063057 h 2079833"/>
                <a:gd name="connsiteX258" fmla="*/ 1585787 w 3606545"/>
                <a:gd name="connsiteY258" fmla="*/ 1038854 h 2079833"/>
                <a:gd name="connsiteX259" fmla="*/ 1529720 w 3606545"/>
                <a:gd name="connsiteY259" fmla="*/ 1026753 h 2079833"/>
                <a:gd name="connsiteX260" fmla="*/ 1471873 w 3606545"/>
                <a:gd name="connsiteY260" fmla="*/ 1014652 h 2079833"/>
                <a:gd name="connsiteX261" fmla="*/ 1470983 w 3606545"/>
                <a:gd name="connsiteY261" fmla="*/ 1014652 h 2079833"/>
                <a:gd name="connsiteX262" fmla="*/ 1421146 w 3606545"/>
                <a:gd name="connsiteY262" fmla="*/ 999758 h 2079833"/>
                <a:gd name="connsiteX263" fmla="*/ 1372198 w 3606545"/>
                <a:gd name="connsiteY263" fmla="*/ 984865 h 2079833"/>
                <a:gd name="connsiteX264" fmla="*/ 1325030 w 3606545"/>
                <a:gd name="connsiteY264" fmla="*/ 983003 h 2079833"/>
                <a:gd name="connsiteX265" fmla="*/ 1276973 w 3606545"/>
                <a:gd name="connsiteY265" fmla="*/ 981141 h 2079833"/>
                <a:gd name="connsiteX266" fmla="*/ 1274303 w 3606545"/>
                <a:gd name="connsiteY266" fmla="*/ 981141 h 2079833"/>
                <a:gd name="connsiteX267" fmla="*/ 1203997 w 3606545"/>
                <a:gd name="connsiteY267" fmla="*/ 948561 h 2079833"/>
                <a:gd name="connsiteX268" fmla="*/ 1159499 w 3606545"/>
                <a:gd name="connsiteY268" fmla="*/ 937391 h 2079833"/>
                <a:gd name="connsiteX269" fmla="*/ 1205777 w 3606545"/>
                <a:gd name="connsiteY269" fmla="*/ 942045 h 2079833"/>
                <a:gd name="connsiteX270" fmla="*/ 1242265 w 3606545"/>
                <a:gd name="connsiteY270" fmla="*/ 956008 h 2079833"/>
                <a:gd name="connsiteX271" fmla="*/ 1277863 w 3606545"/>
                <a:gd name="connsiteY271" fmla="*/ 969971 h 2079833"/>
                <a:gd name="connsiteX272" fmla="*/ 1325031 w 3606545"/>
                <a:gd name="connsiteY272" fmla="*/ 969971 h 2079833"/>
                <a:gd name="connsiteX273" fmla="*/ 1373088 w 3606545"/>
                <a:gd name="connsiteY273" fmla="*/ 969971 h 2079833"/>
                <a:gd name="connsiteX274" fmla="*/ 1374868 w 3606545"/>
                <a:gd name="connsiteY274" fmla="*/ 969971 h 2079833"/>
                <a:gd name="connsiteX275" fmla="*/ 1425595 w 3606545"/>
                <a:gd name="connsiteY275" fmla="*/ 983934 h 2079833"/>
                <a:gd name="connsiteX276" fmla="*/ 1475433 w 3606545"/>
                <a:gd name="connsiteY276" fmla="*/ 996966 h 2079833"/>
                <a:gd name="connsiteX277" fmla="*/ 1533280 w 3606545"/>
                <a:gd name="connsiteY277" fmla="*/ 1008136 h 2079833"/>
                <a:gd name="connsiteX278" fmla="*/ 1591127 w 3606545"/>
                <a:gd name="connsiteY278" fmla="*/ 1018376 h 2079833"/>
                <a:gd name="connsiteX279" fmla="*/ 1592017 w 3606545"/>
                <a:gd name="connsiteY279" fmla="*/ 1018376 h 2079833"/>
                <a:gd name="connsiteX280" fmla="*/ 1734410 w 3606545"/>
                <a:gd name="connsiteY280" fmla="*/ 1064919 h 2079833"/>
                <a:gd name="connsiteX281" fmla="*/ 1777127 w 3606545"/>
                <a:gd name="connsiteY281" fmla="*/ 1090052 h 2079833"/>
                <a:gd name="connsiteX282" fmla="*/ 1817175 w 3606545"/>
                <a:gd name="connsiteY282" fmla="*/ 1114254 h 2079833"/>
                <a:gd name="connsiteX283" fmla="*/ 1818955 w 3606545"/>
                <a:gd name="connsiteY283" fmla="*/ 1116116 h 2079833"/>
                <a:gd name="connsiteX284" fmla="*/ 1842094 w 3606545"/>
                <a:gd name="connsiteY284" fmla="*/ 1137526 h 2079833"/>
                <a:gd name="connsiteX285" fmla="*/ 1859226 w 3606545"/>
                <a:gd name="connsiteY285" fmla="*/ 1153816 h 2079833"/>
                <a:gd name="connsiteX286" fmla="*/ 1860749 w 3606545"/>
                <a:gd name="connsiteY286" fmla="*/ 1155265 h 2079833"/>
                <a:gd name="connsiteX287" fmla="*/ 1863997 w 3606545"/>
                <a:gd name="connsiteY287" fmla="*/ 1148965 h 2079833"/>
                <a:gd name="connsiteX288" fmla="*/ 1865110 w 3606545"/>
                <a:gd name="connsiteY288" fmla="*/ 1146807 h 2079833"/>
                <a:gd name="connsiteX289" fmla="*/ 1877049 w 3606545"/>
                <a:gd name="connsiteY289" fmla="*/ 1137258 h 2079833"/>
                <a:gd name="connsiteX290" fmla="*/ 1892631 w 3606545"/>
                <a:gd name="connsiteY290" fmla="*/ 1138680 h 2079833"/>
                <a:gd name="connsiteX291" fmla="*/ 1899330 w 3606545"/>
                <a:gd name="connsiteY291" fmla="*/ 1161549 h 2079833"/>
                <a:gd name="connsiteX292" fmla="*/ 1901387 w 3606545"/>
                <a:gd name="connsiteY292" fmla="*/ 1161844 h 2079833"/>
                <a:gd name="connsiteX293" fmla="*/ 1907061 w 3606545"/>
                <a:gd name="connsiteY293" fmla="*/ 1162659 h 2079833"/>
                <a:gd name="connsiteX294" fmla="*/ 1949778 w 3606545"/>
                <a:gd name="connsiteY294" fmla="*/ 1169175 h 2079833"/>
                <a:gd name="connsiteX295" fmla="*/ 1972917 w 3606545"/>
                <a:gd name="connsiteY295" fmla="*/ 1146834 h 2079833"/>
                <a:gd name="connsiteX296" fmla="*/ 2000506 w 3606545"/>
                <a:gd name="connsiteY296" fmla="*/ 1119839 h 2079833"/>
                <a:gd name="connsiteX297" fmla="*/ 2004066 w 3606545"/>
                <a:gd name="connsiteY297" fmla="*/ 1117047 h 2079833"/>
                <a:gd name="connsiteX298" fmla="*/ 2013855 w 3606545"/>
                <a:gd name="connsiteY298" fmla="*/ 1116116 h 2079833"/>
                <a:gd name="connsiteX299" fmla="*/ 2018305 w 3606545"/>
                <a:gd name="connsiteY299" fmla="*/ 1117977 h 2079833"/>
                <a:gd name="connsiteX300" fmla="*/ 2053903 w 3606545"/>
                <a:gd name="connsiteY300" fmla="*/ 1137526 h 2079833"/>
                <a:gd name="connsiteX301" fmla="*/ 2085941 w 3606545"/>
                <a:gd name="connsiteY301" fmla="*/ 1154281 h 2079833"/>
                <a:gd name="connsiteX302" fmla="*/ 2106410 w 3606545"/>
                <a:gd name="connsiteY302" fmla="*/ 1152419 h 2079833"/>
                <a:gd name="connsiteX303" fmla="*/ 2130439 w 3606545"/>
                <a:gd name="connsiteY303" fmla="*/ 1150557 h 2079833"/>
                <a:gd name="connsiteX304" fmla="*/ 2138449 w 3606545"/>
                <a:gd name="connsiteY304" fmla="*/ 1152419 h 2079833"/>
                <a:gd name="connsiteX305" fmla="*/ 2215625 w 3606545"/>
                <a:gd name="connsiteY305" fmla="*/ 1186861 h 2079833"/>
                <a:gd name="connsiteX306" fmla="*/ 2243437 w 3606545"/>
                <a:gd name="connsiteY306" fmla="*/ 1199273 h 2079833"/>
                <a:gd name="connsiteX307" fmla="*/ 2256334 w 3606545"/>
                <a:gd name="connsiteY307" fmla="*/ 1182903 h 2079833"/>
                <a:gd name="connsiteX308" fmla="*/ 2346572 w 3606545"/>
                <a:gd name="connsiteY308" fmla="*/ 1068365 h 2079833"/>
                <a:gd name="connsiteX309" fmla="*/ 2444140 w 3606545"/>
                <a:gd name="connsiteY309" fmla="*/ 897018 h 2079833"/>
                <a:gd name="connsiteX310" fmla="*/ 2543529 w 3606545"/>
                <a:gd name="connsiteY310" fmla="*/ 724601 h 2079833"/>
                <a:gd name="connsiteX311" fmla="*/ 2553584 w 3606545"/>
                <a:gd name="connsiteY311" fmla="*/ 704747 h 2079833"/>
                <a:gd name="connsiteX312" fmla="*/ 2561120 w 3606545"/>
                <a:gd name="connsiteY312" fmla="*/ 689869 h 2079833"/>
                <a:gd name="connsiteX313" fmla="*/ 2554808 w 3606545"/>
                <a:gd name="connsiteY313" fmla="*/ 691804 h 2079833"/>
                <a:gd name="connsiteX314" fmla="*/ 2518219 w 3606545"/>
                <a:gd name="connsiteY314" fmla="*/ 696095 h 2079833"/>
                <a:gd name="connsiteX315" fmla="*/ 2478141 w 3606545"/>
                <a:gd name="connsiteY315" fmla="*/ 693950 h 2079833"/>
                <a:gd name="connsiteX316" fmla="*/ 2440926 w 3606545"/>
                <a:gd name="connsiteY316" fmla="*/ 690732 h 2079833"/>
                <a:gd name="connsiteX317" fmla="*/ 2435200 w 3606545"/>
                <a:gd name="connsiteY317" fmla="*/ 688586 h 2079833"/>
                <a:gd name="connsiteX318" fmla="*/ 2392975 w 3606545"/>
                <a:gd name="connsiteY318" fmla="*/ 658551 h 2079833"/>
                <a:gd name="connsiteX319" fmla="*/ 2352897 w 3606545"/>
                <a:gd name="connsiteY319" fmla="*/ 630662 h 2079833"/>
                <a:gd name="connsiteX320" fmla="*/ 2308525 w 3606545"/>
                <a:gd name="connsiteY320" fmla="*/ 628516 h 2079833"/>
                <a:gd name="connsiteX321" fmla="*/ 2262006 w 3606545"/>
                <a:gd name="connsiteY321" fmla="*/ 625298 h 2079833"/>
                <a:gd name="connsiteX322" fmla="*/ 2259859 w 3606545"/>
                <a:gd name="connsiteY322" fmla="*/ 625298 h 2079833"/>
                <a:gd name="connsiteX323" fmla="*/ 2255565 w 3606545"/>
                <a:gd name="connsiteY323" fmla="*/ 623153 h 2079833"/>
                <a:gd name="connsiteX324" fmla="*/ 2254134 w 3606545"/>
                <a:gd name="connsiteY324" fmla="*/ 622080 h 2079833"/>
                <a:gd name="connsiteX325" fmla="*/ 2215487 w 3606545"/>
                <a:gd name="connsiteY325" fmla="*/ 580246 h 2079833"/>
                <a:gd name="connsiteX326" fmla="*/ 2195214 w 3606545"/>
                <a:gd name="connsiteY326" fmla="*/ 557921 h 2079833"/>
                <a:gd name="connsiteX327" fmla="*/ 2193537 w 3606545"/>
                <a:gd name="connsiteY327" fmla="*/ 556074 h 2079833"/>
                <a:gd name="connsiteX328" fmla="*/ 2166715 w 3606545"/>
                <a:gd name="connsiteY328" fmla="*/ 565575 h 2079833"/>
                <a:gd name="connsiteX329" fmla="*/ 2136026 w 3606545"/>
                <a:gd name="connsiteY329" fmla="*/ 576446 h 2079833"/>
                <a:gd name="connsiteX330" fmla="*/ 2106928 w 3606545"/>
                <a:gd name="connsiteY330" fmla="*/ 587720 h 2079833"/>
                <a:gd name="connsiteX331" fmla="*/ 2081064 w 3606545"/>
                <a:gd name="connsiteY331" fmla="*/ 597383 h 2079833"/>
                <a:gd name="connsiteX332" fmla="*/ 2060049 w 3606545"/>
                <a:gd name="connsiteY332" fmla="*/ 645698 h 2079833"/>
                <a:gd name="connsiteX333" fmla="*/ 2037417 w 3606545"/>
                <a:gd name="connsiteY333" fmla="*/ 695624 h 2079833"/>
                <a:gd name="connsiteX334" fmla="*/ 2039033 w 3606545"/>
                <a:gd name="connsiteY334" fmla="*/ 698845 h 2079833"/>
                <a:gd name="connsiteX335" fmla="*/ 2042267 w 3606545"/>
                <a:gd name="connsiteY335" fmla="*/ 734276 h 2079833"/>
                <a:gd name="connsiteX336" fmla="*/ 2043883 w 3606545"/>
                <a:gd name="connsiteY336" fmla="*/ 737497 h 2079833"/>
                <a:gd name="connsiteX337" fmla="*/ 2042267 w 3606545"/>
                <a:gd name="connsiteY337" fmla="*/ 755212 h 2079833"/>
                <a:gd name="connsiteX338" fmla="*/ 2021252 w 3606545"/>
                <a:gd name="connsiteY338" fmla="*/ 753602 h 2079833"/>
                <a:gd name="connsiteX339" fmla="*/ 2011552 w 3606545"/>
                <a:gd name="connsiteY339" fmla="*/ 716560 h 2079833"/>
                <a:gd name="connsiteX340" fmla="*/ 2013169 w 3606545"/>
                <a:gd name="connsiteY340" fmla="*/ 685961 h 2079833"/>
                <a:gd name="connsiteX341" fmla="*/ 2063282 w 3606545"/>
                <a:gd name="connsiteY341" fmla="*/ 586109 h 2079833"/>
                <a:gd name="connsiteX342" fmla="*/ 2100462 w 3606545"/>
                <a:gd name="connsiteY342" fmla="*/ 570004 h 2079833"/>
                <a:gd name="connsiteX343" fmla="*/ 2161209 w 3606545"/>
                <a:gd name="connsiteY343" fmla="*/ 552314 h 2079833"/>
                <a:gd name="connsiteX344" fmla="*/ 2184074 w 3606545"/>
                <a:gd name="connsiteY344" fmla="*/ 545655 h 2079833"/>
                <a:gd name="connsiteX345" fmla="*/ 2180967 w 3606545"/>
                <a:gd name="connsiteY345" fmla="*/ 542233 h 2079833"/>
                <a:gd name="connsiteX346" fmla="*/ 2180419 w 3606545"/>
                <a:gd name="connsiteY346" fmla="*/ 541630 h 2079833"/>
                <a:gd name="connsiteX347" fmla="*/ 2146782 w 3606545"/>
                <a:gd name="connsiteY347" fmla="*/ 541630 h 2079833"/>
                <a:gd name="connsiteX348" fmla="*/ 2108136 w 3606545"/>
                <a:gd name="connsiteY348" fmla="*/ 540557 h 2079833"/>
                <a:gd name="connsiteX349" fmla="*/ 2106705 w 3606545"/>
                <a:gd name="connsiteY349" fmla="*/ 540557 h 2079833"/>
                <a:gd name="connsiteX350" fmla="*/ 2102410 w 3606545"/>
                <a:gd name="connsiteY350" fmla="*/ 538412 h 2079833"/>
                <a:gd name="connsiteX351" fmla="*/ 2100979 w 3606545"/>
                <a:gd name="connsiteY351" fmla="*/ 537339 h 2079833"/>
                <a:gd name="connsiteX352" fmla="*/ 2063048 w 3606545"/>
                <a:gd name="connsiteY352" fmla="*/ 493359 h 2079833"/>
                <a:gd name="connsiteX353" fmla="*/ 2029412 w 3606545"/>
                <a:gd name="connsiteY353" fmla="*/ 454743 h 2079833"/>
                <a:gd name="connsiteX354" fmla="*/ 1957844 w 3606545"/>
                <a:gd name="connsiteY354" fmla="*/ 469760 h 2079833"/>
                <a:gd name="connsiteX355" fmla="*/ 1881982 w 3606545"/>
                <a:gd name="connsiteY355" fmla="*/ 485850 h 2079833"/>
                <a:gd name="connsiteX356" fmla="*/ 1879835 w 3606545"/>
                <a:gd name="connsiteY356" fmla="*/ 485850 h 2079833"/>
                <a:gd name="connsiteX357" fmla="*/ 1856218 w 3606545"/>
                <a:gd name="connsiteY357" fmla="*/ 482632 h 2079833"/>
                <a:gd name="connsiteX358" fmla="*/ 1834032 w 3606545"/>
                <a:gd name="connsiteY358" fmla="*/ 480487 h 2079833"/>
                <a:gd name="connsiteX359" fmla="*/ 1785365 w 3606545"/>
                <a:gd name="connsiteY359" fmla="*/ 496577 h 2079833"/>
                <a:gd name="connsiteX360" fmla="*/ 1734553 w 3606545"/>
                <a:gd name="connsiteY360" fmla="*/ 513740 h 2079833"/>
                <a:gd name="connsiteX361" fmla="*/ 1733121 w 3606545"/>
                <a:gd name="connsiteY361" fmla="*/ 513740 h 2079833"/>
                <a:gd name="connsiteX362" fmla="*/ 1690181 w 3606545"/>
                <a:gd name="connsiteY362" fmla="*/ 516958 h 2079833"/>
                <a:gd name="connsiteX363" fmla="*/ 1647956 w 3606545"/>
                <a:gd name="connsiteY363" fmla="*/ 519103 h 2079833"/>
                <a:gd name="connsiteX364" fmla="*/ 1599290 w 3606545"/>
                <a:gd name="connsiteY364" fmla="*/ 522321 h 2079833"/>
                <a:gd name="connsiteX365" fmla="*/ 1550624 w 3606545"/>
                <a:gd name="connsiteY365" fmla="*/ 525540 h 2079833"/>
                <a:gd name="connsiteX366" fmla="*/ 1519134 w 3606545"/>
                <a:gd name="connsiteY366" fmla="*/ 534121 h 2079833"/>
                <a:gd name="connsiteX367" fmla="*/ 1486928 w 3606545"/>
                <a:gd name="connsiteY367" fmla="*/ 541630 h 2079833"/>
                <a:gd name="connsiteX368" fmla="*/ 1486213 w 3606545"/>
                <a:gd name="connsiteY368" fmla="*/ 541629 h 2079833"/>
                <a:gd name="connsiteX369" fmla="*/ 1341646 w 3606545"/>
                <a:gd name="connsiteY369" fmla="*/ 545920 h 2079833"/>
                <a:gd name="connsiteX370" fmla="*/ 1341646 w 3606545"/>
                <a:gd name="connsiteY370" fmla="*/ 544848 h 2079833"/>
                <a:gd name="connsiteX371" fmla="*/ 1485497 w 3606545"/>
                <a:gd name="connsiteY371" fmla="*/ 526612 h 2079833"/>
                <a:gd name="connsiteX372" fmla="*/ 1549908 w 3606545"/>
                <a:gd name="connsiteY372" fmla="*/ 507304 h 2079833"/>
                <a:gd name="connsiteX373" fmla="*/ 1647240 w 3606545"/>
                <a:gd name="connsiteY373" fmla="*/ 496577 h 2079833"/>
                <a:gd name="connsiteX374" fmla="*/ 1689465 w 3606545"/>
                <a:gd name="connsiteY374" fmla="*/ 493359 h 2079833"/>
                <a:gd name="connsiteX375" fmla="*/ 1730974 w 3606545"/>
                <a:gd name="connsiteY375" fmla="*/ 489068 h 2079833"/>
                <a:gd name="connsiteX376" fmla="*/ 1780356 w 3606545"/>
                <a:gd name="connsiteY376" fmla="*/ 470833 h 2079833"/>
                <a:gd name="connsiteX377" fmla="*/ 1830453 w 3606545"/>
                <a:gd name="connsiteY377" fmla="*/ 452597 h 2079833"/>
                <a:gd name="connsiteX378" fmla="*/ 1834032 w 3606545"/>
                <a:gd name="connsiteY378" fmla="*/ 452597 h 2079833"/>
                <a:gd name="connsiteX379" fmla="*/ 1856933 w 3606545"/>
                <a:gd name="connsiteY379" fmla="*/ 454743 h 2079833"/>
                <a:gd name="connsiteX380" fmla="*/ 1879835 w 3606545"/>
                <a:gd name="connsiteY380" fmla="*/ 455815 h 2079833"/>
                <a:gd name="connsiteX381" fmla="*/ 1954981 w 3606545"/>
                <a:gd name="connsiteY381" fmla="*/ 438653 h 2079833"/>
                <a:gd name="connsiteX382" fmla="*/ 2030843 w 3606545"/>
                <a:gd name="connsiteY382" fmla="*/ 420417 h 2079833"/>
                <a:gd name="connsiteX383" fmla="*/ 2032990 w 3606545"/>
                <a:gd name="connsiteY383" fmla="*/ 420417 h 2079833"/>
                <a:gd name="connsiteX384" fmla="*/ 2038000 w 3606545"/>
                <a:gd name="connsiteY384" fmla="*/ 422562 h 2079833"/>
                <a:gd name="connsiteX385" fmla="*/ 2039431 w 3606545"/>
                <a:gd name="connsiteY385" fmla="*/ 423635 h 2079833"/>
                <a:gd name="connsiteX386" fmla="*/ 2078077 w 3606545"/>
                <a:gd name="connsiteY386" fmla="*/ 466542 h 2079833"/>
                <a:gd name="connsiteX387" fmla="*/ 2112430 w 3606545"/>
                <a:gd name="connsiteY387" fmla="*/ 505158 h 2079833"/>
                <a:gd name="connsiteX388" fmla="*/ 2146782 w 3606545"/>
                <a:gd name="connsiteY388" fmla="*/ 505159 h 2079833"/>
                <a:gd name="connsiteX389" fmla="*/ 2184713 w 3606545"/>
                <a:gd name="connsiteY389" fmla="*/ 505158 h 2079833"/>
                <a:gd name="connsiteX390" fmla="*/ 2186860 w 3606545"/>
                <a:gd name="connsiteY390" fmla="*/ 505159 h 2079833"/>
                <a:gd name="connsiteX391" fmla="*/ 2190439 w 3606545"/>
                <a:gd name="connsiteY391" fmla="*/ 507304 h 2079833"/>
                <a:gd name="connsiteX392" fmla="*/ 2192586 w 3606545"/>
                <a:gd name="connsiteY392" fmla="*/ 508377 h 2079833"/>
                <a:gd name="connsiteX393" fmla="*/ 2214928 w 3606545"/>
                <a:gd name="connsiteY393" fmla="*/ 531942 h 2079833"/>
                <a:gd name="connsiteX394" fmla="*/ 2223938 w 3606545"/>
                <a:gd name="connsiteY394" fmla="*/ 541444 h 2079833"/>
                <a:gd name="connsiteX395" fmla="*/ 2239485 w 3606545"/>
                <a:gd name="connsiteY395" fmla="*/ 544840 h 2079833"/>
                <a:gd name="connsiteX396" fmla="*/ 2273432 w 3606545"/>
                <a:gd name="connsiteY396" fmla="*/ 553899 h 2079833"/>
                <a:gd name="connsiteX397" fmla="*/ 2236049 w 3606545"/>
                <a:gd name="connsiteY397" fmla="*/ 552037 h 2079833"/>
                <a:gd name="connsiteX398" fmla="*/ 2233893 w 3606545"/>
                <a:gd name="connsiteY398" fmla="*/ 551930 h 2079833"/>
                <a:gd name="connsiteX399" fmla="*/ 2251920 w 3606545"/>
                <a:gd name="connsiteY399" fmla="*/ 570843 h 2079833"/>
                <a:gd name="connsiteX400" fmla="*/ 2267016 w 3606545"/>
                <a:gd name="connsiteY400" fmla="*/ 586682 h 2079833"/>
                <a:gd name="connsiteX401" fmla="*/ 2309957 w 3606545"/>
                <a:gd name="connsiteY401" fmla="*/ 588827 h 2079833"/>
                <a:gd name="connsiteX402" fmla="*/ 2357191 w 3606545"/>
                <a:gd name="connsiteY402" fmla="*/ 589900 h 2079833"/>
                <a:gd name="connsiteX403" fmla="*/ 2362917 w 3606545"/>
                <a:gd name="connsiteY403" fmla="*/ 592046 h 2079833"/>
                <a:gd name="connsiteX404" fmla="*/ 2405142 w 3606545"/>
                <a:gd name="connsiteY404" fmla="*/ 621008 h 2079833"/>
                <a:gd name="connsiteX405" fmla="*/ 2445220 w 3606545"/>
                <a:gd name="connsiteY405" fmla="*/ 647825 h 2079833"/>
                <a:gd name="connsiteX406" fmla="*/ 2479572 w 3606545"/>
                <a:gd name="connsiteY406" fmla="*/ 649970 h 2079833"/>
                <a:gd name="connsiteX407" fmla="*/ 2515356 w 3606545"/>
                <a:gd name="connsiteY407" fmla="*/ 652115 h 2079833"/>
                <a:gd name="connsiteX408" fmla="*/ 2549708 w 3606545"/>
                <a:gd name="connsiteY408" fmla="*/ 644607 h 2079833"/>
                <a:gd name="connsiteX409" fmla="*/ 2585492 w 3606545"/>
                <a:gd name="connsiteY409" fmla="*/ 636025 h 2079833"/>
                <a:gd name="connsiteX410" fmla="*/ 2584776 w 3606545"/>
                <a:gd name="connsiteY410" fmla="*/ 628517 h 2079833"/>
                <a:gd name="connsiteX411" fmla="*/ 2610015 w 3606545"/>
                <a:gd name="connsiteY411" fmla="*/ 590068 h 2079833"/>
                <a:gd name="connsiteX412" fmla="*/ 2617247 w 3606545"/>
                <a:gd name="connsiteY412" fmla="*/ 579051 h 2079833"/>
                <a:gd name="connsiteX413" fmla="*/ 2623974 w 3606545"/>
                <a:gd name="connsiteY413" fmla="*/ 565769 h 2079833"/>
                <a:gd name="connsiteX414" fmla="*/ 2705330 w 3606545"/>
                <a:gd name="connsiteY414" fmla="*/ 406403 h 2079833"/>
                <a:gd name="connsiteX415" fmla="*/ 2710091 w 3606545"/>
                <a:gd name="connsiteY415" fmla="*/ 399927 h 2079833"/>
                <a:gd name="connsiteX416" fmla="*/ 2723039 w 3606545"/>
                <a:gd name="connsiteY416" fmla="*/ 388639 h 2079833"/>
                <a:gd name="connsiteX417" fmla="*/ 2731388 w 3606545"/>
                <a:gd name="connsiteY417" fmla="*/ 386184 h 2079833"/>
                <a:gd name="connsiteX418" fmla="*/ 3040017 w 3606545"/>
                <a:gd name="connsiteY418" fmla="*/ 305314 h 2079833"/>
                <a:gd name="connsiteX419" fmla="*/ 3246523 w 3606545"/>
                <a:gd name="connsiteY419" fmla="*/ 252106 h 2079833"/>
                <a:gd name="connsiteX420" fmla="*/ 3253437 w 3606545"/>
                <a:gd name="connsiteY420" fmla="*/ 250325 h 2079833"/>
                <a:gd name="connsiteX421" fmla="*/ 3250876 w 3606545"/>
                <a:gd name="connsiteY421" fmla="*/ 248770 h 2079833"/>
                <a:gd name="connsiteX422" fmla="*/ 3195676 w 3606545"/>
                <a:gd name="connsiteY422" fmla="*/ 226522 h 2079833"/>
                <a:gd name="connsiteX423" fmla="*/ 3139652 w 3606545"/>
                <a:gd name="connsiteY423" fmla="*/ 203450 h 2079833"/>
                <a:gd name="connsiteX424" fmla="*/ 3138828 w 3606545"/>
                <a:gd name="connsiteY424" fmla="*/ 203450 h 2079833"/>
                <a:gd name="connsiteX425" fmla="*/ 3089395 w 3606545"/>
                <a:gd name="connsiteY425" fmla="*/ 179555 h 2079833"/>
                <a:gd name="connsiteX426" fmla="*/ 3040786 w 3606545"/>
                <a:gd name="connsiteY426" fmla="*/ 156483 h 2079833"/>
                <a:gd name="connsiteX427" fmla="*/ 3014422 w 3606545"/>
                <a:gd name="connsiteY427" fmla="*/ 155659 h 2079833"/>
                <a:gd name="connsiteX428" fmla="*/ 2984762 w 3606545"/>
                <a:gd name="connsiteY428" fmla="*/ 154011 h 2079833"/>
                <a:gd name="connsiteX429" fmla="*/ 2983938 w 3606545"/>
                <a:gd name="connsiteY429" fmla="*/ 154011 h 2079833"/>
                <a:gd name="connsiteX430" fmla="*/ 2981466 w 3606545"/>
                <a:gd name="connsiteY430" fmla="*/ 153187 h 2079833"/>
                <a:gd name="connsiteX431" fmla="*/ 2980643 w 3606545"/>
                <a:gd name="connsiteY431" fmla="*/ 153187 h 2079833"/>
                <a:gd name="connsiteX432" fmla="*/ 2950983 w 3606545"/>
                <a:gd name="connsiteY432" fmla="*/ 132587 h 2079833"/>
                <a:gd name="connsiteX433" fmla="*/ 2922971 w 3606545"/>
                <a:gd name="connsiteY433" fmla="*/ 112811 h 2079833"/>
                <a:gd name="connsiteX434" fmla="*/ 2883424 w 3606545"/>
                <a:gd name="connsiteY434" fmla="*/ 106219 h 2079833"/>
                <a:gd name="connsiteX435" fmla="*/ 2843054 w 3606545"/>
                <a:gd name="connsiteY435" fmla="*/ 99627 h 2079833"/>
                <a:gd name="connsiteX436" fmla="*/ 2840583 w 3606545"/>
                <a:gd name="connsiteY436" fmla="*/ 98803 h 2079833"/>
                <a:gd name="connsiteX437" fmla="*/ 2798564 w 3606545"/>
                <a:gd name="connsiteY437" fmla="*/ 67491 h 2079833"/>
                <a:gd name="connsiteX438" fmla="*/ 2733477 w 3606545"/>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50246 w 3563170"/>
                <a:gd name="connsiteY45" fmla="*/ 191279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40925 w 3563170"/>
                <a:gd name="connsiteY45" fmla="*/ 193238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Lst>
              <a:rect l="l" t="t" r="r" b="b"/>
              <a:pathLst>
                <a:path w="3563170" h="2079833">
                  <a:moveTo>
                    <a:pt x="2733477" y="57603"/>
                  </a:moveTo>
                  <a:lnTo>
                    <a:pt x="2801036" y="59251"/>
                  </a:lnTo>
                  <a:lnTo>
                    <a:pt x="2801860" y="60075"/>
                  </a:lnTo>
                  <a:lnTo>
                    <a:pt x="2824928" y="74907"/>
                  </a:lnTo>
                  <a:lnTo>
                    <a:pt x="2845526" y="88915"/>
                  </a:lnTo>
                  <a:lnTo>
                    <a:pt x="2885896" y="93859"/>
                  </a:lnTo>
                  <a:lnTo>
                    <a:pt x="2927090" y="99627"/>
                  </a:lnTo>
                  <a:lnTo>
                    <a:pt x="2930386" y="100451"/>
                  </a:lnTo>
                  <a:lnTo>
                    <a:pt x="2960046" y="120227"/>
                  </a:lnTo>
                  <a:lnTo>
                    <a:pt x="2988057" y="138355"/>
                  </a:lnTo>
                  <a:lnTo>
                    <a:pt x="3014422" y="138355"/>
                  </a:lnTo>
                  <a:lnTo>
                    <a:pt x="3043258" y="139179"/>
                  </a:lnTo>
                  <a:lnTo>
                    <a:pt x="3047377" y="140003"/>
                  </a:lnTo>
                  <a:lnTo>
                    <a:pt x="3097634" y="162251"/>
                  </a:lnTo>
                  <a:lnTo>
                    <a:pt x="3147891" y="184498"/>
                  </a:lnTo>
                  <a:lnTo>
                    <a:pt x="3164700" y="190833"/>
                  </a:lnTo>
                  <a:lnTo>
                    <a:pt x="3163694" y="185623"/>
                  </a:lnTo>
                  <a:cubicBezTo>
                    <a:pt x="3164505" y="181561"/>
                    <a:pt x="3166936" y="177906"/>
                    <a:pt x="3170987" y="175469"/>
                  </a:cubicBezTo>
                  <a:lnTo>
                    <a:pt x="3310357" y="92608"/>
                  </a:lnTo>
                  <a:lnTo>
                    <a:pt x="3315218" y="89359"/>
                  </a:lnTo>
                  <a:lnTo>
                    <a:pt x="3347630" y="86109"/>
                  </a:lnTo>
                  <a:lnTo>
                    <a:pt x="3375180" y="82860"/>
                  </a:lnTo>
                  <a:lnTo>
                    <a:pt x="3375180" y="66613"/>
                  </a:lnTo>
                  <a:lnTo>
                    <a:pt x="3375180" y="42242"/>
                  </a:lnTo>
                  <a:lnTo>
                    <a:pt x="3384903" y="0"/>
                  </a:lnTo>
                  <a:lnTo>
                    <a:pt x="3388144" y="42242"/>
                  </a:lnTo>
                  <a:cubicBezTo>
                    <a:pt x="3389765" y="56865"/>
                    <a:pt x="3394627" y="79611"/>
                    <a:pt x="3391385" y="94233"/>
                  </a:cubicBezTo>
                  <a:cubicBezTo>
                    <a:pt x="3391385" y="95858"/>
                    <a:pt x="3389765" y="99107"/>
                    <a:pt x="3388144" y="99107"/>
                  </a:cubicBezTo>
                  <a:lnTo>
                    <a:pt x="3384903" y="100732"/>
                  </a:lnTo>
                  <a:lnTo>
                    <a:pt x="3350871" y="107231"/>
                  </a:lnTo>
                  <a:lnTo>
                    <a:pt x="3321701" y="112105"/>
                  </a:lnTo>
                  <a:lnTo>
                    <a:pt x="3256878" y="157597"/>
                  </a:lnTo>
                  <a:lnTo>
                    <a:pt x="3198739" y="197402"/>
                  </a:lnTo>
                  <a:lnTo>
                    <a:pt x="3192843" y="201439"/>
                  </a:lnTo>
                  <a:lnTo>
                    <a:pt x="3197633" y="203244"/>
                  </a:lnTo>
                  <a:lnTo>
                    <a:pt x="3204738" y="205922"/>
                  </a:lnTo>
                  <a:lnTo>
                    <a:pt x="3261587" y="228170"/>
                  </a:lnTo>
                  <a:lnTo>
                    <a:pt x="3263234" y="228994"/>
                  </a:lnTo>
                  <a:lnTo>
                    <a:pt x="3285613" y="242034"/>
                  </a:lnTo>
                  <a:lnTo>
                    <a:pt x="3348272" y="225890"/>
                  </a:lnTo>
                  <a:lnTo>
                    <a:pt x="3344471" y="225672"/>
                  </a:lnTo>
                  <a:lnTo>
                    <a:pt x="3366304" y="212840"/>
                  </a:lnTo>
                  <a:lnTo>
                    <a:pt x="3436350" y="171672"/>
                  </a:lnTo>
                  <a:lnTo>
                    <a:pt x="3513138" y="125317"/>
                  </a:lnTo>
                  <a:lnTo>
                    <a:pt x="3563170" y="95911"/>
                  </a:lnTo>
                  <a:lnTo>
                    <a:pt x="3540925" y="193238"/>
                  </a:lnTo>
                  <a:cubicBezTo>
                    <a:pt x="3540925" y="193238"/>
                    <a:pt x="3504346" y="226249"/>
                    <a:pt x="3478654" y="243651"/>
                  </a:cubicBezTo>
                  <a:cubicBezTo>
                    <a:pt x="3452962" y="261053"/>
                    <a:pt x="3478654" y="243651"/>
                    <a:pt x="3386775" y="297650"/>
                  </a:cubicBezTo>
                  <a:lnTo>
                    <a:pt x="3366601" y="307056"/>
                  </a:lnTo>
                  <a:lnTo>
                    <a:pt x="3159628" y="358075"/>
                  </a:lnTo>
                  <a:lnTo>
                    <a:pt x="3093043" y="374487"/>
                  </a:lnTo>
                  <a:lnTo>
                    <a:pt x="3090808" y="433878"/>
                  </a:lnTo>
                  <a:lnTo>
                    <a:pt x="3083903" y="617302"/>
                  </a:lnTo>
                  <a:cubicBezTo>
                    <a:pt x="3080155" y="656982"/>
                    <a:pt x="3053917" y="690711"/>
                    <a:pt x="3037987" y="727416"/>
                  </a:cubicBezTo>
                  <a:lnTo>
                    <a:pt x="2991135" y="832570"/>
                  </a:lnTo>
                  <a:cubicBezTo>
                    <a:pt x="2991136" y="834554"/>
                    <a:pt x="2989262" y="835546"/>
                    <a:pt x="2988325" y="836538"/>
                  </a:cubicBezTo>
                  <a:lnTo>
                    <a:pt x="2844957" y="917884"/>
                  </a:lnTo>
                  <a:lnTo>
                    <a:pt x="2973332" y="820666"/>
                  </a:lnTo>
                  <a:lnTo>
                    <a:pt x="3032118" y="663952"/>
                  </a:lnTo>
                  <a:lnTo>
                    <a:pt x="3034634" y="657245"/>
                  </a:lnTo>
                  <a:lnTo>
                    <a:pt x="2971948" y="703374"/>
                  </a:lnTo>
                  <a:lnTo>
                    <a:pt x="2925104" y="737845"/>
                  </a:lnTo>
                  <a:lnTo>
                    <a:pt x="3012003" y="631622"/>
                  </a:lnTo>
                  <a:cubicBezTo>
                    <a:pt x="3018440" y="626720"/>
                    <a:pt x="3029705" y="626720"/>
                    <a:pt x="3036142" y="633256"/>
                  </a:cubicBezTo>
                  <a:lnTo>
                    <a:pt x="3036142" y="653224"/>
                  </a:lnTo>
                  <a:lnTo>
                    <a:pt x="3041384" y="639250"/>
                  </a:lnTo>
                  <a:lnTo>
                    <a:pt x="3051106" y="613333"/>
                  </a:lnTo>
                  <a:lnTo>
                    <a:pt x="3051106" y="479411"/>
                  </a:lnTo>
                  <a:cubicBezTo>
                    <a:pt x="3051340" y="445186"/>
                    <a:pt x="3051516" y="419517"/>
                    <a:pt x="3051648" y="400266"/>
                  </a:cubicBezTo>
                  <a:cubicBezTo>
                    <a:pt x="3051683" y="395074"/>
                    <a:pt x="3051719" y="389883"/>
                    <a:pt x="3051754" y="384691"/>
                  </a:cubicBezTo>
                  <a:lnTo>
                    <a:pt x="3021251" y="392345"/>
                  </a:lnTo>
                  <a:lnTo>
                    <a:pt x="2766466" y="456280"/>
                  </a:lnTo>
                  <a:lnTo>
                    <a:pt x="2692865" y="597605"/>
                  </a:lnTo>
                  <a:lnTo>
                    <a:pt x="2609529" y="755684"/>
                  </a:lnTo>
                  <a:cubicBezTo>
                    <a:pt x="2609404" y="756166"/>
                    <a:pt x="2609280" y="756648"/>
                    <a:pt x="2609155" y="757130"/>
                  </a:cubicBezTo>
                  <a:lnTo>
                    <a:pt x="2507413" y="929704"/>
                  </a:lnTo>
                  <a:lnTo>
                    <a:pt x="2481855" y="973157"/>
                  </a:lnTo>
                  <a:lnTo>
                    <a:pt x="2475699" y="983622"/>
                  </a:lnTo>
                  <a:lnTo>
                    <a:pt x="2472379" y="1071804"/>
                  </a:lnTo>
                  <a:lnTo>
                    <a:pt x="2465474" y="1255227"/>
                  </a:lnTo>
                  <a:cubicBezTo>
                    <a:pt x="2461726" y="1294908"/>
                    <a:pt x="2435489" y="1328637"/>
                    <a:pt x="2419559" y="1365342"/>
                  </a:cubicBezTo>
                  <a:lnTo>
                    <a:pt x="2372707" y="1470496"/>
                  </a:lnTo>
                  <a:cubicBezTo>
                    <a:pt x="2372707" y="1472480"/>
                    <a:pt x="2370833" y="1473472"/>
                    <a:pt x="2369896" y="1474464"/>
                  </a:cubicBezTo>
                  <a:lnTo>
                    <a:pt x="2226529" y="1555810"/>
                  </a:lnTo>
                  <a:lnTo>
                    <a:pt x="2354903" y="1458591"/>
                  </a:lnTo>
                  <a:lnTo>
                    <a:pt x="2432678" y="1251259"/>
                  </a:lnTo>
                  <a:lnTo>
                    <a:pt x="2432678" y="1117336"/>
                  </a:lnTo>
                  <a:cubicBezTo>
                    <a:pt x="2432795" y="1100224"/>
                    <a:pt x="2432897" y="1085250"/>
                    <a:pt x="2432987" y="1072149"/>
                  </a:cubicBezTo>
                  <a:cubicBezTo>
                    <a:pt x="2433024" y="1066783"/>
                    <a:pt x="2433060" y="1061418"/>
                    <a:pt x="2433097" y="1056052"/>
                  </a:cubicBezTo>
                  <a:lnTo>
                    <a:pt x="2402728" y="1107686"/>
                  </a:lnTo>
                  <a:lnTo>
                    <a:pt x="1842955" y="1798303"/>
                  </a:lnTo>
                  <a:cubicBezTo>
                    <a:pt x="1838194" y="1804779"/>
                    <a:pt x="1830381" y="1808145"/>
                    <a:pt x="1822406" y="1809154"/>
                  </a:cubicBezTo>
                  <a:lnTo>
                    <a:pt x="1680772" y="1822063"/>
                  </a:lnTo>
                  <a:lnTo>
                    <a:pt x="1598382" y="1829573"/>
                  </a:lnTo>
                  <a:cubicBezTo>
                    <a:pt x="1598117" y="1834101"/>
                    <a:pt x="1597851" y="1838628"/>
                    <a:pt x="1597586" y="1843156"/>
                  </a:cubicBezTo>
                  <a:lnTo>
                    <a:pt x="1459885" y="2079833"/>
                  </a:lnTo>
                  <a:lnTo>
                    <a:pt x="1531340" y="1853576"/>
                  </a:lnTo>
                  <a:lnTo>
                    <a:pt x="1537158" y="1835153"/>
                  </a:lnTo>
                  <a:lnTo>
                    <a:pt x="1486680" y="1839754"/>
                  </a:lnTo>
                  <a:cubicBezTo>
                    <a:pt x="1484326" y="1839912"/>
                    <a:pt x="1481435" y="1839159"/>
                    <a:pt x="1479990" y="1838782"/>
                  </a:cubicBezTo>
                  <a:lnTo>
                    <a:pt x="1475655" y="1837653"/>
                  </a:lnTo>
                  <a:lnTo>
                    <a:pt x="1284020" y="1740662"/>
                  </a:lnTo>
                  <a:lnTo>
                    <a:pt x="1093992" y="1646404"/>
                  </a:lnTo>
                  <a:lnTo>
                    <a:pt x="1070220" y="1639536"/>
                  </a:lnTo>
                  <a:lnTo>
                    <a:pt x="1063410" y="1637569"/>
                  </a:lnTo>
                  <a:cubicBezTo>
                    <a:pt x="1063500" y="1642549"/>
                    <a:pt x="1063589" y="1647529"/>
                    <a:pt x="1063679" y="1652509"/>
                  </a:cubicBezTo>
                  <a:lnTo>
                    <a:pt x="987757" y="1817489"/>
                  </a:lnTo>
                  <a:cubicBezTo>
                    <a:pt x="986141" y="1820724"/>
                    <a:pt x="982911" y="1823959"/>
                    <a:pt x="979680" y="1825577"/>
                  </a:cubicBezTo>
                  <a:lnTo>
                    <a:pt x="701840" y="1950120"/>
                  </a:lnTo>
                  <a:lnTo>
                    <a:pt x="945758" y="1789993"/>
                  </a:lnTo>
                  <a:lnTo>
                    <a:pt x="1005526" y="1629865"/>
                  </a:lnTo>
                  <a:lnTo>
                    <a:pt x="1012721" y="1622924"/>
                  </a:lnTo>
                  <a:lnTo>
                    <a:pt x="966589" y="1609596"/>
                  </a:lnTo>
                  <a:lnTo>
                    <a:pt x="903816" y="1591461"/>
                  </a:lnTo>
                  <a:lnTo>
                    <a:pt x="714175" y="1537428"/>
                  </a:lnTo>
                  <a:lnTo>
                    <a:pt x="573632" y="1544027"/>
                  </a:lnTo>
                  <a:lnTo>
                    <a:pt x="433998" y="1550091"/>
                  </a:lnTo>
                  <a:lnTo>
                    <a:pt x="301461" y="1659858"/>
                  </a:lnTo>
                  <a:lnTo>
                    <a:pt x="164376" y="1772298"/>
                  </a:lnTo>
                  <a:lnTo>
                    <a:pt x="162557" y="1773368"/>
                  </a:lnTo>
                  <a:cubicBezTo>
                    <a:pt x="161647" y="1773902"/>
                    <a:pt x="159292" y="1774061"/>
                    <a:pt x="159292" y="1774061"/>
                  </a:cubicBezTo>
                  <a:lnTo>
                    <a:pt x="0" y="1727934"/>
                  </a:lnTo>
                  <a:cubicBezTo>
                    <a:pt x="4336" y="1729063"/>
                    <a:pt x="3316" y="1721082"/>
                    <a:pt x="7116" y="1721300"/>
                  </a:cubicBezTo>
                  <a:cubicBezTo>
                    <a:pt x="50633" y="1734951"/>
                    <a:pt x="73433" y="1736261"/>
                    <a:pt x="154899" y="1758255"/>
                  </a:cubicBezTo>
                  <a:lnTo>
                    <a:pt x="419540" y="1525490"/>
                  </a:lnTo>
                  <a:cubicBezTo>
                    <a:pt x="420824" y="1523510"/>
                    <a:pt x="423553" y="1521906"/>
                    <a:pt x="425908" y="1521748"/>
                  </a:cubicBezTo>
                  <a:lnTo>
                    <a:pt x="487660" y="1517001"/>
                  </a:lnTo>
                  <a:lnTo>
                    <a:pt x="561476" y="1511327"/>
                  </a:lnTo>
                  <a:lnTo>
                    <a:pt x="547603" y="1493204"/>
                  </a:lnTo>
                  <a:lnTo>
                    <a:pt x="537458" y="1479953"/>
                  </a:lnTo>
                  <a:cubicBezTo>
                    <a:pt x="525435" y="1460834"/>
                    <a:pt x="506198" y="1443080"/>
                    <a:pt x="503793" y="1419864"/>
                  </a:cubicBezTo>
                  <a:cubicBezTo>
                    <a:pt x="500187" y="1388454"/>
                    <a:pt x="513412" y="1357044"/>
                    <a:pt x="515816" y="1325633"/>
                  </a:cubicBezTo>
                  <a:lnTo>
                    <a:pt x="490568" y="1260082"/>
                  </a:lnTo>
                  <a:lnTo>
                    <a:pt x="491770" y="1260082"/>
                  </a:lnTo>
                  <a:cubicBezTo>
                    <a:pt x="500186" y="1273739"/>
                    <a:pt x="529042" y="1305149"/>
                    <a:pt x="532649" y="1322902"/>
                  </a:cubicBezTo>
                  <a:cubicBezTo>
                    <a:pt x="538660" y="1354312"/>
                    <a:pt x="524233" y="1389819"/>
                    <a:pt x="530244" y="1422595"/>
                  </a:cubicBezTo>
                  <a:cubicBezTo>
                    <a:pt x="532649" y="1438983"/>
                    <a:pt x="550683" y="1445811"/>
                    <a:pt x="561504" y="1459468"/>
                  </a:cubicBezTo>
                  <a:lnTo>
                    <a:pt x="573527" y="1474490"/>
                  </a:lnTo>
                  <a:lnTo>
                    <a:pt x="584348" y="1485415"/>
                  </a:lnTo>
                  <a:lnTo>
                    <a:pt x="584348" y="1486781"/>
                  </a:lnTo>
                  <a:cubicBezTo>
                    <a:pt x="586753" y="1486781"/>
                    <a:pt x="589157" y="1486781"/>
                    <a:pt x="591562" y="1488147"/>
                  </a:cubicBezTo>
                  <a:lnTo>
                    <a:pt x="599439" y="1507160"/>
                  </a:lnTo>
                  <a:lnTo>
                    <a:pt x="647765" y="1501223"/>
                  </a:lnTo>
                  <a:cubicBezTo>
                    <a:pt x="672912" y="1497936"/>
                    <a:pt x="697865" y="1496141"/>
                    <a:pt x="722085" y="1500908"/>
                  </a:cubicBezTo>
                  <a:lnTo>
                    <a:pt x="1110463" y="1603626"/>
                  </a:lnTo>
                  <a:lnTo>
                    <a:pt x="1113889" y="1605290"/>
                  </a:lnTo>
                  <a:lnTo>
                    <a:pt x="1307556" y="1697409"/>
                  </a:lnTo>
                  <a:lnTo>
                    <a:pt x="1493996" y="1787646"/>
                  </a:lnTo>
                  <a:lnTo>
                    <a:pt x="1652734" y="1770355"/>
                  </a:lnTo>
                  <a:lnTo>
                    <a:pt x="1805851" y="1753914"/>
                  </a:lnTo>
                  <a:lnTo>
                    <a:pt x="1871119" y="1671261"/>
                  </a:lnTo>
                  <a:lnTo>
                    <a:pt x="1885450" y="1653113"/>
                  </a:lnTo>
                  <a:lnTo>
                    <a:pt x="1869184" y="1658106"/>
                  </a:lnTo>
                  <a:lnTo>
                    <a:pt x="1804238" y="1678043"/>
                  </a:lnTo>
                  <a:cubicBezTo>
                    <a:pt x="1799190" y="1679761"/>
                    <a:pt x="1794143" y="1679761"/>
                    <a:pt x="1789096" y="1678902"/>
                  </a:cubicBezTo>
                  <a:lnTo>
                    <a:pt x="1607388" y="1629066"/>
                  </a:lnTo>
                  <a:lnTo>
                    <a:pt x="1527471" y="1591260"/>
                  </a:lnTo>
                  <a:cubicBezTo>
                    <a:pt x="1500551" y="1578372"/>
                    <a:pt x="1468584" y="1570638"/>
                    <a:pt x="1445871" y="1550017"/>
                  </a:cubicBezTo>
                  <a:lnTo>
                    <a:pt x="1322209" y="1419413"/>
                  </a:lnTo>
                  <a:cubicBezTo>
                    <a:pt x="1320527" y="1417695"/>
                    <a:pt x="1318003" y="1414258"/>
                    <a:pt x="1317161" y="1411680"/>
                  </a:cubicBezTo>
                  <a:lnTo>
                    <a:pt x="1316320" y="1408243"/>
                  </a:lnTo>
                  <a:lnTo>
                    <a:pt x="1309590" y="1360985"/>
                  </a:lnTo>
                  <a:lnTo>
                    <a:pt x="1304543" y="1318883"/>
                  </a:lnTo>
                  <a:lnTo>
                    <a:pt x="1269211" y="1277640"/>
                  </a:lnTo>
                  <a:lnTo>
                    <a:pt x="1246839" y="1251312"/>
                  </a:lnTo>
                  <a:lnTo>
                    <a:pt x="1237186" y="1239952"/>
                  </a:lnTo>
                  <a:lnTo>
                    <a:pt x="1236814" y="1240598"/>
                  </a:lnTo>
                  <a:lnTo>
                    <a:pt x="1182554" y="1334986"/>
                  </a:lnTo>
                  <a:cubicBezTo>
                    <a:pt x="1180934" y="1338225"/>
                    <a:pt x="1177694" y="1339844"/>
                    <a:pt x="1174454" y="1341464"/>
                  </a:cubicBezTo>
                  <a:lnTo>
                    <a:pt x="1096699" y="1368995"/>
                  </a:lnTo>
                  <a:lnTo>
                    <a:pt x="950908" y="1404623"/>
                  </a:lnTo>
                  <a:lnTo>
                    <a:pt x="1088599" y="1346322"/>
                  </a:lnTo>
                  <a:cubicBezTo>
                    <a:pt x="1111278" y="1336605"/>
                    <a:pt x="1135576" y="1331747"/>
                    <a:pt x="1156635" y="1318791"/>
                  </a:cubicBezTo>
                  <a:lnTo>
                    <a:pt x="1190653" y="1249154"/>
                  </a:lnTo>
                  <a:lnTo>
                    <a:pt x="1212192" y="1207023"/>
                  </a:lnTo>
                  <a:lnTo>
                    <a:pt x="1214965" y="1201600"/>
                  </a:lnTo>
                  <a:lnTo>
                    <a:pt x="1211941" y="1195516"/>
                  </a:lnTo>
                  <a:lnTo>
                    <a:pt x="1200229" y="1171954"/>
                  </a:lnTo>
                  <a:lnTo>
                    <a:pt x="1173310" y="1116963"/>
                  </a:lnTo>
                  <a:lnTo>
                    <a:pt x="1143866" y="1082594"/>
                  </a:lnTo>
                  <a:lnTo>
                    <a:pt x="1112741" y="1046506"/>
                  </a:lnTo>
                  <a:lnTo>
                    <a:pt x="1110217" y="1042210"/>
                  </a:lnTo>
                  <a:lnTo>
                    <a:pt x="1086662" y="987219"/>
                  </a:lnTo>
                  <a:lnTo>
                    <a:pt x="1062266" y="933087"/>
                  </a:lnTo>
                  <a:lnTo>
                    <a:pt x="997491" y="845445"/>
                  </a:lnTo>
                  <a:lnTo>
                    <a:pt x="931875" y="757803"/>
                  </a:lnTo>
                  <a:lnTo>
                    <a:pt x="885607" y="721715"/>
                  </a:lnTo>
                  <a:lnTo>
                    <a:pt x="838497" y="683909"/>
                  </a:lnTo>
                  <a:lnTo>
                    <a:pt x="836815" y="682190"/>
                  </a:lnTo>
                  <a:lnTo>
                    <a:pt x="806530" y="615170"/>
                  </a:lnTo>
                  <a:lnTo>
                    <a:pt x="846910" y="675317"/>
                  </a:lnTo>
                  <a:lnTo>
                    <a:pt x="944494" y="744055"/>
                  </a:lnTo>
                  <a:cubicBezTo>
                    <a:pt x="973936" y="768114"/>
                    <a:pt x="992444" y="802483"/>
                    <a:pt x="1016840" y="831697"/>
                  </a:cubicBezTo>
                  <a:lnTo>
                    <a:pt x="1085821" y="917621"/>
                  </a:lnTo>
                  <a:lnTo>
                    <a:pt x="1087504" y="920198"/>
                  </a:lnTo>
                  <a:lnTo>
                    <a:pt x="1113582" y="975189"/>
                  </a:lnTo>
                  <a:lnTo>
                    <a:pt x="1138819" y="1027603"/>
                  </a:lnTo>
                  <a:lnTo>
                    <a:pt x="1169104" y="1061972"/>
                  </a:lnTo>
                  <a:lnTo>
                    <a:pt x="1201071" y="1097200"/>
                  </a:lnTo>
                  <a:lnTo>
                    <a:pt x="1202753" y="1100637"/>
                  </a:lnTo>
                  <a:lnTo>
                    <a:pt x="1232196" y="1155628"/>
                  </a:lnTo>
                  <a:lnTo>
                    <a:pt x="1238606" y="1167760"/>
                  </a:lnTo>
                  <a:lnTo>
                    <a:pt x="1239857" y="1166764"/>
                  </a:lnTo>
                  <a:cubicBezTo>
                    <a:pt x="1244920" y="1165347"/>
                    <a:pt x="1250589" y="1165752"/>
                    <a:pt x="1255449" y="1168181"/>
                  </a:cubicBezTo>
                  <a:cubicBezTo>
                    <a:pt x="1265168" y="1173040"/>
                    <a:pt x="1268408" y="1184376"/>
                    <a:pt x="1263548" y="1194093"/>
                  </a:cubicBezTo>
                  <a:lnTo>
                    <a:pt x="1257802" y="1204089"/>
                  </a:lnTo>
                  <a:lnTo>
                    <a:pt x="1260352" y="1208914"/>
                  </a:lnTo>
                  <a:lnTo>
                    <a:pt x="1260799" y="1209760"/>
                  </a:lnTo>
                  <a:lnTo>
                    <a:pt x="1299495" y="1252722"/>
                  </a:lnTo>
                  <a:lnTo>
                    <a:pt x="1339034" y="1298261"/>
                  </a:lnTo>
                  <a:lnTo>
                    <a:pt x="1340716" y="1299980"/>
                  </a:lnTo>
                  <a:lnTo>
                    <a:pt x="1343240" y="1305135"/>
                  </a:lnTo>
                  <a:lnTo>
                    <a:pt x="1344081" y="1307713"/>
                  </a:lnTo>
                  <a:lnTo>
                    <a:pt x="1351652" y="1354971"/>
                  </a:lnTo>
                  <a:lnTo>
                    <a:pt x="1358382" y="1395355"/>
                  </a:lnTo>
                  <a:lnTo>
                    <a:pt x="1416428" y="1454642"/>
                  </a:lnTo>
                  <a:lnTo>
                    <a:pt x="1476997" y="1515647"/>
                  </a:lnTo>
                  <a:lnTo>
                    <a:pt x="1548502" y="1549158"/>
                  </a:lnTo>
                  <a:lnTo>
                    <a:pt x="1622531" y="1582668"/>
                  </a:lnTo>
                  <a:lnTo>
                    <a:pt x="1711702" y="1605008"/>
                  </a:lnTo>
                  <a:lnTo>
                    <a:pt x="1794984" y="1626489"/>
                  </a:lnTo>
                  <a:lnTo>
                    <a:pt x="1870696" y="1601571"/>
                  </a:lnTo>
                  <a:lnTo>
                    <a:pt x="1943568" y="1578264"/>
                  </a:lnTo>
                  <a:lnTo>
                    <a:pt x="1944889" y="1577842"/>
                  </a:lnTo>
                  <a:lnTo>
                    <a:pt x="1984946" y="1527114"/>
                  </a:lnTo>
                  <a:lnTo>
                    <a:pt x="2073189" y="1415367"/>
                  </a:lnTo>
                  <a:lnTo>
                    <a:pt x="2188522" y="1268976"/>
                  </a:lnTo>
                  <a:lnTo>
                    <a:pt x="2221578" y="1227018"/>
                  </a:lnTo>
                  <a:lnTo>
                    <a:pt x="2219115" y="1225884"/>
                  </a:lnTo>
                  <a:lnTo>
                    <a:pt x="2190956" y="1212925"/>
                  </a:lnTo>
                  <a:lnTo>
                    <a:pt x="2128659" y="1183138"/>
                  </a:lnTo>
                  <a:lnTo>
                    <a:pt x="2108190" y="1184999"/>
                  </a:lnTo>
                  <a:lnTo>
                    <a:pt x="2084161" y="1186861"/>
                  </a:lnTo>
                  <a:lnTo>
                    <a:pt x="2081491" y="1186861"/>
                  </a:lnTo>
                  <a:cubicBezTo>
                    <a:pt x="2079712" y="1186861"/>
                    <a:pt x="2078822" y="1185930"/>
                    <a:pt x="2077042" y="1185930"/>
                  </a:cubicBezTo>
                  <a:lnTo>
                    <a:pt x="2075262" y="1184999"/>
                  </a:lnTo>
                  <a:lnTo>
                    <a:pt x="2039664" y="1164521"/>
                  </a:lnTo>
                  <a:lnTo>
                    <a:pt x="2012965" y="1149627"/>
                  </a:lnTo>
                  <a:lnTo>
                    <a:pt x="1992496" y="1168244"/>
                  </a:lnTo>
                  <a:lnTo>
                    <a:pt x="1964908" y="1194308"/>
                  </a:lnTo>
                  <a:lnTo>
                    <a:pt x="1962238" y="1197100"/>
                  </a:lnTo>
                  <a:cubicBezTo>
                    <a:pt x="1959568" y="1198962"/>
                    <a:pt x="1955118" y="1198962"/>
                    <a:pt x="1952448" y="1198031"/>
                  </a:cubicBezTo>
                  <a:lnTo>
                    <a:pt x="1894309" y="1188883"/>
                  </a:lnTo>
                  <a:lnTo>
                    <a:pt x="1887383" y="1187793"/>
                  </a:lnTo>
                  <a:lnTo>
                    <a:pt x="1872404" y="1211911"/>
                  </a:lnTo>
                  <a:lnTo>
                    <a:pt x="1814927" y="1304461"/>
                  </a:lnTo>
                  <a:cubicBezTo>
                    <a:pt x="1813308" y="1306086"/>
                    <a:pt x="1810070" y="1307711"/>
                    <a:pt x="1808451" y="1307711"/>
                  </a:cubicBezTo>
                  <a:lnTo>
                    <a:pt x="1659518" y="1338592"/>
                  </a:lnTo>
                  <a:lnTo>
                    <a:pt x="1793882" y="1284957"/>
                  </a:lnTo>
                  <a:lnTo>
                    <a:pt x="1847721" y="1180535"/>
                  </a:lnTo>
                  <a:cubicBezTo>
                    <a:pt x="1847731" y="1180516"/>
                    <a:pt x="1847740" y="1180497"/>
                    <a:pt x="1847750" y="1180478"/>
                  </a:cubicBezTo>
                  <a:lnTo>
                    <a:pt x="1847433" y="1180345"/>
                  </a:lnTo>
                  <a:lnTo>
                    <a:pt x="1846544" y="1178483"/>
                  </a:lnTo>
                  <a:lnTo>
                    <a:pt x="1823405" y="1157074"/>
                  </a:lnTo>
                  <a:lnTo>
                    <a:pt x="1802046" y="1135664"/>
                  </a:lnTo>
                  <a:lnTo>
                    <a:pt x="1763778" y="1111462"/>
                  </a:lnTo>
                  <a:lnTo>
                    <a:pt x="1725510" y="1087259"/>
                  </a:lnTo>
                  <a:lnTo>
                    <a:pt x="1656093" y="1063057"/>
                  </a:lnTo>
                  <a:lnTo>
                    <a:pt x="1585787" y="1038854"/>
                  </a:lnTo>
                  <a:lnTo>
                    <a:pt x="1529720" y="1026753"/>
                  </a:lnTo>
                  <a:lnTo>
                    <a:pt x="1471873" y="1014652"/>
                  </a:lnTo>
                  <a:lnTo>
                    <a:pt x="1470983" y="1014652"/>
                  </a:lnTo>
                  <a:lnTo>
                    <a:pt x="1421146" y="999758"/>
                  </a:lnTo>
                  <a:lnTo>
                    <a:pt x="1372198" y="984865"/>
                  </a:lnTo>
                  <a:lnTo>
                    <a:pt x="1325030" y="983003"/>
                  </a:lnTo>
                  <a:lnTo>
                    <a:pt x="1276973" y="981141"/>
                  </a:lnTo>
                  <a:lnTo>
                    <a:pt x="1274303" y="981141"/>
                  </a:lnTo>
                  <a:lnTo>
                    <a:pt x="1203997" y="948561"/>
                  </a:lnTo>
                  <a:lnTo>
                    <a:pt x="1159499" y="937391"/>
                  </a:lnTo>
                  <a:lnTo>
                    <a:pt x="1205777" y="942045"/>
                  </a:lnTo>
                  <a:lnTo>
                    <a:pt x="1242265" y="956008"/>
                  </a:lnTo>
                  <a:lnTo>
                    <a:pt x="1277863" y="969971"/>
                  </a:lnTo>
                  <a:lnTo>
                    <a:pt x="1325031" y="969971"/>
                  </a:lnTo>
                  <a:lnTo>
                    <a:pt x="1373088" y="969971"/>
                  </a:lnTo>
                  <a:lnTo>
                    <a:pt x="1374868" y="969971"/>
                  </a:lnTo>
                  <a:lnTo>
                    <a:pt x="1425595" y="983934"/>
                  </a:lnTo>
                  <a:lnTo>
                    <a:pt x="1475433" y="996966"/>
                  </a:lnTo>
                  <a:lnTo>
                    <a:pt x="1533280" y="1008136"/>
                  </a:lnTo>
                  <a:lnTo>
                    <a:pt x="1591127" y="1018376"/>
                  </a:lnTo>
                  <a:lnTo>
                    <a:pt x="1592017" y="1018376"/>
                  </a:lnTo>
                  <a:lnTo>
                    <a:pt x="1734410" y="1064919"/>
                  </a:lnTo>
                  <a:cubicBezTo>
                    <a:pt x="1750428" y="1070504"/>
                    <a:pt x="1762888" y="1081674"/>
                    <a:pt x="1777127" y="1090052"/>
                  </a:cubicBezTo>
                  <a:lnTo>
                    <a:pt x="1817175" y="1114254"/>
                  </a:lnTo>
                  <a:lnTo>
                    <a:pt x="1818955" y="1116116"/>
                  </a:lnTo>
                  <a:lnTo>
                    <a:pt x="1842094" y="1137526"/>
                  </a:lnTo>
                  <a:lnTo>
                    <a:pt x="1859226" y="1153816"/>
                  </a:lnTo>
                  <a:lnTo>
                    <a:pt x="1860749" y="1155265"/>
                  </a:lnTo>
                  <a:lnTo>
                    <a:pt x="1863997" y="1148965"/>
                  </a:lnTo>
                  <a:lnTo>
                    <a:pt x="1865110" y="1146807"/>
                  </a:lnTo>
                  <a:cubicBezTo>
                    <a:pt x="1867539" y="1141931"/>
                    <a:pt x="1871991" y="1138680"/>
                    <a:pt x="1877049" y="1137258"/>
                  </a:cubicBezTo>
                  <a:cubicBezTo>
                    <a:pt x="1882108" y="1135836"/>
                    <a:pt x="1887774" y="1136242"/>
                    <a:pt x="1892631" y="1138680"/>
                  </a:cubicBezTo>
                  <a:lnTo>
                    <a:pt x="1899330" y="1161549"/>
                  </a:lnTo>
                  <a:lnTo>
                    <a:pt x="1901387" y="1161844"/>
                  </a:lnTo>
                  <a:lnTo>
                    <a:pt x="1907061" y="1162659"/>
                  </a:lnTo>
                  <a:lnTo>
                    <a:pt x="1949778" y="1169175"/>
                  </a:lnTo>
                  <a:lnTo>
                    <a:pt x="1972917" y="1146834"/>
                  </a:lnTo>
                  <a:lnTo>
                    <a:pt x="2000506" y="1119839"/>
                  </a:lnTo>
                  <a:lnTo>
                    <a:pt x="2004066" y="1117047"/>
                  </a:lnTo>
                  <a:cubicBezTo>
                    <a:pt x="2006735" y="1115185"/>
                    <a:pt x="2010295" y="1115185"/>
                    <a:pt x="2013855" y="1116116"/>
                  </a:cubicBezTo>
                  <a:lnTo>
                    <a:pt x="2018305" y="1117977"/>
                  </a:lnTo>
                  <a:lnTo>
                    <a:pt x="2053903" y="1137526"/>
                  </a:lnTo>
                  <a:lnTo>
                    <a:pt x="2085941" y="1154281"/>
                  </a:lnTo>
                  <a:lnTo>
                    <a:pt x="2106410" y="1152419"/>
                  </a:lnTo>
                  <a:lnTo>
                    <a:pt x="2130439" y="1150557"/>
                  </a:lnTo>
                  <a:lnTo>
                    <a:pt x="2138449" y="1152419"/>
                  </a:lnTo>
                  <a:lnTo>
                    <a:pt x="2215625" y="1186861"/>
                  </a:lnTo>
                  <a:lnTo>
                    <a:pt x="2243437" y="1199273"/>
                  </a:lnTo>
                  <a:lnTo>
                    <a:pt x="2256334" y="1182903"/>
                  </a:lnTo>
                  <a:lnTo>
                    <a:pt x="2346572" y="1068365"/>
                  </a:lnTo>
                  <a:lnTo>
                    <a:pt x="2444140" y="897018"/>
                  </a:lnTo>
                  <a:lnTo>
                    <a:pt x="2543529" y="724601"/>
                  </a:lnTo>
                  <a:lnTo>
                    <a:pt x="2553584" y="704747"/>
                  </a:lnTo>
                  <a:lnTo>
                    <a:pt x="2561120" y="689869"/>
                  </a:lnTo>
                  <a:lnTo>
                    <a:pt x="2554808" y="691804"/>
                  </a:lnTo>
                  <a:cubicBezTo>
                    <a:pt x="2542730" y="693414"/>
                    <a:pt x="2530385" y="693950"/>
                    <a:pt x="2518219" y="696095"/>
                  </a:cubicBezTo>
                  <a:lnTo>
                    <a:pt x="2478141" y="693950"/>
                  </a:lnTo>
                  <a:lnTo>
                    <a:pt x="2440926" y="690732"/>
                  </a:lnTo>
                  <a:lnTo>
                    <a:pt x="2435200" y="688586"/>
                  </a:lnTo>
                  <a:lnTo>
                    <a:pt x="2392975" y="658551"/>
                  </a:lnTo>
                  <a:lnTo>
                    <a:pt x="2352897" y="630662"/>
                  </a:lnTo>
                  <a:lnTo>
                    <a:pt x="2308525" y="628516"/>
                  </a:lnTo>
                  <a:lnTo>
                    <a:pt x="2262006" y="625298"/>
                  </a:lnTo>
                  <a:lnTo>
                    <a:pt x="2259859" y="625298"/>
                  </a:lnTo>
                  <a:cubicBezTo>
                    <a:pt x="2258428" y="625298"/>
                    <a:pt x="2256996" y="624226"/>
                    <a:pt x="2255565" y="623153"/>
                  </a:cubicBezTo>
                  <a:lnTo>
                    <a:pt x="2254134" y="622080"/>
                  </a:lnTo>
                  <a:lnTo>
                    <a:pt x="2215487" y="580246"/>
                  </a:lnTo>
                  <a:lnTo>
                    <a:pt x="2195214" y="557921"/>
                  </a:lnTo>
                  <a:lnTo>
                    <a:pt x="2193537" y="556074"/>
                  </a:lnTo>
                  <a:lnTo>
                    <a:pt x="2166715" y="565575"/>
                  </a:lnTo>
                  <a:lnTo>
                    <a:pt x="2136026" y="576446"/>
                  </a:lnTo>
                  <a:lnTo>
                    <a:pt x="2106928" y="587720"/>
                  </a:lnTo>
                  <a:lnTo>
                    <a:pt x="2081064" y="597383"/>
                  </a:lnTo>
                  <a:lnTo>
                    <a:pt x="2060049" y="645698"/>
                  </a:lnTo>
                  <a:lnTo>
                    <a:pt x="2037417" y="695624"/>
                  </a:lnTo>
                  <a:lnTo>
                    <a:pt x="2039033" y="698845"/>
                  </a:lnTo>
                  <a:cubicBezTo>
                    <a:pt x="2037417" y="708508"/>
                    <a:pt x="2040650" y="723002"/>
                    <a:pt x="2042267" y="734276"/>
                  </a:cubicBezTo>
                  <a:lnTo>
                    <a:pt x="2043883" y="737497"/>
                  </a:lnTo>
                  <a:cubicBezTo>
                    <a:pt x="2048733" y="742329"/>
                    <a:pt x="2047116" y="750381"/>
                    <a:pt x="2042267" y="755212"/>
                  </a:cubicBezTo>
                  <a:cubicBezTo>
                    <a:pt x="2035800" y="760044"/>
                    <a:pt x="2027717" y="760044"/>
                    <a:pt x="2021252" y="753602"/>
                  </a:cubicBezTo>
                  <a:cubicBezTo>
                    <a:pt x="2014785" y="742328"/>
                    <a:pt x="2013169" y="729444"/>
                    <a:pt x="2011552" y="716560"/>
                  </a:cubicBezTo>
                  <a:cubicBezTo>
                    <a:pt x="2011552" y="705287"/>
                    <a:pt x="2008319" y="695624"/>
                    <a:pt x="2013169" y="685961"/>
                  </a:cubicBezTo>
                  <a:lnTo>
                    <a:pt x="2063282" y="586109"/>
                  </a:lnTo>
                  <a:cubicBezTo>
                    <a:pt x="2068131" y="574836"/>
                    <a:pt x="2098845" y="570004"/>
                    <a:pt x="2100462" y="570004"/>
                  </a:cubicBezTo>
                  <a:lnTo>
                    <a:pt x="2161209" y="552314"/>
                  </a:lnTo>
                  <a:lnTo>
                    <a:pt x="2184074" y="545655"/>
                  </a:lnTo>
                  <a:lnTo>
                    <a:pt x="2180967" y="542233"/>
                  </a:lnTo>
                  <a:lnTo>
                    <a:pt x="2180419" y="541630"/>
                  </a:lnTo>
                  <a:lnTo>
                    <a:pt x="2146782" y="541630"/>
                  </a:lnTo>
                  <a:lnTo>
                    <a:pt x="2108136" y="540557"/>
                  </a:lnTo>
                  <a:lnTo>
                    <a:pt x="2106705" y="540557"/>
                  </a:lnTo>
                  <a:cubicBezTo>
                    <a:pt x="2105273" y="540557"/>
                    <a:pt x="2103842" y="539484"/>
                    <a:pt x="2102410" y="538412"/>
                  </a:cubicBezTo>
                  <a:lnTo>
                    <a:pt x="2100979" y="537339"/>
                  </a:lnTo>
                  <a:lnTo>
                    <a:pt x="2063048" y="493359"/>
                  </a:lnTo>
                  <a:lnTo>
                    <a:pt x="2029412" y="454743"/>
                  </a:lnTo>
                  <a:lnTo>
                    <a:pt x="1957844" y="469760"/>
                  </a:lnTo>
                  <a:lnTo>
                    <a:pt x="1881982" y="485850"/>
                  </a:lnTo>
                  <a:lnTo>
                    <a:pt x="1879835" y="485850"/>
                  </a:lnTo>
                  <a:lnTo>
                    <a:pt x="1856218" y="482632"/>
                  </a:lnTo>
                  <a:lnTo>
                    <a:pt x="1834032" y="480487"/>
                  </a:lnTo>
                  <a:lnTo>
                    <a:pt x="1785365" y="496577"/>
                  </a:lnTo>
                  <a:lnTo>
                    <a:pt x="1734553" y="513740"/>
                  </a:lnTo>
                  <a:lnTo>
                    <a:pt x="1733121" y="513740"/>
                  </a:lnTo>
                  <a:lnTo>
                    <a:pt x="1690181" y="516958"/>
                  </a:lnTo>
                  <a:lnTo>
                    <a:pt x="1647956" y="519103"/>
                  </a:lnTo>
                  <a:lnTo>
                    <a:pt x="1599290" y="522321"/>
                  </a:lnTo>
                  <a:lnTo>
                    <a:pt x="1550624" y="525540"/>
                  </a:lnTo>
                  <a:lnTo>
                    <a:pt x="1519134" y="534121"/>
                  </a:lnTo>
                  <a:lnTo>
                    <a:pt x="1486928" y="541630"/>
                  </a:lnTo>
                  <a:lnTo>
                    <a:pt x="1486213" y="541629"/>
                  </a:lnTo>
                  <a:lnTo>
                    <a:pt x="1341646" y="545920"/>
                  </a:lnTo>
                  <a:lnTo>
                    <a:pt x="1341646" y="544848"/>
                  </a:lnTo>
                  <a:lnTo>
                    <a:pt x="1485497" y="526612"/>
                  </a:lnTo>
                  <a:lnTo>
                    <a:pt x="1549908" y="507304"/>
                  </a:lnTo>
                  <a:lnTo>
                    <a:pt x="1647240" y="496577"/>
                  </a:lnTo>
                  <a:lnTo>
                    <a:pt x="1689465" y="493359"/>
                  </a:lnTo>
                  <a:lnTo>
                    <a:pt x="1730974" y="489068"/>
                  </a:lnTo>
                  <a:lnTo>
                    <a:pt x="1780356" y="470833"/>
                  </a:lnTo>
                  <a:lnTo>
                    <a:pt x="1830453" y="452597"/>
                  </a:lnTo>
                  <a:lnTo>
                    <a:pt x="1834032" y="452597"/>
                  </a:lnTo>
                  <a:lnTo>
                    <a:pt x="1856933" y="454743"/>
                  </a:lnTo>
                  <a:lnTo>
                    <a:pt x="1879835" y="455815"/>
                  </a:lnTo>
                  <a:lnTo>
                    <a:pt x="1954981" y="438653"/>
                  </a:lnTo>
                  <a:lnTo>
                    <a:pt x="2030843" y="420417"/>
                  </a:lnTo>
                  <a:lnTo>
                    <a:pt x="2032990" y="420417"/>
                  </a:lnTo>
                  <a:cubicBezTo>
                    <a:pt x="2034421" y="420417"/>
                    <a:pt x="2036568" y="420417"/>
                    <a:pt x="2038000" y="422562"/>
                  </a:cubicBezTo>
                  <a:lnTo>
                    <a:pt x="2039431" y="423635"/>
                  </a:lnTo>
                  <a:lnTo>
                    <a:pt x="2078077" y="466542"/>
                  </a:lnTo>
                  <a:lnTo>
                    <a:pt x="2112430" y="505158"/>
                  </a:lnTo>
                  <a:lnTo>
                    <a:pt x="2146782" y="505159"/>
                  </a:lnTo>
                  <a:lnTo>
                    <a:pt x="2184713" y="505158"/>
                  </a:lnTo>
                  <a:lnTo>
                    <a:pt x="2186860" y="505159"/>
                  </a:lnTo>
                  <a:cubicBezTo>
                    <a:pt x="2188291" y="505159"/>
                    <a:pt x="2189007" y="506231"/>
                    <a:pt x="2190439" y="507304"/>
                  </a:cubicBezTo>
                  <a:lnTo>
                    <a:pt x="2192586" y="508377"/>
                  </a:lnTo>
                  <a:lnTo>
                    <a:pt x="2214928" y="531942"/>
                  </a:lnTo>
                  <a:lnTo>
                    <a:pt x="2223938" y="541444"/>
                  </a:lnTo>
                  <a:lnTo>
                    <a:pt x="2239485" y="544840"/>
                  </a:lnTo>
                  <a:cubicBezTo>
                    <a:pt x="2253225" y="548262"/>
                    <a:pt x="2266966" y="552289"/>
                    <a:pt x="2273432" y="553899"/>
                  </a:cubicBezTo>
                  <a:lnTo>
                    <a:pt x="2236049" y="552037"/>
                  </a:lnTo>
                  <a:lnTo>
                    <a:pt x="2233893" y="551930"/>
                  </a:lnTo>
                  <a:lnTo>
                    <a:pt x="2251920" y="570843"/>
                  </a:lnTo>
                  <a:lnTo>
                    <a:pt x="2267016" y="586682"/>
                  </a:lnTo>
                  <a:lnTo>
                    <a:pt x="2309957" y="588827"/>
                  </a:lnTo>
                  <a:lnTo>
                    <a:pt x="2357191" y="589900"/>
                  </a:lnTo>
                  <a:lnTo>
                    <a:pt x="2362917" y="592046"/>
                  </a:lnTo>
                  <a:lnTo>
                    <a:pt x="2405142" y="621008"/>
                  </a:lnTo>
                  <a:lnTo>
                    <a:pt x="2445220" y="647825"/>
                  </a:lnTo>
                  <a:lnTo>
                    <a:pt x="2479572" y="649970"/>
                  </a:lnTo>
                  <a:lnTo>
                    <a:pt x="2515356" y="652115"/>
                  </a:lnTo>
                  <a:lnTo>
                    <a:pt x="2549708" y="644607"/>
                  </a:lnTo>
                  <a:lnTo>
                    <a:pt x="2585492" y="636025"/>
                  </a:lnTo>
                  <a:cubicBezTo>
                    <a:pt x="2585253" y="633522"/>
                    <a:pt x="2585015" y="631020"/>
                    <a:pt x="2584776" y="628517"/>
                  </a:cubicBezTo>
                  <a:lnTo>
                    <a:pt x="2610015" y="590068"/>
                  </a:lnTo>
                  <a:lnTo>
                    <a:pt x="2617247" y="579051"/>
                  </a:lnTo>
                  <a:lnTo>
                    <a:pt x="2623974" y="565769"/>
                  </a:lnTo>
                  <a:lnTo>
                    <a:pt x="2705330" y="406403"/>
                  </a:lnTo>
                  <a:lnTo>
                    <a:pt x="2710091" y="399927"/>
                  </a:lnTo>
                  <a:cubicBezTo>
                    <a:pt x="2713033" y="394520"/>
                    <a:pt x="2717956" y="390401"/>
                    <a:pt x="2723039" y="388639"/>
                  </a:cubicBezTo>
                  <a:lnTo>
                    <a:pt x="2731388" y="386184"/>
                  </a:lnTo>
                  <a:lnTo>
                    <a:pt x="3040017" y="305314"/>
                  </a:lnTo>
                  <a:lnTo>
                    <a:pt x="3246523" y="252106"/>
                  </a:lnTo>
                  <a:lnTo>
                    <a:pt x="3253437" y="250325"/>
                  </a:lnTo>
                  <a:lnTo>
                    <a:pt x="3250876" y="248770"/>
                  </a:lnTo>
                  <a:lnTo>
                    <a:pt x="3195676" y="226522"/>
                  </a:lnTo>
                  <a:lnTo>
                    <a:pt x="3139652" y="203450"/>
                  </a:lnTo>
                  <a:lnTo>
                    <a:pt x="3138828" y="203450"/>
                  </a:lnTo>
                  <a:lnTo>
                    <a:pt x="3089395" y="179555"/>
                  </a:lnTo>
                  <a:lnTo>
                    <a:pt x="3040786" y="156483"/>
                  </a:lnTo>
                  <a:lnTo>
                    <a:pt x="3014422" y="155659"/>
                  </a:lnTo>
                  <a:lnTo>
                    <a:pt x="2984762" y="154011"/>
                  </a:lnTo>
                  <a:lnTo>
                    <a:pt x="2983938" y="154011"/>
                  </a:lnTo>
                  <a:cubicBezTo>
                    <a:pt x="2983114" y="154011"/>
                    <a:pt x="2982290" y="154010"/>
                    <a:pt x="2981466" y="153187"/>
                  </a:cubicBezTo>
                  <a:lnTo>
                    <a:pt x="2980643" y="153187"/>
                  </a:lnTo>
                  <a:lnTo>
                    <a:pt x="2950983" y="132587"/>
                  </a:lnTo>
                  <a:lnTo>
                    <a:pt x="2922971" y="112811"/>
                  </a:lnTo>
                  <a:lnTo>
                    <a:pt x="2883424" y="106219"/>
                  </a:lnTo>
                  <a:lnTo>
                    <a:pt x="2843054" y="99627"/>
                  </a:lnTo>
                  <a:lnTo>
                    <a:pt x="2840583" y="98803"/>
                  </a:lnTo>
                  <a:cubicBezTo>
                    <a:pt x="2824929" y="89739"/>
                    <a:pt x="2813394" y="76555"/>
                    <a:pt x="2798564" y="67491"/>
                  </a:cubicBezTo>
                  <a:lnTo>
                    <a:pt x="2733477" y="57603"/>
                  </a:ln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6" name="任意多边形 387">
              <a:extLst>
                <a:ext uri="{FF2B5EF4-FFF2-40B4-BE49-F238E27FC236}">
                  <a16:creationId xmlns:a16="http://schemas.microsoft.com/office/drawing/2014/main" id="{3CB000E2-BA3B-4D34-B3A6-F81820D1B8DA}"/>
                </a:ext>
              </a:extLst>
            </p:cNvPr>
            <p:cNvSpPr>
              <a:spLocks/>
            </p:cNvSpPr>
            <p:nvPr/>
          </p:nvSpPr>
          <p:spPr bwMode="auto">
            <a:xfrm rot="20933214">
              <a:off x="4667630" y="3525821"/>
              <a:ext cx="212399" cy="20138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7" name="任意多边形 388">
              <a:extLst>
                <a:ext uri="{FF2B5EF4-FFF2-40B4-BE49-F238E27FC236}">
                  <a16:creationId xmlns:a16="http://schemas.microsoft.com/office/drawing/2014/main" id="{F460EDD2-A0B6-4223-ABBC-34E935FA617C}"/>
                </a:ext>
              </a:extLst>
            </p:cNvPr>
            <p:cNvSpPr>
              <a:spLocks/>
            </p:cNvSpPr>
            <p:nvPr/>
          </p:nvSpPr>
          <p:spPr bwMode="auto">
            <a:xfrm rot="20933214">
              <a:off x="5034064" y="3510279"/>
              <a:ext cx="245187" cy="23246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8" name="任意多边形 389">
              <a:extLst>
                <a:ext uri="{FF2B5EF4-FFF2-40B4-BE49-F238E27FC236}">
                  <a16:creationId xmlns:a16="http://schemas.microsoft.com/office/drawing/2014/main" id="{25BAC846-8BB5-44E8-A6DE-01C6950B1DDD}"/>
                </a:ext>
              </a:extLst>
            </p:cNvPr>
            <p:cNvSpPr>
              <a:spLocks/>
            </p:cNvSpPr>
            <p:nvPr/>
          </p:nvSpPr>
          <p:spPr bwMode="auto">
            <a:xfrm rot="20933214">
              <a:off x="4848528" y="3687468"/>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9" name="任意多边形 390">
              <a:extLst>
                <a:ext uri="{FF2B5EF4-FFF2-40B4-BE49-F238E27FC236}">
                  <a16:creationId xmlns:a16="http://schemas.microsoft.com/office/drawing/2014/main" id="{B5EEC5D5-3828-4911-ACD4-B8A5E2AAC64C}"/>
                </a:ext>
              </a:extLst>
            </p:cNvPr>
            <p:cNvSpPr>
              <a:spLocks/>
            </p:cNvSpPr>
            <p:nvPr/>
          </p:nvSpPr>
          <p:spPr bwMode="auto">
            <a:xfrm rot="20933214">
              <a:off x="5234586" y="3057041"/>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0" name="任意多边形 391">
              <a:extLst>
                <a:ext uri="{FF2B5EF4-FFF2-40B4-BE49-F238E27FC236}">
                  <a16:creationId xmlns:a16="http://schemas.microsoft.com/office/drawing/2014/main" id="{8C697852-52AC-41CE-979D-7638A668EE52}"/>
                </a:ext>
              </a:extLst>
            </p:cNvPr>
            <p:cNvSpPr>
              <a:spLocks/>
            </p:cNvSpPr>
            <p:nvPr/>
          </p:nvSpPr>
          <p:spPr bwMode="auto">
            <a:xfrm rot="20933214">
              <a:off x="4830224" y="3554518"/>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1" name="任意多边形 392">
              <a:extLst>
                <a:ext uri="{FF2B5EF4-FFF2-40B4-BE49-F238E27FC236}">
                  <a16:creationId xmlns:a16="http://schemas.microsoft.com/office/drawing/2014/main" id="{FF7CA181-38B1-4904-8108-EBDE778640F7}"/>
                </a:ext>
              </a:extLst>
            </p:cNvPr>
            <p:cNvSpPr>
              <a:spLocks/>
            </p:cNvSpPr>
            <p:nvPr/>
          </p:nvSpPr>
          <p:spPr bwMode="auto">
            <a:xfrm rot="20933214">
              <a:off x="5461266" y="3195166"/>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2" name="任意多边形 393">
              <a:extLst>
                <a:ext uri="{FF2B5EF4-FFF2-40B4-BE49-F238E27FC236}">
                  <a16:creationId xmlns:a16="http://schemas.microsoft.com/office/drawing/2014/main" id="{6CBDCE5D-8E34-491E-8B55-B6A2EE6CAD3A}"/>
                </a:ext>
              </a:extLst>
            </p:cNvPr>
            <p:cNvSpPr>
              <a:spLocks/>
            </p:cNvSpPr>
            <p:nvPr/>
          </p:nvSpPr>
          <p:spPr bwMode="auto">
            <a:xfrm rot="20933214">
              <a:off x="4999844" y="3687467"/>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3" name="任意多边形 394">
              <a:extLst>
                <a:ext uri="{FF2B5EF4-FFF2-40B4-BE49-F238E27FC236}">
                  <a16:creationId xmlns:a16="http://schemas.microsoft.com/office/drawing/2014/main" id="{DA734B39-1D41-46AE-960F-106B7CCDE3C9}"/>
                </a:ext>
              </a:extLst>
            </p:cNvPr>
            <p:cNvSpPr>
              <a:spLocks/>
            </p:cNvSpPr>
            <p:nvPr/>
          </p:nvSpPr>
          <p:spPr bwMode="auto">
            <a:xfrm rot="20933214">
              <a:off x="4151424" y="352840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4" name="任意多边形 395">
              <a:extLst>
                <a:ext uri="{FF2B5EF4-FFF2-40B4-BE49-F238E27FC236}">
                  <a16:creationId xmlns:a16="http://schemas.microsoft.com/office/drawing/2014/main" id="{D7CD045D-3F63-4C69-BF89-DA8AF94F66BB}"/>
                </a:ext>
              </a:extLst>
            </p:cNvPr>
            <p:cNvSpPr>
              <a:spLocks/>
            </p:cNvSpPr>
            <p:nvPr/>
          </p:nvSpPr>
          <p:spPr bwMode="auto">
            <a:xfrm rot="20933214">
              <a:off x="4901031" y="3452895"/>
              <a:ext cx="225856" cy="19380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5" name="任意多边形 396">
              <a:extLst>
                <a:ext uri="{FF2B5EF4-FFF2-40B4-BE49-F238E27FC236}">
                  <a16:creationId xmlns:a16="http://schemas.microsoft.com/office/drawing/2014/main" id="{648A299B-4748-4147-9EA9-FB0C8ACA4ABB}"/>
                </a:ext>
              </a:extLst>
            </p:cNvPr>
            <p:cNvSpPr>
              <a:spLocks/>
            </p:cNvSpPr>
            <p:nvPr/>
          </p:nvSpPr>
          <p:spPr bwMode="auto">
            <a:xfrm rot="20933214">
              <a:off x="5444067" y="3087918"/>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 name="任意多边形 397">
              <a:extLst>
                <a:ext uri="{FF2B5EF4-FFF2-40B4-BE49-F238E27FC236}">
                  <a16:creationId xmlns:a16="http://schemas.microsoft.com/office/drawing/2014/main" id="{E05963F1-F9BE-4938-A6C1-B2B1DFF17940}"/>
                </a:ext>
              </a:extLst>
            </p:cNvPr>
            <p:cNvSpPr>
              <a:spLocks/>
            </p:cNvSpPr>
            <p:nvPr/>
          </p:nvSpPr>
          <p:spPr bwMode="auto">
            <a:xfrm rot="20933214">
              <a:off x="5344529" y="3107124"/>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 name="任意多边形 398">
              <a:extLst>
                <a:ext uri="{FF2B5EF4-FFF2-40B4-BE49-F238E27FC236}">
                  <a16:creationId xmlns:a16="http://schemas.microsoft.com/office/drawing/2014/main" id="{2B09E448-76CF-4575-BAFF-DB9383FDB472}"/>
                </a:ext>
              </a:extLst>
            </p:cNvPr>
            <p:cNvSpPr>
              <a:spLocks/>
            </p:cNvSpPr>
            <p:nvPr/>
          </p:nvSpPr>
          <p:spPr bwMode="auto">
            <a:xfrm rot="20933214">
              <a:off x="5845111" y="323253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 name="任意多边形 399">
              <a:extLst>
                <a:ext uri="{FF2B5EF4-FFF2-40B4-BE49-F238E27FC236}">
                  <a16:creationId xmlns:a16="http://schemas.microsoft.com/office/drawing/2014/main" id="{8F13581B-6FDB-41DE-84EB-97DB78556165}"/>
                </a:ext>
              </a:extLst>
            </p:cNvPr>
            <p:cNvSpPr>
              <a:spLocks/>
            </p:cNvSpPr>
            <p:nvPr/>
          </p:nvSpPr>
          <p:spPr bwMode="auto">
            <a:xfrm rot="20933214">
              <a:off x="5782678" y="3316527"/>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 name="任意多边形 400">
              <a:extLst>
                <a:ext uri="{FF2B5EF4-FFF2-40B4-BE49-F238E27FC236}">
                  <a16:creationId xmlns:a16="http://schemas.microsoft.com/office/drawing/2014/main" id="{F97C97BC-2ED9-46F5-8228-B337A01E7C0A}"/>
                </a:ext>
              </a:extLst>
            </p:cNvPr>
            <p:cNvSpPr>
              <a:spLocks/>
            </p:cNvSpPr>
            <p:nvPr/>
          </p:nvSpPr>
          <p:spPr bwMode="auto">
            <a:xfrm rot="20933214">
              <a:off x="5856294" y="339300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 name="任意多边形 401">
              <a:extLst>
                <a:ext uri="{FF2B5EF4-FFF2-40B4-BE49-F238E27FC236}">
                  <a16:creationId xmlns:a16="http://schemas.microsoft.com/office/drawing/2014/main" id="{556634DB-11D3-49AB-BA19-8906D0932731}"/>
                </a:ext>
              </a:extLst>
            </p:cNvPr>
            <p:cNvSpPr>
              <a:spLocks/>
            </p:cNvSpPr>
            <p:nvPr/>
          </p:nvSpPr>
          <p:spPr bwMode="auto">
            <a:xfrm rot="20933214">
              <a:off x="5766963" y="344544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1" name="任意多边形 402">
              <a:extLst>
                <a:ext uri="{FF2B5EF4-FFF2-40B4-BE49-F238E27FC236}">
                  <a16:creationId xmlns:a16="http://schemas.microsoft.com/office/drawing/2014/main" id="{D7210A00-083A-405C-8F0F-B673378C0696}"/>
                </a:ext>
              </a:extLst>
            </p:cNvPr>
            <p:cNvSpPr>
              <a:spLocks/>
            </p:cNvSpPr>
            <p:nvPr/>
          </p:nvSpPr>
          <p:spPr bwMode="auto">
            <a:xfrm rot="20933214">
              <a:off x="4684793" y="300585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 name="任意多边形 403">
              <a:extLst>
                <a:ext uri="{FF2B5EF4-FFF2-40B4-BE49-F238E27FC236}">
                  <a16:creationId xmlns:a16="http://schemas.microsoft.com/office/drawing/2014/main" id="{32BED6F5-0234-4999-BAE6-370353279900}"/>
                </a:ext>
              </a:extLst>
            </p:cNvPr>
            <p:cNvSpPr>
              <a:spLocks/>
            </p:cNvSpPr>
            <p:nvPr/>
          </p:nvSpPr>
          <p:spPr bwMode="auto">
            <a:xfrm rot="20933214">
              <a:off x="4608512" y="308401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 name="任意多边形 404">
              <a:extLst>
                <a:ext uri="{FF2B5EF4-FFF2-40B4-BE49-F238E27FC236}">
                  <a16:creationId xmlns:a16="http://schemas.microsoft.com/office/drawing/2014/main" id="{881D03FC-F574-463D-8DA5-00DA921124D2}"/>
                </a:ext>
              </a:extLst>
            </p:cNvPr>
            <p:cNvSpPr>
              <a:spLocks/>
            </p:cNvSpPr>
            <p:nvPr/>
          </p:nvSpPr>
          <p:spPr bwMode="auto">
            <a:xfrm rot="20933214">
              <a:off x="4754105" y="309194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 name="任意多边形 405">
              <a:extLst>
                <a:ext uri="{FF2B5EF4-FFF2-40B4-BE49-F238E27FC236}">
                  <a16:creationId xmlns:a16="http://schemas.microsoft.com/office/drawing/2014/main" id="{350D8ECF-F99B-48EE-9948-B0776415311D}"/>
                </a:ext>
              </a:extLst>
            </p:cNvPr>
            <p:cNvSpPr>
              <a:spLocks/>
            </p:cNvSpPr>
            <p:nvPr/>
          </p:nvSpPr>
          <p:spPr bwMode="auto">
            <a:xfrm rot="20933214">
              <a:off x="4671682" y="3129837"/>
              <a:ext cx="203590" cy="1930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 name="任意多边形 406">
              <a:extLst>
                <a:ext uri="{FF2B5EF4-FFF2-40B4-BE49-F238E27FC236}">
                  <a16:creationId xmlns:a16="http://schemas.microsoft.com/office/drawing/2014/main" id="{AA53A757-E55E-42BD-894C-EEECEBD72046}"/>
                </a:ext>
              </a:extLst>
            </p:cNvPr>
            <p:cNvSpPr>
              <a:spLocks/>
            </p:cNvSpPr>
            <p:nvPr/>
          </p:nvSpPr>
          <p:spPr bwMode="auto">
            <a:xfrm rot="20933214">
              <a:off x="4764468" y="320710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6" name="任意多边形 407">
              <a:extLst>
                <a:ext uri="{FF2B5EF4-FFF2-40B4-BE49-F238E27FC236}">
                  <a16:creationId xmlns:a16="http://schemas.microsoft.com/office/drawing/2014/main" id="{216BB751-D4E2-4E31-A8EA-E4A6E9E4EC76}"/>
                </a:ext>
              </a:extLst>
            </p:cNvPr>
            <p:cNvSpPr>
              <a:spLocks/>
            </p:cNvSpPr>
            <p:nvPr/>
          </p:nvSpPr>
          <p:spPr bwMode="auto">
            <a:xfrm rot="20933214">
              <a:off x="4637768" y="288847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 name="任意多边形 408">
              <a:extLst>
                <a:ext uri="{FF2B5EF4-FFF2-40B4-BE49-F238E27FC236}">
                  <a16:creationId xmlns:a16="http://schemas.microsoft.com/office/drawing/2014/main" id="{1F9C66D3-97BD-4C64-8528-068A6D2A53E4}"/>
                </a:ext>
              </a:extLst>
            </p:cNvPr>
            <p:cNvSpPr>
              <a:spLocks/>
            </p:cNvSpPr>
            <p:nvPr/>
          </p:nvSpPr>
          <p:spPr bwMode="auto">
            <a:xfrm rot="20933214">
              <a:off x="4571807" y="281940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8" name="任意多边形 409">
              <a:extLst>
                <a:ext uri="{FF2B5EF4-FFF2-40B4-BE49-F238E27FC236}">
                  <a16:creationId xmlns:a16="http://schemas.microsoft.com/office/drawing/2014/main" id="{0A149AF5-8AAE-496E-82A6-5690B7FCFD1D}"/>
                </a:ext>
              </a:extLst>
            </p:cNvPr>
            <p:cNvSpPr>
              <a:spLocks/>
            </p:cNvSpPr>
            <p:nvPr/>
          </p:nvSpPr>
          <p:spPr bwMode="auto">
            <a:xfrm rot="20933214">
              <a:off x="4571807" y="269549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 name="任意多边形 410">
              <a:extLst>
                <a:ext uri="{FF2B5EF4-FFF2-40B4-BE49-F238E27FC236}">
                  <a16:creationId xmlns:a16="http://schemas.microsoft.com/office/drawing/2014/main" id="{6D28415C-6B2D-4BFA-87D2-604E21190CD5}"/>
                </a:ext>
              </a:extLst>
            </p:cNvPr>
            <p:cNvSpPr>
              <a:spLocks/>
            </p:cNvSpPr>
            <p:nvPr/>
          </p:nvSpPr>
          <p:spPr bwMode="auto">
            <a:xfrm rot="20933214">
              <a:off x="5715788" y="259137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 name="任意多边形 411">
              <a:extLst>
                <a:ext uri="{FF2B5EF4-FFF2-40B4-BE49-F238E27FC236}">
                  <a16:creationId xmlns:a16="http://schemas.microsoft.com/office/drawing/2014/main" id="{844EFC7F-6429-4992-822D-BDA4A8D21D9F}"/>
                </a:ext>
              </a:extLst>
            </p:cNvPr>
            <p:cNvSpPr>
              <a:spLocks/>
            </p:cNvSpPr>
            <p:nvPr/>
          </p:nvSpPr>
          <p:spPr bwMode="auto">
            <a:xfrm rot="20933214">
              <a:off x="5586190" y="249910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 name="任意多边形 412">
              <a:extLst>
                <a:ext uri="{FF2B5EF4-FFF2-40B4-BE49-F238E27FC236}">
                  <a16:creationId xmlns:a16="http://schemas.microsoft.com/office/drawing/2014/main" id="{66325AEF-DE5C-4856-9620-2173707C3974}"/>
                </a:ext>
              </a:extLst>
            </p:cNvPr>
            <p:cNvSpPr>
              <a:spLocks/>
            </p:cNvSpPr>
            <p:nvPr/>
          </p:nvSpPr>
          <p:spPr bwMode="auto">
            <a:xfrm rot="20933214">
              <a:off x="5626457" y="265922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 name="任意多边形 413">
              <a:extLst>
                <a:ext uri="{FF2B5EF4-FFF2-40B4-BE49-F238E27FC236}">
                  <a16:creationId xmlns:a16="http://schemas.microsoft.com/office/drawing/2014/main" id="{57BB08EF-2FED-4500-B8B7-5F98C70194B3}"/>
                </a:ext>
              </a:extLst>
            </p:cNvPr>
            <p:cNvSpPr>
              <a:spLocks/>
            </p:cNvSpPr>
            <p:nvPr/>
          </p:nvSpPr>
          <p:spPr bwMode="auto">
            <a:xfrm rot="20933214">
              <a:off x="5537126" y="2711667"/>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 name="任意多边形 414">
              <a:extLst>
                <a:ext uri="{FF2B5EF4-FFF2-40B4-BE49-F238E27FC236}">
                  <a16:creationId xmlns:a16="http://schemas.microsoft.com/office/drawing/2014/main" id="{77C8763E-A24E-405D-9F92-16E5AD84699E}"/>
                </a:ext>
              </a:extLst>
            </p:cNvPr>
            <p:cNvSpPr>
              <a:spLocks/>
            </p:cNvSpPr>
            <p:nvPr/>
          </p:nvSpPr>
          <p:spPr bwMode="auto">
            <a:xfrm rot="20933214">
              <a:off x="5253914" y="242360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4" name="任意多边形 415">
              <a:extLst>
                <a:ext uri="{FF2B5EF4-FFF2-40B4-BE49-F238E27FC236}">
                  <a16:creationId xmlns:a16="http://schemas.microsoft.com/office/drawing/2014/main" id="{1E325F8C-1B91-4851-B60A-2F7CD1EEABD4}"/>
                </a:ext>
              </a:extLst>
            </p:cNvPr>
            <p:cNvSpPr>
              <a:spLocks/>
            </p:cNvSpPr>
            <p:nvPr/>
          </p:nvSpPr>
          <p:spPr bwMode="auto">
            <a:xfrm rot="20933214">
              <a:off x="5336893" y="240716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5" name="任意多边形 416">
              <a:extLst>
                <a:ext uri="{FF2B5EF4-FFF2-40B4-BE49-F238E27FC236}">
                  <a16:creationId xmlns:a16="http://schemas.microsoft.com/office/drawing/2014/main" id="{AD6C895A-1FF4-44AA-A193-FC2586F7CC7C}"/>
                </a:ext>
              </a:extLst>
            </p:cNvPr>
            <p:cNvSpPr>
              <a:spLocks/>
            </p:cNvSpPr>
            <p:nvPr/>
          </p:nvSpPr>
          <p:spPr bwMode="auto">
            <a:xfrm rot="20933214">
              <a:off x="5420052" y="246844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6" name="任意多边形 417">
              <a:extLst>
                <a:ext uri="{FF2B5EF4-FFF2-40B4-BE49-F238E27FC236}">
                  <a16:creationId xmlns:a16="http://schemas.microsoft.com/office/drawing/2014/main" id="{B101171A-DC59-4F45-B78B-E2B1063EA495}"/>
                </a:ext>
              </a:extLst>
            </p:cNvPr>
            <p:cNvSpPr>
              <a:spLocks/>
            </p:cNvSpPr>
            <p:nvPr/>
          </p:nvSpPr>
          <p:spPr bwMode="auto">
            <a:xfrm rot="20933214">
              <a:off x="5482670" y="238014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7" name="任意多边形 418">
              <a:extLst>
                <a:ext uri="{FF2B5EF4-FFF2-40B4-BE49-F238E27FC236}">
                  <a16:creationId xmlns:a16="http://schemas.microsoft.com/office/drawing/2014/main" id="{975DDB99-EF40-442C-902C-0144AE5473F8}"/>
                </a:ext>
              </a:extLst>
            </p:cNvPr>
            <p:cNvSpPr>
              <a:spLocks/>
            </p:cNvSpPr>
            <p:nvPr/>
          </p:nvSpPr>
          <p:spPr bwMode="auto">
            <a:xfrm rot="20933214">
              <a:off x="6589591" y="264446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8" name="任意多边形 419">
              <a:extLst>
                <a:ext uri="{FF2B5EF4-FFF2-40B4-BE49-F238E27FC236}">
                  <a16:creationId xmlns:a16="http://schemas.microsoft.com/office/drawing/2014/main" id="{CE97B5E4-D5B9-4496-A7D0-26B671EAA473}"/>
                </a:ext>
              </a:extLst>
            </p:cNvPr>
            <p:cNvSpPr>
              <a:spLocks/>
            </p:cNvSpPr>
            <p:nvPr/>
          </p:nvSpPr>
          <p:spPr bwMode="auto">
            <a:xfrm rot="20933214">
              <a:off x="6527158" y="272846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9" name="任意多边形 420">
              <a:extLst>
                <a:ext uri="{FF2B5EF4-FFF2-40B4-BE49-F238E27FC236}">
                  <a16:creationId xmlns:a16="http://schemas.microsoft.com/office/drawing/2014/main" id="{13A58665-FD9A-49BA-A1C0-60CDC923089A}"/>
                </a:ext>
              </a:extLst>
            </p:cNvPr>
            <p:cNvSpPr>
              <a:spLocks/>
            </p:cNvSpPr>
            <p:nvPr/>
          </p:nvSpPr>
          <p:spPr bwMode="auto">
            <a:xfrm rot="20933214">
              <a:off x="6600774" y="280494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0" name="任意多边形 421">
              <a:extLst>
                <a:ext uri="{FF2B5EF4-FFF2-40B4-BE49-F238E27FC236}">
                  <a16:creationId xmlns:a16="http://schemas.microsoft.com/office/drawing/2014/main" id="{7C83D97A-FC39-485C-AB20-2CB85E7F7BE3}"/>
                </a:ext>
              </a:extLst>
            </p:cNvPr>
            <p:cNvSpPr>
              <a:spLocks/>
            </p:cNvSpPr>
            <p:nvPr/>
          </p:nvSpPr>
          <p:spPr bwMode="auto">
            <a:xfrm rot="20933214">
              <a:off x="6511443" y="285738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1" name="任意多边形 422">
              <a:extLst>
                <a:ext uri="{FF2B5EF4-FFF2-40B4-BE49-F238E27FC236}">
                  <a16:creationId xmlns:a16="http://schemas.microsoft.com/office/drawing/2014/main" id="{7412A0E8-D54C-45F6-87B5-64592DFF1D94}"/>
                </a:ext>
              </a:extLst>
            </p:cNvPr>
            <p:cNvSpPr>
              <a:spLocks/>
            </p:cNvSpPr>
            <p:nvPr/>
          </p:nvSpPr>
          <p:spPr bwMode="auto">
            <a:xfrm rot="20933214">
              <a:off x="6466152" y="279190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2" name="任意多边形 423">
              <a:extLst>
                <a:ext uri="{FF2B5EF4-FFF2-40B4-BE49-F238E27FC236}">
                  <a16:creationId xmlns:a16="http://schemas.microsoft.com/office/drawing/2014/main" id="{AB6740B7-8ABB-4C9B-9BB8-947F2FFFD65E}"/>
                </a:ext>
              </a:extLst>
            </p:cNvPr>
            <p:cNvSpPr>
              <a:spLocks/>
            </p:cNvSpPr>
            <p:nvPr/>
          </p:nvSpPr>
          <p:spPr bwMode="auto">
            <a:xfrm rot="20933214">
              <a:off x="6647395" y="236041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3" name="任意多边形 424">
              <a:extLst>
                <a:ext uri="{FF2B5EF4-FFF2-40B4-BE49-F238E27FC236}">
                  <a16:creationId xmlns:a16="http://schemas.microsoft.com/office/drawing/2014/main" id="{C9C7A08E-F8CA-46FD-929D-42E859264902}"/>
                </a:ext>
              </a:extLst>
            </p:cNvPr>
            <p:cNvSpPr>
              <a:spLocks/>
            </p:cNvSpPr>
            <p:nvPr/>
          </p:nvSpPr>
          <p:spPr bwMode="auto">
            <a:xfrm rot="20933214">
              <a:off x="6821996" y="237815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4" name="任意多边形 425">
              <a:extLst>
                <a:ext uri="{FF2B5EF4-FFF2-40B4-BE49-F238E27FC236}">
                  <a16:creationId xmlns:a16="http://schemas.microsoft.com/office/drawing/2014/main" id="{8DD27F84-05B4-40E9-8178-38E3714FBDD4}"/>
                </a:ext>
              </a:extLst>
            </p:cNvPr>
            <p:cNvSpPr>
              <a:spLocks/>
            </p:cNvSpPr>
            <p:nvPr/>
          </p:nvSpPr>
          <p:spPr bwMode="auto">
            <a:xfrm rot="20933214">
              <a:off x="6830279" y="245421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5" name="任意多边形 426">
              <a:extLst>
                <a:ext uri="{FF2B5EF4-FFF2-40B4-BE49-F238E27FC236}">
                  <a16:creationId xmlns:a16="http://schemas.microsoft.com/office/drawing/2014/main" id="{5B7CDE51-432E-42EA-A76D-AC1178CE698B}"/>
                </a:ext>
              </a:extLst>
            </p:cNvPr>
            <p:cNvSpPr>
              <a:spLocks/>
            </p:cNvSpPr>
            <p:nvPr/>
          </p:nvSpPr>
          <p:spPr bwMode="auto">
            <a:xfrm rot="20933214">
              <a:off x="6754546" y="240950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6" name="任意多边形 427">
              <a:extLst>
                <a:ext uri="{FF2B5EF4-FFF2-40B4-BE49-F238E27FC236}">
                  <a16:creationId xmlns:a16="http://schemas.microsoft.com/office/drawing/2014/main" id="{D3F29118-93A3-4450-9E85-82AAA743F37C}"/>
                </a:ext>
              </a:extLst>
            </p:cNvPr>
            <p:cNvSpPr>
              <a:spLocks/>
            </p:cNvSpPr>
            <p:nvPr/>
          </p:nvSpPr>
          <p:spPr bwMode="auto">
            <a:xfrm rot="20933214">
              <a:off x="4251782" y="359766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7" name="任意多边形 428">
              <a:extLst>
                <a:ext uri="{FF2B5EF4-FFF2-40B4-BE49-F238E27FC236}">
                  <a16:creationId xmlns:a16="http://schemas.microsoft.com/office/drawing/2014/main" id="{3D4F18E3-F2C8-4FC5-A09B-CDC16EC5933C}"/>
                </a:ext>
              </a:extLst>
            </p:cNvPr>
            <p:cNvSpPr>
              <a:spLocks/>
            </p:cNvSpPr>
            <p:nvPr/>
          </p:nvSpPr>
          <p:spPr bwMode="auto">
            <a:xfrm rot="20933214">
              <a:off x="4251782" y="346596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8" name="任意多边形 429">
              <a:extLst>
                <a:ext uri="{FF2B5EF4-FFF2-40B4-BE49-F238E27FC236}">
                  <a16:creationId xmlns:a16="http://schemas.microsoft.com/office/drawing/2014/main" id="{5CC58C8C-F392-46D2-8D5A-D71AFA8404C6}"/>
                </a:ext>
              </a:extLst>
            </p:cNvPr>
            <p:cNvSpPr>
              <a:spLocks/>
            </p:cNvSpPr>
            <p:nvPr/>
          </p:nvSpPr>
          <p:spPr bwMode="auto">
            <a:xfrm rot="20933214">
              <a:off x="4358161" y="348280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9" name="任意多边形 430">
              <a:extLst>
                <a:ext uri="{FF2B5EF4-FFF2-40B4-BE49-F238E27FC236}">
                  <a16:creationId xmlns:a16="http://schemas.microsoft.com/office/drawing/2014/main" id="{7194E394-208E-42C3-95C3-5539D444D156}"/>
                </a:ext>
              </a:extLst>
            </p:cNvPr>
            <p:cNvSpPr>
              <a:spLocks/>
            </p:cNvSpPr>
            <p:nvPr/>
          </p:nvSpPr>
          <p:spPr bwMode="auto">
            <a:xfrm rot="20933214">
              <a:off x="3945827" y="304894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0" name="任意多边形 431">
              <a:extLst>
                <a:ext uri="{FF2B5EF4-FFF2-40B4-BE49-F238E27FC236}">
                  <a16:creationId xmlns:a16="http://schemas.microsoft.com/office/drawing/2014/main" id="{DDF0A0C6-B05D-4AAD-8D4E-1FA7564C0627}"/>
                </a:ext>
              </a:extLst>
            </p:cNvPr>
            <p:cNvSpPr>
              <a:spLocks/>
            </p:cNvSpPr>
            <p:nvPr/>
          </p:nvSpPr>
          <p:spPr bwMode="auto">
            <a:xfrm rot="20933214">
              <a:off x="3855791" y="317869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1" name="任意多边形 432">
              <a:extLst>
                <a:ext uri="{FF2B5EF4-FFF2-40B4-BE49-F238E27FC236}">
                  <a16:creationId xmlns:a16="http://schemas.microsoft.com/office/drawing/2014/main" id="{2BB17CA2-3CCB-4940-873C-143F3A4B4604}"/>
                </a:ext>
              </a:extLst>
            </p:cNvPr>
            <p:cNvSpPr>
              <a:spLocks/>
            </p:cNvSpPr>
            <p:nvPr/>
          </p:nvSpPr>
          <p:spPr bwMode="auto">
            <a:xfrm rot="20933214">
              <a:off x="3956190" y="314921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2" name="任意多边形 433">
              <a:extLst>
                <a:ext uri="{FF2B5EF4-FFF2-40B4-BE49-F238E27FC236}">
                  <a16:creationId xmlns:a16="http://schemas.microsoft.com/office/drawing/2014/main" id="{80CFB983-A49A-4D25-A18B-5E4E831E88F2}"/>
                </a:ext>
              </a:extLst>
            </p:cNvPr>
            <p:cNvSpPr>
              <a:spLocks/>
            </p:cNvSpPr>
            <p:nvPr/>
          </p:nvSpPr>
          <p:spPr bwMode="auto">
            <a:xfrm rot="20933214">
              <a:off x="5197869" y="3016033"/>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3" name="任意多边形 434">
              <a:extLst>
                <a:ext uri="{FF2B5EF4-FFF2-40B4-BE49-F238E27FC236}">
                  <a16:creationId xmlns:a16="http://schemas.microsoft.com/office/drawing/2014/main" id="{D6E65F43-D2A8-46E1-9751-C7ADBF07C4B8}"/>
                </a:ext>
              </a:extLst>
            </p:cNvPr>
            <p:cNvSpPr>
              <a:spLocks/>
            </p:cNvSpPr>
            <p:nvPr/>
          </p:nvSpPr>
          <p:spPr bwMode="auto">
            <a:xfrm rot="20933214">
              <a:off x="5160166" y="3054060"/>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4" name="任意多边形 435">
              <a:extLst>
                <a:ext uri="{FF2B5EF4-FFF2-40B4-BE49-F238E27FC236}">
                  <a16:creationId xmlns:a16="http://schemas.microsoft.com/office/drawing/2014/main" id="{94C4F305-6C08-40F5-9653-E3FDC55FC3C6}"/>
                </a:ext>
              </a:extLst>
            </p:cNvPr>
            <p:cNvSpPr>
              <a:spLocks/>
            </p:cNvSpPr>
            <p:nvPr/>
          </p:nvSpPr>
          <p:spPr bwMode="auto">
            <a:xfrm rot="20933214">
              <a:off x="5136821" y="2930371"/>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5" name="任意多边形 436">
              <a:extLst>
                <a:ext uri="{FF2B5EF4-FFF2-40B4-BE49-F238E27FC236}">
                  <a16:creationId xmlns:a16="http://schemas.microsoft.com/office/drawing/2014/main" id="{18C57090-5FDF-4208-82F8-C29ACE0F709D}"/>
                </a:ext>
              </a:extLst>
            </p:cNvPr>
            <p:cNvSpPr>
              <a:spLocks/>
            </p:cNvSpPr>
            <p:nvPr/>
          </p:nvSpPr>
          <p:spPr bwMode="auto">
            <a:xfrm rot="20933214">
              <a:off x="5030433" y="2968693"/>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6" name="椭圆 65">
              <a:extLst>
                <a:ext uri="{FF2B5EF4-FFF2-40B4-BE49-F238E27FC236}">
                  <a16:creationId xmlns:a16="http://schemas.microsoft.com/office/drawing/2014/main" id="{8A2D4E4D-9C1A-43AB-B632-DC79CFE0AF8C}"/>
                </a:ext>
              </a:extLst>
            </p:cNvPr>
            <p:cNvSpPr/>
            <p:nvPr/>
          </p:nvSpPr>
          <p:spPr>
            <a:xfrm>
              <a:off x="4777946" y="594982"/>
              <a:ext cx="2636107" cy="2636107"/>
            </a:xfrm>
            <a:prstGeom prst="ellipse">
              <a:avLst/>
            </a:prstGeom>
            <a:noFill/>
            <a:ln w="3175">
              <a:solidFill>
                <a:srgbClr val="A06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矩形: 圆角 66">
            <a:extLst>
              <a:ext uri="{FF2B5EF4-FFF2-40B4-BE49-F238E27FC236}">
                <a16:creationId xmlns:a16="http://schemas.microsoft.com/office/drawing/2014/main" id="{F4ED179A-3E50-4329-8F0C-07AD8BA2AA86}"/>
              </a:ext>
            </a:extLst>
          </p:cNvPr>
          <p:cNvSpPr/>
          <p:nvPr/>
        </p:nvSpPr>
        <p:spPr>
          <a:xfrm>
            <a:off x="3909656" y="195489"/>
            <a:ext cx="502027"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圆角 67">
            <a:extLst>
              <a:ext uri="{FF2B5EF4-FFF2-40B4-BE49-F238E27FC236}">
                <a16:creationId xmlns:a16="http://schemas.microsoft.com/office/drawing/2014/main" id="{8B33854E-D893-4F8F-9B2A-3BAEF805116C}"/>
              </a:ext>
            </a:extLst>
          </p:cNvPr>
          <p:cNvSpPr/>
          <p:nvPr/>
        </p:nvSpPr>
        <p:spPr>
          <a:xfrm>
            <a:off x="4515297" y="939713"/>
            <a:ext cx="502027"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68">
            <a:extLst>
              <a:ext uri="{FF2B5EF4-FFF2-40B4-BE49-F238E27FC236}">
                <a16:creationId xmlns:a16="http://schemas.microsoft.com/office/drawing/2014/main" id="{8939C259-D035-449B-957C-BB848259A2E0}"/>
              </a:ext>
            </a:extLst>
          </p:cNvPr>
          <p:cNvSpPr/>
          <p:nvPr/>
        </p:nvSpPr>
        <p:spPr>
          <a:xfrm>
            <a:off x="5017325" y="939713"/>
            <a:ext cx="397824"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圆角 69">
            <a:extLst>
              <a:ext uri="{FF2B5EF4-FFF2-40B4-BE49-F238E27FC236}">
                <a16:creationId xmlns:a16="http://schemas.microsoft.com/office/drawing/2014/main" id="{765BBEDC-CF04-4F8B-BF4A-61BF79F973EA}"/>
              </a:ext>
            </a:extLst>
          </p:cNvPr>
          <p:cNvSpPr/>
          <p:nvPr/>
        </p:nvSpPr>
        <p:spPr>
          <a:xfrm>
            <a:off x="6630042" y="939713"/>
            <a:ext cx="397824"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圆角 70">
            <a:extLst>
              <a:ext uri="{FF2B5EF4-FFF2-40B4-BE49-F238E27FC236}">
                <a16:creationId xmlns:a16="http://schemas.microsoft.com/office/drawing/2014/main" id="{6C27D75A-B063-4483-B39C-B390240D0E48}"/>
              </a:ext>
            </a:extLst>
          </p:cNvPr>
          <p:cNvSpPr/>
          <p:nvPr/>
        </p:nvSpPr>
        <p:spPr>
          <a:xfrm>
            <a:off x="9532621" y="939713"/>
            <a:ext cx="397824"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圆角 71">
            <a:extLst>
              <a:ext uri="{FF2B5EF4-FFF2-40B4-BE49-F238E27FC236}">
                <a16:creationId xmlns:a16="http://schemas.microsoft.com/office/drawing/2014/main" id="{DC93A272-9C51-4385-BB6B-2C6BBD155B67}"/>
              </a:ext>
            </a:extLst>
          </p:cNvPr>
          <p:cNvSpPr/>
          <p:nvPr/>
        </p:nvSpPr>
        <p:spPr>
          <a:xfrm>
            <a:off x="11150126" y="939713"/>
            <a:ext cx="397824"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圆角 72">
            <a:extLst>
              <a:ext uri="{FF2B5EF4-FFF2-40B4-BE49-F238E27FC236}">
                <a16:creationId xmlns:a16="http://schemas.microsoft.com/office/drawing/2014/main" id="{8DC93FF3-1933-4334-9051-B889B0E32553}"/>
              </a:ext>
            </a:extLst>
          </p:cNvPr>
          <p:cNvSpPr/>
          <p:nvPr/>
        </p:nvSpPr>
        <p:spPr>
          <a:xfrm>
            <a:off x="8231232" y="1685879"/>
            <a:ext cx="397824" cy="466862"/>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230365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ppt_x"/>
                                          </p:val>
                                        </p:tav>
                                        <p:tav tm="100000">
                                          <p:val>
                                            <p:strVal val="#ppt_x"/>
                                          </p:val>
                                        </p:tav>
                                      </p:tavLst>
                                    </p:anim>
                                    <p:anim calcmode="lin" valueType="num">
                                      <p:cBhvr additive="base">
                                        <p:cTn id="8"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8"/>
                                        </p:tgtEl>
                                        <p:attrNameLst>
                                          <p:attrName>style.visibility</p:attrName>
                                        </p:attrNameLst>
                                      </p:cBhvr>
                                      <p:to>
                                        <p:strVal val="visible"/>
                                      </p:to>
                                    </p:set>
                                    <p:anim calcmode="lin" valueType="num">
                                      <p:cBhvr additive="base">
                                        <p:cTn id="13" dur="500" fill="hold"/>
                                        <p:tgtEl>
                                          <p:spTgt spid="68"/>
                                        </p:tgtEl>
                                        <p:attrNameLst>
                                          <p:attrName>ppt_x</p:attrName>
                                        </p:attrNameLst>
                                      </p:cBhvr>
                                      <p:tavLst>
                                        <p:tav tm="0">
                                          <p:val>
                                            <p:strVal val="#ppt_x"/>
                                          </p:val>
                                        </p:tav>
                                        <p:tav tm="100000">
                                          <p:val>
                                            <p:strVal val="#ppt_x"/>
                                          </p:val>
                                        </p:tav>
                                      </p:tavLst>
                                    </p:anim>
                                    <p:anim calcmode="lin" valueType="num">
                                      <p:cBhvr additive="base">
                                        <p:cTn id="14"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9"/>
                                        </p:tgtEl>
                                        <p:attrNameLst>
                                          <p:attrName>style.visibility</p:attrName>
                                        </p:attrNameLst>
                                      </p:cBhvr>
                                      <p:to>
                                        <p:strVal val="visible"/>
                                      </p:to>
                                    </p:set>
                                    <p:anim calcmode="lin" valueType="num">
                                      <p:cBhvr additive="base">
                                        <p:cTn id="19" dur="500" fill="hold"/>
                                        <p:tgtEl>
                                          <p:spTgt spid="69"/>
                                        </p:tgtEl>
                                        <p:attrNameLst>
                                          <p:attrName>ppt_x</p:attrName>
                                        </p:attrNameLst>
                                      </p:cBhvr>
                                      <p:tavLst>
                                        <p:tav tm="0">
                                          <p:val>
                                            <p:strVal val="#ppt_x"/>
                                          </p:val>
                                        </p:tav>
                                        <p:tav tm="100000">
                                          <p:val>
                                            <p:strVal val="#ppt_x"/>
                                          </p:val>
                                        </p:tav>
                                      </p:tavLst>
                                    </p:anim>
                                    <p:anim calcmode="lin" valueType="num">
                                      <p:cBhvr additive="base">
                                        <p:cTn id="20"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
                                        </p:tgtEl>
                                        <p:attrNameLst>
                                          <p:attrName>style.visibility</p:attrName>
                                        </p:attrNameLst>
                                      </p:cBhvr>
                                      <p:to>
                                        <p:strVal val="visible"/>
                                      </p:to>
                                    </p:set>
                                    <p:anim calcmode="lin" valueType="num">
                                      <p:cBhvr additive="base">
                                        <p:cTn id="25" dur="500" fill="hold"/>
                                        <p:tgtEl>
                                          <p:spTgt spid="70"/>
                                        </p:tgtEl>
                                        <p:attrNameLst>
                                          <p:attrName>ppt_x</p:attrName>
                                        </p:attrNameLst>
                                      </p:cBhvr>
                                      <p:tavLst>
                                        <p:tav tm="0">
                                          <p:val>
                                            <p:strVal val="#ppt_x"/>
                                          </p:val>
                                        </p:tav>
                                        <p:tav tm="100000">
                                          <p:val>
                                            <p:strVal val="#ppt_x"/>
                                          </p:val>
                                        </p:tav>
                                      </p:tavLst>
                                    </p:anim>
                                    <p:anim calcmode="lin" valueType="num">
                                      <p:cBhvr additive="base">
                                        <p:cTn id="26"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500" fill="hold"/>
                                        <p:tgtEl>
                                          <p:spTgt spid="71"/>
                                        </p:tgtEl>
                                        <p:attrNameLst>
                                          <p:attrName>ppt_x</p:attrName>
                                        </p:attrNameLst>
                                      </p:cBhvr>
                                      <p:tavLst>
                                        <p:tav tm="0">
                                          <p:val>
                                            <p:strVal val="#ppt_x"/>
                                          </p:val>
                                        </p:tav>
                                        <p:tav tm="100000">
                                          <p:val>
                                            <p:strVal val="#ppt_x"/>
                                          </p:val>
                                        </p:tav>
                                      </p:tavLst>
                                    </p:anim>
                                    <p:anim calcmode="lin" valueType="num">
                                      <p:cBhvr additive="base">
                                        <p:cTn id="32"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fill="hold"/>
                                        <p:tgtEl>
                                          <p:spTgt spid="72"/>
                                        </p:tgtEl>
                                        <p:attrNameLst>
                                          <p:attrName>ppt_x</p:attrName>
                                        </p:attrNameLst>
                                      </p:cBhvr>
                                      <p:tavLst>
                                        <p:tav tm="0">
                                          <p:val>
                                            <p:strVal val="#ppt_x"/>
                                          </p:val>
                                        </p:tav>
                                        <p:tav tm="100000">
                                          <p:val>
                                            <p:strVal val="#ppt_x"/>
                                          </p:val>
                                        </p:tav>
                                      </p:tavLst>
                                    </p:anim>
                                    <p:anim calcmode="lin" valueType="num">
                                      <p:cBhvr additive="base">
                                        <p:cTn id="38" dur="5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500" fill="hold"/>
                                        <p:tgtEl>
                                          <p:spTgt spid="73"/>
                                        </p:tgtEl>
                                        <p:attrNameLst>
                                          <p:attrName>ppt_x</p:attrName>
                                        </p:attrNameLst>
                                      </p:cBhvr>
                                      <p:tavLst>
                                        <p:tav tm="0">
                                          <p:val>
                                            <p:strVal val="#ppt_x"/>
                                          </p:val>
                                        </p:tav>
                                        <p:tav tm="100000">
                                          <p:val>
                                            <p:strVal val="#ppt_x"/>
                                          </p:val>
                                        </p:tav>
                                      </p:tavLst>
                                    </p:anim>
                                    <p:anim calcmode="lin" valueType="num">
                                      <p:cBhvr additive="base">
                                        <p:cTn id="44"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1" end="1"/>
                                            </p:txEl>
                                          </p:spTgt>
                                        </p:tgtEl>
                                        <p:attrNameLst>
                                          <p:attrName>style.visibility</p:attrName>
                                        </p:attrNameLst>
                                      </p:cBhvr>
                                      <p:to>
                                        <p:strVal val="visible"/>
                                      </p:to>
                                    </p:set>
                                    <p:anim calcmode="lin" valueType="num">
                                      <p:cBhvr additive="base">
                                        <p:cTn id="4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1" grpId="0" animBg="1"/>
      <p:bldP spid="72" grpId="0" animBg="1"/>
      <p:bldP spid="7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F3C752E-9012-428D-A7A5-D115190A8F3A}"/>
              </a:ext>
            </a:extLst>
          </p:cNvPr>
          <p:cNvSpPr/>
          <p:nvPr/>
        </p:nvSpPr>
        <p:spPr>
          <a:xfrm>
            <a:off x="0" y="469856"/>
            <a:ext cx="12192000" cy="51796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练习</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2】</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（赵困于秦）齐人、楚人投赵。赵人乏食，粟于齐，齐王弗许。周子曰：“</a:t>
            </a:r>
            <a:r>
              <a:rPr kumimoji="0" lang="zh-CN" altLang="en-US" sz="3200" b="1" i="0" u="sng"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夫越之于齐楚扞蔽也犹齿之有唇也唇亡则齿寒今日亡越明日患及齐楚矣且救赵高义也却秦师显名也不务为此而爱粟为国计者过矣。”</a:t>
            </a:r>
            <a:endParaRPr kumimoji="0" lang="zh-CN" altLang="zh-CN" sz="3200" b="1" i="0" u="sng"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【答案】</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夫赵之于齐楚</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扞蔽也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犹齿之有唇也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唇亡则齿寒</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今日亡赵</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明日患及齐楚矣</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且救赵</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高义也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却秦师</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显名也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不务为此而爱粟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为国计者</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过矣。</a:t>
            </a:r>
            <a:endParaRPr kumimoji="0" lang="zh-CN" altLang="zh-CN" sz="32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grpSp>
        <p:nvGrpSpPr>
          <p:cNvPr id="3" name="组合 2">
            <a:extLst>
              <a:ext uri="{FF2B5EF4-FFF2-40B4-BE49-F238E27FC236}">
                <a16:creationId xmlns:a16="http://schemas.microsoft.com/office/drawing/2014/main" id="{4ACC3BDB-7706-4D10-93A4-DDB64F6A999C}"/>
              </a:ext>
            </a:extLst>
          </p:cNvPr>
          <p:cNvGrpSpPr/>
          <p:nvPr/>
        </p:nvGrpSpPr>
        <p:grpSpPr>
          <a:xfrm flipH="1">
            <a:off x="8730386" y="4931122"/>
            <a:ext cx="3461614" cy="1798948"/>
            <a:chOff x="-7290557" y="-317695"/>
            <a:chExt cx="6539347" cy="3398399"/>
          </a:xfrm>
        </p:grpSpPr>
        <p:sp>
          <p:nvSpPr>
            <p:cNvPr id="5" name="任意多边形 101">
              <a:extLst>
                <a:ext uri="{FF2B5EF4-FFF2-40B4-BE49-F238E27FC236}">
                  <a16:creationId xmlns:a16="http://schemas.microsoft.com/office/drawing/2014/main" id="{CD63E592-D552-4C1F-9128-F9665CA7BECD}"/>
                </a:ext>
              </a:extLst>
            </p:cNvPr>
            <p:cNvSpPr>
              <a:spLocks/>
            </p:cNvSpPr>
            <p:nvPr/>
          </p:nvSpPr>
          <p:spPr bwMode="auto">
            <a:xfrm rot="20887781" flipH="1">
              <a:off x="-7290557" y="-217516"/>
              <a:ext cx="6539347" cy="2923016"/>
            </a:xfrm>
            <a:custGeom>
              <a:avLst/>
              <a:gdLst>
                <a:gd name="connsiteX0" fmla="*/ 6731299 w 6915685"/>
                <a:gd name="connsiteY0" fmla="*/ 2111370 h 3091235"/>
                <a:gd name="connsiteX1" fmla="*/ 6736346 w 6915685"/>
                <a:gd name="connsiteY1" fmla="*/ 2111429 h 3091235"/>
                <a:gd name="connsiteX2" fmla="*/ 6731233 w 6915685"/>
                <a:gd name="connsiteY2" fmla="*/ 2113032 h 3091235"/>
                <a:gd name="connsiteX3" fmla="*/ 6483877 w 6915685"/>
                <a:gd name="connsiteY3" fmla="*/ 2106915 h 3091235"/>
                <a:gd name="connsiteX4" fmla="*/ 6478434 w 6915685"/>
                <a:gd name="connsiteY4" fmla="*/ 2110549 h 3091235"/>
                <a:gd name="connsiteX5" fmla="*/ 6521978 w 6915685"/>
                <a:gd name="connsiteY5" fmla="*/ 2110549 h 3091235"/>
                <a:gd name="connsiteX6" fmla="*/ 6580915 w 6915685"/>
                <a:gd name="connsiteY6" fmla="*/ 2110549 h 3091235"/>
                <a:gd name="connsiteX7" fmla="*/ 6652024 w 6915685"/>
                <a:gd name="connsiteY7" fmla="*/ 2110549 h 3091235"/>
                <a:gd name="connsiteX8" fmla="*/ 6651821 w 6915685"/>
                <a:gd name="connsiteY8" fmla="*/ 2138613 h 3091235"/>
                <a:gd name="connsiteX9" fmla="*/ 6617536 w 6915685"/>
                <a:gd name="connsiteY9" fmla="*/ 2149674 h 3091235"/>
                <a:gd name="connsiteX10" fmla="*/ 6563626 w 6915685"/>
                <a:gd name="connsiteY10" fmla="*/ 2167067 h 3091235"/>
                <a:gd name="connsiteX11" fmla="*/ 6443268 w 6915685"/>
                <a:gd name="connsiteY11" fmla="*/ 2136637 h 3091235"/>
                <a:gd name="connsiteX12" fmla="*/ 6409755 w 6915685"/>
                <a:gd name="connsiteY12" fmla="*/ 2128163 h 3091235"/>
                <a:gd name="connsiteX13" fmla="*/ 5949284 w 6915685"/>
                <a:gd name="connsiteY13" fmla="*/ 1887831 h 3091235"/>
                <a:gd name="connsiteX14" fmla="*/ 6003729 w 6915685"/>
                <a:gd name="connsiteY14" fmla="*/ 1916904 h 3091235"/>
                <a:gd name="connsiteX15" fmla="*/ 6076322 w 6915685"/>
                <a:gd name="connsiteY15" fmla="*/ 1956879 h 3091235"/>
                <a:gd name="connsiteX16" fmla="*/ 6079951 w 6915685"/>
                <a:gd name="connsiteY16" fmla="*/ 1958696 h 3091235"/>
                <a:gd name="connsiteX17" fmla="*/ 6089026 w 6915685"/>
                <a:gd name="connsiteY17" fmla="*/ 1960513 h 3091235"/>
                <a:gd name="connsiteX18" fmla="*/ 6094470 w 6915685"/>
                <a:gd name="connsiteY18" fmla="*/ 1960513 h 3091235"/>
                <a:gd name="connsiteX19" fmla="*/ 6143471 w 6915685"/>
                <a:gd name="connsiteY19" fmla="*/ 1956879 h 3091235"/>
                <a:gd name="connsiteX20" fmla="*/ 6185212 w 6915685"/>
                <a:gd name="connsiteY20" fmla="*/ 1953245 h 3091235"/>
                <a:gd name="connsiteX21" fmla="*/ 6238806 w 6915685"/>
                <a:gd name="connsiteY21" fmla="*/ 1977774 h 3091235"/>
                <a:gd name="connsiteX22" fmla="*/ 6308825 w 6915685"/>
                <a:gd name="connsiteY22" fmla="*/ 2009822 h 3091235"/>
                <a:gd name="connsiteX23" fmla="*/ 6219129 w 6915685"/>
                <a:gd name="connsiteY23" fmla="*/ 2036556 h 3091235"/>
                <a:gd name="connsiteX24" fmla="*/ 6151645 w 6915685"/>
                <a:gd name="connsiteY24" fmla="*/ 2056670 h 3091235"/>
                <a:gd name="connsiteX25" fmla="*/ 6124232 w 6915685"/>
                <a:gd name="connsiteY25" fmla="*/ 2044506 h 3091235"/>
                <a:gd name="connsiteX26" fmla="*/ 6031907 w 6915685"/>
                <a:gd name="connsiteY26" fmla="*/ 2003539 h 3091235"/>
                <a:gd name="connsiteX27" fmla="*/ 5928569 w 6915685"/>
                <a:gd name="connsiteY27" fmla="*/ 1956066 h 3091235"/>
                <a:gd name="connsiteX28" fmla="*/ 5891238 w 6915685"/>
                <a:gd name="connsiteY28" fmla="*/ 1938917 h 3091235"/>
                <a:gd name="connsiteX29" fmla="*/ 5907542 w 6915685"/>
                <a:gd name="connsiteY29" fmla="*/ 1924172 h 3091235"/>
                <a:gd name="connsiteX30" fmla="*/ 5949284 w 6915685"/>
                <a:gd name="connsiteY30" fmla="*/ 1887831 h 3091235"/>
                <a:gd name="connsiteX31" fmla="*/ 5474243 w 6915685"/>
                <a:gd name="connsiteY31" fmla="*/ 1727597 h 3091235"/>
                <a:gd name="connsiteX32" fmla="*/ 5485910 w 6915685"/>
                <a:gd name="connsiteY32" fmla="*/ 1726233 h 3091235"/>
                <a:gd name="connsiteX33" fmla="*/ 5508189 w 6915685"/>
                <a:gd name="connsiteY33" fmla="*/ 1723629 h 3091235"/>
                <a:gd name="connsiteX34" fmla="*/ 5537749 w 6915685"/>
                <a:gd name="connsiteY34" fmla="*/ 1720173 h 3091235"/>
                <a:gd name="connsiteX35" fmla="*/ 5543742 w 6915685"/>
                <a:gd name="connsiteY35" fmla="*/ 1729173 h 3091235"/>
                <a:gd name="connsiteX36" fmla="*/ 5656285 w 6915685"/>
                <a:gd name="connsiteY36" fmla="*/ 1845688 h 3091235"/>
                <a:gd name="connsiteX37" fmla="*/ 5719763 w 6915685"/>
                <a:gd name="connsiteY37" fmla="*/ 1911406 h 3091235"/>
                <a:gd name="connsiteX38" fmla="*/ 5694270 w 6915685"/>
                <a:gd name="connsiteY38" fmla="*/ 1907903 h 3091235"/>
                <a:gd name="connsiteX39" fmla="*/ 5640761 w 6915685"/>
                <a:gd name="connsiteY39" fmla="*/ 1900550 h 3091235"/>
                <a:gd name="connsiteX40" fmla="*/ 5600834 w 6915685"/>
                <a:gd name="connsiteY40" fmla="*/ 1864209 h 3091235"/>
                <a:gd name="connsiteX41" fmla="*/ 5553648 w 6915685"/>
                <a:gd name="connsiteY41" fmla="*/ 1822417 h 3091235"/>
                <a:gd name="connsiteX42" fmla="*/ 5550018 w 6915685"/>
                <a:gd name="connsiteY42" fmla="*/ 1818783 h 3091235"/>
                <a:gd name="connsiteX43" fmla="*/ 5468351 w 6915685"/>
                <a:gd name="connsiteY43" fmla="*/ 1771540 h 3091235"/>
                <a:gd name="connsiteX44" fmla="*/ 5449996 w 6915685"/>
                <a:gd name="connsiteY44" fmla="*/ 1759981 h 3091235"/>
                <a:gd name="connsiteX45" fmla="*/ 5474082 w 6915685"/>
                <a:gd name="connsiteY45" fmla="*/ 1737616 h 3091235"/>
                <a:gd name="connsiteX46" fmla="*/ 4724448 w 6915685"/>
                <a:gd name="connsiteY46" fmla="*/ 1590053 h 3091235"/>
                <a:gd name="connsiteX47" fmla="*/ 4742415 w 6915685"/>
                <a:gd name="connsiteY47" fmla="*/ 1595286 h 3091235"/>
                <a:gd name="connsiteX48" fmla="*/ 4844046 w 6915685"/>
                <a:gd name="connsiteY48" fmla="*/ 1624358 h 3091235"/>
                <a:gd name="connsiteX49" fmla="*/ 4845860 w 6915685"/>
                <a:gd name="connsiteY49" fmla="*/ 1624358 h 3091235"/>
                <a:gd name="connsiteX50" fmla="*/ 4963825 w 6915685"/>
                <a:gd name="connsiteY50" fmla="*/ 1647980 h 3091235"/>
                <a:gd name="connsiteX51" fmla="*/ 5078161 w 6915685"/>
                <a:gd name="connsiteY51" fmla="*/ 1671602 h 3091235"/>
                <a:gd name="connsiteX52" fmla="*/ 5221533 w 6915685"/>
                <a:gd name="connsiteY52" fmla="*/ 1718845 h 3091235"/>
                <a:gd name="connsiteX53" fmla="*/ 5363089 w 6915685"/>
                <a:gd name="connsiteY53" fmla="*/ 1766088 h 3091235"/>
                <a:gd name="connsiteX54" fmla="*/ 5372845 w 6915685"/>
                <a:gd name="connsiteY54" fmla="*/ 1771994 h 3091235"/>
                <a:gd name="connsiteX55" fmla="*/ 5390103 w 6915685"/>
                <a:gd name="connsiteY55" fmla="*/ 1782443 h 3091235"/>
                <a:gd name="connsiteX56" fmla="*/ 5374528 w 6915685"/>
                <a:gd name="connsiteY56" fmla="*/ 1801796 h 3091235"/>
                <a:gd name="connsiteX57" fmla="*/ 5342576 w 6915685"/>
                <a:gd name="connsiteY57" fmla="*/ 1841500 h 3091235"/>
                <a:gd name="connsiteX58" fmla="*/ 5338923 w 6915685"/>
                <a:gd name="connsiteY58" fmla="*/ 1857903 h 3091235"/>
                <a:gd name="connsiteX59" fmla="*/ 5342576 w 6915685"/>
                <a:gd name="connsiteY59" fmla="*/ 1859726 h 3091235"/>
                <a:gd name="connsiteX60" fmla="*/ 5398054 w 6915685"/>
                <a:gd name="connsiteY60" fmla="*/ 1808211 h 3091235"/>
                <a:gd name="connsiteX61" fmla="*/ 5411715 w 6915685"/>
                <a:gd name="connsiteY61" fmla="*/ 1795526 h 3091235"/>
                <a:gd name="connsiteX62" fmla="*/ 5441128 w 6915685"/>
                <a:gd name="connsiteY62" fmla="*/ 1813332 h 3091235"/>
                <a:gd name="connsiteX63" fmla="*/ 5519166 w 6915685"/>
                <a:gd name="connsiteY63" fmla="*/ 1860575 h 3091235"/>
                <a:gd name="connsiteX64" fmla="*/ 5562722 w 6915685"/>
                <a:gd name="connsiteY64" fmla="*/ 1902368 h 3091235"/>
                <a:gd name="connsiteX65" fmla="*/ 5609909 w 6915685"/>
                <a:gd name="connsiteY65" fmla="*/ 1944160 h 3091235"/>
                <a:gd name="connsiteX66" fmla="*/ 5611723 w 6915685"/>
                <a:gd name="connsiteY66" fmla="*/ 1947793 h 3091235"/>
                <a:gd name="connsiteX67" fmla="*/ 5620797 w 6915685"/>
                <a:gd name="connsiteY67" fmla="*/ 1951427 h 3091235"/>
                <a:gd name="connsiteX68" fmla="*/ 5758182 w 6915685"/>
                <a:gd name="connsiteY68" fmla="*/ 1972122 h 3091235"/>
                <a:gd name="connsiteX69" fmla="*/ 5781852 w 6915685"/>
                <a:gd name="connsiteY69" fmla="*/ 1975686 h 3091235"/>
                <a:gd name="connsiteX70" fmla="*/ 5810509 w 6915685"/>
                <a:gd name="connsiteY70" fmla="*/ 2005356 h 3091235"/>
                <a:gd name="connsiteX71" fmla="*/ 5986539 w 6915685"/>
                <a:gd name="connsiteY71" fmla="*/ 2092571 h 3091235"/>
                <a:gd name="connsiteX72" fmla="*/ 5989233 w 6915685"/>
                <a:gd name="connsiteY72" fmla="*/ 2093820 h 3091235"/>
                <a:gd name="connsiteX73" fmla="*/ 6004009 w 6915685"/>
                <a:gd name="connsiteY73" fmla="*/ 2100672 h 3091235"/>
                <a:gd name="connsiteX74" fmla="*/ 5915996 w 6915685"/>
                <a:gd name="connsiteY74" fmla="*/ 2126904 h 3091235"/>
                <a:gd name="connsiteX75" fmla="*/ 5889877 w 6915685"/>
                <a:gd name="connsiteY75" fmla="*/ 2134571 h 3091235"/>
                <a:gd name="connsiteX76" fmla="*/ 5888577 w 6915685"/>
                <a:gd name="connsiteY76" fmla="*/ 2134952 h 3091235"/>
                <a:gd name="connsiteX77" fmla="*/ 5874883 w 6915685"/>
                <a:gd name="connsiteY77" fmla="*/ 2121530 h 3091235"/>
                <a:gd name="connsiteX78" fmla="*/ 5826600 w 6915685"/>
                <a:gd name="connsiteY78" fmla="*/ 2074211 h 3091235"/>
                <a:gd name="connsiteX79" fmla="*/ 5755792 w 6915685"/>
                <a:gd name="connsiteY79" fmla="*/ 2021463 h 3091235"/>
                <a:gd name="connsiteX80" fmla="*/ 5554260 w 6915685"/>
                <a:gd name="connsiteY80" fmla="*/ 1948707 h 3091235"/>
                <a:gd name="connsiteX81" fmla="*/ 5554260 w 6915685"/>
                <a:gd name="connsiteY81" fmla="*/ 1952344 h 3091235"/>
                <a:gd name="connsiteX82" fmla="*/ 5737636 w 6915685"/>
                <a:gd name="connsiteY82" fmla="*/ 2057840 h 3091235"/>
                <a:gd name="connsiteX83" fmla="*/ 5793918 w 6915685"/>
                <a:gd name="connsiteY83" fmla="*/ 2110588 h 3091235"/>
                <a:gd name="connsiteX84" fmla="*/ 5819194 w 6915685"/>
                <a:gd name="connsiteY84" fmla="*/ 2136678 h 3091235"/>
                <a:gd name="connsiteX85" fmla="*/ 5833253 w 6915685"/>
                <a:gd name="connsiteY85" fmla="*/ 2151189 h 3091235"/>
                <a:gd name="connsiteX86" fmla="*/ 5795071 w 6915685"/>
                <a:gd name="connsiteY86" fmla="*/ 2162396 h 3091235"/>
                <a:gd name="connsiteX87" fmla="*/ 5420686 w 6915685"/>
                <a:gd name="connsiteY87" fmla="*/ 2272278 h 3091235"/>
                <a:gd name="connsiteX88" fmla="*/ 5188453 w 6915685"/>
                <a:gd name="connsiteY88" fmla="*/ 2126904 h 3091235"/>
                <a:gd name="connsiteX89" fmla="*/ 5013428 w 6915685"/>
                <a:gd name="connsiteY89" fmla="*/ 2018558 h 3091235"/>
                <a:gd name="connsiteX90" fmla="*/ 4963165 w 6915685"/>
                <a:gd name="connsiteY90" fmla="*/ 1987444 h 3091235"/>
                <a:gd name="connsiteX91" fmla="*/ 4962669 w 6915685"/>
                <a:gd name="connsiteY91" fmla="*/ 1976809 h 3091235"/>
                <a:gd name="connsiteX92" fmla="*/ 4961639 w 6915685"/>
                <a:gd name="connsiteY92" fmla="*/ 1954803 h 3091235"/>
                <a:gd name="connsiteX93" fmla="*/ 4961639 w 6915685"/>
                <a:gd name="connsiteY93" fmla="*/ 1947553 h 3091235"/>
                <a:gd name="connsiteX94" fmla="*/ 4961639 w 6915685"/>
                <a:gd name="connsiteY94" fmla="*/ 1943928 h 3091235"/>
                <a:gd name="connsiteX95" fmla="*/ 4959860 w 6915685"/>
                <a:gd name="connsiteY95" fmla="*/ 1940302 h 3091235"/>
                <a:gd name="connsiteX96" fmla="*/ 4961639 w 6915685"/>
                <a:gd name="connsiteY96" fmla="*/ 1936677 h 3091235"/>
                <a:gd name="connsiteX97" fmla="*/ 4952742 w 6915685"/>
                <a:gd name="connsiteY97" fmla="*/ 1913113 h 3091235"/>
                <a:gd name="connsiteX98" fmla="*/ 4950962 w 6915685"/>
                <a:gd name="connsiteY98" fmla="*/ 1913114 h 3091235"/>
                <a:gd name="connsiteX99" fmla="*/ 4942064 w 6915685"/>
                <a:gd name="connsiteY99" fmla="*/ 1929427 h 3091235"/>
                <a:gd name="connsiteX100" fmla="*/ 4942064 w 6915685"/>
                <a:gd name="connsiteY100" fmla="*/ 1931240 h 3091235"/>
                <a:gd name="connsiteX101" fmla="*/ 4940284 w 6915685"/>
                <a:gd name="connsiteY101" fmla="*/ 1933051 h 3091235"/>
                <a:gd name="connsiteX102" fmla="*/ 4940284 w 6915685"/>
                <a:gd name="connsiteY102" fmla="*/ 1934864 h 3091235"/>
                <a:gd name="connsiteX103" fmla="*/ 4938505 w 6915685"/>
                <a:gd name="connsiteY103" fmla="*/ 1940302 h 3091235"/>
                <a:gd name="connsiteX104" fmla="*/ 4933248 w 6915685"/>
                <a:gd name="connsiteY104" fmla="*/ 1962477 h 3091235"/>
                <a:gd name="connsiteX105" fmla="*/ 4931916 w 6915685"/>
                <a:gd name="connsiteY105" fmla="*/ 1968099 h 3091235"/>
                <a:gd name="connsiteX106" fmla="*/ 4927191 w 6915685"/>
                <a:gd name="connsiteY106" fmla="*/ 1965175 h 3091235"/>
                <a:gd name="connsiteX107" fmla="*/ 4925377 w 6915685"/>
                <a:gd name="connsiteY107" fmla="*/ 1963357 h 3091235"/>
                <a:gd name="connsiteX108" fmla="*/ 4624200 w 6915685"/>
                <a:gd name="connsiteY108" fmla="*/ 1796175 h 3091235"/>
                <a:gd name="connsiteX109" fmla="*/ 4548457 w 6915685"/>
                <a:gd name="connsiteY109" fmla="*/ 1754029 h 3091235"/>
                <a:gd name="connsiteX110" fmla="*/ 4547637 w 6915685"/>
                <a:gd name="connsiteY110" fmla="*/ 1753574 h 3091235"/>
                <a:gd name="connsiteX111" fmla="*/ 4547867 w 6915685"/>
                <a:gd name="connsiteY111" fmla="*/ 1752721 h 3091235"/>
                <a:gd name="connsiteX112" fmla="*/ 4566685 w 6915685"/>
                <a:gd name="connsiteY112" fmla="*/ 1682719 h 3091235"/>
                <a:gd name="connsiteX113" fmla="*/ 4675400 w 6915685"/>
                <a:gd name="connsiteY113" fmla="*/ 1660928 h 3091235"/>
                <a:gd name="connsiteX114" fmla="*/ 4686272 w 6915685"/>
                <a:gd name="connsiteY114" fmla="*/ 1655480 h 3091235"/>
                <a:gd name="connsiteX115" fmla="*/ 4688084 w 6915685"/>
                <a:gd name="connsiteY115" fmla="*/ 1651849 h 3091235"/>
                <a:gd name="connsiteX116" fmla="*/ 4705665 w 6915685"/>
                <a:gd name="connsiteY116" fmla="*/ 1621971 h 3091235"/>
                <a:gd name="connsiteX117" fmla="*/ 0 w 6915685"/>
                <a:gd name="connsiteY117" fmla="*/ 2566243 h 3091235"/>
                <a:gd name="connsiteX118" fmla="*/ 255981 w 6915685"/>
                <a:gd name="connsiteY118" fmla="*/ 2596392 h 3091235"/>
                <a:gd name="connsiteX119" fmla="*/ 258148 w 6915685"/>
                <a:gd name="connsiteY119" fmla="*/ 2595885 h 3091235"/>
                <a:gd name="connsiteX120" fmla="*/ 243829 w 6915685"/>
                <a:gd name="connsiteY120" fmla="*/ 2616277 h 3091235"/>
                <a:gd name="connsiteX121" fmla="*/ 135253 w 6915685"/>
                <a:gd name="connsiteY121" fmla="*/ 2770901 h 3091235"/>
                <a:gd name="connsiteX122" fmla="*/ 298903 w 6915685"/>
                <a:gd name="connsiteY122" fmla="*/ 2582627 h 3091235"/>
                <a:gd name="connsiteX123" fmla="*/ 297084 w 6915685"/>
                <a:gd name="connsiteY123" fmla="*/ 2564523 h 3091235"/>
                <a:gd name="connsiteX124" fmla="*/ 278900 w 6915685"/>
                <a:gd name="connsiteY124" fmla="*/ 2566333 h 3091235"/>
                <a:gd name="connsiteX125" fmla="*/ 276656 w 6915685"/>
                <a:gd name="connsiteY125" fmla="*/ 2569530 h 3091235"/>
                <a:gd name="connsiteX126" fmla="*/ 267092 w 6915685"/>
                <a:gd name="connsiteY126" fmla="*/ 2583150 h 3091235"/>
                <a:gd name="connsiteX127" fmla="*/ 257798 w 6915685"/>
                <a:gd name="connsiteY127" fmla="*/ 2571895 h 3091235"/>
                <a:gd name="connsiteX128" fmla="*/ 0 w 6915685"/>
                <a:gd name="connsiteY128" fmla="*/ 2566243 h 3091235"/>
                <a:gd name="connsiteX129" fmla="*/ 128133 w 6915685"/>
                <a:gd name="connsiteY129" fmla="*/ 2292178 h 3091235"/>
                <a:gd name="connsiteX130" fmla="*/ 206350 w 6915685"/>
                <a:gd name="connsiteY130" fmla="*/ 2442784 h 3091235"/>
                <a:gd name="connsiteX131" fmla="*/ 211807 w 6915685"/>
                <a:gd name="connsiteY131" fmla="*/ 2448228 h 3091235"/>
                <a:gd name="connsiteX132" fmla="*/ 213627 w 6915685"/>
                <a:gd name="connsiteY132" fmla="*/ 2448228 h 3091235"/>
                <a:gd name="connsiteX133" fmla="*/ 259099 w 6915685"/>
                <a:gd name="connsiteY133" fmla="*/ 2457301 h 3091235"/>
                <a:gd name="connsiteX134" fmla="*/ 299116 w 6915685"/>
                <a:gd name="connsiteY134" fmla="*/ 2464558 h 3091235"/>
                <a:gd name="connsiteX135" fmla="*/ 359145 w 6915685"/>
                <a:gd name="connsiteY135" fmla="*/ 2513551 h 3091235"/>
                <a:gd name="connsiteX136" fmla="*/ 424627 w 6915685"/>
                <a:gd name="connsiteY136" fmla="*/ 2564358 h 3091235"/>
                <a:gd name="connsiteX137" fmla="*/ 451910 w 6915685"/>
                <a:gd name="connsiteY137" fmla="*/ 2560729 h 3091235"/>
                <a:gd name="connsiteX138" fmla="*/ 448273 w 6915685"/>
                <a:gd name="connsiteY138" fmla="*/ 2535326 h 3091235"/>
                <a:gd name="connsiteX139" fmla="*/ 315488 w 6915685"/>
                <a:gd name="connsiteY139" fmla="*/ 2439156 h 3091235"/>
                <a:gd name="connsiteX140" fmla="*/ 224538 w 6915685"/>
                <a:gd name="connsiteY140" fmla="*/ 2426453 h 3091235"/>
                <a:gd name="connsiteX141" fmla="*/ 128133 w 6915685"/>
                <a:gd name="connsiteY141" fmla="*/ 2292178 h 3091235"/>
                <a:gd name="connsiteX142" fmla="*/ 5069442 w 6915685"/>
                <a:gd name="connsiteY142" fmla="*/ 1240701 h 3091235"/>
                <a:gd name="connsiteX143" fmla="*/ 5097389 w 6915685"/>
                <a:gd name="connsiteY143" fmla="*/ 1236747 h 3091235"/>
                <a:gd name="connsiteX144" fmla="*/ 5160881 w 6915685"/>
                <a:gd name="connsiteY144" fmla="*/ 1227764 h 3091235"/>
                <a:gd name="connsiteX145" fmla="*/ 5282451 w 6915685"/>
                <a:gd name="connsiteY145" fmla="*/ 1210748 h 3091235"/>
                <a:gd name="connsiteX146" fmla="*/ 5283032 w 6915685"/>
                <a:gd name="connsiteY146" fmla="*/ 1210667 h 3091235"/>
                <a:gd name="connsiteX147" fmla="*/ 5288090 w 6915685"/>
                <a:gd name="connsiteY147" fmla="*/ 1220644 h 3091235"/>
                <a:gd name="connsiteX148" fmla="*/ 5340492 w 6915685"/>
                <a:gd name="connsiteY148" fmla="*/ 1323986 h 3091235"/>
                <a:gd name="connsiteX149" fmla="*/ 5345935 w 6915685"/>
                <a:gd name="connsiteY149" fmla="*/ 1333071 h 3091235"/>
                <a:gd name="connsiteX150" fmla="*/ 5429413 w 6915685"/>
                <a:gd name="connsiteY150" fmla="*/ 1429371 h 3091235"/>
                <a:gd name="connsiteX151" fmla="*/ 5505632 w 6915685"/>
                <a:gd name="connsiteY151" fmla="*/ 1516586 h 3091235"/>
                <a:gd name="connsiteX152" fmla="*/ 5516521 w 6915685"/>
                <a:gd name="connsiteY152" fmla="*/ 1605619 h 3091235"/>
                <a:gd name="connsiteX153" fmla="*/ 5526247 w 6915685"/>
                <a:gd name="connsiteY153" fmla="*/ 1672567 h 3091235"/>
                <a:gd name="connsiteX154" fmla="*/ 5529174 w 6915685"/>
                <a:gd name="connsiteY154" fmla="*/ 1692716 h 3091235"/>
                <a:gd name="connsiteX155" fmla="*/ 5526158 w 6915685"/>
                <a:gd name="connsiteY155" fmla="*/ 1693286 h 3091235"/>
                <a:gd name="connsiteX156" fmla="*/ 5458939 w 6915685"/>
                <a:gd name="connsiteY156" fmla="*/ 1705996 h 3091235"/>
                <a:gd name="connsiteX157" fmla="*/ 5333586 w 6915685"/>
                <a:gd name="connsiteY157" fmla="*/ 1605237 h 3091235"/>
                <a:gd name="connsiteX158" fmla="*/ 5410260 w 6915685"/>
                <a:gd name="connsiteY158" fmla="*/ 1686238 h 3091235"/>
                <a:gd name="connsiteX159" fmla="*/ 5441566 w 6915685"/>
                <a:gd name="connsiteY159" fmla="*/ 1719309 h 3091235"/>
                <a:gd name="connsiteX160" fmla="*/ 5439379 w 6915685"/>
                <a:gd name="connsiteY160" fmla="*/ 1721214 h 3091235"/>
                <a:gd name="connsiteX161" fmla="*/ 5427279 w 6915685"/>
                <a:gd name="connsiteY161" fmla="*/ 1736249 h 3091235"/>
                <a:gd name="connsiteX162" fmla="*/ 5421956 w 6915685"/>
                <a:gd name="connsiteY162" fmla="*/ 1742862 h 3091235"/>
                <a:gd name="connsiteX163" fmla="*/ 5381238 w 6915685"/>
                <a:gd name="connsiteY163" fmla="*/ 1722480 h 3091235"/>
                <a:gd name="connsiteX164" fmla="*/ 5090864 w 6915685"/>
                <a:gd name="connsiteY164" fmla="*/ 1631627 h 3091235"/>
                <a:gd name="connsiteX165" fmla="*/ 5089049 w 6915685"/>
                <a:gd name="connsiteY165" fmla="*/ 1631627 h 3091235"/>
                <a:gd name="connsiteX166" fmla="*/ 4971084 w 6915685"/>
                <a:gd name="connsiteY166" fmla="*/ 1611639 h 3091235"/>
                <a:gd name="connsiteX167" fmla="*/ 4853120 w 6915685"/>
                <a:gd name="connsiteY167" fmla="*/ 1589834 h 3091235"/>
                <a:gd name="connsiteX168" fmla="*/ 4751489 w 6915685"/>
                <a:gd name="connsiteY168" fmla="*/ 1564396 h 3091235"/>
                <a:gd name="connsiteX169" fmla="*/ 4749873 w 6915685"/>
                <a:gd name="connsiteY169" fmla="*/ 1563970 h 3091235"/>
                <a:gd name="connsiteX170" fmla="*/ 4741041 w 6915685"/>
                <a:gd name="connsiteY170" fmla="*/ 1561643 h 3091235"/>
                <a:gd name="connsiteX171" fmla="*/ 4745810 w 6915685"/>
                <a:gd name="connsiteY171" fmla="*/ 1553450 h 3091235"/>
                <a:gd name="connsiteX172" fmla="*/ 4767808 w 6915685"/>
                <a:gd name="connsiteY172" fmla="*/ 1515656 h 3091235"/>
                <a:gd name="connsiteX173" fmla="*/ 4842097 w 6915685"/>
                <a:gd name="connsiteY173" fmla="*/ 1482970 h 3091235"/>
                <a:gd name="connsiteX174" fmla="*/ 4923634 w 6915685"/>
                <a:gd name="connsiteY174" fmla="*/ 1446653 h 3091235"/>
                <a:gd name="connsiteX175" fmla="*/ 4932693 w 6915685"/>
                <a:gd name="connsiteY175" fmla="*/ 1441204 h 3091235"/>
                <a:gd name="connsiteX176" fmla="*/ 5045033 w 6915685"/>
                <a:gd name="connsiteY176" fmla="*/ 1308643 h 3091235"/>
                <a:gd name="connsiteX177" fmla="*/ 5050469 w 6915685"/>
                <a:gd name="connsiteY177" fmla="*/ 1299564 h 3091235"/>
                <a:gd name="connsiteX178" fmla="*/ 5066776 w 6915685"/>
                <a:gd name="connsiteY178" fmla="*/ 1248718 h 3091235"/>
                <a:gd name="connsiteX179" fmla="*/ 5068588 w 6915685"/>
                <a:gd name="connsiteY179" fmla="*/ 1243271 h 3091235"/>
                <a:gd name="connsiteX180" fmla="*/ 5194012 w 6915685"/>
                <a:gd name="connsiteY180" fmla="*/ 1107270 h 3091235"/>
                <a:gd name="connsiteX181" fmla="*/ 5206247 w 6915685"/>
                <a:gd name="connsiteY181" fmla="*/ 1120718 h 3091235"/>
                <a:gd name="connsiteX182" fmla="*/ 5218260 w 6915685"/>
                <a:gd name="connsiteY182" fmla="*/ 1133424 h 3091235"/>
                <a:gd name="connsiteX183" fmla="*/ 5244010 w 6915685"/>
                <a:gd name="connsiteY183" fmla="*/ 1160658 h 3091235"/>
                <a:gd name="connsiteX184" fmla="*/ 5217115 w 6915685"/>
                <a:gd name="connsiteY184" fmla="*/ 1164971 h 3091235"/>
                <a:gd name="connsiteX185" fmla="*/ 5153622 w 6915685"/>
                <a:gd name="connsiteY185" fmla="*/ 1175151 h 3091235"/>
                <a:gd name="connsiteX186" fmla="*/ 5129805 w 6915685"/>
                <a:gd name="connsiteY186" fmla="*/ 1178780 h 3091235"/>
                <a:gd name="connsiteX187" fmla="*/ 5107863 w 6915685"/>
                <a:gd name="connsiteY187" fmla="*/ 1182121 h 3091235"/>
                <a:gd name="connsiteX188" fmla="*/ 5114905 w 6915685"/>
                <a:gd name="connsiteY188" fmla="*/ 1176026 h 3091235"/>
                <a:gd name="connsiteX189" fmla="*/ 5160996 w 6915685"/>
                <a:gd name="connsiteY189" fmla="*/ 1136133 h 3091235"/>
                <a:gd name="connsiteX190" fmla="*/ 5185065 w 6915685"/>
                <a:gd name="connsiteY190" fmla="*/ 1115091 h 3091235"/>
                <a:gd name="connsiteX191" fmla="*/ 3600923 w 6915685"/>
                <a:gd name="connsiteY191" fmla="*/ 1356527 h 3091235"/>
                <a:gd name="connsiteX192" fmla="*/ 3604162 w 6915685"/>
                <a:gd name="connsiteY192" fmla="*/ 1356463 h 3091235"/>
                <a:gd name="connsiteX193" fmla="*/ 3965001 w 6915685"/>
                <a:gd name="connsiteY193" fmla="*/ 1349320 h 3091235"/>
                <a:gd name="connsiteX194" fmla="*/ 3966816 w 6915685"/>
                <a:gd name="connsiteY194" fmla="*/ 1349320 h 3091235"/>
                <a:gd name="connsiteX195" fmla="*/ 4048477 w 6915685"/>
                <a:gd name="connsiteY195" fmla="*/ 1336620 h 3091235"/>
                <a:gd name="connsiteX196" fmla="*/ 4128323 w 6915685"/>
                <a:gd name="connsiteY196" fmla="*/ 1322106 h 3091235"/>
                <a:gd name="connsiteX197" fmla="*/ 4251722 w 6915685"/>
                <a:gd name="connsiteY197" fmla="*/ 1316663 h 3091235"/>
                <a:gd name="connsiteX198" fmla="*/ 4375121 w 6915685"/>
                <a:gd name="connsiteY198" fmla="*/ 1311221 h 3091235"/>
                <a:gd name="connsiteX199" fmla="*/ 4482188 w 6915685"/>
                <a:gd name="connsiteY199" fmla="*/ 1307592 h 3091235"/>
                <a:gd name="connsiteX200" fmla="*/ 4591069 w 6915685"/>
                <a:gd name="connsiteY200" fmla="*/ 1302149 h 3091235"/>
                <a:gd name="connsiteX201" fmla="*/ 4594698 w 6915685"/>
                <a:gd name="connsiteY201" fmla="*/ 1302149 h 3091235"/>
                <a:gd name="connsiteX202" fmla="*/ 4723541 w 6915685"/>
                <a:gd name="connsiteY202" fmla="*/ 1273121 h 3091235"/>
                <a:gd name="connsiteX203" fmla="*/ 4846940 w 6915685"/>
                <a:gd name="connsiteY203" fmla="*/ 1245907 h 3091235"/>
                <a:gd name="connsiteX204" fmla="*/ 4903195 w 6915685"/>
                <a:gd name="connsiteY204" fmla="*/ 1249536 h 3091235"/>
                <a:gd name="connsiteX205" fmla="*/ 4963080 w 6915685"/>
                <a:gd name="connsiteY205" fmla="*/ 1254978 h 3091235"/>
                <a:gd name="connsiteX206" fmla="*/ 4968524 w 6915685"/>
                <a:gd name="connsiteY206" fmla="*/ 1254978 h 3091235"/>
                <a:gd name="connsiteX207" fmla="*/ 4992569 w 6915685"/>
                <a:gd name="connsiteY207" fmla="*/ 1251576 h 3091235"/>
                <a:gd name="connsiteX208" fmla="*/ 5013422 w 6915685"/>
                <a:gd name="connsiteY208" fmla="*/ 1248625 h 3091235"/>
                <a:gd name="connsiteX209" fmla="*/ 5011738 w 6915685"/>
                <a:gd name="connsiteY209" fmla="*/ 1254110 h 3091235"/>
                <a:gd name="connsiteX210" fmla="*/ 5003359 w 6915685"/>
                <a:gd name="connsiteY210" fmla="*/ 1281406 h 3091235"/>
                <a:gd name="connsiteX211" fmla="*/ 4950812 w 6915685"/>
                <a:gd name="connsiteY211" fmla="*/ 1344962 h 3091235"/>
                <a:gd name="connsiteX212" fmla="*/ 4900079 w 6915685"/>
                <a:gd name="connsiteY212" fmla="*/ 1408519 h 3091235"/>
                <a:gd name="connsiteX213" fmla="*/ 4823978 w 6915685"/>
                <a:gd name="connsiteY213" fmla="*/ 1444837 h 3091235"/>
                <a:gd name="connsiteX214" fmla="*/ 4744253 w 6915685"/>
                <a:gd name="connsiteY214" fmla="*/ 1482970 h 3091235"/>
                <a:gd name="connsiteX215" fmla="*/ 4740630 w 6915685"/>
                <a:gd name="connsiteY215" fmla="*/ 1484786 h 3091235"/>
                <a:gd name="connsiteX216" fmla="*/ 4737006 w 6915685"/>
                <a:gd name="connsiteY216" fmla="*/ 1488418 h 3091235"/>
                <a:gd name="connsiteX217" fmla="*/ 4735194 w 6915685"/>
                <a:gd name="connsiteY217" fmla="*/ 1490234 h 3091235"/>
                <a:gd name="connsiteX218" fmla="*/ 4718376 w 6915685"/>
                <a:gd name="connsiteY218" fmla="*/ 1520877 h 3091235"/>
                <a:gd name="connsiteX219" fmla="*/ 4701694 w 6915685"/>
                <a:gd name="connsiteY219" fmla="*/ 1551275 h 3091235"/>
                <a:gd name="connsiteX220" fmla="*/ 4682188 w 6915685"/>
                <a:gd name="connsiteY220" fmla="*/ 1546137 h 3091235"/>
                <a:gd name="connsiteX221" fmla="*/ 4648044 w 6915685"/>
                <a:gd name="connsiteY221" fmla="*/ 1537140 h 3091235"/>
                <a:gd name="connsiteX222" fmla="*/ 4644414 w 6915685"/>
                <a:gd name="connsiteY222" fmla="*/ 1537140 h 3091235"/>
                <a:gd name="connsiteX223" fmla="*/ 4546412 w 6915685"/>
                <a:gd name="connsiteY223" fmla="*/ 1537140 h 3091235"/>
                <a:gd name="connsiteX224" fmla="*/ 4450226 w 6915685"/>
                <a:gd name="connsiteY224" fmla="*/ 1537140 h 3091235"/>
                <a:gd name="connsiteX225" fmla="*/ 4377632 w 6915685"/>
                <a:gd name="connsiteY225" fmla="*/ 1509885 h 3091235"/>
                <a:gd name="connsiteX226" fmla="*/ 4303224 w 6915685"/>
                <a:gd name="connsiteY226" fmla="*/ 1482629 h 3091235"/>
                <a:gd name="connsiteX227" fmla="*/ 4208852 w 6915685"/>
                <a:gd name="connsiteY227" fmla="*/ 1473543 h 3091235"/>
                <a:gd name="connsiteX228" fmla="*/ 4299594 w 6915685"/>
                <a:gd name="connsiteY228" fmla="*/ 1495348 h 3091235"/>
                <a:gd name="connsiteX229" fmla="*/ 4442966 w 6915685"/>
                <a:gd name="connsiteY229" fmla="*/ 1558944 h 3091235"/>
                <a:gd name="connsiteX230" fmla="*/ 4448411 w 6915685"/>
                <a:gd name="connsiteY230" fmla="*/ 1558945 h 3091235"/>
                <a:gd name="connsiteX231" fmla="*/ 4546412 w 6915685"/>
                <a:gd name="connsiteY231" fmla="*/ 1562579 h 3091235"/>
                <a:gd name="connsiteX232" fmla="*/ 4642599 w 6915685"/>
                <a:gd name="connsiteY232" fmla="*/ 1566213 h 3091235"/>
                <a:gd name="connsiteX233" fmla="*/ 4684708 w 6915685"/>
                <a:gd name="connsiteY233" fmla="*/ 1578478 h 3091235"/>
                <a:gd name="connsiteX234" fmla="*/ 4686614 w 6915685"/>
                <a:gd name="connsiteY234" fmla="*/ 1579032 h 3091235"/>
                <a:gd name="connsiteX235" fmla="*/ 4680044 w 6915685"/>
                <a:gd name="connsiteY235" fmla="*/ 1591214 h 3091235"/>
                <a:gd name="connsiteX236" fmla="*/ 4659093 w 6915685"/>
                <a:gd name="connsiteY236" fmla="*/ 1630058 h 3091235"/>
                <a:gd name="connsiteX237" fmla="*/ 4608359 w 6915685"/>
                <a:gd name="connsiteY237" fmla="*/ 1642770 h 3091235"/>
                <a:gd name="connsiteX238" fmla="*/ 4548565 w 6915685"/>
                <a:gd name="connsiteY238" fmla="*/ 1659112 h 3091235"/>
                <a:gd name="connsiteX239" fmla="*/ 4544941 w 6915685"/>
                <a:gd name="connsiteY239" fmla="*/ 1660928 h 3091235"/>
                <a:gd name="connsiteX240" fmla="*/ 4537694 w 6915685"/>
                <a:gd name="connsiteY240" fmla="*/ 1666375 h 3091235"/>
                <a:gd name="connsiteX241" fmla="*/ 4527954 w 6915685"/>
                <a:gd name="connsiteY241" fmla="*/ 1718128 h 3091235"/>
                <a:gd name="connsiteX242" fmla="*/ 4523782 w 6915685"/>
                <a:gd name="connsiteY242" fmla="*/ 1740300 h 3091235"/>
                <a:gd name="connsiteX243" fmla="*/ 4493314 w 6915685"/>
                <a:gd name="connsiteY243" fmla="*/ 1723346 h 3091235"/>
                <a:gd name="connsiteX244" fmla="*/ 4313951 w 6915685"/>
                <a:gd name="connsiteY244" fmla="*/ 1623543 h 3091235"/>
                <a:gd name="connsiteX245" fmla="*/ 3710039 w 6915685"/>
                <a:gd name="connsiteY245" fmla="*/ 1397389 h 3091235"/>
                <a:gd name="connsiteX246" fmla="*/ 4738029 w 6915685"/>
                <a:gd name="connsiteY246" fmla="*/ 724031 h 3091235"/>
                <a:gd name="connsiteX247" fmla="*/ 4760464 w 6915685"/>
                <a:gd name="connsiteY247" fmla="*/ 733271 h 3091235"/>
                <a:gd name="connsiteX248" fmla="*/ 4882029 w 6915685"/>
                <a:gd name="connsiteY248" fmla="*/ 782267 h 3091235"/>
                <a:gd name="connsiteX249" fmla="*/ 4983635 w 6915685"/>
                <a:gd name="connsiteY249" fmla="*/ 843965 h 3091235"/>
                <a:gd name="connsiteX250" fmla="*/ 5027266 w 6915685"/>
                <a:gd name="connsiteY250" fmla="*/ 870759 h 3091235"/>
                <a:gd name="connsiteX251" fmla="*/ 5071840 w 6915685"/>
                <a:gd name="connsiteY251" fmla="*/ 898133 h 3091235"/>
                <a:gd name="connsiteX252" fmla="*/ 5086428 w 6915685"/>
                <a:gd name="connsiteY252" fmla="*/ 931517 h 3091235"/>
                <a:gd name="connsiteX253" fmla="*/ 5091872 w 6915685"/>
                <a:gd name="connsiteY253" fmla="*/ 940601 h 3091235"/>
                <a:gd name="connsiteX254" fmla="*/ 5100265 w 6915685"/>
                <a:gd name="connsiteY254" fmla="*/ 950140 h 3091235"/>
                <a:gd name="connsiteX255" fmla="*/ 5102617 w 6915685"/>
                <a:gd name="connsiteY255" fmla="*/ 952813 h 3091235"/>
                <a:gd name="connsiteX256" fmla="*/ 5081098 w 6915685"/>
                <a:gd name="connsiteY256" fmla="*/ 939319 h 3091235"/>
                <a:gd name="connsiteX257" fmla="*/ 4994087 w 6915685"/>
                <a:gd name="connsiteY257" fmla="*/ 884750 h 3091235"/>
                <a:gd name="connsiteX258" fmla="*/ 4992273 w 6915685"/>
                <a:gd name="connsiteY258" fmla="*/ 884751 h 3091235"/>
                <a:gd name="connsiteX259" fmla="*/ 4883472 w 6915685"/>
                <a:gd name="connsiteY259" fmla="*/ 821221 h 3091235"/>
                <a:gd name="connsiteX260" fmla="*/ 4776485 w 6915685"/>
                <a:gd name="connsiteY260" fmla="*/ 761322 h 3091235"/>
                <a:gd name="connsiteX261" fmla="*/ 4748152 w 6915685"/>
                <a:gd name="connsiteY261" fmla="*/ 733848 h 3091235"/>
                <a:gd name="connsiteX262" fmla="*/ 4895964 w 6915685"/>
                <a:gd name="connsiteY262" fmla="*/ 327865 h 3091235"/>
                <a:gd name="connsiteX263" fmla="*/ 4946775 w 6915685"/>
                <a:gd name="connsiteY263" fmla="*/ 344206 h 3091235"/>
                <a:gd name="connsiteX264" fmla="*/ 5010288 w 6915685"/>
                <a:gd name="connsiteY264" fmla="*/ 365992 h 3091235"/>
                <a:gd name="connsiteX265" fmla="*/ 5013917 w 6915685"/>
                <a:gd name="connsiteY265" fmla="*/ 365992 h 3091235"/>
                <a:gd name="connsiteX266" fmla="*/ 5021175 w 6915685"/>
                <a:gd name="connsiteY266" fmla="*/ 365992 h 3091235"/>
                <a:gd name="connsiteX267" fmla="*/ 5022990 w 6915685"/>
                <a:gd name="connsiteY267" fmla="*/ 365992 h 3091235"/>
                <a:gd name="connsiteX268" fmla="*/ 5120982 w 6915685"/>
                <a:gd name="connsiteY268" fmla="*/ 344206 h 3091235"/>
                <a:gd name="connsiteX269" fmla="*/ 5209901 w 6915685"/>
                <a:gd name="connsiteY269" fmla="*/ 324234 h 3091235"/>
                <a:gd name="connsiteX270" fmla="*/ 5280672 w 6915685"/>
                <a:gd name="connsiteY270" fmla="*/ 342390 h 3091235"/>
                <a:gd name="connsiteX271" fmla="*/ 5355074 w 6915685"/>
                <a:gd name="connsiteY271" fmla="*/ 360546 h 3091235"/>
                <a:gd name="connsiteX272" fmla="*/ 5365962 w 6915685"/>
                <a:gd name="connsiteY272" fmla="*/ 360546 h 3091235"/>
                <a:gd name="connsiteX273" fmla="*/ 5401178 w 6915685"/>
                <a:gd name="connsiteY273" fmla="*/ 354418 h 3091235"/>
                <a:gd name="connsiteX274" fmla="*/ 5407218 w 6915685"/>
                <a:gd name="connsiteY274" fmla="*/ 353367 h 3091235"/>
                <a:gd name="connsiteX275" fmla="*/ 5427067 w 6915685"/>
                <a:gd name="connsiteY275" fmla="*/ 373206 h 3091235"/>
                <a:gd name="connsiteX276" fmla="*/ 5471182 w 6915685"/>
                <a:gd name="connsiteY276" fmla="*/ 417298 h 3091235"/>
                <a:gd name="connsiteX277" fmla="*/ 5545674 w 6915685"/>
                <a:gd name="connsiteY277" fmla="*/ 488118 h 3091235"/>
                <a:gd name="connsiteX278" fmla="*/ 5558393 w 6915685"/>
                <a:gd name="connsiteY278" fmla="*/ 538964 h 3091235"/>
                <a:gd name="connsiteX279" fmla="*/ 5572927 w 6915685"/>
                <a:gd name="connsiteY279" fmla="*/ 591626 h 3091235"/>
                <a:gd name="connsiteX280" fmla="*/ 5574744 w 6915685"/>
                <a:gd name="connsiteY280" fmla="*/ 595258 h 3091235"/>
                <a:gd name="connsiteX281" fmla="*/ 5609265 w 6915685"/>
                <a:gd name="connsiteY281" fmla="*/ 662446 h 3091235"/>
                <a:gd name="connsiteX282" fmla="*/ 5640152 w 6915685"/>
                <a:gd name="connsiteY282" fmla="*/ 724187 h 3091235"/>
                <a:gd name="connsiteX283" fmla="*/ 5638335 w 6915685"/>
                <a:gd name="connsiteY283" fmla="*/ 793191 h 3091235"/>
                <a:gd name="connsiteX284" fmla="*/ 5638335 w 6915685"/>
                <a:gd name="connsiteY284" fmla="*/ 864011 h 3091235"/>
                <a:gd name="connsiteX285" fmla="*/ 5640152 w 6915685"/>
                <a:gd name="connsiteY285" fmla="*/ 871275 h 3091235"/>
                <a:gd name="connsiteX286" fmla="*/ 5663771 w 6915685"/>
                <a:gd name="connsiteY286" fmla="*/ 942096 h 3091235"/>
                <a:gd name="connsiteX287" fmla="*/ 5685573 w 6915685"/>
                <a:gd name="connsiteY287" fmla="*/ 1005653 h 3091235"/>
                <a:gd name="connsiteX288" fmla="*/ 5671039 w 6915685"/>
                <a:gd name="connsiteY288" fmla="*/ 1076473 h 3091235"/>
                <a:gd name="connsiteX289" fmla="*/ 5654686 w 6915685"/>
                <a:gd name="connsiteY289" fmla="*/ 1150925 h 3091235"/>
                <a:gd name="connsiteX290" fmla="*/ 5654686 w 6915685"/>
                <a:gd name="connsiteY290" fmla="*/ 1156373 h 3091235"/>
                <a:gd name="connsiteX291" fmla="*/ 5654686 w 6915685"/>
                <a:gd name="connsiteY291" fmla="*/ 1163637 h 3091235"/>
                <a:gd name="connsiteX292" fmla="*/ 5705807 w 6915685"/>
                <a:gd name="connsiteY292" fmla="*/ 1277989 h 3091235"/>
                <a:gd name="connsiteX293" fmla="*/ 5710119 w 6915685"/>
                <a:gd name="connsiteY293" fmla="*/ 1287635 h 3091235"/>
                <a:gd name="connsiteX294" fmla="*/ 5695562 w 6915685"/>
                <a:gd name="connsiteY294" fmla="*/ 1287635 h 3091235"/>
                <a:gd name="connsiteX295" fmla="*/ 5639958 w 6915685"/>
                <a:gd name="connsiteY295" fmla="*/ 1287635 h 3091235"/>
                <a:gd name="connsiteX296" fmla="*/ 5552854 w 6915685"/>
                <a:gd name="connsiteY296" fmla="*/ 1287635 h 3091235"/>
                <a:gd name="connsiteX297" fmla="*/ 5465749 w 6915685"/>
                <a:gd name="connsiteY297" fmla="*/ 1222322 h 3091235"/>
                <a:gd name="connsiteX298" fmla="*/ 5367755 w 6915685"/>
                <a:gd name="connsiteY298" fmla="*/ 1149751 h 3091235"/>
                <a:gd name="connsiteX299" fmla="*/ 5364126 w 6915685"/>
                <a:gd name="connsiteY299" fmla="*/ 1147937 h 3091235"/>
                <a:gd name="connsiteX300" fmla="*/ 5351423 w 6915685"/>
                <a:gd name="connsiteY300" fmla="*/ 1144308 h 3091235"/>
                <a:gd name="connsiteX301" fmla="*/ 5345979 w 6915685"/>
                <a:gd name="connsiteY301" fmla="*/ 1144308 h 3091235"/>
                <a:gd name="connsiteX302" fmla="*/ 5335835 w 6915685"/>
                <a:gd name="connsiteY302" fmla="*/ 1145934 h 3091235"/>
                <a:gd name="connsiteX303" fmla="*/ 5335691 w 6915685"/>
                <a:gd name="connsiteY303" fmla="*/ 1145958 h 3091235"/>
                <a:gd name="connsiteX304" fmla="*/ 5334058 w 6915685"/>
                <a:gd name="connsiteY304" fmla="*/ 1142968 h 3091235"/>
                <a:gd name="connsiteX305" fmla="*/ 5286049 w 6915685"/>
                <a:gd name="connsiteY305" fmla="*/ 1055071 h 3091235"/>
                <a:gd name="connsiteX306" fmla="*/ 5282420 w 6915685"/>
                <a:gd name="connsiteY306" fmla="*/ 1047803 h 3091235"/>
                <a:gd name="connsiteX307" fmla="*/ 5213459 w 6915685"/>
                <a:gd name="connsiteY307" fmla="*/ 973307 h 3091235"/>
                <a:gd name="connsiteX308" fmla="*/ 5148129 w 6915685"/>
                <a:gd name="connsiteY308" fmla="*/ 900627 h 3091235"/>
                <a:gd name="connsiteX309" fmla="*/ 5093687 w 6915685"/>
                <a:gd name="connsiteY309" fmla="*/ 789791 h 3091235"/>
                <a:gd name="connsiteX310" fmla="*/ 5037430 w 6915685"/>
                <a:gd name="connsiteY310" fmla="*/ 673505 h 3091235"/>
                <a:gd name="connsiteX311" fmla="*/ 5033800 w 6915685"/>
                <a:gd name="connsiteY311" fmla="*/ 668053 h 3091235"/>
                <a:gd name="connsiteX312" fmla="*/ 4884992 w 6915685"/>
                <a:gd name="connsiteY312" fmla="*/ 486355 h 3091235"/>
                <a:gd name="connsiteX313" fmla="*/ 4811041 w 6915685"/>
                <a:gd name="connsiteY313" fmla="*/ 389601 h 3091235"/>
                <a:gd name="connsiteX314" fmla="*/ 4810890 w 6915685"/>
                <a:gd name="connsiteY314" fmla="*/ 389437 h 3091235"/>
                <a:gd name="connsiteX315" fmla="*/ 4816572 w 6915685"/>
                <a:gd name="connsiteY315" fmla="*/ 385283 h 3091235"/>
                <a:gd name="connsiteX316" fmla="*/ 4857856 w 6915685"/>
                <a:gd name="connsiteY316" fmla="*/ 355099 h 3091235"/>
                <a:gd name="connsiteX317" fmla="*/ 4895964 w 6915685"/>
                <a:gd name="connsiteY317" fmla="*/ 327865 h 3091235"/>
                <a:gd name="connsiteX318" fmla="*/ 1707646 w 6915685"/>
                <a:gd name="connsiteY318" fmla="*/ 913131 h 3091235"/>
                <a:gd name="connsiteX319" fmla="*/ 1710667 w 6915685"/>
                <a:gd name="connsiteY319" fmla="*/ 916038 h 3091235"/>
                <a:gd name="connsiteX320" fmla="*/ 1837290 w 6915685"/>
                <a:gd name="connsiteY320" fmla="*/ 1037818 h 3091235"/>
                <a:gd name="connsiteX321" fmla="*/ 1859719 w 6915685"/>
                <a:gd name="connsiteY321" fmla="*/ 1059389 h 3091235"/>
                <a:gd name="connsiteX322" fmla="*/ 1801702 w 6915685"/>
                <a:gd name="connsiteY322" fmla="*/ 1042952 h 3091235"/>
                <a:gd name="connsiteX323" fmla="*/ 1738101 w 6915685"/>
                <a:gd name="connsiteY323" fmla="*/ 964936 h 3091235"/>
                <a:gd name="connsiteX324" fmla="*/ 1717401 w 6915685"/>
                <a:gd name="connsiteY324" fmla="*/ 929726 h 3091235"/>
                <a:gd name="connsiteX325" fmla="*/ 4159020 w 6915685"/>
                <a:gd name="connsiteY325" fmla="*/ 300483 h 3091235"/>
                <a:gd name="connsiteX326" fmla="*/ 4208206 w 6915685"/>
                <a:gd name="connsiteY326" fmla="*/ 309710 h 3091235"/>
                <a:gd name="connsiteX327" fmla="*/ 4331604 w 6915685"/>
                <a:gd name="connsiteY327" fmla="*/ 333313 h 3091235"/>
                <a:gd name="connsiteX328" fmla="*/ 4335233 w 6915685"/>
                <a:gd name="connsiteY328" fmla="*/ 333313 h 3091235"/>
                <a:gd name="connsiteX329" fmla="*/ 4482220 w 6915685"/>
                <a:gd name="connsiteY329" fmla="*/ 329682 h 3091235"/>
                <a:gd name="connsiteX330" fmla="*/ 4491294 w 6915685"/>
                <a:gd name="connsiteY330" fmla="*/ 327866 h 3091235"/>
                <a:gd name="connsiteX331" fmla="*/ 4494923 w 6915685"/>
                <a:gd name="connsiteY331" fmla="*/ 326049 h 3091235"/>
                <a:gd name="connsiteX332" fmla="*/ 4543919 w 6915685"/>
                <a:gd name="connsiteY332" fmla="*/ 289739 h 3091235"/>
                <a:gd name="connsiteX333" fmla="*/ 4582027 w 6915685"/>
                <a:gd name="connsiteY333" fmla="*/ 262506 h 3091235"/>
                <a:gd name="connsiteX334" fmla="*/ 4676389 w 6915685"/>
                <a:gd name="connsiteY334" fmla="*/ 322418 h 3091235"/>
                <a:gd name="connsiteX335" fmla="*/ 4689773 w 6915685"/>
                <a:gd name="connsiteY335" fmla="*/ 330816 h 3091235"/>
                <a:gd name="connsiteX336" fmla="*/ 4713738 w 6915685"/>
                <a:gd name="connsiteY336" fmla="*/ 345852 h 3091235"/>
                <a:gd name="connsiteX337" fmla="*/ 4719396 w 6915685"/>
                <a:gd name="connsiteY337" fmla="*/ 353260 h 3091235"/>
                <a:gd name="connsiteX338" fmla="*/ 4843253 w 6915685"/>
                <a:gd name="connsiteY338" fmla="*/ 515427 h 3091235"/>
                <a:gd name="connsiteX339" fmla="*/ 4982988 w 6915685"/>
                <a:gd name="connsiteY339" fmla="*/ 700760 h 3091235"/>
                <a:gd name="connsiteX340" fmla="*/ 5018244 w 6915685"/>
                <a:gd name="connsiteY340" fmla="*/ 777445 h 3091235"/>
                <a:gd name="connsiteX341" fmla="*/ 5033807 w 6915685"/>
                <a:gd name="connsiteY341" fmla="*/ 811296 h 3091235"/>
                <a:gd name="connsiteX342" fmla="*/ 5029874 w 6915685"/>
                <a:gd name="connsiteY342" fmla="*/ 809004 h 3091235"/>
                <a:gd name="connsiteX343" fmla="*/ 4909246 w 6915685"/>
                <a:gd name="connsiteY343" fmla="*/ 738714 h 3091235"/>
                <a:gd name="connsiteX344" fmla="*/ 4905617 w 6915685"/>
                <a:gd name="connsiteY344" fmla="*/ 736899 h 3091235"/>
                <a:gd name="connsiteX345" fmla="*/ 4780423 w 6915685"/>
                <a:gd name="connsiteY345" fmla="*/ 687904 h 3091235"/>
                <a:gd name="connsiteX346" fmla="*/ 4655230 w 6915685"/>
                <a:gd name="connsiteY346" fmla="*/ 640724 h 3091235"/>
                <a:gd name="connsiteX347" fmla="*/ 4653500 w 6915685"/>
                <a:gd name="connsiteY347" fmla="*/ 639958 h 3091235"/>
                <a:gd name="connsiteX348" fmla="*/ 4649825 w 6915685"/>
                <a:gd name="connsiteY348" fmla="*/ 638331 h 3091235"/>
                <a:gd name="connsiteX349" fmla="*/ 4645698 w 6915685"/>
                <a:gd name="connsiteY349" fmla="*/ 634263 h 3091235"/>
                <a:gd name="connsiteX350" fmla="*/ 4542564 w 6915685"/>
                <a:gd name="connsiteY350" fmla="*/ 532617 h 3091235"/>
                <a:gd name="connsiteX351" fmla="*/ 4540752 w 6915685"/>
                <a:gd name="connsiteY351" fmla="*/ 530802 h 3091235"/>
                <a:gd name="connsiteX352" fmla="*/ 4276004 w 6915685"/>
                <a:gd name="connsiteY352" fmla="*/ 354734 h 3091235"/>
                <a:gd name="connsiteX353" fmla="*/ 4274190 w 6915685"/>
                <a:gd name="connsiteY353" fmla="*/ 354734 h 3091235"/>
                <a:gd name="connsiteX354" fmla="*/ 4222170 w 6915685"/>
                <a:gd name="connsiteY354" fmla="*/ 330230 h 3091235"/>
                <a:gd name="connsiteX355" fmla="*/ 4083219 w 6915685"/>
                <a:gd name="connsiteY355" fmla="*/ 292251 h 3091235"/>
                <a:gd name="connsiteX356" fmla="*/ 4140003 w 6915685"/>
                <a:gd name="connsiteY356" fmla="*/ 320247 h 3091235"/>
                <a:gd name="connsiteX357" fmla="*/ 4259684 w 6915685"/>
                <a:gd name="connsiteY357" fmla="*/ 380146 h 3091235"/>
                <a:gd name="connsiteX358" fmla="*/ 4388431 w 6915685"/>
                <a:gd name="connsiteY358" fmla="*/ 470903 h 3091235"/>
                <a:gd name="connsiteX359" fmla="*/ 4515365 w 6915685"/>
                <a:gd name="connsiteY359" fmla="*/ 559843 h 3091235"/>
                <a:gd name="connsiteX360" fmla="*/ 4543255 w 6915685"/>
                <a:gd name="connsiteY360" fmla="*/ 588205 h 3091235"/>
                <a:gd name="connsiteX361" fmla="*/ 4548392 w 6915685"/>
                <a:gd name="connsiteY361" fmla="*/ 593428 h 3091235"/>
                <a:gd name="connsiteX362" fmla="*/ 4544551 w 6915685"/>
                <a:gd name="connsiteY362" fmla="*/ 591728 h 3091235"/>
                <a:gd name="connsiteX363" fmla="*/ 4433872 w 6915685"/>
                <a:gd name="connsiteY363" fmla="*/ 542732 h 3091235"/>
                <a:gd name="connsiteX364" fmla="*/ 4424800 w 6915685"/>
                <a:gd name="connsiteY364" fmla="*/ 540917 h 3091235"/>
                <a:gd name="connsiteX365" fmla="*/ 4361297 w 6915685"/>
                <a:gd name="connsiteY365" fmla="*/ 539103 h 3091235"/>
                <a:gd name="connsiteX366" fmla="*/ 4303235 w 6915685"/>
                <a:gd name="connsiteY366" fmla="*/ 539103 h 3091235"/>
                <a:gd name="connsiteX367" fmla="*/ 4241546 w 6915685"/>
                <a:gd name="connsiteY367" fmla="*/ 499181 h 3091235"/>
                <a:gd name="connsiteX368" fmla="*/ 4176227 w 6915685"/>
                <a:gd name="connsiteY368" fmla="*/ 455629 h 3091235"/>
                <a:gd name="connsiteX369" fmla="*/ 4168970 w 6915685"/>
                <a:gd name="connsiteY369" fmla="*/ 453814 h 3091235"/>
                <a:gd name="connsiteX370" fmla="*/ 4078250 w 6915685"/>
                <a:gd name="connsiteY370" fmla="*/ 441111 h 3091235"/>
                <a:gd name="connsiteX371" fmla="*/ 3989344 w 6915685"/>
                <a:gd name="connsiteY371" fmla="*/ 430224 h 3091235"/>
                <a:gd name="connsiteX372" fmla="*/ 3943984 w 6915685"/>
                <a:gd name="connsiteY372" fmla="*/ 399374 h 3091235"/>
                <a:gd name="connsiteX373" fmla="*/ 3922551 w 6915685"/>
                <a:gd name="connsiteY373" fmla="*/ 385594 h 3091235"/>
                <a:gd name="connsiteX374" fmla="*/ 3911591 w 6915685"/>
                <a:gd name="connsiteY374" fmla="*/ 378547 h 3091235"/>
                <a:gd name="connsiteX375" fmla="*/ 3923304 w 6915685"/>
                <a:gd name="connsiteY375" fmla="*/ 371439 h 3091235"/>
                <a:gd name="connsiteX376" fmla="*/ 4010407 w 6915685"/>
                <a:gd name="connsiteY376" fmla="*/ 327866 h 3091235"/>
                <a:gd name="connsiteX377" fmla="*/ 4044858 w 6915685"/>
                <a:gd name="connsiteY377" fmla="*/ 311015 h 3091235"/>
                <a:gd name="connsiteX378" fmla="*/ 2464723 w 6915685"/>
                <a:gd name="connsiteY378" fmla="*/ 563911 h 3091235"/>
                <a:gd name="connsiteX379" fmla="*/ 2496003 w 6915685"/>
                <a:gd name="connsiteY379" fmla="*/ 561497 h 3091235"/>
                <a:gd name="connsiteX380" fmla="*/ 2550227 w 6915685"/>
                <a:gd name="connsiteY380" fmla="*/ 554195 h 3091235"/>
                <a:gd name="connsiteX381" fmla="*/ 2598266 w 6915685"/>
                <a:gd name="connsiteY381" fmla="*/ 571907 h 3091235"/>
                <a:gd name="connsiteX382" fmla="*/ 2611098 w 6915685"/>
                <a:gd name="connsiteY382" fmla="*/ 576639 h 3091235"/>
                <a:gd name="connsiteX383" fmla="*/ 2611838 w 6915685"/>
                <a:gd name="connsiteY383" fmla="*/ 614305 h 3091235"/>
                <a:gd name="connsiteX384" fmla="*/ 2582543 w 6915685"/>
                <a:gd name="connsiteY384" fmla="*/ 692383 h 3091235"/>
                <a:gd name="connsiteX385" fmla="*/ 2571431 w 6915685"/>
                <a:gd name="connsiteY385" fmla="*/ 722001 h 3091235"/>
                <a:gd name="connsiteX386" fmla="*/ 2535852 w 6915685"/>
                <a:gd name="connsiteY386" fmla="*/ 687356 h 3091235"/>
                <a:gd name="connsiteX387" fmla="*/ 2481384 w 6915685"/>
                <a:gd name="connsiteY387" fmla="*/ 592936 h 3091235"/>
                <a:gd name="connsiteX388" fmla="*/ 2474348 w 6915685"/>
                <a:gd name="connsiteY388" fmla="*/ 580680 h 3091235"/>
                <a:gd name="connsiteX389" fmla="*/ 694060 w 6915685"/>
                <a:gd name="connsiteY389" fmla="*/ 17795 h 3091235"/>
                <a:gd name="connsiteX390" fmla="*/ 977258 w 6915685"/>
                <a:gd name="connsiteY390" fmla="*/ 219475 h 3091235"/>
                <a:gd name="connsiteX391" fmla="*/ 1171503 w 6915685"/>
                <a:gd name="connsiteY391" fmla="*/ 479295 h 3091235"/>
                <a:gd name="connsiteX392" fmla="*/ 1176949 w 6915685"/>
                <a:gd name="connsiteY392" fmla="*/ 484745 h 3091235"/>
                <a:gd name="connsiteX393" fmla="*/ 1179104 w 6915685"/>
                <a:gd name="connsiteY393" fmla="*/ 486164 h 3091235"/>
                <a:gd name="connsiteX394" fmla="*/ 1182936 w 6915685"/>
                <a:gd name="connsiteY394" fmla="*/ 488688 h 3091235"/>
                <a:gd name="connsiteX395" fmla="*/ 1162521 w 6915685"/>
                <a:gd name="connsiteY395" fmla="*/ 507504 h 3091235"/>
                <a:gd name="connsiteX396" fmla="*/ 1122603 w 6915685"/>
                <a:gd name="connsiteY396" fmla="*/ 544295 h 3091235"/>
                <a:gd name="connsiteX397" fmla="*/ 1053556 w 6915685"/>
                <a:gd name="connsiteY397" fmla="*/ 609749 h 3091235"/>
                <a:gd name="connsiteX398" fmla="*/ 1011762 w 6915685"/>
                <a:gd name="connsiteY398" fmla="*/ 644295 h 3091235"/>
                <a:gd name="connsiteX399" fmla="*/ 968155 w 6915685"/>
                <a:gd name="connsiteY399" fmla="*/ 678841 h 3091235"/>
                <a:gd name="connsiteX400" fmla="*/ 966338 w 6915685"/>
                <a:gd name="connsiteY400" fmla="*/ 680658 h 3091235"/>
                <a:gd name="connsiteX401" fmla="*/ 964520 w 6915685"/>
                <a:gd name="connsiteY401" fmla="*/ 684295 h 3091235"/>
                <a:gd name="connsiteX402" fmla="*/ 964520 w 6915685"/>
                <a:gd name="connsiteY402" fmla="*/ 687932 h 3091235"/>
                <a:gd name="connsiteX403" fmla="*/ 955436 w 6915685"/>
                <a:gd name="connsiteY403" fmla="*/ 740659 h 3091235"/>
                <a:gd name="connsiteX404" fmla="*/ 952370 w 6915685"/>
                <a:gd name="connsiteY404" fmla="*/ 761369 h 3091235"/>
                <a:gd name="connsiteX405" fmla="*/ 949445 w 6915685"/>
                <a:gd name="connsiteY405" fmla="*/ 781114 h 3091235"/>
                <a:gd name="connsiteX406" fmla="*/ 937546 w 6915685"/>
                <a:gd name="connsiteY406" fmla="*/ 775924 h 3091235"/>
                <a:gd name="connsiteX407" fmla="*/ 774452 w 6915685"/>
                <a:gd name="connsiteY407" fmla="*/ 779592 h 3091235"/>
                <a:gd name="connsiteX408" fmla="*/ 558805 w 6915685"/>
                <a:gd name="connsiteY408" fmla="*/ 836431 h 3091235"/>
                <a:gd name="connsiteX409" fmla="*/ 774452 w 6915685"/>
                <a:gd name="connsiteY409" fmla="*/ 807095 h 3091235"/>
                <a:gd name="connsiteX410" fmla="*/ 883711 w 6915685"/>
                <a:gd name="connsiteY410" fmla="*/ 810780 h 3091235"/>
                <a:gd name="connsiteX411" fmla="*/ 899387 w 6915685"/>
                <a:gd name="connsiteY411" fmla="*/ 811308 h 3091235"/>
                <a:gd name="connsiteX412" fmla="*/ 896382 w 6915685"/>
                <a:gd name="connsiteY412" fmla="*/ 812705 h 3091235"/>
                <a:gd name="connsiteX413" fmla="*/ 851865 w 6915685"/>
                <a:gd name="connsiteY413" fmla="*/ 833387 h 3091235"/>
                <a:gd name="connsiteX414" fmla="*/ 850049 w 6915685"/>
                <a:gd name="connsiteY414" fmla="*/ 833387 h 3091235"/>
                <a:gd name="connsiteX415" fmla="*/ 848230 w 6915685"/>
                <a:gd name="connsiteY415" fmla="*/ 837023 h 3091235"/>
                <a:gd name="connsiteX416" fmla="*/ 793720 w 6915685"/>
                <a:gd name="connsiteY416" fmla="*/ 977024 h 3091235"/>
                <a:gd name="connsiteX417" fmla="*/ 862767 w 6915685"/>
                <a:gd name="connsiteY417" fmla="*/ 847932 h 3091235"/>
                <a:gd name="connsiteX418" fmla="*/ 962704 w 6915685"/>
                <a:gd name="connsiteY418" fmla="*/ 807933 h 3091235"/>
                <a:gd name="connsiteX419" fmla="*/ 969972 w 6915685"/>
                <a:gd name="connsiteY419" fmla="*/ 800659 h 3091235"/>
                <a:gd name="connsiteX420" fmla="*/ 969972 w 6915685"/>
                <a:gd name="connsiteY420" fmla="*/ 798841 h 3091235"/>
                <a:gd name="connsiteX421" fmla="*/ 980874 w 6915685"/>
                <a:gd name="connsiteY421" fmla="*/ 744296 h 3091235"/>
                <a:gd name="connsiteX422" fmla="*/ 989959 w 6915685"/>
                <a:gd name="connsiteY422" fmla="*/ 697022 h 3091235"/>
                <a:gd name="connsiteX423" fmla="*/ 1031752 w 6915685"/>
                <a:gd name="connsiteY423" fmla="*/ 666113 h 3091235"/>
                <a:gd name="connsiteX424" fmla="*/ 1075360 w 6915685"/>
                <a:gd name="connsiteY424" fmla="*/ 633385 h 3091235"/>
                <a:gd name="connsiteX425" fmla="*/ 1075359 w 6915685"/>
                <a:gd name="connsiteY425" fmla="*/ 631568 h 3091235"/>
                <a:gd name="connsiteX426" fmla="*/ 1170307 w 6915685"/>
                <a:gd name="connsiteY426" fmla="*/ 547522 h 3091235"/>
                <a:gd name="connsiteX427" fmla="*/ 1213807 w 6915685"/>
                <a:gd name="connsiteY427" fmla="*/ 509016 h 3091235"/>
                <a:gd name="connsiteX428" fmla="*/ 1235154 w 6915685"/>
                <a:gd name="connsiteY428" fmla="*/ 523071 h 3091235"/>
                <a:gd name="connsiteX429" fmla="*/ 1314916 w 6915685"/>
                <a:gd name="connsiteY429" fmla="*/ 575592 h 3091235"/>
                <a:gd name="connsiteX430" fmla="*/ 1449255 w 6915685"/>
                <a:gd name="connsiteY430" fmla="*/ 664621 h 3091235"/>
                <a:gd name="connsiteX431" fmla="*/ 1604923 w 6915685"/>
                <a:gd name="connsiteY431" fmla="*/ 814336 h 3091235"/>
                <a:gd name="connsiteX432" fmla="*/ 1668708 w 6915685"/>
                <a:gd name="connsiteY432" fmla="*/ 875683 h 3091235"/>
                <a:gd name="connsiteX433" fmla="*/ 1661779 w 6915685"/>
                <a:gd name="connsiteY433" fmla="*/ 874674 h 3091235"/>
                <a:gd name="connsiteX434" fmla="*/ 1509136 w 6915685"/>
                <a:gd name="connsiteY434" fmla="*/ 852449 h 3091235"/>
                <a:gd name="connsiteX435" fmla="*/ 1509136 w 6915685"/>
                <a:gd name="connsiteY435" fmla="*/ 854263 h 3091235"/>
                <a:gd name="connsiteX436" fmla="*/ 1672682 w 6915685"/>
                <a:gd name="connsiteY436" fmla="*/ 895992 h 3091235"/>
                <a:gd name="connsiteX437" fmla="*/ 1714478 w 6915685"/>
                <a:gd name="connsiteY437" fmla="*/ 975822 h 3091235"/>
                <a:gd name="connsiteX438" fmla="*/ 1792617 w 6915685"/>
                <a:gd name="connsiteY438" fmla="*/ 1073795 h 3091235"/>
                <a:gd name="connsiteX439" fmla="*/ 1872573 w 6915685"/>
                <a:gd name="connsiteY439" fmla="*/ 1099195 h 3091235"/>
                <a:gd name="connsiteX440" fmla="*/ 1875072 w 6915685"/>
                <a:gd name="connsiteY440" fmla="*/ 1100329 h 3091235"/>
                <a:gd name="connsiteX441" fmla="*/ 1888578 w 6915685"/>
                <a:gd name="connsiteY441" fmla="*/ 1106459 h 3091235"/>
                <a:gd name="connsiteX442" fmla="*/ 1870967 w 6915685"/>
                <a:gd name="connsiteY442" fmla="*/ 1117049 h 3091235"/>
                <a:gd name="connsiteX443" fmla="*/ 1823769 w 6915685"/>
                <a:gd name="connsiteY443" fmla="*/ 1145432 h 3091235"/>
                <a:gd name="connsiteX444" fmla="*/ 1749388 w 6915685"/>
                <a:gd name="connsiteY444" fmla="*/ 1165434 h 3091235"/>
                <a:gd name="connsiteX445" fmla="*/ 1836470 w 6915685"/>
                <a:gd name="connsiteY445" fmla="*/ 1167252 h 3091235"/>
                <a:gd name="connsiteX446" fmla="*/ 1923552 w 6915685"/>
                <a:gd name="connsiteY446" fmla="*/ 1129067 h 3091235"/>
                <a:gd name="connsiteX447" fmla="*/ 1926285 w 6915685"/>
                <a:gd name="connsiteY447" fmla="*/ 1125643 h 3091235"/>
                <a:gd name="connsiteX448" fmla="*/ 1928906 w 6915685"/>
                <a:gd name="connsiteY448" fmla="*/ 1124595 h 3091235"/>
                <a:gd name="connsiteX449" fmla="*/ 1930818 w 6915685"/>
                <a:gd name="connsiteY449" fmla="*/ 1120162 h 3091235"/>
                <a:gd name="connsiteX450" fmla="*/ 1933101 w 6915685"/>
                <a:gd name="connsiteY450" fmla="*/ 1120887 h 3091235"/>
                <a:gd name="connsiteX451" fmla="*/ 2336542 w 6915685"/>
                <a:gd name="connsiteY451" fmla="*/ 1249093 h 3091235"/>
                <a:gd name="connsiteX452" fmla="*/ 2436262 w 6915685"/>
                <a:gd name="connsiteY452" fmla="*/ 1280781 h 3091235"/>
                <a:gd name="connsiteX453" fmla="*/ 2318201 w 6915685"/>
                <a:gd name="connsiteY453" fmla="*/ 1336427 h 3091235"/>
                <a:gd name="connsiteX454" fmla="*/ 2309130 w 6915685"/>
                <a:gd name="connsiteY454" fmla="*/ 1343697 h 3091235"/>
                <a:gd name="connsiteX455" fmla="*/ 2303687 w 6915685"/>
                <a:gd name="connsiteY455" fmla="*/ 1349148 h 3091235"/>
                <a:gd name="connsiteX456" fmla="*/ 2169987 w 6915685"/>
                <a:gd name="connsiteY456" fmla="*/ 1557319 h 3091235"/>
                <a:gd name="connsiteX457" fmla="*/ 2165228 w 6915685"/>
                <a:gd name="connsiteY457" fmla="*/ 1564729 h 3091235"/>
                <a:gd name="connsiteX458" fmla="*/ 2154173 w 6915685"/>
                <a:gd name="connsiteY458" fmla="*/ 1555950 h 3091235"/>
                <a:gd name="connsiteX459" fmla="*/ 2099864 w 6915685"/>
                <a:gd name="connsiteY459" fmla="*/ 1512825 h 3091235"/>
                <a:gd name="connsiteX460" fmla="*/ 2093385 w 6915685"/>
                <a:gd name="connsiteY460" fmla="*/ 1509581 h 3091235"/>
                <a:gd name="connsiteX461" fmla="*/ 2005924 w 6915685"/>
                <a:gd name="connsiteY461" fmla="*/ 1511203 h 3091235"/>
                <a:gd name="connsiteX462" fmla="*/ 1920082 w 6915685"/>
                <a:gd name="connsiteY462" fmla="*/ 1514446 h 3091235"/>
                <a:gd name="connsiteX463" fmla="*/ 1722485 w 6915685"/>
                <a:gd name="connsiteY463" fmla="*/ 1567961 h 3091235"/>
                <a:gd name="connsiteX464" fmla="*/ 1562139 w 6915685"/>
                <a:gd name="connsiteY464" fmla="*/ 1658773 h 3091235"/>
                <a:gd name="connsiteX465" fmla="*/ 1730583 w 6915685"/>
                <a:gd name="connsiteY465" fmla="*/ 1582555 h 3091235"/>
                <a:gd name="connsiteX466" fmla="*/ 1924941 w 6915685"/>
                <a:gd name="connsiteY466" fmla="*/ 1538771 h 3091235"/>
                <a:gd name="connsiteX467" fmla="*/ 2007544 w 6915685"/>
                <a:gd name="connsiteY467" fmla="*/ 1538771 h 3091235"/>
                <a:gd name="connsiteX468" fmla="*/ 2083667 w 6915685"/>
                <a:gd name="connsiteY468" fmla="*/ 1538771 h 3091235"/>
                <a:gd name="connsiteX469" fmla="*/ 2125778 w 6915685"/>
                <a:gd name="connsiteY469" fmla="*/ 1574447 h 3091235"/>
                <a:gd name="connsiteX470" fmla="*/ 2145594 w 6915685"/>
                <a:gd name="connsiteY470" fmla="*/ 1590866 h 3091235"/>
                <a:gd name="connsiteX471" fmla="*/ 2147452 w 6915685"/>
                <a:gd name="connsiteY471" fmla="*/ 1592406 h 3091235"/>
                <a:gd name="connsiteX472" fmla="*/ 2104112 w 6915685"/>
                <a:gd name="connsiteY472" fmla="*/ 1659887 h 3091235"/>
                <a:gd name="connsiteX473" fmla="*/ 2019917 w 6915685"/>
                <a:gd name="connsiteY473" fmla="*/ 1788681 h 3091235"/>
                <a:gd name="connsiteX474" fmla="*/ 1976805 w 6915685"/>
                <a:gd name="connsiteY474" fmla="*/ 1854626 h 3091235"/>
                <a:gd name="connsiteX475" fmla="*/ 1943749 w 6915685"/>
                <a:gd name="connsiteY475" fmla="*/ 1866470 h 3091235"/>
                <a:gd name="connsiteX476" fmla="*/ 1850020 w 6915685"/>
                <a:gd name="connsiteY476" fmla="*/ 1900051 h 3091235"/>
                <a:gd name="connsiteX477" fmla="*/ 1758940 w 6915685"/>
                <a:gd name="connsiteY477" fmla="*/ 1889161 h 3091235"/>
                <a:gd name="connsiteX478" fmla="*/ 1653286 w 6915685"/>
                <a:gd name="connsiteY478" fmla="*/ 1885530 h 3091235"/>
                <a:gd name="connsiteX479" fmla="*/ 1655108 w 6915685"/>
                <a:gd name="connsiteY479" fmla="*/ 1887345 h 3091235"/>
                <a:gd name="connsiteX480" fmla="*/ 1755296 w 6915685"/>
                <a:gd name="connsiteY480" fmla="*/ 1909128 h 3091235"/>
                <a:gd name="connsiteX481" fmla="*/ 1844554 w 6915685"/>
                <a:gd name="connsiteY481" fmla="*/ 1927280 h 3091235"/>
                <a:gd name="connsiteX482" fmla="*/ 1920637 w 6915685"/>
                <a:gd name="connsiteY482" fmla="*/ 1906604 h 3091235"/>
                <a:gd name="connsiteX483" fmla="*/ 1947620 w 6915685"/>
                <a:gd name="connsiteY483" fmla="*/ 1899270 h 3091235"/>
                <a:gd name="connsiteX484" fmla="*/ 1904536 w 6915685"/>
                <a:gd name="connsiteY484" fmla="*/ 1965175 h 3091235"/>
                <a:gd name="connsiteX485" fmla="*/ 1747743 w 6915685"/>
                <a:gd name="connsiteY485" fmla="*/ 2130737 h 3091235"/>
                <a:gd name="connsiteX486" fmla="*/ 1718286 w 6915685"/>
                <a:gd name="connsiteY486" fmla="*/ 2161842 h 3091235"/>
                <a:gd name="connsiteX487" fmla="*/ 1654651 w 6915685"/>
                <a:gd name="connsiteY487" fmla="*/ 2164238 h 3091235"/>
                <a:gd name="connsiteX488" fmla="*/ 1518033 w 6915685"/>
                <a:gd name="connsiteY488" fmla="*/ 2169382 h 3091235"/>
                <a:gd name="connsiteX489" fmla="*/ 1616960 w 6915685"/>
                <a:gd name="connsiteY489" fmla="*/ 2180644 h 3091235"/>
                <a:gd name="connsiteX490" fmla="*/ 1692352 w 6915685"/>
                <a:gd name="connsiteY490" fmla="*/ 2189227 h 3091235"/>
                <a:gd name="connsiteX491" fmla="*/ 1670489 w 6915685"/>
                <a:gd name="connsiteY491" fmla="*/ 2212312 h 3091235"/>
                <a:gd name="connsiteX492" fmla="*/ 1513697 w 6915685"/>
                <a:gd name="connsiteY492" fmla="*/ 2376657 h 3091235"/>
                <a:gd name="connsiteX493" fmla="*/ 1463850 w 6915685"/>
                <a:gd name="connsiteY493" fmla="*/ 2428904 h 3091235"/>
                <a:gd name="connsiteX494" fmla="*/ 1455013 w 6915685"/>
                <a:gd name="connsiteY494" fmla="*/ 2431370 h 3091235"/>
                <a:gd name="connsiteX495" fmla="*/ 1267663 w 6915685"/>
                <a:gd name="connsiteY495" fmla="*/ 2483643 h 3091235"/>
                <a:gd name="connsiteX496" fmla="*/ 1262871 w 6915685"/>
                <a:gd name="connsiteY496" fmla="*/ 2483162 h 3091235"/>
                <a:gd name="connsiteX497" fmla="*/ 1236559 w 6915685"/>
                <a:gd name="connsiteY497" fmla="*/ 2480522 h 3091235"/>
                <a:gd name="connsiteX498" fmla="*/ 1236472 w 6915685"/>
                <a:gd name="connsiteY498" fmla="*/ 2480005 h 3091235"/>
                <a:gd name="connsiteX499" fmla="*/ 1197698 w 6915685"/>
                <a:gd name="connsiteY499" fmla="*/ 2249467 h 3091235"/>
                <a:gd name="connsiteX500" fmla="*/ 1200082 w 6915685"/>
                <a:gd name="connsiteY500" fmla="*/ 2414940 h 3091235"/>
                <a:gd name="connsiteX501" fmla="*/ 1200977 w 6915685"/>
                <a:gd name="connsiteY501" fmla="*/ 2476950 h 3091235"/>
                <a:gd name="connsiteX502" fmla="*/ 1138292 w 6915685"/>
                <a:gd name="connsiteY502" fmla="*/ 2470660 h 3091235"/>
                <a:gd name="connsiteX503" fmla="*/ 961006 w 6915685"/>
                <a:gd name="connsiteY503" fmla="*/ 2452867 h 3091235"/>
                <a:gd name="connsiteX504" fmla="*/ 1113425 w 6915685"/>
                <a:gd name="connsiteY504" fmla="*/ 2490885 h 3091235"/>
                <a:gd name="connsiteX505" fmla="*/ 1274919 w 6915685"/>
                <a:gd name="connsiteY505" fmla="*/ 2521660 h 3091235"/>
                <a:gd name="connsiteX506" fmla="*/ 1302365 w 6915685"/>
                <a:gd name="connsiteY506" fmla="*/ 2515324 h 3091235"/>
                <a:gd name="connsiteX507" fmla="*/ 1345924 w 6915685"/>
                <a:gd name="connsiteY507" fmla="*/ 2505267 h 3091235"/>
                <a:gd name="connsiteX508" fmla="*/ 1222353 w 6915685"/>
                <a:gd name="connsiteY508" fmla="*/ 2570297 h 3091235"/>
                <a:gd name="connsiteX509" fmla="*/ 1010078 w 6915685"/>
                <a:gd name="connsiteY509" fmla="*/ 2682962 h 3091235"/>
                <a:gd name="connsiteX510" fmla="*/ 717973 w 6915685"/>
                <a:gd name="connsiteY510" fmla="*/ 2635715 h 3091235"/>
                <a:gd name="connsiteX511" fmla="*/ 416793 w 6915685"/>
                <a:gd name="connsiteY511" fmla="*/ 2588469 h 3091235"/>
                <a:gd name="connsiteX512" fmla="*/ 413167 w 6915685"/>
                <a:gd name="connsiteY512" fmla="*/ 2588469 h 3091235"/>
                <a:gd name="connsiteX513" fmla="*/ 407722 w 6915685"/>
                <a:gd name="connsiteY513" fmla="*/ 2590287 h 3091235"/>
                <a:gd name="connsiteX514" fmla="*/ 211777 w 6915685"/>
                <a:gd name="connsiteY514" fmla="*/ 2797446 h 3091235"/>
                <a:gd name="connsiteX515" fmla="*/ 228104 w 6915685"/>
                <a:gd name="connsiteY515" fmla="*/ 2801080 h 3091235"/>
                <a:gd name="connsiteX516" fmla="*/ 414980 w 6915685"/>
                <a:gd name="connsiteY516" fmla="*/ 2617545 h 3091235"/>
                <a:gd name="connsiteX517" fmla="*/ 666036 w 6915685"/>
                <a:gd name="connsiteY517" fmla="*/ 2665842 h 3091235"/>
                <a:gd name="connsiteX518" fmla="*/ 747594 w 6915685"/>
                <a:gd name="connsiteY518" fmla="*/ 2681531 h 3091235"/>
                <a:gd name="connsiteX519" fmla="*/ 743706 w 6915685"/>
                <a:gd name="connsiteY519" fmla="*/ 2686284 h 3091235"/>
                <a:gd name="connsiteX520" fmla="*/ 658467 w 6915685"/>
                <a:gd name="connsiteY520" fmla="*/ 2790477 h 3091235"/>
                <a:gd name="connsiteX521" fmla="*/ 782943 w 6915685"/>
                <a:gd name="connsiteY521" fmla="*/ 2698879 h 3091235"/>
                <a:gd name="connsiteX522" fmla="*/ 782944 w 6915685"/>
                <a:gd name="connsiteY522" fmla="*/ 2688332 h 3091235"/>
                <a:gd name="connsiteX523" fmla="*/ 813649 w 6915685"/>
                <a:gd name="connsiteY523" fmla="*/ 2694239 h 3091235"/>
                <a:gd name="connsiteX524" fmla="*/ 1010076 w 6915685"/>
                <a:gd name="connsiteY524" fmla="*/ 2732027 h 3091235"/>
                <a:gd name="connsiteX525" fmla="*/ 1022778 w 6915685"/>
                <a:gd name="connsiteY525" fmla="*/ 2732027 h 3091235"/>
                <a:gd name="connsiteX526" fmla="*/ 1118454 w 6915685"/>
                <a:gd name="connsiteY526" fmla="*/ 2685263 h 3091235"/>
                <a:gd name="connsiteX527" fmla="*/ 1213590 w 6915685"/>
                <a:gd name="connsiteY527" fmla="*/ 2638763 h 3091235"/>
                <a:gd name="connsiteX528" fmla="*/ 1213344 w 6915685"/>
                <a:gd name="connsiteY528" fmla="*/ 2641822 h 3091235"/>
                <a:gd name="connsiteX529" fmla="*/ 1194140 w 6915685"/>
                <a:gd name="connsiteY529" fmla="*/ 2881239 h 3091235"/>
                <a:gd name="connsiteX530" fmla="*/ 1237025 w 6915685"/>
                <a:gd name="connsiteY530" fmla="*/ 2702823 h 3091235"/>
                <a:gd name="connsiteX531" fmla="*/ 1257527 w 6915685"/>
                <a:gd name="connsiteY531" fmla="*/ 2617533 h 3091235"/>
                <a:gd name="connsiteX532" fmla="*/ 1308788 w 6915685"/>
                <a:gd name="connsiteY532" fmla="*/ 2594062 h 3091235"/>
                <a:gd name="connsiteX533" fmla="*/ 1479985 w 6915685"/>
                <a:gd name="connsiteY533" fmla="*/ 2504879 h 3091235"/>
                <a:gd name="connsiteX534" fmla="*/ 1805728 w 6915685"/>
                <a:gd name="connsiteY534" fmla="*/ 2176188 h 3091235"/>
                <a:gd name="connsiteX535" fmla="*/ 1875721 w 6915685"/>
                <a:gd name="connsiteY535" fmla="*/ 2105561 h 3091235"/>
                <a:gd name="connsiteX536" fmla="*/ 1879527 w 6915685"/>
                <a:gd name="connsiteY536" fmla="*/ 2128358 h 3091235"/>
                <a:gd name="connsiteX537" fmla="*/ 1907776 w 6915685"/>
                <a:gd name="connsiteY537" fmla="*/ 2297517 h 3091235"/>
                <a:gd name="connsiteX538" fmla="*/ 1907776 w 6915685"/>
                <a:gd name="connsiteY538" fmla="*/ 2146372 h 3091235"/>
                <a:gd name="connsiteX539" fmla="*/ 1907776 w 6915685"/>
                <a:gd name="connsiteY539" fmla="*/ 2073215 h 3091235"/>
                <a:gd name="connsiteX540" fmla="*/ 1966224 w 6915685"/>
                <a:gd name="connsiteY540" fmla="*/ 2014238 h 3091235"/>
                <a:gd name="connsiteX541" fmla="*/ 1969852 w 6915685"/>
                <a:gd name="connsiteY541" fmla="*/ 2008786 h 3091235"/>
                <a:gd name="connsiteX542" fmla="*/ 2176685 w 6915685"/>
                <a:gd name="connsiteY542" fmla="*/ 1703501 h 3091235"/>
                <a:gd name="connsiteX543" fmla="*/ 2374446 w 6915685"/>
                <a:gd name="connsiteY543" fmla="*/ 1407298 h 3091235"/>
                <a:gd name="connsiteX544" fmla="*/ 2624822 w 6915685"/>
                <a:gd name="connsiteY544" fmla="*/ 1294633 h 3091235"/>
                <a:gd name="connsiteX545" fmla="*/ 2866126 w 6915685"/>
                <a:gd name="connsiteY545" fmla="*/ 1185601 h 3091235"/>
                <a:gd name="connsiteX546" fmla="*/ 3557381 w 6915685"/>
                <a:gd name="connsiteY546" fmla="*/ 1454546 h 3091235"/>
                <a:gd name="connsiteX547" fmla="*/ 4140413 w 6915685"/>
                <a:gd name="connsiteY547" fmla="*/ 1682137 h 3091235"/>
                <a:gd name="connsiteX548" fmla="*/ 4260477 w 6915685"/>
                <a:gd name="connsiteY548" fmla="*/ 1729005 h 3091235"/>
                <a:gd name="connsiteX549" fmla="*/ 4255721 w 6915685"/>
                <a:gd name="connsiteY549" fmla="*/ 1733902 h 3091235"/>
                <a:gd name="connsiteX550" fmla="*/ 4217678 w 6915685"/>
                <a:gd name="connsiteY550" fmla="*/ 1844778 h 3091235"/>
                <a:gd name="connsiteX551" fmla="*/ 4183257 w 6915685"/>
                <a:gd name="connsiteY551" fmla="*/ 1950201 h 3091235"/>
                <a:gd name="connsiteX552" fmla="*/ 4121664 w 6915685"/>
                <a:gd name="connsiteY552" fmla="*/ 1988372 h 3091235"/>
                <a:gd name="connsiteX553" fmla="*/ 4052825 w 6915685"/>
                <a:gd name="connsiteY553" fmla="*/ 2033813 h 3091235"/>
                <a:gd name="connsiteX554" fmla="*/ 4045579 w 6915685"/>
                <a:gd name="connsiteY554" fmla="*/ 2041083 h 3091235"/>
                <a:gd name="connsiteX555" fmla="*/ 3982174 w 6915685"/>
                <a:gd name="connsiteY555" fmla="*/ 2150142 h 3091235"/>
                <a:gd name="connsiteX556" fmla="*/ 3981183 w 6915685"/>
                <a:gd name="connsiteY556" fmla="*/ 2151221 h 3091235"/>
                <a:gd name="connsiteX557" fmla="*/ 3978162 w 6915685"/>
                <a:gd name="connsiteY557" fmla="*/ 2154513 h 3091235"/>
                <a:gd name="connsiteX558" fmla="*/ 3975502 w 6915685"/>
                <a:gd name="connsiteY558" fmla="*/ 2153298 h 3091235"/>
                <a:gd name="connsiteX559" fmla="*/ 3960917 w 6915685"/>
                <a:gd name="connsiteY559" fmla="*/ 2153542 h 3091235"/>
                <a:gd name="connsiteX560" fmla="*/ 3909872 w 6915685"/>
                <a:gd name="connsiteY560" fmla="*/ 2159415 h 3091235"/>
                <a:gd name="connsiteX561" fmla="*/ 3911695 w 6915685"/>
                <a:gd name="connsiteY561" fmla="*/ 2161373 h 3091235"/>
                <a:gd name="connsiteX562" fmla="*/ 3937075 w 6915685"/>
                <a:gd name="connsiteY562" fmla="*/ 2165503 h 3091235"/>
                <a:gd name="connsiteX563" fmla="*/ 3964045 w 6915685"/>
                <a:gd name="connsiteY563" fmla="*/ 2169891 h 3091235"/>
                <a:gd name="connsiteX564" fmla="*/ 3955425 w 6915685"/>
                <a:gd name="connsiteY564" fmla="*/ 2179281 h 3091235"/>
                <a:gd name="connsiteX565" fmla="*/ 3918769 w 6915685"/>
                <a:gd name="connsiteY565" fmla="*/ 2219212 h 3091235"/>
                <a:gd name="connsiteX566" fmla="*/ 3953160 w 6915685"/>
                <a:gd name="connsiteY566" fmla="*/ 2196975 h 3091235"/>
                <a:gd name="connsiteX567" fmla="*/ 3994219 w 6915685"/>
                <a:gd name="connsiteY567" fmla="*/ 2170427 h 3091235"/>
                <a:gd name="connsiteX568" fmla="*/ 4004194 w 6915685"/>
                <a:gd name="connsiteY568" fmla="*/ 2229891 h 3091235"/>
                <a:gd name="connsiteX569" fmla="*/ 4016650 w 6915685"/>
                <a:gd name="connsiteY569" fmla="*/ 2155621 h 3091235"/>
                <a:gd name="connsiteX570" fmla="*/ 4016153 w 6915685"/>
                <a:gd name="connsiteY570" fmla="*/ 2146492 h 3091235"/>
                <a:gd name="connsiteX571" fmla="*/ 4019962 w 6915685"/>
                <a:gd name="connsiteY571" fmla="*/ 2141394 h 3091235"/>
                <a:gd name="connsiteX572" fmla="*/ 4041956 w 6915685"/>
                <a:gd name="connsiteY572" fmla="*/ 2111972 h 3091235"/>
                <a:gd name="connsiteX573" fmla="*/ 4074564 w 6915685"/>
                <a:gd name="connsiteY573" fmla="*/ 2062895 h 3091235"/>
                <a:gd name="connsiteX574" fmla="*/ 4145215 w 6915685"/>
                <a:gd name="connsiteY574" fmla="*/ 2024725 h 3091235"/>
                <a:gd name="connsiteX575" fmla="*/ 4217678 w 6915685"/>
                <a:gd name="connsiteY575" fmla="*/ 1984737 h 3091235"/>
                <a:gd name="connsiteX576" fmla="*/ 4221301 w 6915685"/>
                <a:gd name="connsiteY576" fmla="*/ 1982920 h 3091235"/>
                <a:gd name="connsiteX577" fmla="*/ 4226736 w 6915685"/>
                <a:gd name="connsiteY577" fmla="*/ 1977467 h 3091235"/>
                <a:gd name="connsiteX578" fmla="*/ 4286202 w 6915685"/>
                <a:gd name="connsiteY578" fmla="*/ 1827691 h 3091235"/>
                <a:gd name="connsiteX579" fmla="*/ 4313589 w 6915685"/>
                <a:gd name="connsiteY579" fmla="*/ 1758715 h 3091235"/>
                <a:gd name="connsiteX580" fmla="*/ 4336723 w 6915685"/>
                <a:gd name="connsiteY580" fmla="*/ 1772017 h 3091235"/>
                <a:gd name="connsiteX581" fmla="*/ 4461868 w 6915685"/>
                <a:gd name="connsiteY581" fmla="*/ 1843973 h 3091235"/>
                <a:gd name="connsiteX582" fmla="*/ 4500132 w 6915685"/>
                <a:gd name="connsiteY582" fmla="*/ 1865974 h 3091235"/>
                <a:gd name="connsiteX583" fmla="*/ 4485498 w 6915685"/>
                <a:gd name="connsiteY583" fmla="*/ 1943741 h 3091235"/>
                <a:gd name="connsiteX584" fmla="*/ 4459781 w 6915685"/>
                <a:gd name="connsiteY584" fmla="*/ 2080401 h 3091235"/>
                <a:gd name="connsiteX585" fmla="*/ 4504881 w 6915685"/>
                <a:gd name="connsiteY585" fmla="*/ 1912628 h 3091235"/>
                <a:gd name="connsiteX586" fmla="*/ 4515107 w 6915685"/>
                <a:gd name="connsiteY586" fmla="*/ 1874584 h 3091235"/>
                <a:gd name="connsiteX587" fmla="*/ 4558885 w 6915685"/>
                <a:gd name="connsiteY587" fmla="*/ 1899756 h 3091235"/>
                <a:gd name="connsiteX588" fmla="*/ 4856433 w 6915685"/>
                <a:gd name="connsiteY588" fmla="*/ 2068754 h 3091235"/>
                <a:gd name="connsiteX589" fmla="*/ 5114065 w 6915685"/>
                <a:gd name="connsiteY589" fmla="*/ 2234117 h 3091235"/>
                <a:gd name="connsiteX590" fmla="*/ 5373514 w 6915685"/>
                <a:gd name="connsiteY590" fmla="*/ 2399482 h 3091235"/>
                <a:gd name="connsiteX591" fmla="*/ 5386214 w 6915685"/>
                <a:gd name="connsiteY591" fmla="*/ 2404934 h 3091235"/>
                <a:gd name="connsiteX592" fmla="*/ 5415243 w 6915685"/>
                <a:gd name="connsiteY592" fmla="*/ 2410385 h 3091235"/>
                <a:gd name="connsiteX593" fmla="*/ 5417058 w 6915685"/>
                <a:gd name="connsiteY593" fmla="*/ 2409931 h 3091235"/>
                <a:gd name="connsiteX594" fmla="*/ 5417360 w 6915685"/>
                <a:gd name="connsiteY594" fmla="*/ 2409856 h 3091235"/>
                <a:gd name="connsiteX595" fmla="*/ 5410245 w 6915685"/>
                <a:gd name="connsiteY595" fmla="*/ 2428921 h 3091235"/>
                <a:gd name="connsiteX596" fmla="*/ 5388129 w 6915685"/>
                <a:gd name="connsiteY596" fmla="*/ 2488173 h 3091235"/>
                <a:gd name="connsiteX597" fmla="*/ 5114689 w 6915685"/>
                <a:gd name="connsiteY597" fmla="*/ 2667681 h 3091235"/>
                <a:gd name="connsiteX598" fmla="*/ 5426157 w 6915685"/>
                <a:gd name="connsiteY598" fmla="*/ 2528064 h 3091235"/>
                <a:gd name="connsiteX599" fmla="*/ 5435211 w 6915685"/>
                <a:gd name="connsiteY599" fmla="*/ 2518997 h 3091235"/>
                <a:gd name="connsiteX600" fmla="*/ 5492228 w 6915685"/>
                <a:gd name="connsiteY600" fmla="*/ 2395096 h 3091235"/>
                <a:gd name="connsiteX601" fmla="*/ 5495388 w 6915685"/>
                <a:gd name="connsiteY601" fmla="*/ 2388228 h 3091235"/>
                <a:gd name="connsiteX602" fmla="*/ 5495754 w 6915685"/>
                <a:gd name="connsiteY602" fmla="*/ 2388125 h 3091235"/>
                <a:gd name="connsiteX603" fmla="*/ 5652494 w 6915685"/>
                <a:gd name="connsiteY603" fmla="*/ 2343888 h 3091235"/>
                <a:gd name="connsiteX604" fmla="*/ 5750486 w 6915685"/>
                <a:gd name="connsiteY604" fmla="*/ 2316231 h 3091235"/>
                <a:gd name="connsiteX605" fmla="*/ 5731241 w 6915685"/>
                <a:gd name="connsiteY605" fmla="*/ 2353557 h 3091235"/>
                <a:gd name="connsiteX606" fmla="*/ 5704885 w 6915685"/>
                <a:gd name="connsiteY606" fmla="*/ 2404677 h 3091235"/>
                <a:gd name="connsiteX607" fmla="*/ 5554259 w 6915685"/>
                <a:gd name="connsiteY607" fmla="*/ 2464804 h 3091235"/>
                <a:gd name="connsiteX608" fmla="*/ 5721218 w 6915685"/>
                <a:gd name="connsiteY608" fmla="*/ 2430185 h 3091235"/>
                <a:gd name="connsiteX609" fmla="*/ 5728477 w 6915685"/>
                <a:gd name="connsiteY609" fmla="*/ 2426541 h 3091235"/>
                <a:gd name="connsiteX610" fmla="*/ 5792913 w 6915685"/>
                <a:gd name="connsiteY610" fmla="*/ 2322788 h 3091235"/>
                <a:gd name="connsiteX611" fmla="*/ 5806867 w 6915685"/>
                <a:gd name="connsiteY611" fmla="*/ 2300318 h 3091235"/>
                <a:gd name="connsiteX612" fmla="*/ 5957725 w 6915685"/>
                <a:gd name="connsiteY612" fmla="*/ 2257741 h 3091235"/>
                <a:gd name="connsiteX613" fmla="*/ 6179695 w 6915685"/>
                <a:gd name="connsiteY613" fmla="*/ 2194111 h 3091235"/>
                <a:gd name="connsiteX614" fmla="*/ 6208523 w 6915685"/>
                <a:gd name="connsiteY614" fmla="*/ 2185848 h 3091235"/>
                <a:gd name="connsiteX615" fmla="*/ 6254639 w 6915685"/>
                <a:gd name="connsiteY615" fmla="*/ 2198247 h 3091235"/>
                <a:gd name="connsiteX616" fmla="*/ 6550922 w 6915685"/>
                <a:gd name="connsiteY616" fmla="*/ 2277904 h 3091235"/>
                <a:gd name="connsiteX617" fmla="*/ 6583588 w 6915685"/>
                <a:gd name="connsiteY617" fmla="*/ 2276087 h 3091235"/>
                <a:gd name="connsiteX618" fmla="*/ 6625100 w 6915685"/>
                <a:gd name="connsiteY618" fmla="*/ 2263595 h 3091235"/>
                <a:gd name="connsiteX619" fmla="*/ 6650972 w 6915685"/>
                <a:gd name="connsiteY619" fmla="*/ 2255809 h 3091235"/>
                <a:gd name="connsiteX620" fmla="*/ 6650732 w 6915685"/>
                <a:gd name="connsiteY620" fmla="*/ 2288955 h 3091235"/>
                <a:gd name="connsiteX621" fmla="*/ 6650732 w 6915685"/>
                <a:gd name="connsiteY621" fmla="*/ 2392331 h 3091235"/>
                <a:gd name="connsiteX622" fmla="*/ 6650732 w 6915685"/>
                <a:gd name="connsiteY622" fmla="*/ 2433339 h 3091235"/>
                <a:gd name="connsiteX623" fmla="*/ 6636567 w 6915685"/>
                <a:gd name="connsiteY623" fmla="*/ 2441838 h 3091235"/>
                <a:gd name="connsiteX624" fmla="*/ 6408488 w 6915685"/>
                <a:gd name="connsiteY624" fmla="*/ 2578701 h 3091235"/>
                <a:gd name="connsiteX625" fmla="*/ 6603726 w 6915685"/>
                <a:gd name="connsiteY625" fmla="*/ 2514124 h 3091235"/>
                <a:gd name="connsiteX626" fmla="*/ 6650732 w 6915685"/>
                <a:gd name="connsiteY626" fmla="*/ 2498576 h 3091235"/>
                <a:gd name="connsiteX627" fmla="*/ 6650732 w 6915685"/>
                <a:gd name="connsiteY627" fmla="*/ 2533995 h 3091235"/>
                <a:gd name="connsiteX628" fmla="*/ 6500256 w 6915685"/>
                <a:gd name="connsiteY628" fmla="*/ 2913354 h 3091235"/>
                <a:gd name="connsiteX629" fmla="*/ 6251880 w 6915685"/>
                <a:gd name="connsiteY629" fmla="*/ 3091235 h 3091235"/>
                <a:gd name="connsiteX630" fmla="*/ 6529264 w 6915685"/>
                <a:gd name="connsiteY630" fmla="*/ 2942397 h 3091235"/>
                <a:gd name="connsiteX631" fmla="*/ 6534703 w 6915685"/>
                <a:gd name="connsiteY631" fmla="*/ 2935136 h 3091235"/>
                <a:gd name="connsiteX632" fmla="*/ 6625351 w 6915685"/>
                <a:gd name="connsiteY632" fmla="*/ 2742734 h 3091235"/>
                <a:gd name="connsiteX633" fmla="*/ 6714186 w 6915685"/>
                <a:gd name="connsiteY633" fmla="*/ 2541256 h 3091235"/>
                <a:gd name="connsiteX634" fmla="*/ 6716679 w 6915685"/>
                <a:gd name="connsiteY634" fmla="*/ 2478634 h 3091235"/>
                <a:gd name="connsiteX635" fmla="*/ 6717225 w 6915685"/>
                <a:gd name="connsiteY635" fmla="*/ 2464920 h 3091235"/>
                <a:gd name="connsiteX636" fmla="*/ 6718250 w 6915685"/>
                <a:gd name="connsiteY636" fmla="*/ 2463891 h 3091235"/>
                <a:gd name="connsiteX637" fmla="*/ 6717591 w 6915685"/>
                <a:gd name="connsiteY637" fmla="*/ 2455727 h 3091235"/>
                <a:gd name="connsiteX638" fmla="*/ 6719055 w 6915685"/>
                <a:gd name="connsiteY638" fmla="*/ 2418948 h 3091235"/>
                <a:gd name="connsiteX639" fmla="*/ 6724883 w 6915685"/>
                <a:gd name="connsiteY639" fmla="*/ 2272545 h 3091235"/>
                <a:gd name="connsiteX640" fmla="*/ 6726454 w 6915685"/>
                <a:gd name="connsiteY640" fmla="*/ 2233095 h 3091235"/>
                <a:gd name="connsiteX641" fmla="*/ 6806067 w 6915685"/>
                <a:gd name="connsiteY641" fmla="*/ 2209138 h 3091235"/>
                <a:gd name="connsiteX642" fmla="*/ 6915685 w 6915685"/>
                <a:gd name="connsiteY642" fmla="*/ 2176152 h 3091235"/>
                <a:gd name="connsiteX643" fmla="*/ 6915685 w 6915685"/>
                <a:gd name="connsiteY643" fmla="*/ 2112366 h 3091235"/>
                <a:gd name="connsiteX644" fmla="*/ 6915685 w 6915685"/>
                <a:gd name="connsiteY644" fmla="*/ 1965175 h 3091235"/>
                <a:gd name="connsiteX645" fmla="*/ 6661680 w 6915685"/>
                <a:gd name="connsiteY645" fmla="*/ 1966992 h 3091235"/>
                <a:gd name="connsiteX646" fmla="*/ 6478434 w 6915685"/>
                <a:gd name="connsiteY646" fmla="*/ 1966992 h 3091235"/>
                <a:gd name="connsiteX647" fmla="*/ 6440333 w 6915685"/>
                <a:gd name="connsiteY647" fmla="*/ 1970626 h 3091235"/>
                <a:gd name="connsiteX648" fmla="*/ 6412683 w 6915685"/>
                <a:gd name="connsiteY648" fmla="*/ 1978868 h 3091235"/>
                <a:gd name="connsiteX649" fmla="*/ 6408466 w 6915685"/>
                <a:gd name="connsiteY649" fmla="*/ 1980125 h 3091235"/>
                <a:gd name="connsiteX650" fmla="*/ 6362556 w 6915685"/>
                <a:gd name="connsiteY650" fmla="*/ 1960512 h 3091235"/>
                <a:gd name="connsiteX651" fmla="*/ 6205175 w 6915685"/>
                <a:gd name="connsiteY651" fmla="*/ 1893281 h 3091235"/>
                <a:gd name="connsiteX652" fmla="*/ 6188842 w 6915685"/>
                <a:gd name="connsiteY652" fmla="*/ 1889648 h 3091235"/>
                <a:gd name="connsiteX653" fmla="*/ 6139841 w 6915685"/>
                <a:gd name="connsiteY653" fmla="*/ 1893282 h 3091235"/>
                <a:gd name="connsiteX654" fmla="*/ 6098100 w 6915685"/>
                <a:gd name="connsiteY654" fmla="*/ 1896916 h 3091235"/>
                <a:gd name="connsiteX655" fmla="*/ 6032766 w 6915685"/>
                <a:gd name="connsiteY655" fmla="*/ 1864209 h 3091235"/>
                <a:gd name="connsiteX656" fmla="*/ 5960172 w 6915685"/>
                <a:gd name="connsiteY656" fmla="*/ 1826051 h 3091235"/>
                <a:gd name="connsiteX657" fmla="*/ 5951097 w 6915685"/>
                <a:gd name="connsiteY657" fmla="*/ 1822416 h 3091235"/>
                <a:gd name="connsiteX658" fmla="*/ 5931135 w 6915685"/>
                <a:gd name="connsiteY658" fmla="*/ 1824234 h 3091235"/>
                <a:gd name="connsiteX659" fmla="*/ 5923875 w 6915685"/>
                <a:gd name="connsiteY659" fmla="*/ 1829685 h 3091235"/>
                <a:gd name="connsiteX660" fmla="*/ 5867615 w 6915685"/>
                <a:gd name="connsiteY660" fmla="*/ 1882380 h 3091235"/>
                <a:gd name="connsiteX661" fmla="*/ 5847709 w 6915685"/>
                <a:gd name="connsiteY661" fmla="*/ 1900777 h 3091235"/>
                <a:gd name="connsiteX662" fmla="*/ 5846488 w 6915685"/>
                <a:gd name="connsiteY662" fmla="*/ 1901906 h 3091235"/>
                <a:gd name="connsiteX663" fmla="*/ 5845754 w 6915685"/>
                <a:gd name="connsiteY663" fmla="*/ 1901180 h 3091235"/>
                <a:gd name="connsiteX664" fmla="*/ 5746993 w 6915685"/>
                <a:gd name="connsiteY664" fmla="*/ 1803669 h 3091235"/>
                <a:gd name="connsiteX665" fmla="*/ 5621776 w 6915685"/>
                <a:gd name="connsiteY665" fmla="*/ 1678298 h 3091235"/>
                <a:gd name="connsiteX666" fmla="*/ 5607258 w 6915685"/>
                <a:gd name="connsiteY666" fmla="*/ 1592899 h 3091235"/>
                <a:gd name="connsiteX667" fmla="*/ 5590925 w 6915685"/>
                <a:gd name="connsiteY667" fmla="*/ 1492965 h 3091235"/>
                <a:gd name="connsiteX668" fmla="*/ 5589110 w 6915685"/>
                <a:gd name="connsiteY668" fmla="*/ 1487514 h 3091235"/>
                <a:gd name="connsiteX669" fmla="*/ 5583666 w 6915685"/>
                <a:gd name="connsiteY669" fmla="*/ 1476612 h 3091235"/>
                <a:gd name="connsiteX670" fmla="*/ 5580036 w 6915685"/>
                <a:gd name="connsiteY670" fmla="*/ 1472978 h 3091235"/>
                <a:gd name="connsiteX671" fmla="*/ 5494744 w 6915685"/>
                <a:gd name="connsiteY671" fmla="*/ 1376678 h 3091235"/>
                <a:gd name="connsiteX672" fmla="*/ 5411266 w 6915685"/>
                <a:gd name="connsiteY672" fmla="*/ 1285829 h 3091235"/>
                <a:gd name="connsiteX673" fmla="*/ 5385235 w 6915685"/>
                <a:gd name="connsiteY673" fmla="*/ 1237536 h 3091235"/>
                <a:gd name="connsiteX674" fmla="*/ 5383097 w 6915685"/>
                <a:gd name="connsiteY674" fmla="*/ 1233568 h 3091235"/>
                <a:gd name="connsiteX675" fmla="*/ 5427640 w 6915685"/>
                <a:gd name="connsiteY675" fmla="*/ 1267679 h 3091235"/>
                <a:gd name="connsiteX676" fmla="*/ 5523819 w 6915685"/>
                <a:gd name="connsiteY676" fmla="*/ 1342062 h 3091235"/>
                <a:gd name="connsiteX677" fmla="*/ 5527448 w 6915685"/>
                <a:gd name="connsiteY677" fmla="*/ 1343878 h 3091235"/>
                <a:gd name="connsiteX678" fmla="*/ 5538336 w 6915685"/>
                <a:gd name="connsiteY678" fmla="*/ 1347505 h 3091235"/>
                <a:gd name="connsiteX679" fmla="*/ 5541966 w 6915685"/>
                <a:gd name="connsiteY679" fmla="*/ 1347506 h 3091235"/>
                <a:gd name="connsiteX680" fmla="*/ 5639959 w 6915685"/>
                <a:gd name="connsiteY680" fmla="*/ 1349320 h 3091235"/>
                <a:gd name="connsiteX681" fmla="*/ 5725248 w 6915685"/>
                <a:gd name="connsiteY681" fmla="*/ 1349320 h 3091235"/>
                <a:gd name="connsiteX682" fmla="*/ 5814169 w 6915685"/>
                <a:gd name="connsiteY682" fmla="*/ 1414634 h 3091235"/>
                <a:gd name="connsiteX683" fmla="*/ 5912162 w 6915685"/>
                <a:gd name="connsiteY683" fmla="*/ 1485390 h 3091235"/>
                <a:gd name="connsiteX684" fmla="*/ 5915792 w 6915685"/>
                <a:gd name="connsiteY684" fmla="*/ 1487204 h 3091235"/>
                <a:gd name="connsiteX685" fmla="*/ 5926679 w 6915685"/>
                <a:gd name="connsiteY685" fmla="*/ 1490833 h 3091235"/>
                <a:gd name="connsiteX686" fmla="*/ 5932124 w 6915685"/>
                <a:gd name="connsiteY686" fmla="*/ 1490833 h 3091235"/>
                <a:gd name="connsiteX687" fmla="*/ 6050078 w 6915685"/>
                <a:gd name="connsiteY687" fmla="*/ 1496275 h 3091235"/>
                <a:gd name="connsiteX688" fmla="*/ 6162588 w 6915685"/>
                <a:gd name="connsiteY688" fmla="*/ 1499904 h 3091235"/>
                <a:gd name="connsiteX689" fmla="*/ 6264211 w 6915685"/>
                <a:gd name="connsiteY689" fmla="*/ 1547075 h 3091235"/>
                <a:gd name="connsiteX690" fmla="*/ 6371278 w 6915685"/>
                <a:gd name="connsiteY690" fmla="*/ 1597875 h 3091235"/>
                <a:gd name="connsiteX691" fmla="*/ 6385795 w 6915685"/>
                <a:gd name="connsiteY691" fmla="*/ 1601502 h 3091235"/>
                <a:gd name="connsiteX692" fmla="*/ 6480159 w 6915685"/>
                <a:gd name="connsiteY692" fmla="*/ 1606945 h 3091235"/>
                <a:gd name="connsiteX693" fmla="*/ 6581782 w 6915685"/>
                <a:gd name="connsiteY693" fmla="*/ 1610574 h 3091235"/>
                <a:gd name="connsiteX694" fmla="*/ 6619461 w 6915685"/>
                <a:gd name="connsiteY694" fmla="*/ 1607626 h 3091235"/>
                <a:gd name="connsiteX695" fmla="*/ 6606065 w 6915685"/>
                <a:gd name="connsiteY695" fmla="*/ 1633829 h 3091235"/>
                <a:gd name="connsiteX696" fmla="*/ 6567929 w 6915685"/>
                <a:gd name="connsiteY696" fmla="*/ 1711895 h 3091235"/>
                <a:gd name="connsiteX697" fmla="*/ 6491659 w 6915685"/>
                <a:gd name="connsiteY697" fmla="*/ 1742758 h 3091235"/>
                <a:gd name="connsiteX698" fmla="*/ 6337302 w 6915685"/>
                <a:gd name="connsiteY698" fmla="*/ 1808115 h 3091235"/>
                <a:gd name="connsiteX699" fmla="*/ 6500739 w 6915685"/>
                <a:gd name="connsiteY699" fmla="*/ 1768174 h 3091235"/>
                <a:gd name="connsiteX700" fmla="*/ 6587905 w 6915685"/>
                <a:gd name="connsiteY700" fmla="*/ 1737311 h 3091235"/>
                <a:gd name="connsiteX701" fmla="*/ 6596984 w 6915685"/>
                <a:gd name="connsiteY701" fmla="*/ 1730050 h 3091235"/>
                <a:gd name="connsiteX702" fmla="*/ 6657813 w 6915685"/>
                <a:gd name="connsiteY702" fmla="*/ 1624238 h 3091235"/>
                <a:gd name="connsiteX703" fmla="*/ 6669617 w 6915685"/>
                <a:gd name="connsiteY703" fmla="*/ 1603703 h 3091235"/>
                <a:gd name="connsiteX704" fmla="*/ 6674558 w 6915685"/>
                <a:gd name="connsiteY704" fmla="*/ 1603317 h 3091235"/>
                <a:gd name="connsiteX705" fmla="*/ 6763250 w 6915685"/>
                <a:gd name="connsiteY705" fmla="*/ 1585174 h 3091235"/>
                <a:gd name="connsiteX706" fmla="*/ 6863058 w 6915685"/>
                <a:gd name="connsiteY706" fmla="*/ 1494462 h 3091235"/>
                <a:gd name="connsiteX707" fmla="*/ 6915684 w 6915685"/>
                <a:gd name="connsiteY707" fmla="*/ 1440033 h 3091235"/>
                <a:gd name="connsiteX708" fmla="*/ 6915685 w 6915685"/>
                <a:gd name="connsiteY708" fmla="*/ 1345691 h 3091235"/>
                <a:gd name="connsiteX709" fmla="*/ 6861243 w 6915685"/>
                <a:gd name="connsiteY709" fmla="*/ 1383791 h 3091235"/>
                <a:gd name="connsiteX710" fmla="*/ 6750548 w 6915685"/>
                <a:gd name="connsiteY710" fmla="*/ 1496275 h 3091235"/>
                <a:gd name="connsiteX711" fmla="*/ 6752363 w 6915685"/>
                <a:gd name="connsiteY711" fmla="*/ 1508975 h 3091235"/>
                <a:gd name="connsiteX712" fmla="*/ 6661629 w 6915685"/>
                <a:gd name="connsiteY712" fmla="*/ 1523490 h 3091235"/>
                <a:gd name="connsiteX713" fmla="*/ 6574523 w 6915685"/>
                <a:gd name="connsiteY713" fmla="*/ 1536190 h 3091235"/>
                <a:gd name="connsiteX714" fmla="*/ 6483789 w 6915685"/>
                <a:gd name="connsiteY714" fmla="*/ 1532561 h 3091235"/>
                <a:gd name="connsiteX715" fmla="*/ 6396684 w 6915685"/>
                <a:gd name="connsiteY715" fmla="*/ 1528932 h 3091235"/>
                <a:gd name="connsiteX716" fmla="*/ 6295061 w 6915685"/>
                <a:gd name="connsiteY716" fmla="*/ 1483575 h 3091235"/>
                <a:gd name="connsiteX717" fmla="*/ 6187994 w 6915685"/>
                <a:gd name="connsiteY717" fmla="*/ 1434590 h 3091235"/>
                <a:gd name="connsiteX718" fmla="*/ 6173477 w 6915685"/>
                <a:gd name="connsiteY718" fmla="*/ 1430962 h 3091235"/>
                <a:gd name="connsiteX719" fmla="*/ 6053708 w 6915685"/>
                <a:gd name="connsiteY719" fmla="*/ 1429148 h 3091235"/>
                <a:gd name="connsiteX720" fmla="*/ 5944826 w 6915685"/>
                <a:gd name="connsiteY720" fmla="*/ 1425519 h 3091235"/>
                <a:gd name="connsiteX721" fmla="*/ 5854092 w 6915685"/>
                <a:gd name="connsiteY721" fmla="*/ 1362020 h 3091235"/>
                <a:gd name="connsiteX722" fmla="*/ 5812751 w 6915685"/>
                <a:gd name="connsiteY722" fmla="*/ 1332935 h 3091235"/>
                <a:gd name="connsiteX723" fmla="*/ 5783646 w 6915685"/>
                <a:gd name="connsiteY723" fmla="*/ 1312459 h 3091235"/>
                <a:gd name="connsiteX724" fmla="*/ 5783088 w 6915685"/>
                <a:gd name="connsiteY724" fmla="*/ 1311236 h 3091235"/>
                <a:gd name="connsiteX725" fmla="*/ 5745530 w 6915685"/>
                <a:gd name="connsiteY725" fmla="*/ 1229010 h 3091235"/>
                <a:gd name="connsiteX726" fmla="*/ 5709193 w 6915685"/>
                <a:gd name="connsiteY726" fmla="*/ 1152741 h 3091235"/>
                <a:gd name="connsiteX727" fmla="*/ 5721911 w 6915685"/>
                <a:gd name="connsiteY727" fmla="*/ 1085552 h 3091235"/>
                <a:gd name="connsiteX728" fmla="*/ 5736445 w 6915685"/>
                <a:gd name="connsiteY728" fmla="*/ 1009285 h 3091235"/>
                <a:gd name="connsiteX729" fmla="*/ 5734629 w 6915685"/>
                <a:gd name="connsiteY729" fmla="*/ 996573 h 3091235"/>
                <a:gd name="connsiteX730" fmla="*/ 5709193 w 6915685"/>
                <a:gd name="connsiteY730" fmla="*/ 927568 h 3091235"/>
                <a:gd name="connsiteX731" fmla="*/ 5683757 w 6915685"/>
                <a:gd name="connsiteY731" fmla="*/ 860380 h 3091235"/>
                <a:gd name="connsiteX732" fmla="*/ 5683757 w 6915685"/>
                <a:gd name="connsiteY732" fmla="*/ 793191 h 3091235"/>
                <a:gd name="connsiteX733" fmla="*/ 5681939 w 6915685"/>
                <a:gd name="connsiteY733" fmla="*/ 720555 h 3091235"/>
                <a:gd name="connsiteX734" fmla="*/ 5680122 w 6915685"/>
                <a:gd name="connsiteY734" fmla="*/ 711476 h 3091235"/>
                <a:gd name="connsiteX735" fmla="*/ 5643785 w 6915685"/>
                <a:gd name="connsiteY735" fmla="*/ 646102 h 3091235"/>
                <a:gd name="connsiteX736" fmla="*/ 5609265 w 6915685"/>
                <a:gd name="connsiteY736" fmla="*/ 580730 h 3091235"/>
                <a:gd name="connsiteX737" fmla="*/ 5592913 w 6915685"/>
                <a:gd name="connsiteY737" fmla="*/ 529885 h 3091235"/>
                <a:gd name="connsiteX738" fmla="*/ 5576561 w 6915685"/>
                <a:gd name="connsiteY738" fmla="*/ 475407 h 3091235"/>
                <a:gd name="connsiteX739" fmla="*/ 5576561 w 6915685"/>
                <a:gd name="connsiteY739" fmla="*/ 473592 h 3091235"/>
                <a:gd name="connsiteX740" fmla="*/ 5574744 w 6915685"/>
                <a:gd name="connsiteY740" fmla="*/ 469960 h 3091235"/>
                <a:gd name="connsiteX741" fmla="*/ 5467634 w 6915685"/>
                <a:gd name="connsiteY741" fmla="*/ 373855 h 3091235"/>
                <a:gd name="connsiteX742" fmla="*/ 5438694 w 6915685"/>
                <a:gd name="connsiteY742" fmla="*/ 347890 h 3091235"/>
                <a:gd name="connsiteX743" fmla="*/ 5449436 w 6915685"/>
                <a:gd name="connsiteY743" fmla="*/ 346021 h 3091235"/>
                <a:gd name="connsiteX744" fmla="*/ 5527467 w 6915685"/>
                <a:gd name="connsiteY744" fmla="*/ 333313 h 3091235"/>
                <a:gd name="connsiteX745" fmla="*/ 5601868 w 6915685"/>
                <a:gd name="connsiteY745" fmla="*/ 346021 h 3091235"/>
                <a:gd name="connsiteX746" fmla="*/ 5681713 w 6915685"/>
                <a:gd name="connsiteY746" fmla="*/ 358730 h 3091235"/>
                <a:gd name="connsiteX747" fmla="*/ 5692602 w 6915685"/>
                <a:gd name="connsiteY747" fmla="*/ 358730 h 3091235"/>
                <a:gd name="connsiteX748" fmla="*/ 5786963 w 6915685"/>
                <a:gd name="connsiteY748" fmla="*/ 333313 h 3091235"/>
                <a:gd name="connsiteX749" fmla="*/ 5874068 w 6915685"/>
                <a:gd name="connsiteY749" fmla="*/ 309710 h 3091235"/>
                <a:gd name="connsiteX750" fmla="*/ 5959357 w 6915685"/>
                <a:gd name="connsiteY750" fmla="*/ 333313 h 3091235"/>
                <a:gd name="connsiteX751" fmla="*/ 6044645 w 6915685"/>
                <a:gd name="connsiteY751" fmla="*/ 356915 h 3091235"/>
                <a:gd name="connsiteX752" fmla="*/ 6144452 w 6915685"/>
                <a:gd name="connsiteY752" fmla="*/ 449508 h 3091235"/>
                <a:gd name="connsiteX753" fmla="*/ 6251518 w 6915685"/>
                <a:gd name="connsiteY753" fmla="*/ 545733 h 3091235"/>
                <a:gd name="connsiteX754" fmla="*/ 6253333 w 6915685"/>
                <a:gd name="connsiteY754" fmla="*/ 549364 h 3091235"/>
                <a:gd name="connsiteX755" fmla="*/ 6423910 w 6915685"/>
                <a:gd name="connsiteY755" fmla="*/ 665560 h 3091235"/>
                <a:gd name="connsiteX756" fmla="*/ 6587230 w 6915685"/>
                <a:gd name="connsiteY756" fmla="*/ 779940 h 3091235"/>
                <a:gd name="connsiteX757" fmla="*/ 6775955 w 6915685"/>
                <a:gd name="connsiteY757" fmla="*/ 1023225 h 3091235"/>
                <a:gd name="connsiteX758" fmla="*/ 6915684 w 6915685"/>
                <a:gd name="connsiteY758" fmla="*/ 1206597 h 3091235"/>
                <a:gd name="connsiteX759" fmla="*/ 6915684 w 6915685"/>
                <a:gd name="connsiteY759" fmla="*/ 1094032 h 3091235"/>
                <a:gd name="connsiteX760" fmla="*/ 6638041 w 6915685"/>
                <a:gd name="connsiteY760" fmla="*/ 738182 h 3091235"/>
                <a:gd name="connsiteX761" fmla="*/ 6630782 w 6915685"/>
                <a:gd name="connsiteY761" fmla="*/ 732736 h 3091235"/>
                <a:gd name="connsiteX762" fmla="*/ 6460204 w 6915685"/>
                <a:gd name="connsiteY762" fmla="*/ 616540 h 3091235"/>
                <a:gd name="connsiteX763" fmla="*/ 6291440 w 6915685"/>
                <a:gd name="connsiteY763" fmla="*/ 502159 h 3091235"/>
                <a:gd name="connsiteX764" fmla="*/ 6186189 w 6915685"/>
                <a:gd name="connsiteY764" fmla="*/ 407750 h 3091235"/>
                <a:gd name="connsiteX765" fmla="*/ 6080940 w 6915685"/>
                <a:gd name="connsiteY765" fmla="*/ 311525 h 3091235"/>
                <a:gd name="connsiteX766" fmla="*/ 6068236 w 6915685"/>
                <a:gd name="connsiteY766" fmla="*/ 304263 h 3091235"/>
                <a:gd name="connsiteX767" fmla="*/ 5883141 w 6915685"/>
                <a:gd name="connsiteY767" fmla="*/ 253428 h 3091235"/>
                <a:gd name="connsiteX768" fmla="*/ 5870439 w 6915685"/>
                <a:gd name="connsiteY768" fmla="*/ 253428 h 3091235"/>
                <a:gd name="connsiteX769" fmla="*/ 5866809 w 6915685"/>
                <a:gd name="connsiteY769" fmla="*/ 253428 h 3091235"/>
                <a:gd name="connsiteX770" fmla="*/ 5772447 w 6915685"/>
                <a:gd name="connsiteY770" fmla="*/ 280661 h 3091235"/>
                <a:gd name="connsiteX771" fmla="*/ 5683528 w 6915685"/>
                <a:gd name="connsiteY771" fmla="*/ 304263 h 3091235"/>
                <a:gd name="connsiteX772" fmla="*/ 5610941 w 6915685"/>
                <a:gd name="connsiteY772" fmla="*/ 293370 h 3091235"/>
                <a:gd name="connsiteX773" fmla="*/ 5531097 w 6915685"/>
                <a:gd name="connsiteY773" fmla="*/ 280661 h 3091235"/>
                <a:gd name="connsiteX774" fmla="*/ 5522023 w 6915685"/>
                <a:gd name="connsiteY774" fmla="*/ 280661 h 3091235"/>
                <a:gd name="connsiteX775" fmla="*/ 5440363 w 6915685"/>
                <a:gd name="connsiteY775" fmla="*/ 297001 h 3091235"/>
                <a:gd name="connsiteX776" fmla="*/ 5430609 w 6915685"/>
                <a:gd name="connsiteY776" fmla="*/ 298590 h 3091235"/>
                <a:gd name="connsiteX777" fmla="*/ 5408429 w 6915685"/>
                <a:gd name="connsiteY777" fmla="*/ 302202 h 3091235"/>
                <a:gd name="connsiteX778" fmla="*/ 5407591 w 6915685"/>
                <a:gd name="connsiteY778" fmla="*/ 299038 h 3091235"/>
                <a:gd name="connsiteX779" fmla="*/ 5356720 w 6915685"/>
                <a:gd name="connsiteY779" fmla="*/ 106779 h 3091235"/>
                <a:gd name="connsiteX780" fmla="*/ 5379846 w 6915685"/>
                <a:gd name="connsiteY780" fmla="*/ 260060 h 3091235"/>
                <a:gd name="connsiteX781" fmla="*/ 5386737 w 6915685"/>
                <a:gd name="connsiteY781" fmla="*/ 305735 h 3091235"/>
                <a:gd name="connsiteX782" fmla="*/ 5362333 w 6915685"/>
                <a:gd name="connsiteY782" fmla="*/ 309710 h 3091235"/>
                <a:gd name="connsiteX783" fmla="*/ 5293376 w 6915685"/>
                <a:gd name="connsiteY783" fmla="*/ 293370 h 3091235"/>
                <a:gd name="connsiteX784" fmla="*/ 5217159 w 6915685"/>
                <a:gd name="connsiteY784" fmla="*/ 275214 h 3091235"/>
                <a:gd name="connsiteX785" fmla="*/ 5204456 w 6915685"/>
                <a:gd name="connsiteY785" fmla="*/ 275214 h 3091235"/>
                <a:gd name="connsiteX786" fmla="*/ 5108280 w 6915685"/>
                <a:gd name="connsiteY786" fmla="*/ 298816 h 3091235"/>
                <a:gd name="connsiteX787" fmla="*/ 5019361 w 6915685"/>
                <a:gd name="connsiteY787" fmla="*/ 318787 h 3091235"/>
                <a:gd name="connsiteX788" fmla="*/ 4961292 w 6915685"/>
                <a:gd name="connsiteY788" fmla="*/ 300632 h 3091235"/>
                <a:gd name="connsiteX789" fmla="*/ 4897779 w 6915685"/>
                <a:gd name="connsiteY789" fmla="*/ 280661 h 3091235"/>
                <a:gd name="connsiteX790" fmla="*/ 4892335 w 6915685"/>
                <a:gd name="connsiteY790" fmla="*/ 280661 h 3091235"/>
                <a:gd name="connsiteX791" fmla="*/ 4881446 w 6915685"/>
                <a:gd name="connsiteY791" fmla="*/ 282476 h 3091235"/>
                <a:gd name="connsiteX792" fmla="*/ 4876003 w 6915685"/>
                <a:gd name="connsiteY792" fmla="*/ 284292 h 3091235"/>
                <a:gd name="connsiteX793" fmla="*/ 4828822 w 6915685"/>
                <a:gd name="connsiteY793" fmla="*/ 318787 h 3091235"/>
                <a:gd name="connsiteX794" fmla="*/ 4796157 w 6915685"/>
                <a:gd name="connsiteY794" fmla="*/ 344206 h 3091235"/>
                <a:gd name="connsiteX795" fmla="*/ 4755582 w 6915685"/>
                <a:gd name="connsiteY795" fmla="*/ 319695 h 3091235"/>
                <a:gd name="connsiteX796" fmla="*/ 4734337 w 6915685"/>
                <a:gd name="connsiteY796" fmla="*/ 306862 h 3091235"/>
                <a:gd name="connsiteX797" fmla="*/ 4728924 w 6915685"/>
                <a:gd name="connsiteY797" fmla="*/ 301022 h 3091235"/>
                <a:gd name="connsiteX798" fmla="*/ 4518414 w 6915685"/>
                <a:gd name="connsiteY798" fmla="*/ 155663 h 3091235"/>
                <a:gd name="connsiteX799" fmla="*/ 4431306 w 6915685"/>
                <a:gd name="connsiteY799" fmla="*/ 28474 h 3091235"/>
                <a:gd name="connsiteX800" fmla="*/ 4496638 w 6915685"/>
                <a:gd name="connsiteY800" fmla="*/ 170199 h 3091235"/>
                <a:gd name="connsiteX801" fmla="*/ 4500267 w 6915685"/>
                <a:gd name="connsiteY801" fmla="*/ 173833 h 3091235"/>
                <a:gd name="connsiteX802" fmla="*/ 4543140 w 6915685"/>
                <a:gd name="connsiteY802" fmla="*/ 207561 h 3091235"/>
                <a:gd name="connsiteX803" fmla="*/ 4563685 w 6915685"/>
                <a:gd name="connsiteY803" fmla="*/ 223724 h 3091235"/>
                <a:gd name="connsiteX804" fmla="*/ 4561386 w 6915685"/>
                <a:gd name="connsiteY804" fmla="*/ 225513 h 3091235"/>
                <a:gd name="connsiteX805" fmla="*/ 4518514 w 6915685"/>
                <a:gd name="connsiteY805" fmla="*/ 258874 h 3091235"/>
                <a:gd name="connsiteX806" fmla="*/ 4474962 w 6915685"/>
                <a:gd name="connsiteY806" fmla="*/ 291554 h 3091235"/>
                <a:gd name="connsiteX807" fmla="*/ 4407820 w 6915685"/>
                <a:gd name="connsiteY807" fmla="*/ 293370 h 3091235"/>
                <a:gd name="connsiteX808" fmla="*/ 4337048 w 6915685"/>
                <a:gd name="connsiteY808" fmla="*/ 295185 h 3091235"/>
                <a:gd name="connsiteX809" fmla="*/ 4215465 w 6915685"/>
                <a:gd name="connsiteY809" fmla="*/ 273399 h 3091235"/>
                <a:gd name="connsiteX810" fmla="*/ 4092068 w 6915685"/>
                <a:gd name="connsiteY810" fmla="*/ 253428 h 3091235"/>
                <a:gd name="connsiteX811" fmla="*/ 4090253 w 6915685"/>
                <a:gd name="connsiteY811" fmla="*/ 251612 h 3091235"/>
                <a:gd name="connsiteX812" fmla="*/ 4082994 w 6915685"/>
                <a:gd name="connsiteY812" fmla="*/ 253428 h 3091235"/>
                <a:gd name="connsiteX813" fmla="*/ 4080244 w 6915685"/>
                <a:gd name="connsiteY813" fmla="*/ 254846 h 3091235"/>
                <a:gd name="connsiteX814" fmla="*/ 4070960 w 6915685"/>
                <a:gd name="connsiteY814" fmla="*/ 259634 h 3091235"/>
                <a:gd name="connsiteX815" fmla="*/ 4029390 w 6915685"/>
                <a:gd name="connsiteY815" fmla="*/ 240381 h 3091235"/>
                <a:gd name="connsiteX816" fmla="*/ 3875256 w 6915685"/>
                <a:gd name="connsiteY816" fmla="*/ 160516 h 3091235"/>
                <a:gd name="connsiteX817" fmla="*/ 3822669 w 6915685"/>
                <a:gd name="connsiteY817" fmla="*/ 51608 h 3091235"/>
                <a:gd name="connsiteX818" fmla="*/ 3862562 w 6915685"/>
                <a:gd name="connsiteY818" fmla="*/ 167776 h 3091235"/>
                <a:gd name="connsiteX819" fmla="*/ 3864376 w 6915685"/>
                <a:gd name="connsiteY819" fmla="*/ 171406 h 3091235"/>
                <a:gd name="connsiteX820" fmla="*/ 4018509 w 6915685"/>
                <a:gd name="connsiteY820" fmla="*/ 260348 h 3091235"/>
                <a:gd name="connsiteX821" fmla="*/ 4033696 w 6915685"/>
                <a:gd name="connsiteY821" fmla="*/ 267835 h 3091235"/>
                <a:gd name="connsiteX822" fmla="*/ 4044617 w 6915685"/>
                <a:gd name="connsiteY822" fmla="*/ 273220 h 3091235"/>
                <a:gd name="connsiteX823" fmla="*/ 4008735 w 6915685"/>
                <a:gd name="connsiteY823" fmla="*/ 291725 h 3091235"/>
                <a:gd name="connsiteX824" fmla="*/ 3906972 w 6915685"/>
                <a:gd name="connsiteY824" fmla="*/ 344206 h 3091235"/>
                <a:gd name="connsiteX825" fmla="*/ 3905157 w 6915685"/>
                <a:gd name="connsiteY825" fmla="*/ 344206 h 3091235"/>
                <a:gd name="connsiteX826" fmla="*/ 3891548 w 6915685"/>
                <a:gd name="connsiteY826" fmla="*/ 353056 h 3091235"/>
                <a:gd name="connsiteX827" fmla="*/ 3873992 w 6915685"/>
                <a:gd name="connsiteY827" fmla="*/ 364473 h 3091235"/>
                <a:gd name="connsiteX828" fmla="*/ 3872768 w 6915685"/>
                <a:gd name="connsiteY828" fmla="*/ 364443 h 3091235"/>
                <a:gd name="connsiteX829" fmla="*/ 3742586 w 6915685"/>
                <a:gd name="connsiteY829" fmla="*/ 361267 h 3091235"/>
                <a:gd name="connsiteX830" fmla="*/ 3803057 w 6915685"/>
                <a:gd name="connsiteY830" fmla="*/ 370454 h 3091235"/>
                <a:gd name="connsiteX831" fmla="*/ 3853104 w 6915685"/>
                <a:gd name="connsiteY831" fmla="*/ 378056 h 3091235"/>
                <a:gd name="connsiteX832" fmla="*/ 3796278 w 6915685"/>
                <a:gd name="connsiteY832" fmla="*/ 415012 h 3091235"/>
                <a:gd name="connsiteX833" fmla="*/ 3692841 w 6915685"/>
                <a:gd name="connsiteY833" fmla="*/ 480373 h 3091235"/>
                <a:gd name="connsiteX834" fmla="*/ 3603924 w 6915685"/>
                <a:gd name="connsiteY834" fmla="*/ 458586 h 3091235"/>
                <a:gd name="connsiteX835" fmla="*/ 3509561 w 6915685"/>
                <a:gd name="connsiteY835" fmla="*/ 434984 h 3091235"/>
                <a:gd name="connsiteX836" fmla="*/ 3505931 w 6915685"/>
                <a:gd name="connsiteY836" fmla="*/ 434984 h 3091235"/>
                <a:gd name="connsiteX837" fmla="*/ 3086744 w 6915685"/>
                <a:gd name="connsiteY837" fmla="*/ 418643 h 3091235"/>
                <a:gd name="connsiteX838" fmla="*/ 2950645 w 6915685"/>
                <a:gd name="connsiteY838" fmla="*/ 391410 h 3091235"/>
                <a:gd name="connsiteX839" fmla="*/ 3083115 w 6915685"/>
                <a:gd name="connsiteY839" fmla="*/ 431353 h 3091235"/>
                <a:gd name="connsiteX840" fmla="*/ 3084930 w 6915685"/>
                <a:gd name="connsiteY840" fmla="*/ 431353 h 3091235"/>
                <a:gd name="connsiteX841" fmla="*/ 3159331 w 6915685"/>
                <a:gd name="connsiteY841" fmla="*/ 434984 h 3091235"/>
                <a:gd name="connsiteX842" fmla="*/ 3235546 w 6915685"/>
                <a:gd name="connsiteY842" fmla="*/ 440431 h 3091235"/>
                <a:gd name="connsiteX843" fmla="*/ 3369832 w 6915685"/>
                <a:gd name="connsiteY843" fmla="*/ 449508 h 3091235"/>
                <a:gd name="connsiteX844" fmla="*/ 3504117 w 6915685"/>
                <a:gd name="connsiteY844" fmla="*/ 458586 h 3091235"/>
                <a:gd name="connsiteX845" fmla="*/ 3596665 w 6915685"/>
                <a:gd name="connsiteY845" fmla="*/ 484004 h 3091235"/>
                <a:gd name="connsiteX846" fmla="*/ 3691027 w 6915685"/>
                <a:gd name="connsiteY846" fmla="*/ 507607 h 3091235"/>
                <a:gd name="connsiteX847" fmla="*/ 3694656 w 6915685"/>
                <a:gd name="connsiteY847" fmla="*/ 509421 h 3091235"/>
                <a:gd name="connsiteX848" fmla="*/ 3700101 w 6915685"/>
                <a:gd name="connsiteY848" fmla="*/ 507606 h 3091235"/>
                <a:gd name="connsiteX849" fmla="*/ 3701915 w 6915685"/>
                <a:gd name="connsiteY849" fmla="*/ 505790 h 3091235"/>
                <a:gd name="connsiteX850" fmla="*/ 3812610 w 6915685"/>
                <a:gd name="connsiteY850" fmla="*/ 438615 h 3091235"/>
                <a:gd name="connsiteX851" fmla="*/ 3859309 w 6915685"/>
                <a:gd name="connsiteY851" fmla="*/ 410275 h 3091235"/>
                <a:gd name="connsiteX852" fmla="*/ 3894052 w 6915685"/>
                <a:gd name="connsiteY852" fmla="*/ 389191 h 3091235"/>
                <a:gd name="connsiteX853" fmla="*/ 3931510 w 6915685"/>
                <a:gd name="connsiteY853" fmla="*/ 417521 h 3091235"/>
                <a:gd name="connsiteX854" fmla="*/ 3978458 w 6915685"/>
                <a:gd name="connsiteY854" fmla="*/ 452000 h 3091235"/>
                <a:gd name="connsiteX855" fmla="*/ 3983901 w 6915685"/>
                <a:gd name="connsiteY855" fmla="*/ 453814 h 3091235"/>
                <a:gd name="connsiteX856" fmla="*/ 4072806 w 6915685"/>
                <a:gd name="connsiteY856" fmla="*/ 468331 h 3091235"/>
                <a:gd name="connsiteX857" fmla="*/ 4159897 w 6915685"/>
                <a:gd name="connsiteY857" fmla="*/ 482848 h 3091235"/>
                <a:gd name="connsiteX858" fmla="*/ 4221588 w 6915685"/>
                <a:gd name="connsiteY858" fmla="*/ 526401 h 3091235"/>
                <a:gd name="connsiteX859" fmla="*/ 4286906 w 6915685"/>
                <a:gd name="connsiteY859" fmla="*/ 571767 h 3091235"/>
                <a:gd name="connsiteX860" fmla="*/ 4288720 w 6915685"/>
                <a:gd name="connsiteY860" fmla="*/ 571767 h 3091235"/>
                <a:gd name="connsiteX861" fmla="*/ 4294164 w 6915685"/>
                <a:gd name="connsiteY861" fmla="*/ 573582 h 3091235"/>
                <a:gd name="connsiteX862" fmla="*/ 4295977 w 6915685"/>
                <a:gd name="connsiteY862" fmla="*/ 573582 h 3091235"/>
                <a:gd name="connsiteX863" fmla="*/ 4361297 w 6915685"/>
                <a:gd name="connsiteY863" fmla="*/ 577210 h 3091235"/>
                <a:gd name="connsiteX864" fmla="*/ 4419357 w 6915685"/>
                <a:gd name="connsiteY864" fmla="*/ 579025 h 3091235"/>
                <a:gd name="connsiteX865" fmla="*/ 4526407 w 6915685"/>
                <a:gd name="connsiteY865" fmla="*/ 629835 h 3091235"/>
                <a:gd name="connsiteX866" fmla="*/ 4635271 w 6915685"/>
                <a:gd name="connsiteY866" fmla="*/ 682460 h 3091235"/>
                <a:gd name="connsiteX867" fmla="*/ 4635948 w 6915685"/>
                <a:gd name="connsiteY867" fmla="*/ 682461 h 3091235"/>
                <a:gd name="connsiteX868" fmla="*/ 4644112 w 6915685"/>
                <a:gd name="connsiteY868" fmla="*/ 690760 h 3091235"/>
                <a:gd name="connsiteX869" fmla="*/ 4745659 w 6915685"/>
                <a:gd name="connsiteY869" fmla="*/ 793995 h 3091235"/>
                <a:gd name="connsiteX870" fmla="*/ 4749285 w 6915685"/>
                <a:gd name="connsiteY870" fmla="*/ 797625 h 3091235"/>
                <a:gd name="connsiteX871" fmla="*/ 4858086 w 6915685"/>
                <a:gd name="connsiteY871" fmla="*/ 861155 h 3091235"/>
                <a:gd name="connsiteX872" fmla="*/ 4966886 w 6915685"/>
                <a:gd name="connsiteY872" fmla="*/ 924684 h 3091235"/>
                <a:gd name="connsiteX873" fmla="*/ 5041233 w 6915685"/>
                <a:gd name="connsiteY873" fmla="*/ 973692 h 3091235"/>
                <a:gd name="connsiteX874" fmla="*/ 5113766 w 6915685"/>
                <a:gd name="connsiteY874" fmla="*/ 1019070 h 3091235"/>
                <a:gd name="connsiteX875" fmla="*/ 5152781 w 6915685"/>
                <a:gd name="connsiteY875" fmla="*/ 1061952 h 3091235"/>
                <a:gd name="connsiteX876" fmla="*/ 5156856 w 6915685"/>
                <a:gd name="connsiteY876" fmla="*/ 1066431 h 3091235"/>
                <a:gd name="connsiteX877" fmla="*/ 5116881 w 6915685"/>
                <a:gd name="connsiteY877" fmla="*/ 1102574 h 3091235"/>
                <a:gd name="connsiteX878" fmla="*/ 5039597 w 6915685"/>
                <a:gd name="connsiteY878" fmla="*/ 1172451 h 3091235"/>
                <a:gd name="connsiteX879" fmla="*/ 5034161 w 6915685"/>
                <a:gd name="connsiteY879" fmla="*/ 1179714 h 3091235"/>
                <a:gd name="connsiteX880" fmla="*/ 5032350 w 6915685"/>
                <a:gd name="connsiteY880" fmla="*/ 1183347 h 3091235"/>
                <a:gd name="connsiteX881" fmla="*/ 5030538 w 6915685"/>
                <a:gd name="connsiteY881" fmla="*/ 1189703 h 3091235"/>
                <a:gd name="connsiteX882" fmla="*/ 5029286 w 6915685"/>
                <a:gd name="connsiteY882" fmla="*/ 1194093 h 3091235"/>
                <a:gd name="connsiteX883" fmla="*/ 5025973 w 6915685"/>
                <a:gd name="connsiteY883" fmla="*/ 1194597 h 3091235"/>
                <a:gd name="connsiteX884" fmla="*/ 4963080 w 6915685"/>
                <a:gd name="connsiteY884" fmla="*/ 1204179 h 3091235"/>
                <a:gd name="connsiteX885" fmla="*/ 4905010 w 6915685"/>
                <a:gd name="connsiteY885" fmla="*/ 1202365 h 3091235"/>
                <a:gd name="connsiteX886" fmla="*/ 4846940 w 6915685"/>
                <a:gd name="connsiteY886" fmla="*/ 1198736 h 3091235"/>
                <a:gd name="connsiteX887" fmla="*/ 4837866 w 6915685"/>
                <a:gd name="connsiteY887" fmla="*/ 1198736 h 3091235"/>
                <a:gd name="connsiteX888" fmla="*/ 4710838 w 6915685"/>
                <a:gd name="connsiteY888" fmla="*/ 1229578 h 3091235"/>
                <a:gd name="connsiteX889" fmla="*/ 4585625 w 6915685"/>
                <a:gd name="connsiteY889" fmla="*/ 1260421 h 3091235"/>
                <a:gd name="connsiteX890" fmla="*/ 4480373 w 6915685"/>
                <a:gd name="connsiteY890" fmla="*/ 1267679 h 3091235"/>
                <a:gd name="connsiteX891" fmla="*/ 4373306 w 6915685"/>
                <a:gd name="connsiteY891" fmla="*/ 1273121 h 3091235"/>
                <a:gd name="connsiteX892" fmla="*/ 4126508 w 6915685"/>
                <a:gd name="connsiteY892" fmla="*/ 1291264 h 3091235"/>
                <a:gd name="connsiteX893" fmla="*/ 3963186 w 6915685"/>
                <a:gd name="connsiteY893" fmla="*/ 1323921 h 3091235"/>
                <a:gd name="connsiteX894" fmla="*/ 3598434 w 6915685"/>
                <a:gd name="connsiteY894" fmla="*/ 1354763 h 3091235"/>
                <a:gd name="connsiteX895" fmla="*/ 3598434 w 6915685"/>
                <a:gd name="connsiteY895" fmla="*/ 1355596 h 3091235"/>
                <a:gd name="connsiteX896" fmla="*/ 3546129 w 6915685"/>
                <a:gd name="connsiteY896" fmla="*/ 1336008 h 3091235"/>
                <a:gd name="connsiteX897" fmla="*/ 3074470 w 6915685"/>
                <a:gd name="connsiteY897" fmla="*/ 1159380 h 3091235"/>
                <a:gd name="connsiteX898" fmla="*/ 2952922 w 6915685"/>
                <a:gd name="connsiteY898" fmla="*/ 1113863 h 3091235"/>
                <a:gd name="connsiteX899" fmla="*/ 2946594 w 6915685"/>
                <a:gd name="connsiteY899" fmla="*/ 1106049 h 3091235"/>
                <a:gd name="connsiteX900" fmla="*/ 2835432 w 6915685"/>
                <a:gd name="connsiteY900" fmla="*/ 968802 h 3091235"/>
                <a:gd name="connsiteX901" fmla="*/ 2833617 w 6915685"/>
                <a:gd name="connsiteY901" fmla="*/ 965171 h 3091235"/>
                <a:gd name="connsiteX902" fmla="*/ 2753729 w 6915685"/>
                <a:gd name="connsiteY902" fmla="*/ 894355 h 3091235"/>
                <a:gd name="connsiteX903" fmla="*/ 2673842 w 6915685"/>
                <a:gd name="connsiteY903" fmla="*/ 823540 h 3091235"/>
                <a:gd name="connsiteX904" fmla="*/ 2604848 w 6915685"/>
                <a:gd name="connsiteY904" fmla="*/ 754540 h 3091235"/>
                <a:gd name="connsiteX905" fmla="*/ 2603769 w 6915685"/>
                <a:gd name="connsiteY905" fmla="*/ 753491 h 3091235"/>
                <a:gd name="connsiteX906" fmla="*/ 2598300 w 6915685"/>
                <a:gd name="connsiteY906" fmla="*/ 748166 h 3091235"/>
                <a:gd name="connsiteX907" fmla="*/ 2604549 w 6915685"/>
                <a:gd name="connsiteY907" fmla="*/ 741778 h 3091235"/>
                <a:gd name="connsiteX908" fmla="*/ 2637346 w 6915685"/>
                <a:gd name="connsiteY908" fmla="*/ 619769 h 3091235"/>
                <a:gd name="connsiteX909" fmla="*/ 2630438 w 6915685"/>
                <a:gd name="connsiteY909" fmla="*/ 583768 h 3091235"/>
                <a:gd name="connsiteX910" fmla="*/ 2664096 w 6915685"/>
                <a:gd name="connsiteY910" fmla="*/ 596177 h 3091235"/>
                <a:gd name="connsiteX911" fmla="*/ 2665903 w 6915685"/>
                <a:gd name="connsiteY911" fmla="*/ 596178 h 3091235"/>
                <a:gd name="connsiteX912" fmla="*/ 2628011 w 6915685"/>
                <a:gd name="connsiteY912" fmla="*/ 571119 h 3091235"/>
                <a:gd name="connsiteX913" fmla="*/ 2627780 w 6915685"/>
                <a:gd name="connsiteY913" fmla="*/ 569918 h 3091235"/>
                <a:gd name="connsiteX914" fmla="*/ 2610015 w 6915685"/>
                <a:gd name="connsiteY914" fmla="*/ 521432 h 3091235"/>
                <a:gd name="connsiteX915" fmla="*/ 2610244 w 6915685"/>
                <a:gd name="connsiteY915" fmla="*/ 533042 h 3091235"/>
                <a:gd name="connsiteX916" fmla="*/ 2610778 w 6915685"/>
                <a:gd name="connsiteY916" fmla="*/ 560271 h 3091235"/>
                <a:gd name="connsiteX917" fmla="*/ 2561071 w 6915685"/>
                <a:gd name="connsiteY917" fmla="*/ 534118 h 3091235"/>
                <a:gd name="connsiteX918" fmla="*/ 2496003 w 6915685"/>
                <a:gd name="connsiteY918" fmla="*/ 534118 h 3091235"/>
                <a:gd name="connsiteX919" fmla="*/ 2476121 w 6915685"/>
                <a:gd name="connsiteY919" fmla="*/ 534118 h 3091235"/>
                <a:gd name="connsiteX920" fmla="*/ 2465277 w 6915685"/>
                <a:gd name="connsiteY920" fmla="*/ 534118 h 3091235"/>
                <a:gd name="connsiteX921" fmla="*/ 2445395 w 6915685"/>
                <a:gd name="connsiteY921" fmla="*/ 528641 h 3091235"/>
                <a:gd name="connsiteX922" fmla="*/ 2444904 w 6915685"/>
                <a:gd name="connsiteY922" fmla="*/ 529386 h 3091235"/>
                <a:gd name="connsiteX923" fmla="*/ 2443678 w 6915685"/>
                <a:gd name="connsiteY923" fmla="*/ 527249 h 3091235"/>
                <a:gd name="connsiteX924" fmla="*/ 2425099 w 6915685"/>
                <a:gd name="connsiteY924" fmla="*/ 494885 h 3091235"/>
                <a:gd name="connsiteX925" fmla="*/ 2421468 w 6915685"/>
                <a:gd name="connsiteY925" fmla="*/ 491253 h 3091235"/>
                <a:gd name="connsiteX926" fmla="*/ 2341581 w 6915685"/>
                <a:gd name="connsiteY926" fmla="*/ 405912 h 3091235"/>
                <a:gd name="connsiteX927" fmla="*/ 2331141 w 6915685"/>
                <a:gd name="connsiteY927" fmla="*/ 395244 h 3091235"/>
                <a:gd name="connsiteX928" fmla="*/ 2310163 w 6915685"/>
                <a:gd name="connsiteY928" fmla="*/ 373808 h 3091235"/>
                <a:gd name="connsiteX929" fmla="*/ 2310660 w 6915685"/>
                <a:gd name="connsiteY929" fmla="*/ 373645 h 3091235"/>
                <a:gd name="connsiteX930" fmla="*/ 2312472 w 6915685"/>
                <a:gd name="connsiteY930" fmla="*/ 353785 h 3091235"/>
                <a:gd name="connsiteX931" fmla="*/ 2310660 w 6915685"/>
                <a:gd name="connsiteY931" fmla="*/ 350174 h 3091235"/>
                <a:gd name="connsiteX932" fmla="*/ 2307035 w 6915685"/>
                <a:gd name="connsiteY932" fmla="*/ 310455 h 3091235"/>
                <a:gd name="connsiteX933" fmla="*/ 2305223 w 6915685"/>
                <a:gd name="connsiteY933" fmla="*/ 306844 h 3091235"/>
                <a:gd name="connsiteX934" fmla="*/ 2330594 w 6915685"/>
                <a:gd name="connsiteY934" fmla="*/ 250875 h 3091235"/>
                <a:gd name="connsiteX935" fmla="*/ 2354153 w 6915685"/>
                <a:gd name="connsiteY935" fmla="*/ 196712 h 3091235"/>
                <a:gd name="connsiteX936" fmla="*/ 2383147 w 6915685"/>
                <a:gd name="connsiteY936" fmla="*/ 185880 h 3091235"/>
                <a:gd name="connsiteX937" fmla="*/ 2415767 w 6915685"/>
                <a:gd name="connsiteY937" fmla="*/ 173242 h 3091235"/>
                <a:gd name="connsiteX938" fmla="*/ 2497316 w 6915685"/>
                <a:gd name="connsiteY938" fmla="*/ 144356 h 3091235"/>
                <a:gd name="connsiteX939" fmla="*/ 2569804 w 6915685"/>
                <a:gd name="connsiteY939" fmla="*/ 147966 h 3091235"/>
                <a:gd name="connsiteX940" fmla="*/ 2493691 w 6915685"/>
                <a:gd name="connsiteY940" fmla="*/ 131717 h 3091235"/>
                <a:gd name="connsiteX941" fmla="*/ 2375899 w 6915685"/>
                <a:gd name="connsiteY941" fmla="*/ 166021 h 3091235"/>
                <a:gd name="connsiteX942" fmla="*/ 2334219 w 6915685"/>
                <a:gd name="connsiteY942" fmla="*/ 184075 h 3091235"/>
                <a:gd name="connsiteX943" fmla="*/ 2333341 w 6915685"/>
                <a:gd name="connsiteY943" fmla="*/ 185824 h 3091235"/>
                <a:gd name="connsiteX944" fmla="*/ 2331634 w 6915685"/>
                <a:gd name="connsiteY944" fmla="*/ 189226 h 3091235"/>
                <a:gd name="connsiteX945" fmla="*/ 2320226 w 6915685"/>
                <a:gd name="connsiteY945" fmla="*/ 152562 h 3091235"/>
                <a:gd name="connsiteX946" fmla="*/ 2318411 w 6915685"/>
                <a:gd name="connsiteY946" fmla="*/ 147061 h 3091235"/>
                <a:gd name="connsiteX947" fmla="*/ 2253063 w 6915685"/>
                <a:gd name="connsiteY947" fmla="*/ 119557 h 3091235"/>
                <a:gd name="connsiteX948" fmla="*/ 2160485 w 6915685"/>
                <a:gd name="connsiteY948" fmla="*/ 108555 h 3091235"/>
                <a:gd name="connsiteX949" fmla="*/ 2249432 w 6915685"/>
                <a:gd name="connsiteY949" fmla="*/ 132392 h 3091235"/>
                <a:gd name="connsiteX950" fmla="*/ 2305704 w 6915685"/>
                <a:gd name="connsiteY950" fmla="*/ 159895 h 3091235"/>
                <a:gd name="connsiteX951" fmla="*/ 2312965 w 6915685"/>
                <a:gd name="connsiteY951" fmla="*/ 189233 h 3091235"/>
                <a:gd name="connsiteX952" fmla="*/ 2316795 w 6915685"/>
                <a:gd name="connsiteY952" fmla="*/ 203156 h 3091235"/>
                <a:gd name="connsiteX953" fmla="*/ 2319572 w 6915685"/>
                <a:gd name="connsiteY953" fmla="*/ 213258 h 3091235"/>
                <a:gd name="connsiteX954" fmla="*/ 2310518 w 6915685"/>
                <a:gd name="connsiteY954" fmla="*/ 231297 h 3091235"/>
                <a:gd name="connsiteX955" fmla="*/ 2278040 w 6915685"/>
                <a:gd name="connsiteY955" fmla="*/ 296012 h 3091235"/>
                <a:gd name="connsiteX956" fmla="*/ 2276228 w 6915685"/>
                <a:gd name="connsiteY956" fmla="*/ 330315 h 3091235"/>
                <a:gd name="connsiteX957" fmla="*/ 2279380 w 6915685"/>
                <a:gd name="connsiteY957" fmla="*/ 342355 h 3091235"/>
                <a:gd name="connsiteX958" fmla="*/ 2258061 w 6915685"/>
                <a:gd name="connsiteY958" fmla="*/ 320570 h 3091235"/>
                <a:gd name="connsiteX959" fmla="*/ 2091023 w 6915685"/>
                <a:gd name="connsiteY959" fmla="*/ 193466 h 3091235"/>
                <a:gd name="connsiteX960" fmla="*/ 1922168 w 6915685"/>
                <a:gd name="connsiteY960" fmla="*/ 160781 h 3091235"/>
                <a:gd name="connsiteX961" fmla="*/ 1756946 w 6915685"/>
                <a:gd name="connsiteY961" fmla="*/ 129913 h 3091235"/>
                <a:gd name="connsiteX962" fmla="*/ 1510020 w 6915685"/>
                <a:gd name="connsiteY962" fmla="*/ 151703 h 3091235"/>
                <a:gd name="connsiteX963" fmla="*/ 1375663 w 6915685"/>
                <a:gd name="connsiteY963" fmla="*/ 177123 h 3091235"/>
                <a:gd name="connsiteX964" fmla="*/ 1511835 w 6915685"/>
                <a:gd name="connsiteY964" fmla="*/ 166229 h 3091235"/>
                <a:gd name="connsiteX965" fmla="*/ 1756946 w 6915685"/>
                <a:gd name="connsiteY965" fmla="*/ 157150 h 3091235"/>
                <a:gd name="connsiteX966" fmla="*/ 1914906 w 6915685"/>
                <a:gd name="connsiteY966" fmla="*/ 191650 h 3091235"/>
                <a:gd name="connsiteX967" fmla="*/ 2071050 w 6915685"/>
                <a:gd name="connsiteY967" fmla="*/ 222517 h 3091235"/>
                <a:gd name="connsiteX968" fmla="*/ 2149123 w 6915685"/>
                <a:gd name="connsiteY968" fmla="*/ 286070 h 3091235"/>
                <a:gd name="connsiteX969" fmla="*/ 2229011 w 6915685"/>
                <a:gd name="connsiteY969" fmla="*/ 351439 h 3091235"/>
                <a:gd name="connsiteX970" fmla="*/ 2307083 w 6915685"/>
                <a:gd name="connsiteY970" fmla="*/ 434963 h 3091235"/>
                <a:gd name="connsiteX971" fmla="*/ 2383339 w 6915685"/>
                <a:gd name="connsiteY971" fmla="*/ 518489 h 3091235"/>
                <a:gd name="connsiteX972" fmla="*/ 2390148 w 6915685"/>
                <a:gd name="connsiteY972" fmla="*/ 530519 h 3091235"/>
                <a:gd name="connsiteX973" fmla="*/ 2398158 w 6915685"/>
                <a:gd name="connsiteY973" fmla="*/ 544670 h 3091235"/>
                <a:gd name="connsiteX974" fmla="*/ 2374542 w 6915685"/>
                <a:gd name="connsiteY974" fmla="*/ 536618 h 3091235"/>
                <a:gd name="connsiteX975" fmla="*/ 2316743 w 6915685"/>
                <a:gd name="connsiteY975" fmla="*/ 516911 h 3091235"/>
                <a:gd name="connsiteX976" fmla="*/ 2297007 w 6915685"/>
                <a:gd name="connsiteY976" fmla="*/ 510181 h 3091235"/>
                <a:gd name="connsiteX977" fmla="*/ 2290348 w 6915685"/>
                <a:gd name="connsiteY977" fmla="*/ 503573 h 3091235"/>
                <a:gd name="connsiteX978" fmla="*/ 2271672 w 6915685"/>
                <a:gd name="connsiteY978" fmla="*/ 490461 h 3091235"/>
                <a:gd name="connsiteX979" fmla="*/ 2269850 w 6915685"/>
                <a:gd name="connsiteY979" fmla="*/ 490461 h 3091235"/>
                <a:gd name="connsiteX980" fmla="*/ 2251630 w 6915685"/>
                <a:gd name="connsiteY980" fmla="*/ 488653 h 3091235"/>
                <a:gd name="connsiteX981" fmla="*/ 2233410 w 6915685"/>
                <a:gd name="connsiteY981" fmla="*/ 485037 h 3091235"/>
                <a:gd name="connsiteX982" fmla="*/ 2217011 w 6915685"/>
                <a:gd name="connsiteY982" fmla="*/ 475996 h 3091235"/>
                <a:gd name="connsiteX983" fmla="*/ 2198791 w 6915685"/>
                <a:gd name="connsiteY983" fmla="*/ 465145 h 3091235"/>
                <a:gd name="connsiteX984" fmla="*/ 2082182 w 6915685"/>
                <a:gd name="connsiteY984" fmla="*/ 423554 h 3091235"/>
                <a:gd name="connsiteX985" fmla="*/ 2191503 w 6915685"/>
                <a:gd name="connsiteY985" fmla="*/ 475996 h 3091235"/>
                <a:gd name="connsiteX986" fmla="*/ 2226122 w 6915685"/>
                <a:gd name="connsiteY986" fmla="*/ 499504 h 3091235"/>
                <a:gd name="connsiteX987" fmla="*/ 2227944 w 6915685"/>
                <a:gd name="connsiteY987" fmla="*/ 499504 h 3091235"/>
                <a:gd name="connsiteX988" fmla="*/ 2247985 w 6915685"/>
                <a:gd name="connsiteY988" fmla="*/ 503120 h 3091235"/>
                <a:gd name="connsiteX989" fmla="*/ 2249565 w 6915685"/>
                <a:gd name="connsiteY989" fmla="*/ 503469 h 3091235"/>
                <a:gd name="connsiteX990" fmla="*/ 2247456 w 6915685"/>
                <a:gd name="connsiteY990" fmla="*/ 505574 h 3091235"/>
                <a:gd name="connsiteX991" fmla="*/ 2221927 w 6915685"/>
                <a:gd name="connsiteY991" fmla="*/ 531065 h 3091235"/>
                <a:gd name="connsiteX992" fmla="*/ 2185645 w 6915685"/>
                <a:gd name="connsiteY992" fmla="*/ 567294 h 3091235"/>
                <a:gd name="connsiteX993" fmla="*/ 2178094 w 6915685"/>
                <a:gd name="connsiteY993" fmla="*/ 567991 h 3091235"/>
                <a:gd name="connsiteX994" fmla="*/ 2091021 w 6915685"/>
                <a:gd name="connsiteY994" fmla="*/ 576028 h 3091235"/>
                <a:gd name="connsiteX995" fmla="*/ 1986081 w 6915685"/>
                <a:gd name="connsiteY995" fmla="*/ 537449 h 3091235"/>
                <a:gd name="connsiteX996" fmla="*/ 2091021 w 6915685"/>
                <a:gd name="connsiteY996" fmla="*/ 594398 h 3091235"/>
                <a:gd name="connsiteX997" fmla="*/ 2157685 w 6915685"/>
                <a:gd name="connsiteY997" fmla="*/ 593167 h 3091235"/>
                <a:gd name="connsiteX998" fmla="*/ 2173603 w 6915685"/>
                <a:gd name="connsiteY998" fmla="*/ 592873 h 3091235"/>
                <a:gd name="connsiteX999" fmla="*/ 2167385 w 6915685"/>
                <a:gd name="connsiteY999" fmla="*/ 614602 h 3091235"/>
                <a:gd name="connsiteX1000" fmla="*/ 2156467 w 6915685"/>
                <a:gd name="connsiteY1000" fmla="*/ 649129 h 3091235"/>
                <a:gd name="connsiteX1001" fmla="*/ 2083668 w 6915685"/>
                <a:gd name="connsiteY1001" fmla="*/ 692744 h 3091235"/>
                <a:gd name="connsiteX1002" fmla="*/ 1936252 w 6915685"/>
                <a:gd name="connsiteY1002" fmla="*/ 756347 h 3091235"/>
                <a:gd name="connsiteX1003" fmla="*/ 2090948 w 6915685"/>
                <a:gd name="connsiteY1003" fmla="*/ 709099 h 3091235"/>
                <a:gd name="connsiteX1004" fmla="*/ 2172846 w 6915685"/>
                <a:gd name="connsiteY1004" fmla="*/ 665485 h 3091235"/>
                <a:gd name="connsiteX1005" fmla="*/ 2176486 w 6915685"/>
                <a:gd name="connsiteY1005" fmla="*/ 661852 h 3091235"/>
                <a:gd name="connsiteX1006" fmla="*/ 2178305 w 6915685"/>
                <a:gd name="connsiteY1006" fmla="*/ 660035 h 3091235"/>
                <a:gd name="connsiteX1007" fmla="*/ 2191045 w 6915685"/>
                <a:gd name="connsiteY1007" fmla="*/ 621871 h 3091235"/>
                <a:gd name="connsiteX1008" fmla="*/ 2201965 w 6915685"/>
                <a:gd name="connsiteY1008" fmla="*/ 587343 h 3091235"/>
                <a:gd name="connsiteX1009" fmla="*/ 2236544 w 6915685"/>
                <a:gd name="connsiteY1009" fmla="*/ 556450 h 3091235"/>
                <a:gd name="connsiteX1010" fmla="*/ 2265663 w 6915685"/>
                <a:gd name="connsiteY1010" fmla="*/ 531009 h 3091235"/>
                <a:gd name="connsiteX1011" fmla="*/ 2331182 w 6915685"/>
                <a:gd name="connsiteY1011" fmla="*/ 554633 h 3091235"/>
                <a:gd name="connsiteX1012" fmla="*/ 2400340 w 6915685"/>
                <a:gd name="connsiteY1012" fmla="*/ 581892 h 3091235"/>
                <a:gd name="connsiteX1013" fmla="*/ 2431279 w 6915685"/>
                <a:gd name="connsiteY1013" fmla="*/ 612784 h 3091235"/>
                <a:gd name="connsiteX1014" fmla="*/ 2435374 w 6915685"/>
                <a:gd name="connsiteY1014" fmla="*/ 617100 h 3091235"/>
                <a:gd name="connsiteX1015" fmla="*/ 2444147 w 6915685"/>
                <a:gd name="connsiteY1015" fmla="*/ 626347 h 3091235"/>
                <a:gd name="connsiteX1016" fmla="*/ 2444617 w 6915685"/>
                <a:gd name="connsiteY1016" fmla="*/ 627210 h 3091235"/>
                <a:gd name="connsiteX1017" fmla="*/ 2492278 w 6915685"/>
                <a:gd name="connsiteY1017" fmla="*/ 714593 h 3091235"/>
                <a:gd name="connsiteX1018" fmla="*/ 2495909 w 6915685"/>
                <a:gd name="connsiteY1018" fmla="*/ 720041 h 3091235"/>
                <a:gd name="connsiteX1019" fmla="*/ 2498065 w 6915685"/>
                <a:gd name="connsiteY1019" fmla="*/ 722254 h 3091235"/>
                <a:gd name="connsiteX1020" fmla="*/ 2509756 w 6915685"/>
                <a:gd name="connsiteY1020" fmla="*/ 734254 h 3091235"/>
                <a:gd name="connsiteX1021" fmla="*/ 2502955 w 6915685"/>
                <a:gd name="connsiteY1021" fmla="*/ 746308 h 3091235"/>
                <a:gd name="connsiteX1022" fmla="*/ 2477914 w 6915685"/>
                <a:gd name="connsiteY1022" fmla="*/ 790689 h 3091235"/>
                <a:gd name="connsiteX1023" fmla="*/ 2430992 w 6915685"/>
                <a:gd name="connsiteY1023" fmla="*/ 838211 h 3091235"/>
                <a:gd name="connsiteX1024" fmla="*/ 2495962 w 6915685"/>
                <a:gd name="connsiteY1024" fmla="*/ 807139 h 3091235"/>
                <a:gd name="connsiteX1025" fmla="*/ 2525965 w 6915685"/>
                <a:gd name="connsiteY1025" fmla="*/ 771725 h 3091235"/>
                <a:gd name="connsiteX1026" fmla="*/ 2534202 w 6915685"/>
                <a:gd name="connsiteY1026" fmla="*/ 759345 h 3091235"/>
                <a:gd name="connsiteX1027" fmla="*/ 2554123 w 6915685"/>
                <a:gd name="connsiteY1027" fmla="*/ 779791 h 3091235"/>
                <a:gd name="connsiteX1028" fmla="*/ 2633897 w 6915685"/>
                <a:gd name="connsiteY1028" fmla="*/ 861672 h 3091235"/>
                <a:gd name="connsiteX1029" fmla="*/ 2713785 w 6915685"/>
                <a:gd name="connsiteY1029" fmla="*/ 934302 h 3091235"/>
                <a:gd name="connsiteX1030" fmla="*/ 2790041 w 6915685"/>
                <a:gd name="connsiteY1030" fmla="*/ 1005118 h 3091235"/>
                <a:gd name="connsiteX1031" fmla="*/ 2836263 w 6915685"/>
                <a:gd name="connsiteY1031" fmla="*/ 1065940 h 3091235"/>
                <a:gd name="connsiteX1032" fmla="*/ 2852174 w 6915685"/>
                <a:gd name="connsiteY1032" fmla="*/ 1086878 h 3091235"/>
                <a:gd name="connsiteX1033" fmla="*/ 2842539 w 6915685"/>
                <a:gd name="connsiteY1033" fmla="*/ 1089291 h 3091235"/>
                <a:gd name="connsiteX1034" fmla="*/ 2621333 w 6915685"/>
                <a:gd name="connsiteY1034" fmla="*/ 1193551 h 3091235"/>
                <a:gd name="connsiteX1035" fmla="*/ 2534815 w 6915685"/>
                <a:gd name="connsiteY1035" fmla="*/ 1234331 h 3091235"/>
                <a:gd name="connsiteX1036" fmla="*/ 2523727 w 6915685"/>
                <a:gd name="connsiteY1036" fmla="*/ 1231048 h 3091235"/>
                <a:gd name="connsiteX1037" fmla="*/ 2255279 w 6915685"/>
                <a:gd name="connsiteY1037" fmla="*/ 1151557 h 3091235"/>
                <a:gd name="connsiteX1038" fmla="*/ 1953927 w 6915685"/>
                <a:gd name="connsiteY1038" fmla="*/ 1062527 h 3091235"/>
                <a:gd name="connsiteX1039" fmla="*/ 1721560 w 6915685"/>
                <a:gd name="connsiteY1039" fmla="*/ 848131 h 3091235"/>
                <a:gd name="connsiteX1040" fmla="*/ 1562243 w 6915685"/>
                <a:gd name="connsiteY1040" fmla="*/ 700849 h 3091235"/>
                <a:gd name="connsiteX1041" fmla="*/ 1488296 w 6915685"/>
                <a:gd name="connsiteY1041" fmla="*/ 632488 h 3091235"/>
                <a:gd name="connsiteX1042" fmla="*/ 1488325 w 6915685"/>
                <a:gd name="connsiteY1042" fmla="*/ 632076 h 3091235"/>
                <a:gd name="connsiteX1043" fmla="*/ 1493120 w 6915685"/>
                <a:gd name="connsiteY1043" fmla="*/ 562101 h 3091235"/>
                <a:gd name="connsiteX1044" fmla="*/ 1463895 w 6915685"/>
                <a:gd name="connsiteY1044" fmla="*/ 233132 h 3091235"/>
                <a:gd name="connsiteX1045" fmla="*/ 1460242 w 6915685"/>
                <a:gd name="connsiteY1045" fmla="*/ 233133 h 3091235"/>
                <a:gd name="connsiteX1046" fmla="*/ 1434671 w 6915685"/>
                <a:gd name="connsiteY1046" fmla="*/ 560284 h 3091235"/>
                <a:gd name="connsiteX1047" fmla="*/ 1433901 w 6915685"/>
                <a:gd name="connsiteY1047" fmla="*/ 580986 h 3091235"/>
                <a:gd name="connsiteX1048" fmla="*/ 1433360 w 6915685"/>
                <a:gd name="connsiteY1048" fmla="*/ 595478 h 3091235"/>
                <a:gd name="connsiteX1049" fmla="*/ 1421145 w 6915685"/>
                <a:gd name="connsiteY1049" fmla="*/ 587856 h 3091235"/>
                <a:gd name="connsiteX1050" fmla="*/ 1340333 w 6915685"/>
                <a:gd name="connsiteY1050" fmla="*/ 537436 h 3091235"/>
                <a:gd name="connsiteX1051" fmla="*/ 1202364 w 6915685"/>
                <a:gd name="connsiteY1051" fmla="*/ 453857 h 3091235"/>
                <a:gd name="connsiteX1052" fmla="*/ 1102519 w 6915685"/>
                <a:gd name="connsiteY1052" fmla="*/ 328490 h 3091235"/>
                <a:gd name="connsiteX1053" fmla="*/ 1033198 w 6915685"/>
                <a:gd name="connsiteY1053" fmla="*/ 243286 h 3091235"/>
                <a:gd name="connsiteX1054" fmla="*/ 1017913 w 6915685"/>
                <a:gd name="connsiteY1054" fmla="*/ 224499 h 3091235"/>
                <a:gd name="connsiteX1055" fmla="*/ 1022593 w 6915685"/>
                <a:gd name="connsiteY1055" fmla="*/ 221294 h 3091235"/>
                <a:gd name="connsiteX1056" fmla="*/ 1087769 w 6915685"/>
                <a:gd name="connsiteY1056" fmla="*/ 176672 h 3091235"/>
                <a:gd name="connsiteX1057" fmla="*/ 1160438 w 6915685"/>
                <a:gd name="connsiteY1057" fmla="*/ 125674 h 3091235"/>
                <a:gd name="connsiteX1058" fmla="*/ 1193137 w 6915685"/>
                <a:gd name="connsiteY1058" fmla="*/ 120210 h 3091235"/>
                <a:gd name="connsiteX1059" fmla="*/ 1231291 w 6915685"/>
                <a:gd name="connsiteY1059" fmla="*/ 112924 h 3091235"/>
                <a:gd name="connsiteX1060" fmla="*/ 1234924 w 6915685"/>
                <a:gd name="connsiteY1060" fmla="*/ 111102 h 3091235"/>
                <a:gd name="connsiteX1061" fmla="*/ 1238557 w 6915685"/>
                <a:gd name="connsiteY1061" fmla="*/ 105638 h 3091235"/>
                <a:gd name="connsiteX1062" fmla="*/ 1234924 w 6915685"/>
                <a:gd name="connsiteY1062" fmla="*/ 47356 h 3091235"/>
                <a:gd name="connsiteX1063" fmla="*/ 1231291 w 6915685"/>
                <a:gd name="connsiteY1063" fmla="*/ 0 h 3091235"/>
                <a:gd name="connsiteX1064" fmla="*/ 1220390 w 6915685"/>
                <a:gd name="connsiteY1064" fmla="*/ 47356 h 3091235"/>
                <a:gd name="connsiteX1065" fmla="*/ 1220390 w 6915685"/>
                <a:gd name="connsiteY1065" fmla="*/ 74675 h 3091235"/>
                <a:gd name="connsiteX1066" fmla="*/ 1220390 w 6915685"/>
                <a:gd name="connsiteY1066" fmla="*/ 92889 h 3091235"/>
                <a:gd name="connsiteX1067" fmla="*/ 1189505 w 6915685"/>
                <a:gd name="connsiteY1067" fmla="*/ 96532 h 3091235"/>
                <a:gd name="connsiteX1068" fmla="*/ 1153172 w 6915685"/>
                <a:gd name="connsiteY1068" fmla="*/ 100175 h 3091235"/>
                <a:gd name="connsiteX1069" fmla="*/ 1147721 w 6915685"/>
                <a:gd name="connsiteY1069" fmla="*/ 103818 h 3091235"/>
                <a:gd name="connsiteX1070" fmla="*/ 1043055 w 6915685"/>
                <a:gd name="connsiteY1070" fmla="*/ 166045 h 3091235"/>
                <a:gd name="connsiteX1071" fmla="*/ 992642 w 6915685"/>
                <a:gd name="connsiteY1071" fmla="*/ 196018 h 3091235"/>
                <a:gd name="connsiteX1072" fmla="*/ 990703 w 6915685"/>
                <a:gd name="connsiteY1072" fmla="*/ 194860 h 3091235"/>
                <a:gd name="connsiteX1073" fmla="*/ 694060 w 6915685"/>
                <a:gd name="connsiteY1073" fmla="*/ 17795 h 3091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Lst>
              <a:rect l="l" t="t" r="r" b="b"/>
              <a:pathLst>
                <a:path w="6915685" h="3091235">
                  <a:moveTo>
                    <a:pt x="6731299" y="2111370"/>
                  </a:moveTo>
                  <a:lnTo>
                    <a:pt x="6736346" y="2111429"/>
                  </a:lnTo>
                  <a:lnTo>
                    <a:pt x="6731233" y="2113032"/>
                  </a:lnTo>
                  <a:close/>
                  <a:moveTo>
                    <a:pt x="6483877" y="2106915"/>
                  </a:moveTo>
                  <a:cubicBezTo>
                    <a:pt x="6483877" y="2106915"/>
                    <a:pt x="6483877" y="2106915"/>
                    <a:pt x="6478434" y="2110549"/>
                  </a:cubicBezTo>
                  <a:cubicBezTo>
                    <a:pt x="6478434" y="2110549"/>
                    <a:pt x="6478434" y="2110549"/>
                    <a:pt x="6521978" y="2110549"/>
                  </a:cubicBezTo>
                  <a:cubicBezTo>
                    <a:pt x="6521978" y="2110549"/>
                    <a:pt x="6521978" y="2110549"/>
                    <a:pt x="6580915" y="2110549"/>
                  </a:cubicBezTo>
                  <a:lnTo>
                    <a:pt x="6652024" y="2110549"/>
                  </a:lnTo>
                  <a:lnTo>
                    <a:pt x="6651821" y="2138613"/>
                  </a:lnTo>
                  <a:lnTo>
                    <a:pt x="6617536" y="2149674"/>
                  </a:lnTo>
                  <a:cubicBezTo>
                    <a:pt x="6601906" y="2154717"/>
                    <a:pt x="6584042" y="2160480"/>
                    <a:pt x="6563626" y="2167067"/>
                  </a:cubicBezTo>
                  <a:cubicBezTo>
                    <a:pt x="6563626" y="2167067"/>
                    <a:pt x="6563626" y="2167067"/>
                    <a:pt x="6443268" y="2136637"/>
                  </a:cubicBezTo>
                  <a:lnTo>
                    <a:pt x="6409755" y="2128163"/>
                  </a:lnTo>
                  <a:close/>
                  <a:moveTo>
                    <a:pt x="5949284" y="1887831"/>
                  </a:moveTo>
                  <a:cubicBezTo>
                    <a:pt x="5949284" y="1887831"/>
                    <a:pt x="5949284" y="1887831"/>
                    <a:pt x="6003729" y="1916904"/>
                  </a:cubicBezTo>
                  <a:cubicBezTo>
                    <a:pt x="6003729" y="1916904"/>
                    <a:pt x="6003729" y="1916904"/>
                    <a:pt x="6076322" y="1956879"/>
                  </a:cubicBezTo>
                  <a:cubicBezTo>
                    <a:pt x="6076322" y="1956879"/>
                    <a:pt x="6076322" y="1956879"/>
                    <a:pt x="6079951" y="1958696"/>
                  </a:cubicBezTo>
                  <a:cubicBezTo>
                    <a:pt x="6083581" y="1958696"/>
                    <a:pt x="6085396" y="1960513"/>
                    <a:pt x="6089026" y="1960513"/>
                  </a:cubicBezTo>
                  <a:cubicBezTo>
                    <a:pt x="6089026" y="1960513"/>
                    <a:pt x="6089026" y="1960513"/>
                    <a:pt x="6094470" y="1960513"/>
                  </a:cubicBezTo>
                  <a:cubicBezTo>
                    <a:pt x="6094470" y="1960513"/>
                    <a:pt x="6094470" y="1960513"/>
                    <a:pt x="6143471" y="1956879"/>
                  </a:cubicBezTo>
                  <a:cubicBezTo>
                    <a:pt x="6143471" y="1956879"/>
                    <a:pt x="6143471" y="1956879"/>
                    <a:pt x="6185212" y="1953245"/>
                  </a:cubicBezTo>
                  <a:cubicBezTo>
                    <a:pt x="6185212" y="1953245"/>
                    <a:pt x="6185212" y="1953245"/>
                    <a:pt x="6238806" y="1977774"/>
                  </a:cubicBezTo>
                  <a:lnTo>
                    <a:pt x="6308825" y="2009822"/>
                  </a:lnTo>
                  <a:lnTo>
                    <a:pt x="6219129" y="2036556"/>
                  </a:lnTo>
                  <a:lnTo>
                    <a:pt x="6151645" y="2056670"/>
                  </a:lnTo>
                  <a:lnTo>
                    <a:pt x="6124232" y="2044506"/>
                  </a:lnTo>
                  <a:cubicBezTo>
                    <a:pt x="6101774" y="2034541"/>
                    <a:pt x="6071832" y="2021254"/>
                    <a:pt x="6031907" y="2003539"/>
                  </a:cubicBezTo>
                  <a:cubicBezTo>
                    <a:pt x="6031907" y="2003539"/>
                    <a:pt x="6031907" y="2003539"/>
                    <a:pt x="5928569" y="1956066"/>
                  </a:cubicBezTo>
                  <a:lnTo>
                    <a:pt x="5891238" y="1938917"/>
                  </a:lnTo>
                  <a:lnTo>
                    <a:pt x="5907542" y="1924172"/>
                  </a:lnTo>
                  <a:cubicBezTo>
                    <a:pt x="5907542" y="1924172"/>
                    <a:pt x="5907542" y="1924172"/>
                    <a:pt x="5949284" y="1887831"/>
                  </a:cubicBezTo>
                  <a:close/>
                  <a:moveTo>
                    <a:pt x="5474243" y="1727597"/>
                  </a:moveTo>
                  <a:lnTo>
                    <a:pt x="5485910" y="1726233"/>
                  </a:lnTo>
                  <a:cubicBezTo>
                    <a:pt x="5492031" y="1725518"/>
                    <a:pt x="5499376" y="1724659"/>
                    <a:pt x="5508189" y="1723629"/>
                  </a:cubicBezTo>
                  <a:lnTo>
                    <a:pt x="5537749" y="1720173"/>
                  </a:lnTo>
                  <a:lnTo>
                    <a:pt x="5543742" y="1729173"/>
                  </a:lnTo>
                  <a:cubicBezTo>
                    <a:pt x="5543742" y="1729173"/>
                    <a:pt x="5543742" y="1729173"/>
                    <a:pt x="5656285" y="1845688"/>
                  </a:cubicBezTo>
                  <a:lnTo>
                    <a:pt x="5719763" y="1911406"/>
                  </a:lnTo>
                  <a:lnTo>
                    <a:pt x="5694270" y="1907903"/>
                  </a:lnTo>
                  <a:cubicBezTo>
                    <a:pt x="5681254" y="1906115"/>
                    <a:pt x="5663900" y="1903730"/>
                    <a:pt x="5640761" y="1900550"/>
                  </a:cubicBezTo>
                  <a:cubicBezTo>
                    <a:pt x="5640761" y="1900550"/>
                    <a:pt x="5640761" y="1900550"/>
                    <a:pt x="5600834" y="1864209"/>
                  </a:cubicBezTo>
                  <a:cubicBezTo>
                    <a:pt x="5600834" y="1864209"/>
                    <a:pt x="5600834" y="1864209"/>
                    <a:pt x="5553648" y="1822417"/>
                  </a:cubicBezTo>
                  <a:cubicBezTo>
                    <a:pt x="5553648" y="1822417"/>
                    <a:pt x="5553648" y="1822417"/>
                    <a:pt x="5550018" y="1818783"/>
                  </a:cubicBezTo>
                  <a:cubicBezTo>
                    <a:pt x="5550018" y="1818783"/>
                    <a:pt x="5550018" y="1818783"/>
                    <a:pt x="5468351" y="1771540"/>
                  </a:cubicBezTo>
                  <a:lnTo>
                    <a:pt x="5449996" y="1759981"/>
                  </a:lnTo>
                  <a:lnTo>
                    <a:pt x="5474082" y="1737616"/>
                  </a:lnTo>
                  <a:close/>
                  <a:moveTo>
                    <a:pt x="4724448" y="1590053"/>
                  </a:moveTo>
                  <a:lnTo>
                    <a:pt x="4742415" y="1595286"/>
                  </a:lnTo>
                  <a:cubicBezTo>
                    <a:pt x="4742415" y="1595286"/>
                    <a:pt x="4742415" y="1595286"/>
                    <a:pt x="4844046" y="1624358"/>
                  </a:cubicBezTo>
                  <a:cubicBezTo>
                    <a:pt x="4844046" y="1624358"/>
                    <a:pt x="4844046" y="1624358"/>
                    <a:pt x="4845860" y="1624358"/>
                  </a:cubicBezTo>
                  <a:cubicBezTo>
                    <a:pt x="4845860" y="1624358"/>
                    <a:pt x="4845860" y="1624358"/>
                    <a:pt x="4963825" y="1647980"/>
                  </a:cubicBezTo>
                  <a:cubicBezTo>
                    <a:pt x="4963825" y="1647980"/>
                    <a:pt x="4963825" y="1647980"/>
                    <a:pt x="5078161" y="1671602"/>
                  </a:cubicBezTo>
                  <a:cubicBezTo>
                    <a:pt x="5078161" y="1671602"/>
                    <a:pt x="5078161" y="1671602"/>
                    <a:pt x="5221533" y="1718845"/>
                  </a:cubicBezTo>
                  <a:cubicBezTo>
                    <a:pt x="5221533" y="1718845"/>
                    <a:pt x="5221533" y="1718845"/>
                    <a:pt x="5363089" y="1766088"/>
                  </a:cubicBezTo>
                  <a:cubicBezTo>
                    <a:pt x="5363089" y="1766088"/>
                    <a:pt x="5363089" y="1766088"/>
                    <a:pt x="5372845" y="1771994"/>
                  </a:cubicBezTo>
                  <a:lnTo>
                    <a:pt x="5390103" y="1782443"/>
                  </a:lnTo>
                  <a:lnTo>
                    <a:pt x="5374528" y="1801796"/>
                  </a:lnTo>
                  <a:cubicBezTo>
                    <a:pt x="5365264" y="1813308"/>
                    <a:pt x="5354676" y="1826465"/>
                    <a:pt x="5342576" y="1841500"/>
                  </a:cubicBezTo>
                  <a:cubicBezTo>
                    <a:pt x="5340749" y="1846968"/>
                    <a:pt x="5340749" y="1852436"/>
                    <a:pt x="5338923" y="1857903"/>
                  </a:cubicBezTo>
                  <a:cubicBezTo>
                    <a:pt x="5338923" y="1857903"/>
                    <a:pt x="5338923" y="1857903"/>
                    <a:pt x="5342576" y="1859726"/>
                  </a:cubicBezTo>
                  <a:cubicBezTo>
                    <a:pt x="5342576" y="1859726"/>
                    <a:pt x="5342576" y="1859726"/>
                    <a:pt x="5398054" y="1808211"/>
                  </a:cubicBezTo>
                  <a:lnTo>
                    <a:pt x="5411715" y="1795526"/>
                  </a:lnTo>
                  <a:lnTo>
                    <a:pt x="5441128" y="1813332"/>
                  </a:lnTo>
                  <a:cubicBezTo>
                    <a:pt x="5441128" y="1813332"/>
                    <a:pt x="5441128" y="1813332"/>
                    <a:pt x="5519166" y="1860575"/>
                  </a:cubicBezTo>
                  <a:cubicBezTo>
                    <a:pt x="5519166" y="1860575"/>
                    <a:pt x="5519166" y="1860575"/>
                    <a:pt x="5562722" y="1902368"/>
                  </a:cubicBezTo>
                  <a:cubicBezTo>
                    <a:pt x="5562722" y="1902368"/>
                    <a:pt x="5562722" y="1902368"/>
                    <a:pt x="5609909" y="1944160"/>
                  </a:cubicBezTo>
                  <a:cubicBezTo>
                    <a:pt x="5609909" y="1944160"/>
                    <a:pt x="5609909" y="1944160"/>
                    <a:pt x="5611723" y="1947793"/>
                  </a:cubicBezTo>
                  <a:cubicBezTo>
                    <a:pt x="5615352" y="1949610"/>
                    <a:pt x="5617167" y="1949610"/>
                    <a:pt x="5620797" y="1951427"/>
                  </a:cubicBezTo>
                  <a:cubicBezTo>
                    <a:pt x="5620797" y="1951427"/>
                    <a:pt x="5620797" y="1951427"/>
                    <a:pt x="5758182" y="1972122"/>
                  </a:cubicBezTo>
                  <a:lnTo>
                    <a:pt x="5781852" y="1975686"/>
                  </a:lnTo>
                  <a:lnTo>
                    <a:pt x="5810509" y="2005356"/>
                  </a:lnTo>
                  <a:cubicBezTo>
                    <a:pt x="5859507" y="2048963"/>
                    <a:pt x="5928467" y="2065315"/>
                    <a:pt x="5986539" y="2092571"/>
                  </a:cubicBezTo>
                  <a:cubicBezTo>
                    <a:pt x="5986539" y="2092571"/>
                    <a:pt x="5986539" y="2092571"/>
                    <a:pt x="5989233" y="2093820"/>
                  </a:cubicBezTo>
                  <a:lnTo>
                    <a:pt x="6004009" y="2100672"/>
                  </a:lnTo>
                  <a:lnTo>
                    <a:pt x="5915996" y="2126904"/>
                  </a:lnTo>
                  <a:cubicBezTo>
                    <a:pt x="5915996" y="2126904"/>
                    <a:pt x="5915996" y="2126904"/>
                    <a:pt x="5889877" y="2134571"/>
                  </a:cubicBezTo>
                  <a:lnTo>
                    <a:pt x="5888577" y="2134952"/>
                  </a:lnTo>
                  <a:lnTo>
                    <a:pt x="5874883" y="2121530"/>
                  </a:lnTo>
                  <a:cubicBezTo>
                    <a:pt x="5863139" y="2110020"/>
                    <a:pt x="5847479" y="2094673"/>
                    <a:pt x="5826600" y="2074211"/>
                  </a:cubicBezTo>
                  <a:cubicBezTo>
                    <a:pt x="5804813" y="2056021"/>
                    <a:pt x="5783025" y="2034194"/>
                    <a:pt x="5755792" y="2021463"/>
                  </a:cubicBezTo>
                  <a:cubicBezTo>
                    <a:pt x="5755792" y="2021463"/>
                    <a:pt x="5755792" y="2021463"/>
                    <a:pt x="5554260" y="1948707"/>
                  </a:cubicBezTo>
                  <a:cubicBezTo>
                    <a:pt x="5554260" y="1948707"/>
                    <a:pt x="5554260" y="1948707"/>
                    <a:pt x="5554260" y="1952344"/>
                  </a:cubicBezTo>
                  <a:cubicBezTo>
                    <a:pt x="5554260" y="1952344"/>
                    <a:pt x="5554260" y="1952344"/>
                    <a:pt x="5737636" y="2057840"/>
                  </a:cubicBezTo>
                  <a:cubicBezTo>
                    <a:pt x="5759423" y="2072391"/>
                    <a:pt x="5775763" y="2092400"/>
                    <a:pt x="5793918" y="2110588"/>
                  </a:cubicBezTo>
                  <a:cubicBezTo>
                    <a:pt x="5793918" y="2110588"/>
                    <a:pt x="5793918" y="2110588"/>
                    <a:pt x="5819194" y="2136678"/>
                  </a:cubicBezTo>
                  <a:lnTo>
                    <a:pt x="5833253" y="2151189"/>
                  </a:lnTo>
                  <a:lnTo>
                    <a:pt x="5795071" y="2162396"/>
                  </a:lnTo>
                  <a:cubicBezTo>
                    <a:pt x="5722515" y="2183691"/>
                    <a:pt x="5606428" y="2217764"/>
                    <a:pt x="5420686" y="2272278"/>
                  </a:cubicBezTo>
                  <a:cubicBezTo>
                    <a:pt x="5420686" y="2272278"/>
                    <a:pt x="5420686" y="2272278"/>
                    <a:pt x="5188453" y="2126904"/>
                  </a:cubicBezTo>
                  <a:cubicBezTo>
                    <a:pt x="5188453" y="2126904"/>
                    <a:pt x="5188453" y="2126904"/>
                    <a:pt x="5013428" y="2018558"/>
                  </a:cubicBezTo>
                  <a:lnTo>
                    <a:pt x="4963165" y="1987444"/>
                  </a:lnTo>
                  <a:lnTo>
                    <a:pt x="4962669" y="1976809"/>
                  </a:lnTo>
                  <a:cubicBezTo>
                    <a:pt x="4962417" y="1971456"/>
                    <a:pt x="4962084" y="1964319"/>
                    <a:pt x="4961639" y="1954803"/>
                  </a:cubicBezTo>
                  <a:cubicBezTo>
                    <a:pt x="4961639" y="1954803"/>
                    <a:pt x="4961639" y="1954803"/>
                    <a:pt x="4961639" y="1947553"/>
                  </a:cubicBezTo>
                  <a:cubicBezTo>
                    <a:pt x="4961639" y="1947553"/>
                    <a:pt x="4961639" y="1947553"/>
                    <a:pt x="4961639" y="1943928"/>
                  </a:cubicBezTo>
                  <a:cubicBezTo>
                    <a:pt x="4961639" y="1943928"/>
                    <a:pt x="4961639" y="1943928"/>
                    <a:pt x="4959860" y="1940302"/>
                  </a:cubicBezTo>
                  <a:cubicBezTo>
                    <a:pt x="4959860" y="1940302"/>
                    <a:pt x="4959860" y="1940302"/>
                    <a:pt x="4961639" y="1936677"/>
                  </a:cubicBezTo>
                  <a:cubicBezTo>
                    <a:pt x="4961639" y="1927614"/>
                    <a:pt x="4956301" y="1918551"/>
                    <a:pt x="4952742" y="1913113"/>
                  </a:cubicBezTo>
                  <a:cubicBezTo>
                    <a:pt x="4952742" y="1913113"/>
                    <a:pt x="4952742" y="1913113"/>
                    <a:pt x="4950962" y="1913114"/>
                  </a:cubicBezTo>
                  <a:cubicBezTo>
                    <a:pt x="4950962" y="1913114"/>
                    <a:pt x="4950962" y="1913114"/>
                    <a:pt x="4942064" y="1929427"/>
                  </a:cubicBezTo>
                  <a:cubicBezTo>
                    <a:pt x="4942064" y="1929427"/>
                    <a:pt x="4942064" y="1929427"/>
                    <a:pt x="4942064" y="1931240"/>
                  </a:cubicBezTo>
                  <a:cubicBezTo>
                    <a:pt x="4942064" y="1931240"/>
                    <a:pt x="4942064" y="1931240"/>
                    <a:pt x="4940284" y="1933051"/>
                  </a:cubicBezTo>
                  <a:cubicBezTo>
                    <a:pt x="4940284" y="1933051"/>
                    <a:pt x="4940284" y="1933051"/>
                    <a:pt x="4940284" y="1934864"/>
                  </a:cubicBezTo>
                  <a:cubicBezTo>
                    <a:pt x="4940284" y="1934864"/>
                    <a:pt x="4940284" y="1934864"/>
                    <a:pt x="4938505" y="1940302"/>
                  </a:cubicBezTo>
                  <a:cubicBezTo>
                    <a:pt x="4938505" y="1940302"/>
                    <a:pt x="4938505" y="1940302"/>
                    <a:pt x="4933248" y="1962477"/>
                  </a:cubicBezTo>
                  <a:lnTo>
                    <a:pt x="4931916" y="1968099"/>
                  </a:lnTo>
                  <a:lnTo>
                    <a:pt x="4927191" y="1965175"/>
                  </a:lnTo>
                  <a:cubicBezTo>
                    <a:pt x="4927191" y="1965175"/>
                    <a:pt x="4927191" y="1965175"/>
                    <a:pt x="4925377" y="1963357"/>
                  </a:cubicBezTo>
                  <a:cubicBezTo>
                    <a:pt x="4925377" y="1963357"/>
                    <a:pt x="4925377" y="1963357"/>
                    <a:pt x="4624200" y="1796175"/>
                  </a:cubicBezTo>
                  <a:cubicBezTo>
                    <a:pt x="4624200" y="1796175"/>
                    <a:pt x="4624200" y="1796175"/>
                    <a:pt x="4548457" y="1754029"/>
                  </a:cubicBezTo>
                  <a:lnTo>
                    <a:pt x="4547637" y="1753574"/>
                  </a:lnTo>
                  <a:lnTo>
                    <a:pt x="4547867" y="1752721"/>
                  </a:lnTo>
                  <a:cubicBezTo>
                    <a:pt x="4553739" y="1730875"/>
                    <a:pt x="4560003" y="1707573"/>
                    <a:pt x="4566685" y="1682719"/>
                  </a:cubicBezTo>
                  <a:cubicBezTo>
                    <a:pt x="4597487" y="1664560"/>
                    <a:pt x="4640973" y="1670007"/>
                    <a:pt x="4675400" y="1660928"/>
                  </a:cubicBezTo>
                  <a:cubicBezTo>
                    <a:pt x="4679023" y="1660928"/>
                    <a:pt x="4684459" y="1659112"/>
                    <a:pt x="4686272" y="1655480"/>
                  </a:cubicBezTo>
                  <a:cubicBezTo>
                    <a:pt x="4686272" y="1655480"/>
                    <a:pt x="4686272" y="1655480"/>
                    <a:pt x="4688084" y="1651849"/>
                  </a:cubicBezTo>
                  <a:cubicBezTo>
                    <a:pt x="4688084" y="1651849"/>
                    <a:pt x="4688084" y="1651849"/>
                    <a:pt x="4705665" y="1621971"/>
                  </a:cubicBezTo>
                  <a:close/>
                  <a:moveTo>
                    <a:pt x="0" y="2566243"/>
                  </a:moveTo>
                  <a:cubicBezTo>
                    <a:pt x="0" y="2566243"/>
                    <a:pt x="0" y="2566243"/>
                    <a:pt x="255981" y="2596392"/>
                  </a:cubicBezTo>
                  <a:lnTo>
                    <a:pt x="258148" y="2595885"/>
                  </a:lnTo>
                  <a:lnTo>
                    <a:pt x="243829" y="2616277"/>
                  </a:lnTo>
                  <a:cubicBezTo>
                    <a:pt x="222788" y="2646243"/>
                    <a:pt x="189121" y="2694187"/>
                    <a:pt x="135253" y="2770901"/>
                  </a:cubicBezTo>
                  <a:cubicBezTo>
                    <a:pt x="135253" y="2770901"/>
                    <a:pt x="135253" y="2770901"/>
                    <a:pt x="298903" y="2582627"/>
                  </a:cubicBezTo>
                  <a:cubicBezTo>
                    <a:pt x="302539" y="2577195"/>
                    <a:pt x="302539" y="2568144"/>
                    <a:pt x="297084" y="2564523"/>
                  </a:cubicBezTo>
                  <a:cubicBezTo>
                    <a:pt x="289811" y="2560903"/>
                    <a:pt x="282536" y="2560903"/>
                    <a:pt x="278900" y="2566333"/>
                  </a:cubicBezTo>
                  <a:cubicBezTo>
                    <a:pt x="278900" y="2566333"/>
                    <a:pt x="278900" y="2566333"/>
                    <a:pt x="276656" y="2569530"/>
                  </a:cubicBezTo>
                  <a:lnTo>
                    <a:pt x="267092" y="2583150"/>
                  </a:lnTo>
                  <a:lnTo>
                    <a:pt x="257798" y="2571895"/>
                  </a:lnTo>
                  <a:cubicBezTo>
                    <a:pt x="257798" y="2571895"/>
                    <a:pt x="257798" y="2571895"/>
                    <a:pt x="0" y="2566243"/>
                  </a:cubicBezTo>
                  <a:close/>
                  <a:moveTo>
                    <a:pt x="128133" y="2292178"/>
                  </a:moveTo>
                  <a:cubicBezTo>
                    <a:pt x="128133" y="2292178"/>
                    <a:pt x="128133" y="2292178"/>
                    <a:pt x="206350" y="2442784"/>
                  </a:cubicBezTo>
                  <a:cubicBezTo>
                    <a:pt x="206350" y="2444599"/>
                    <a:pt x="209987" y="2446413"/>
                    <a:pt x="211807" y="2448228"/>
                  </a:cubicBezTo>
                  <a:cubicBezTo>
                    <a:pt x="211807" y="2448228"/>
                    <a:pt x="211807" y="2448228"/>
                    <a:pt x="213627" y="2448228"/>
                  </a:cubicBezTo>
                  <a:cubicBezTo>
                    <a:pt x="213627" y="2448228"/>
                    <a:pt x="213627" y="2448228"/>
                    <a:pt x="259099" y="2457301"/>
                  </a:cubicBezTo>
                  <a:cubicBezTo>
                    <a:pt x="259099" y="2457301"/>
                    <a:pt x="259099" y="2457301"/>
                    <a:pt x="299116" y="2464558"/>
                  </a:cubicBezTo>
                  <a:cubicBezTo>
                    <a:pt x="299116" y="2464558"/>
                    <a:pt x="299116" y="2464558"/>
                    <a:pt x="359145" y="2513551"/>
                  </a:cubicBezTo>
                  <a:cubicBezTo>
                    <a:pt x="359145" y="2513551"/>
                    <a:pt x="359145" y="2513551"/>
                    <a:pt x="424627" y="2564358"/>
                  </a:cubicBezTo>
                  <a:cubicBezTo>
                    <a:pt x="431902" y="2569802"/>
                    <a:pt x="444636" y="2567987"/>
                    <a:pt x="451910" y="2560729"/>
                  </a:cubicBezTo>
                  <a:cubicBezTo>
                    <a:pt x="457368" y="2551657"/>
                    <a:pt x="455548" y="2540769"/>
                    <a:pt x="448273" y="2535326"/>
                  </a:cubicBezTo>
                  <a:cubicBezTo>
                    <a:pt x="448273" y="2535326"/>
                    <a:pt x="448273" y="2535326"/>
                    <a:pt x="315488" y="2439156"/>
                  </a:cubicBezTo>
                  <a:cubicBezTo>
                    <a:pt x="290023" y="2424639"/>
                    <a:pt x="251825" y="2433712"/>
                    <a:pt x="224538" y="2426453"/>
                  </a:cubicBezTo>
                  <a:cubicBezTo>
                    <a:pt x="224538" y="2426453"/>
                    <a:pt x="224538" y="2426453"/>
                    <a:pt x="128133" y="2292178"/>
                  </a:cubicBezTo>
                  <a:close/>
                  <a:moveTo>
                    <a:pt x="5069442" y="1240701"/>
                  </a:moveTo>
                  <a:lnTo>
                    <a:pt x="5097389" y="1236747"/>
                  </a:lnTo>
                  <a:cubicBezTo>
                    <a:pt x="5115797" y="1234143"/>
                    <a:pt x="5136837" y="1231166"/>
                    <a:pt x="5160881" y="1227764"/>
                  </a:cubicBezTo>
                  <a:cubicBezTo>
                    <a:pt x="5160881" y="1227764"/>
                    <a:pt x="5160881" y="1227764"/>
                    <a:pt x="5282451" y="1210748"/>
                  </a:cubicBezTo>
                  <a:lnTo>
                    <a:pt x="5283032" y="1210667"/>
                  </a:lnTo>
                  <a:lnTo>
                    <a:pt x="5288090" y="1220644"/>
                  </a:lnTo>
                  <a:cubicBezTo>
                    <a:pt x="5295576" y="1235407"/>
                    <a:pt x="5310548" y="1264933"/>
                    <a:pt x="5340492" y="1323986"/>
                  </a:cubicBezTo>
                  <a:cubicBezTo>
                    <a:pt x="5340492" y="1323986"/>
                    <a:pt x="5340492" y="1323986"/>
                    <a:pt x="5345935" y="1333071"/>
                  </a:cubicBezTo>
                  <a:cubicBezTo>
                    <a:pt x="5345935" y="1333071"/>
                    <a:pt x="5345935" y="1333071"/>
                    <a:pt x="5429413" y="1429371"/>
                  </a:cubicBezTo>
                  <a:cubicBezTo>
                    <a:pt x="5429413" y="1429371"/>
                    <a:pt x="5429413" y="1429371"/>
                    <a:pt x="5505632" y="1516586"/>
                  </a:cubicBezTo>
                  <a:cubicBezTo>
                    <a:pt x="5505632" y="1516586"/>
                    <a:pt x="5505632" y="1516586"/>
                    <a:pt x="5516521" y="1605619"/>
                  </a:cubicBezTo>
                  <a:cubicBezTo>
                    <a:pt x="5516521" y="1605619"/>
                    <a:pt x="5516521" y="1605619"/>
                    <a:pt x="5526247" y="1672567"/>
                  </a:cubicBezTo>
                  <a:lnTo>
                    <a:pt x="5529174" y="1692716"/>
                  </a:lnTo>
                  <a:lnTo>
                    <a:pt x="5526158" y="1693286"/>
                  </a:lnTo>
                  <a:cubicBezTo>
                    <a:pt x="5509808" y="1696378"/>
                    <a:pt x="5488007" y="1700500"/>
                    <a:pt x="5458939" y="1705996"/>
                  </a:cubicBezTo>
                  <a:cubicBezTo>
                    <a:pt x="5458939" y="1705996"/>
                    <a:pt x="5458939" y="1705996"/>
                    <a:pt x="5333586" y="1605237"/>
                  </a:cubicBezTo>
                  <a:cubicBezTo>
                    <a:pt x="5333586" y="1605237"/>
                    <a:pt x="5333586" y="1605237"/>
                    <a:pt x="5410260" y="1686238"/>
                  </a:cubicBezTo>
                  <a:lnTo>
                    <a:pt x="5441566" y="1719309"/>
                  </a:lnTo>
                  <a:lnTo>
                    <a:pt x="5439379" y="1721214"/>
                  </a:lnTo>
                  <a:cubicBezTo>
                    <a:pt x="5439379" y="1721214"/>
                    <a:pt x="5439379" y="1721214"/>
                    <a:pt x="5427279" y="1736249"/>
                  </a:cubicBezTo>
                  <a:lnTo>
                    <a:pt x="5421956" y="1742862"/>
                  </a:lnTo>
                  <a:lnTo>
                    <a:pt x="5381238" y="1722480"/>
                  </a:lnTo>
                  <a:cubicBezTo>
                    <a:pt x="5381238" y="1722480"/>
                    <a:pt x="5381238" y="1722480"/>
                    <a:pt x="5090864" y="1631627"/>
                  </a:cubicBezTo>
                  <a:cubicBezTo>
                    <a:pt x="5090864" y="1631627"/>
                    <a:pt x="5090864" y="1631627"/>
                    <a:pt x="5089049" y="1631627"/>
                  </a:cubicBezTo>
                  <a:cubicBezTo>
                    <a:pt x="5089049" y="1631627"/>
                    <a:pt x="5089049" y="1631627"/>
                    <a:pt x="4971084" y="1611639"/>
                  </a:cubicBezTo>
                  <a:cubicBezTo>
                    <a:pt x="4971084" y="1611639"/>
                    <a:pt x="4971084" y="1611639"/>
                    <a:pt x="4853120" y="1589834"/>
                  </a:cubicBezTo>
                  <a:cubicBezTo>
                    <a:pt x="4853120" y="1589834"/>
                    <a:pt x="4853120" y="1589834"/>
                    <a:pt x="4751489" y="1564396"/>
                  </a:cubicBezTo>
                  <a:cubicBezTo>
                    <a:pt x="4751489" y="1564396"/>
                    <a:pt x="4751489" y="1564396"/>
                    <a:pt x="4749873" y="1563970"/>
                  </a:cubicBezTo>
                  <a:lnTo>
                    <a:pt x="4741041" y="1561643"/>
                  </a:lnTo>
                  <a:lnTo>
                    <a:pt x="4745810" y="1553450"/>
                  </a:lnTo>
                  <a:cubicBezTo>
                    <a:pt x="4751161" y="1544257"/>
                    <a:pt x="4758296" y="1531999"/>
                    <a:pt x="4767808" y="1515656"/>
                  </a:cubicBezTo>
                  <a:cubicBezTo>
                    <a:pt x="4767808" y="1515656"/>
                    <a:pt x="4767808" y="1515656"/>
                    <a:pt x="4842097" y="1482970"/>
                  </a:cubicBezTo>
                  <a:cubicBezTo>
                    <a:pt x="4842097" y="1482970"/>
                    <a:pt x="4842097" y="1482970"/>
                    <a:pt x="4923634" y="1446653"/>
                  </a:cubicBezTo>
                  <a:cubicBezTo>
                    <a:pt x="4923634" y="1446653"/>
                    <a:pt x="4923634" y="1446653"/>
                    <a:pt x="4932693" y="1441204"/>
                  </a:cubicBezTo>
                  <a:cubicBezTo>
                    <a:pt x="4932693" y="1441204"/>
                    <a:pt x="4932693" y="1441204"/>
                    <a:pt x="5045033" y="1308643"/>
                  </a:cubicBezTo>
                  <a:cubicBezTo>
                    <a:pt x="5045033" y="1308643"/>
                    <a:pt x="5045033" y="1308643"/>
                    <a:pt x="5050469" y="1299564"/>
                  </a:cubicBezTo>
                  <a:cubicBezTo>
                    <a:pt x="5050469" y="1299564"/>
                    <a:pt x="5050469" y="1299564"/>
                    <a:pt x="5066776" y="1248718"/>
                  </a:cubicBezTo>
                  <a:cubicBezTo>
                    <a:pt x="5066776" y="1248718"/>
                    <a:pt x="5066776" y="1248718"/>
                    <a:pt x="5068588" y="1243271"/>
                  </a:cubicBezTo>
                  <a:close/>
                  <a:moveTo>
                    <a:pt x="5194012" y="1107270"/>
                  </a:moveTo>
                  <a:lnTo>
                    <a:pt x="5206247" y="1120718"/>
                  </a:lnTo>
                  <a:cubicBezTo>
                    <a:pt x="5206247" y="1120718"/>
                    <a:pt x="5206247" y="1120718"/>
                    <a:pt x="5218260" y="1133424"/>
                  </a:cubicBezTo>
                  <a:lnTo>
                    <a:pt x="5244010" y="1160658"/>
                  </a:lnTo>
                  <a:lnTo>
                    <a:pt x="5217115" y="1164971"/>
                  </a:lnTo>
                  <a:cubicBezTo>
                    <a:pt x="5198706" y="1167922"/>
                    <a:pt x="5177667" y="1171295"/>
                    <a:pt x="5153622" y="1175151"/>
                  </a:cubicBezTo>
                  <a:cubicBezTo>
                    <a:pt x="5153622" y="1175151"/>
                    <a:pt x="5153622" y="1175151"/>
                    <a:pt x="5129805" y="1178780"/>
                  </a:cubicBezTo>
                  <a:lnTo>
                    <a:pt x="5107863" y="1182121"/>
                  </a:lnTo>
                  <a:lnTo>
                    <a:pt x="5114905" y="1176026"/>
                  </a:lnTo>
                  <a:cubicBezTo>
                    <a:pt x="5126116" y="1166323"/>
                    <a:pt x="5141065" y="1153385"/>
                    <a:pt x="5160996" y="1136133"/>
                  </a:cubicBezTo>
                  <a:cubicBezTo>
                    <a:pt x="5160996" y="1136133"/>
                    <a:pt x="5160996" y="1136133"/>
                    <a:pt x="5185065" y="1115091"/>
                  </a:cubicBezTo>
                  <a:close/>
                  <a:moveTo>
                    <a:pt x="3600923" y="1356527"/>
                  </a:moveTo>
                  <a:lnTo>
                    <a:pt x="3604162" y="1356463"/>
                  </a:lnTo>
                  <a:cubicBezTo>
                    <a:pt x="3621345" y="1356123"/>
                    <a:pt x="3690077" y="1354762"/>
                    <a:pt x="3965001" y="1349320"/>
                  </a:cubicBezTo>
                  <a:cubicBezTo>
                    <a:pt x="3965001" y="1349320"/>
                    <a:pt x="3965001" y="1349320"/>
                    <a:pt x="3966816" y="1349320"/>
                  </a:cubicBezTo>
                  <a:cubicBezTo>
                    <a:pt x="3966816" y="1349320"/>
                    <a:pt x="3966816" y="1349320"/>
                    <a:pt x="4048477" y="1336620"/>
                  </a:cubicBezTo>
                  <a:cubicBezTo>
                    <a:pt x="4048477" y="1336620"/>
                    <a:pt x="4048477" y="1336620"/>
                    <a:pt x="4128323" y="1322106"/>
                  </a:cubicBezTo>
                  <a:cubicBezTo>
                    <a:pt x="4128323" y="1322106"/>
                    <a:pt x="4128323" y="1322106"/>
                    <a:pt x="4251722" y="1316663"/>
                  </a:cubicBezTo>
                  <a:cubicBezTo>
                    <a:pt x="4251722" y="1316663"/>
                    <a:pt x="4251722" y="1316663"/>
                    <a:pt x="4375121" y="1311221"/>
                  </a:cubicBezTo>
                  <a:cubicBezTo>
                    <a:pt x="4375121" y="1311221"/>
                    <a:pt x="4375121" y="1311221"/>
                    <a:pt x="4482188" y="1307592"/>
                  </a:cubicBezTo>
                  <a:cubicBezTo>
                    <a:pt x="4482188" y="1307592"/>
                    <a:pt x="4482188" y="1307592"/>
                    <a:pt x="4591069" y="1302149"/>
                  </a:cubicBezTo>
                  <a:cubicBezTo>
                    <a:pt x="4591069" y="1302149"/>
                    <a:pt x="4591069" y="1302149"/>
                    <a:pt x="4594698" y="1302149"/>
                  </a:cubicBezTo>
                  <a:cubicBezTo>
                    <a:pt x="4594698" y="1302149"/>
                    <a:pt x="4594698" y="1302149"/>
                    <a:pt x="4723541" y="1273121"/>
                  </a:cubicBezTo>
                  <a:cubicBezTo>
                    <a:pt x="4723541" y="1273121"/>
                    <a:pt x="4723541" y="1273121"/>
                    <a:pt x="4846940" y="1245907"/>
                  </a:cubicBezTo>
                  <a:cubicBezTo>
                    <a:pt x="4846940" y="1245907"/>
                    <a:pt x="4846940" y="1245907"/>
                    <a:pt x="4903195" y="1249536"/>
                  </a:cubicBezTo>
                  <a:cubicBezTo>
                    <a:pt x="4903195" y="1249536"/>
                    <a:pt x="4903195" y="1249536"/>
                    <a:pt x="4963080" y="1254978"/>
                  </a:cubicBezTo>
                  <a:cubicBezTo>
                    <a:pt x="4963080" y="1254978"/>
                    <a:pt x="4963080" y="1254978"/>
                    <a:pt x="4968524" y="1254978"/>
                  </a:cubicBezTo>
                  <a:cubicBezTo>
                    <a:pt x="4968524" y="1254978"/>
                    <a:pt x="4968524" y="1254978"/>
                    <a:pt x="4992569" y="1251576"/>
                  </a:cubicBezTo>
                  <a:lnTo>
                    <a:pt x="5013422" y="1248625"/>
                  </a:lnTo>
                  <a:lnTo>
                    <a:pt x="5011738" y="1254110"/>
                  </a:lnTo>
                  <a:cubicBezTo>
                    <a:pt x="5009700" y="1260749"/>
                    <a:pt x="5006983" y="1269602"/>
                    <a:pt x="5003359" y="1281406"/>
                  </a:cubicBezTo>
                  <a:cubicBezTo>
                    <a:pt x="5003359" y="1281406"/>
                    <a:pt x="5003359" y="1281406"/>
                    <a:pt x="4950812" y="1344962"/>
                  </a:cubicBezTo>
                  <a:cubicBezTo>
                    <a:pt x="4950812" y="1344962"/>
                    <a:pt x="4950812" y="1344962"/>
                    <a:pt x="4900079" y="1408519"/>
                  </a:cubicBezTo>
                  <a:cubicBezTo>
                    <a:pt x="4900079" y="1408519"/>
                    <a:pt x="4900079" y="1408519"/>
                    <a:pt x="4823978" y="1444837"/>
                  </a:cubicBezTo>
                  <a:cubicBezTo>
                    <a:pt x="4823978" y="1444837"/>
                    <a:pt x="4823978" y="1444837"/>
                    <a:pt x="4744253" y="1482970"/>
                  </a:cubicBezTo>
                  <a:cubicBezTo>
                    <a:pt x="4744253" y="1482970"/>
                    <a:pt x="4744253" y="1482970"/>
                    <a:pt x="4740630" y="1484786"/>
                  </a:cubicBezTo>
                  <a:cubicBezTo>
                    <a:pt x="4738817" y="1484786"/>
                    <a:pt x="4737006" y="1486602"/>
                    <a:pt x="4737006" y="1488418"/>
                  </a:cubicBezTo>
                  <a:cubicBezTo>
                    <a:pt x="4737006" y="1488418"/>
                    <a:pt x="4737006" y="1488418"/>
                    <a:pt x="4735194" y="1490234"/>
                  </a:cubicBezTo>
                  <a:cubicBezTo>
                    <a:pt x="4735194" y="1490234"/>
                    <a:pt x="4735194" y="1490234"/>
                    <a:pt x="4718376" y="1520877"/>
                  </a:cubicBezTo>
                  <a:lnTo>
                    <a:pt x="4701694" y="1551275"/>
                  </a:lnTo>
                  <a:lnTo>
                    <a:pt x="4682188" y="1546137"/>
                  </a:lnTo>
                  <a:cubicBezTo>
                    <a:pt x="4672288" y="1543528"/>
                    <a:pt x="4660974" y="1540547"/>
                    <a:pt x="4648044" y="1537140"/>
                  </a:cubicBezTo>
                  <a:cubicBezTo>
                    <a:pt x="4648044" y="1537140"/>
                    <a:pt x="4648044" y="1537140"/>
                    <a:pt x="4644414" y="1537140"/>
                  </a:cubicBezTo>
                  <a:cubicBezTo>
                    <a:pt x="4644414" y="1537140"/>
                    <a:pt x="4644414" y="1537140"/>
                    <a:pt x="4546412" y="1537140"/>
                  </a:cubicBezTo>
                  <a:cubicBezTo>
                    <a:pt x="4546412" y="1537140"/>
                    <a:pt x="4546412" y="1537140"/>
                    <a:pt x="4450226" y="1537140"/>
                  </a:cubicBezTo>
                  <a:cubicBezTo>
                    <a:pt x="4450226" y="1537140"/>
                    <a:pt x="4450226" y="1537140"/>
                    <a:pt x="4377632" y="1509885"/>
                  </a:cubicBezTo>
                  <a:cubicBezTo>
                    <a:pt x="4377632" y="1509885"/>
                    <a:pt x="4377632" y="1509885"/>
                    <a:pt x="4303224" y="1482629"/>
                  </a:cubicBezTo>
                  <a:cubicBezTo>
                    <a:pt x="4303224" y="1482629"/>
                    <a:pt x="4303224" y="1482629"/>
                    <a:pt x="4208852" y="1473543"/>
                  </a:cubicBezTo>
                  <a:cubicBezTo>
                    <a:pt x="4208852" y="1473543"/>
                    <a:pt x="4208852" y="1473543"/>
                    <a:pt x="4299594" y="1495348"/>
                  </a:cubicBezTo>
                  <a:cubicBezTo>
                    <a:pt x="4299594" y="1495348"/>
                    <a:pt x="4299594" y="1495348"/>
                    <a:pt x="4442966" y="1558944"/>
                  </a:cubicBezTo>
                  <a:cubicBezTo>
                    <a:pt x="4442966" y="1558944"/>
                    <a:pt x="4442966" y="1558944"/>
                    <a:pt x="4448411" y="1558945"/>
                  </a:cubicBezTo>
                  <a:cubicBezTo>
                    <a:pt x="4448411" y="1558945"/>
                    <a:pt x="4448411" y="1558945"/>
                    <a:pt x="4546412" y="1562579"/>
                  </a:cubicBezTo>
                  <a:cubicBezTo>
                    <a:pt x="4546412" y="1562579"/>
                    <a:pt x="4546412" y="1562579"/>
                    <a:pt x="4642599" y="1566213"/>
                  </a:cubicBezTo>
                  <a:cubicBezTo>
                    <a:pt x="4642599" y="1566213"/>
                    <a:pt x="4642599" y="1566213"/>
                    <a:pt x="4684708" y="1578478"/>
                  </a:cubicBezTo>
                  <a:lnTo>
                    <a:pt x="4686614" y="1579032"/>
                  </a:lnTo>
                  <a:lnTo>
                    <a:pt x="4680044" y="1591214"/>
                  </a:lnTo>
                  <a:cubicBezTo>
                    <a:pt x="4674947" y="1600663"/>
                    <a:pt x="4668153" y="1613261"/>
                    <a:pt x="4659093" y="1630058"/>
                  </a:cubicBezTo>
                  <a:cubicBezTo>
                    <a:pt x="4659093" y="1630058"/>
                    <a:pt x="4659093" y="1630058"/>
                    <a:pt x="4608359" y="1642770"/>
                  </a:cubicBezTo>
                  <a:cubicBezTo>
                    <a:pt x="4608359" y="1642770"/>
                    <a:pt x="4608359" y="1642770"/>
                    <a:pt x="4548565" y="1659112"/>
                  </a:cubicBezTo>
                  <a:cubicBezTo>
                    <a:pt x="4548565" y="1659112"/>
                    <a:pt x="4548565" y="1659112"/>
                    <a:pt x="4544941" y="1660928"/>
                  </a:cubicBezTo>
                  <a:cubicBezTo>
                    <a:pt x="4541318" y="1662744"/>
                    <a:pt x="4539505" y="1664560"/>
                    <a:pt x="4537694" y="1666375"/>
                  </a:cubicBezTo>
                  <a:cubicBezTo>
                    <a:pt x="4537694" y="1666375"/>
                    <a:pt x="4537694" y="1666375"/>
                    <a:pt x="4527954" y="1718128"/>
                  </a:cubicBezTo>
                  <a:lnTo>
                    <a:pt x="4523782" y="1740300"/>
                  </a:lnTo>
                  <a:lnTo>
                    <a:pt x="4493314" y="1723346"/>
                  </a:lnTo>
                  <a:cubicBezTo>
                    <a:pt x="4449686" y="1699070"/>
                    <a:pt x="4391513" y="1666702"/>
                    <a:pt x="4313951" y="1623543"/>
                  </a:cubicBezTo>
                  <a:cubicBezTo>
                    <a:pt x="4313951" y="1623543"/>
                    <a:pt x="4313951" y="1623543"/>
                    <a:pt x="3710039" y="1397389"/>
                  </a:cubicBezTo>
                  <a:close/>
                  <a:moveTo>
                    <a:pt x="4738029" y="724031"/>
                  </a:moveTo>
                  <a:lnTo>
                    <a:pt x="4760464" y="733271"/>
                  </a:lnTo>
                  <a:cubicBezTo>
                    <a:pt x="4760464" y="733271"/>
                    <a:pt x="4760464" y="733271"/>
                    <a:pt x="4882029" y="782267"/>
                  </a:cubicBezTo>
                  <a:cubicBezTo>
                    <a:pt x="4882029" y="782267"/>
                    <a:pt x="4882029" y="782267"/>
                    <a:pt x="4983635" y="843965"/>
                  </a:cubicBezTo>
                  <a:cubicBezTo>
                    <a:pt x="4983635" y="843965"/>
                    <a:pt x="4983635" y="843965"/>
                    <a:pt x="5027266" y="870759"/>
                  </a:cubicBezTo>
                  <a:lnTo>
                    <a:pt x="5071840" y="898133"/>
                  </a:lnTo>
                  <a:lnTo>
                    <a:pt x="5086428" y="931517"/>
                  </a:lnTo>
                  <a:cubicBezTo>
                    <a:pt x="5086428" y="931517"/>
                    <a:pt x="5086428" y="931517"/>
                    <a:pt x="5091872" y="940601"/>
                  </a:cubicBezTo>
                  <a:cubicBezTo>
                    <a:pt x="5091872" y="940601"/>
                    <a:pt x="5091872" y="940601"/>
                    <a:pt x="5100265" y="950140"/>
                  </a:cubicBezTo>
                  <a:lnTo>
                    <a:pt x="5102617" y="952813"/>
                  </a:lnTo>
                  <a:lnTo>
                    <a:pt x="5081098" y="939319"/>
                  </a:lnTo>
                  <a:cubicBezTo>
                    <a:pt x="5059933" y="926045"/>
                    <a:pt x="5031713" y="908348"/>
                    <a:pt x="4994087" y="884750"/>
                  </a:cubicBezTo>
                  <a:cubicBezTo>
                    <a:pt x="4994087" y="884750"/>
                    <a:pt x="4994087" y="884750"/>
                    <a:pt x="4992273" y="884751"/>
                  </a:cubicBezTo>
                  <a:cubicBezTo>
                    <a:pt x="4992273" y="884751"/>
                    <a:pt x="4992273" y="884751"/>
                    <a:pt x="4883472" y="821221"/>
                  </a:cubicBezTo>
                  <a:cubicBezTo>
                    <a:pt x="4883472" y="821221"/>
                    <a:pt x="4883472" y="821221"/>
                    <a:pt x="4776485" y="761322"/>
                  </a:cubicBezTo>
                  <a:cubicBezTo>
                    <a:pt x="4776485" y="761322"/>
                    <a:pt x="4776485" y="761322"/>
                    <a:pt x="4748152" y="733848"/>
                  </a:cubicBezTo>
                  <a:close/>
                  <a:moveTo>
                    <a:pt x="4895964" y="327865"/>
                  </a:moveTo>
                  <a:cubicBezTo>
                    <a:pt x="4895964" y="327865"/>
                    <a:pt x="4895964" y="327865"/>
                    <a:pt x="4946775" y="344206"/>
                  </a:cubicBezTo>
                  <a:cubicBezTo>
                    <a:pt x="4946775" y="344206"/>
                    <a:pt x="4946775" y="344206"/>
                    <a:pt x="5010288" y="365992"/>
                  </a:cubicBezTo>
                  <a:cubicBezTo>
                    <a:pt x="5010288" y="365992"/>
                    <a:pt x="5010288" y="365992"/>
                    <a:pt x="5013917" y="365992"/>
                  </a:cubicBezTo>
                  <a:cubicBezTo>
                    <a:pt x="5015732" y="367808"/>
                    <a:pt x="5017546" y="367808"/>
                    <a:pt x="5021175" y="365992"/>
                  </a:cubicBezTo>
                  <a:cubicBezTo>
                    <a:pt x="5021175" y="365992"/>
                    <a:pt x="5021175" y="365992"/>
                    <a:pt x="5022990" y="365992"/>
                  </a:cubicBezTo>
                  <a:cubicBezTo>
                    <a:pt x="5022990" y="365992"/>
                    <a:pt x="5022990" y="365992"/>
                    <a:pt x="5120982" y="344206"/>
                  </a:cubicBezTo>
                  <a:cubicBezTo>
                    <a:pt x="5120982" y="344206"/>
                    <a:pt x="5120982" y="344206"/>
                    <a:pt x="5209901" y="324234"/>
                  </a:cubicBezTo>
                  <a:cubicBezTo>
                    <a:pt x="5209901" y="324234"/>
                    <a:pt x="5209901" y="324234"/>
                    <a:pt x="5280672" y="342390"/>
                  </a:cubicBezTo>
                  <a:cubicBezTo>
                    <a:pt x="5280672" y="342390"/>
                    <a:pt x="5280672" y="342390"/>
                    <a:pt x="5355074" y="360546"/>
                  </a:cubicBezTo>
                  <a:cubicBezTo>
                    <a:pt x="5355074" y="360546"/>
                    <a:pt x="5355074" y="360546"/>
                    <a:pt x="5365962" y="360546"/>
                  </a:cubicBezTo>
                  <a:cubicBezTo>
                    <a:pt x="5365962" y="360546"/>
                    <a:pt x="5365962" y="360546"/>
                    <a:pt x="5401178" y="354418"/>
                  </a:cubicBezTo>
                  <a:lnTo>
                    <a:pt x="5407218" y="353367"/>
                  </a:lnTo>
                  <a:lnTo>
                    <a:pt x="5427067" y="373206"/>
                  </a:lnTo>
                  <a:cubicBezTo>
                    <a:pt x="5437797" y="383931"/>
                    <a:pt x="5452105" y="398231"/>
                    <a:pt x="5471182" y="417298"/>
                  </a:cubicBezTo>
                  <a:cubicBezTo>
                    <a:pt x="5471182" y="417298"/>
                    <a:pt x="5471182" y="417298"/>
                    <a:pt x="5545674" y="488118"/>
                  </a:cubicBezTo>
                  <a:cubicBezTo>
                    <a:pt x="5545674" y="488118"/>
                    <a:pt x="5545674" y="488118"/>
                    <a:pt x="5558393" y="538964"/>
                  </a:cubicBezTo>
                  <a:cubicBezTo>
                    <a:pt x="5558393" y="538964"/>
                    <a:pt x="5558393" y="538964"/>
                    <a:pt x="5572927" y="591626"/>
                  </a:cubicBezTo>
                  <a:cubicBezTo>
                    <a:pt x="5572927" y="591626"/>
                    <a:pt x="5572927" y="591626"/>
                    <a:pt x="5574744" y="595258"/>
                  </a:cubicBezTo>
                  <a:cubicBezTo>
                    <a:pt x="5574744" y="595258"/>
                    <a:pt x="5574744" y="595258"/>
                    <a:pt x="5609265" y="662446"/>
                  </a:cubicBezTo>
                  <a:cubicBezTo>
                    <a:pt x="5609265" y="662446"/>
                    <a:pt x="5609265" y="662446"/>
                    <a:pt x="5640152" y="724187"/>
                  </a:cubicBezTo>
                  <a:cubicBezTo>
                    <a:pt x="5640152" y="724187"/>
                    <a:pt x="5640152" y="724187"/>
                    <a:pt x="5638335" y="793191"/>
                  </a:cubicBezTo>
                  <a:cubicBezTo>
                    <a:pt x="5638335" y="793191"/>
                    <a:pt x="5638335" y="793191"/>
                    <a:pt x="5638335" y="864011"/>
                  </a:cubicBezTo>
                  <a:cubicBezTo>
                    <a:pt x="5638335" y="864011"/>
                    <a:pt x="5638335" y="864011"/>
                    <a:pt x="5640152" y="871275"/>
                  </a:cubicBezTo>
                  <a:cubicBezTo>
                    <a:pt x="5640152" y="871275"/>
                    <a:pt x="5640152" y="871275"/>
                    <a:pt x="5663771" y="942096"/>
                  </a:cubicBezTo>
                  <a:cubicBezTo>
                    <a:pt x="5663771" y="942096"/>
                    <a:pt x="5663771" y="942096"/>
                    <a:pt x="5685573" y="1005653"/>
                  </a:cubicBezTo>
                  <a:cubicBezTo>
                    <a:pt x="5685573" y="1005653"/>
                    <a:pt x="5685573" y="1005653"/>
                    <a:pt x="5671039" y="1076473"/>
                  </a:cubicBezTo>
                  <a:cubicBezTo>
                    <a:pt x="5671039" y="1076473"/>
                    <a:pt x="5671039" y="1076473"/>
                    <a:pt x="5654686" y="1150925"/>
                  </a:cubicBezTo>
                  <a:cubicBezTo>
                    <a:pt x="5654686" y="1150925"/>
                    <a:pt x="5654686" y="1150925"/>
                    <a:pt x="5654686" y="1156373"/>
                  </a:cubicBezTo>
                  <a:cubicBezTo>
                    <a:pt x="5654686" y="1158189"/>
                    <a:pt x="5654686" y="1160004"/>
                    <a:pt x="5654686" y="1163637"/>
                  </a:cubicBezTo>
                  <a:cubicBezTo>
                    <a:pt x="5654686" y="1163637"/>
                    <a:pt x="5654686" y="1163637"/>
                    <a:pt x="5705807" y="1277989"/>
                  </a:cubicBezTo>
                  <a:lnTo>
                    <a:pt x="5710119" y="1287635"/>
                  </a:lnTo>
                  <a:lnTo>
                    <a:pt x="5695562" y="1287635"/>
                  </a:lnTo>
                  <a:cubicBezTo>
                    <a:pt x="5682037" y="1287635"/>
                    <a:pt x="5664003" y="1287635"/>
                    <a:pt x="5639958" y="1287635"/>
                  </a:cubicBezTo>
                  <a:cubicBezTo>
                    <a:pt x="5639958" y="1287635"/>
                    <a:pt x="5639958" y="1287635"/>
                    <a:pt x="5552854" y="1287635"/>
                  </a:cubicBezTo>
                  <a:cubicBezTo>
                    <a:pt x="5552854" y="1287635"/>
                    <a:pt x="5552854" y="1287635"/>
                    <a:pt x="5465749" y="1222322"/>
                  </a:cubicBezTo>
                  <a:cubicBezTo>
                    <a:pt x="5465749" y="1222322"/>
                    <a:pt x="5465749" y="1222322"/>
                    <a:pt x="5367755" y="1149751"/>
                  </a:cubicBezTo>
                  <a:cubicBezTo>
                    <a:pt x="5367755" y="1149751"/>
                    <a:pt x="5367755" y="1149751"/>
                    <a:pt x="5364126" y="1147937"/>
                  </a:cubicBezTo>
                  <a:cubicBezTo>
                    <a:pt x="5360496" y="1144309"/>
                    <a:pt x="5355053" y="1144309"/>
                    <a:pt x="5351423" y="1144308"/>
                  </a:cubicBezTo>
                  <a:cubicBezTo>
                    <a:pt x="5351423" y="1144308"/>
                    <a:pt x="5351423" y="1144308"/>
                    <a:pt x="5345979" y="1144308"/>
                  </a:cubicBezTo>
                  <a:cubicBezTo>
                    <a:pt x="5345979" y="1144308"/>
                    <a:pt x="5345979" y="1144308"/>
                    <a:pt x="5335835" y="1145934"/>
                  </a:cubicBezTo>
                  <a:lnTo>
                    <a:pt x="5335691" y="1145958"/>
                  </a:lnTo>
                  <a:lnTo>
                    <a:pt x="5334058" y="1142968"/>
                  </a:lnTo>
                  <a:cubicBezTo>
                    <a:pt x="5324753" y="1125934"/>
                    <a:pt x="5309867" y="1098679"/>
                    <a:pt x="5286049" y="1055071"/>
                  </a:cubicBezTo>
                  <a:cubicBezTo>
                    <a:pt x="5286049" y="1055071"/>
                    <a:pt x="5286049" y="1055071"/>
                    <a:pt x="5282420" y="1047803"/>
                  </a:cubicBezTo>
                  <a:cubicBezTo>
                    <a:pt x="5282420" y="1047803"/>
                    <a:pt x="5282420" y="1047803"/>
                    <a:pt x="5213459" y="973307"/>
                  </a:cubicBezTo>
                  <a:cubicBezTo>
                    <a:pt x="5213459" y="973307"/>
                    <a:pt x="5213459" y="973307"/>
                    <a:pt x="5148129" y="900627"/>
                  </a:cubicBezTo>
                  <a:cubicBezTo>
                    <a:pt x="5148129" y="900627"/>
                    <a:pt x="5148129" y="900627"/>
                    <a:pt x="5093687" y="789791"/>
                  </a:cubicBezTo>
                  <a:cubicBezTo>
                    <a:pt x="5093687" y="789791"/>
                    <a:pt x="5093687" y="789791"/>
                    <a:pt x="5037430" y="673505"/>
                  </a:cubicBezTo>
                  <a:cubicBezTo>
                    <a:pt x="5037430" y="673505"/>
                    <a:pt x="5037430" y="673505"/>
                    <a:pt x="5033800" y="668053"/>
                  </a:cubicBezTo>
                  <a:cubicBezTo>
                    <a:pt x="5033800" y="668053"/>
                    <a:pt x="5033800" y="668053"/>
                    <a:pt x="4884992" y="486355"/>
                  </a:cubicBezTo>
                  <a:cubicBezTo>
                    <a:pt x="4858678" y="455466"/>
                    <a:pt x="4835540" y="421852"/>
                    <a:pt x="4811041" y="389601"/>
                  </a:cubicBezTo>
                  <a:lnTo>
                    <a:pt x="4810890" y="389437"/>
                  </a:lnTo>
                  <a:lnTo>
                    <a:pt x="4816572" y="385283"/>
                  </a:lnTo>
                  <a:cubicBezTo>
                    <a:pt x="4822470" y="380971"/>
                    <a:pt x="4834265" y="372347"/>
                    <a:pt x="4857856" y="355099"/>
                  </a:cubicBezTo>
                  <a:cubicBezTo>
                    <a:pt x="4857856" y="355099"/>
                    <a:pt x="4857856" y="355099"/>
                    <a:pt x="4895964" y="327865"/>
                  </a:cubicBezTo>
                  <a:close/>
                  <a:moveTo>
                    <a:pt x="1707646" y="913131"/>
                  </a:moveTo>
                  <a:lnTo>
                    <a:pt x="1710667" y="916038"/>
                  </a:lnTo>
                  <a:cubicBezTo>
                    <a:pt x="1732452" y="936989"/>
                    <a:pt x="1770575" y="973655"/>
                    <a:pt x="1837290" y="1037818"/>
                  </a:cubicBezTo>
                  <a:lnTo>
                    <a:pt x="1859719" y="1059389"/>
                  </a:lnTo>
                  <a:lnTo>
                    <a:pt x="1801702" y="1042952"/>
                  </a:lnTo>
                  <a:cubicBezTo>
                    <a:pt x="1767176" y="1028436"/>
                    <a:pt x="1758090" y="995780"/>
                    <a:pt x="1738101" y="964936"/>
                  </a:cubicBezTo>
                  <a:cubicBezTo>
                    <a:pt x="1738101" y="964936"/>
                    <a:pt x="1738101" y="964936"/>
                    <a:pt x="1717401" y="929726"/>
                  </a:cubicBezTo>
                  <a:close/>
                  <a:moveTo>
                    <a:pt x="4159020" y="300483"/>
                  </a:moveTo>
                  <a:lnTo>
                    <a:pt x="4208206" y="309710"/>
                  </a:lnTo>
                  <a:cubicBezTo>
                    <a:pt x="4208206" y="309710"/>
                    <a:pt x="4208206" y="309710"/>
                    <a:pt x="4331604" y="333313"/>
                  </a:cubicBezTo>
                  <a:cubicBezTo>
                    <a:pt x="4331604" y="333313"/>
                    <a:pt x="4331604" y="333313"/>
                    <a:pt x="4335233" y="333313"/>
                  </a:cubicBezTo>
                  <a:cubicBezTo>
                    <a:pt x="4335233" y="333313"/>
                    <a:pt x="4335233" y="333313"/>
                    <a:pt x="4482220" y="329682"/>
                  </a:cubicBezTo>
                  <a:cubicBezTo>
                    <a:pt x="4485850" y="329682"/>
                    <a:pt x="4489479" y="329682"/>
                    <a:pt x="4491294" y="327866"/>
                  </a:cubicBezTo>
                  <a:cubicBezTo>
                    <a:pt x="4491294" y="327866"/>
                    <a:pt x="4491294" y="327866"/>
                    <a:pt x="4494923" y="326049"/>
                  </a:cubicBezTo>
                  <a:cubicBezTo>
                    <a:pt x="4494923" y="326049"/>
                    <a:pt x="4494923" y="326049"/>
                    <a:pt x="4543919" y="289739"/>
                  </a:cubicBezTo>
                  <a:cubicBezTo>
                    <a:pt x="4543919" y="289739"/>
                    <a:pt x="4543919" y="289739"/>
                    <a:pt x="4582027" y="262506"/>
                  </a:cubicBezTo>
                  <a:cubicBezTo>
                    <a:pt x="4582027" y="262506"/>
                    <a:pt x="4582027" y="262506"/>
                    <a:pt x="4676389" y="322418"/>
                  </a:cubicBezTo>
                  <a:cubicBezTo>
                    <a:pt x="4676389" y="322418"/>
                    <a:pt x="4676389" y="322418"/>
                    <a:pt x="4689773" y="330816"/>
                  </a:cubicBezTo>
                  <a:lnTo>
                    <a:pt x="4713738" y="345852"/>
                  </a:lnTo>
                  <a:lnTo>
                    <a:pt x="4719396" y="353260"/>
                  </a:lnTo>
                  <a:cubicBezTo>
                    <a:pt x="4737090" y="376428"/>
                    <a:pt x="4772477" y="422760"/>
                    <a:pt x="4843253" y="515427"/>
                  </a:cubicBezTo>
                  <a:cubicBezTo>
                    <a:pt x="4843253" y="515427"/>
                    <a:pt x="4843253" y="515427"/>
                    <a:pt x="4982988" y="700760"/>
                  </a:cubicBezTo>
                  <a:cubicBezTo>
                    <a:pt x="4982988" y="700760"/>
                    <a:pt x="4982988" y="700760"/>
                    <a:pt x="5018244" y="777445"/>
                  </a:cubicBezTo>
                  <a:lnTo>
                    <a:pt x="5033807" y="811296"/>
                  </a:lnTo>
                  <a:lnTo>
                    <a:pt x="5029874" y="809004"/>
                  </a:lnTo>
                  <a:cubicBezTo>
                    <a:pt x="5000533" y="791906"/>
                    <a:pt x="4961410" y="769110"/>
                    <a:pt x="4909246" y="738714"/>
                  </a:cubicBezTo>
                  <a:cubicBezTo>
                    <a:pt x="4909246" y="738714"/>
                    <a:pt x="4909246" y="738714"/>
                    <a:pt x="4905617" y="736899"/>
                  </a:cubicBezTo>
                  <a:cubicBezTo>
                    <a:pt x="4905617" y="736899"/>
                    <a:pt x="4905617" y="736899"/>
                    <a:pt x="4780423" y="687904"/>
                  </a:cubicBezTo>
                  <a:cubicBezTo>
                    <a:pt x="4780423" y="687904"/>
                    <a:pt x="4780423" y="687904"/>
                    <a:pt x="4655230" y="640724"/>
                  </a:cubicBezTo>
                  <a:cubicBezTo>
                    <a:pt x="4655230" y="640724"/>
                    <a:pt x="4655230" y="640724"/>
                    <a:pt x="4653500" y="639958"/>
                  </a:cubicBezTo>
                  <a:lnTo>
                    <a:pt x="4649825" y="638331"/>
                  </a:lnTo>
                  <a:lnTo>
                    <a:pt x="4645698" y="634263"/>
                  </a:lnTo>
                  <a:cubicBezTo>
                    <a:pt x="4630965" y="619742"/>
                    <a:pt x="4601498" y="590701"/>
                    <a:pt x="4542564" y="532617"/>
                  </a:cubicBezTo>
                  <a:cubicBezTo>
                    <a:pt x="4542564" y="532617"/>
                    <a:pt x="4542564" y="532617"/>
                    <a:pt x="4540752" y="530802"/>
                  </a:cubicBezTo>
                  <a:cubicBezTo>
                    <a:pt x="4540752" y="530802"/>
                    <a:pt x="4540752" y="530802"/>
                    <a:pt x="4276004" y="354734"/>
                  </a:cubicBezTo>
                  <a:cubicBezTo>
                    <a:pt x="4276004" y="354734"/>
                    <a:pt x="4276004" y="354734"/>
                    <a:pt x="4274190" y="354734"/>
                  </a:cubicBezTo>
                  <a:cubicBezTo>
                    <a:pt x="4274190" y="354734"/>
                    <a:pt x="4274190" y="354734"/>
                    <a:pt x="4222170" y="330230"/>
                  </a:cubicBezTo>
                  <a:close/>
                  <a:moveTo>
                    <a:pt x="4083219" y="292251"/>
                  </a:moveTo>
                  <a:lnTo>
                    <a:pt x="4140003" y="320247"/>
                  </a:lnTo>
                  <a:cubicBezTo>
                    <a:pt x="4140003" y="320247"/>
                    <a:pt x="4140003" y="320247"/>
                    <a:pt x="4259684" y="380146"/>
                  </a:cubicBezTo>
                  <a:cubicBezTo>
                    <a:pt x="4259684" y="380146"/>
                    <a:pt x="4259684" y="380146"/>
                    <a:pt x="4388431" y="470903"/>
                  </a:cubicBezTo>
                  <a:cubicBezTo>
                    <a:pt x="4388431" y="470903"/>
                    <a:pt x="4388431" y="470903"/>
                    <a:pt x="4515365" y="559843"/>
                  </a:cubicBezTo>
                  <a:cubicBezTo>
                    <a:pt x="4515365" y="559843"/>
                    <a:pt x="4515365" y="559843"/>
                    <a:pt x="4543255" y="588205"/>
                  </a:cubicBezTo>
                  <a:lnTo>
                    <a:pt x="4548392" y="593428"/>
                  </a:lnTo>
                  <a:lnTo>
                    <a:pt x="4544551" y="591728"/>
                  </a:lnTo>
                  <a:cubicBezTo>
                    <a:pt x="4544551" y="591728"/>
                    <a:pt x="4544551" y="591728"/>
                    <a:pt x="4433872" y="542732"/>
                  </a:cubicBezTo>
                  <a:cubicBezTo>
                    <a:pt x="4433872" y="542732"/>
                    <a:pt x="4433872" y="542732"/>
                    <a:pt x="4424800" y="540917"/>
                  </a:cubicBezTo>
                  <a:cubicBezTo>
                    <a:pt x="4424800" y="540917"/>
                    <a:pt x="4424800" y="540917"/>
                    <a:pt x="4361297" y="539103"/>
                  </a:cubicBezTo>
                  <a:cubicBezTo>
                    <a:pt x="4361297" y="539103"/>
                    <a:pt x="4361297" y="539103"/>
                    <a:pt x="4303235" y="539103"/>
                  </a:cubicBezTo>
                  <a:cubicBezTo>
                    <a:pt x="4303235" y="539103"/>
                    <a:pt x="4303235" y="539103"/>
                    <a:pt x="4241546" y="499181"/>
                  </a:cubicBezTo>
                  <a:cubicBezTo>
                    <a:pt x="4241546" y="499181"/>
                    <a:pt x="4241546" y="499181"/>
                    <a:pt x="4176227" y="455629"/>
                  </a:cubicBezTo>
                  <a:cubicBezTo>
                    <a:pt x="4176227" y="455629"/>
                    <a:pt x="4176227" y="455629"/>
                    <a:pt x="4168970" y="453814"/>
                  </a:cubicBezTo>
                  <a:cubicBezTo>
                    <a:pt x="4168970" y="453814"/>
                    <a:pt x="4168970" y="453814"/>
                    <a:pt x="4078250" y="441111"/>
                  </a:cubicBezTo>
                  <a:cubicBezTo>
                    <a:pt x="4078250" y="441111"/>
                    <a:pt x="4078250" y="441111"/>
                    <a:pt x="3989344" y="430224"/>
                  </a:cubicBezTo>
                  <a:cubicBezTo>
                    <a:pt x="3989344" y="430224"/>
                    <a:pt x="3989344" y="430224"/>
                    <a:pt x="3943984" y="399374"/>
                  </a:cubicBezTo>
                  <a:cubicBezTo>
                    <a:pt x="3943984" y="399374"/>
                    <a:pt x="3943984" y="399374"/>
                    <a:pt x="3922551" y="385594"/>
                  </a:cubicBezTo>
                  <a:lnTo>
                    <a:pt x="3911591" y="378547"/>
                  </a:lnTo>
                  <a:lnTo>
                    <a:pt x="3923304" y="371439"/>
                  </a:lnTo>
                  <a:cubicBezTo>
                    <a:pt x="3923304" y="371439"/>
                    <a:pt x="3923304" y="371439"/>
                    <a:pt x="4010407" y="327866"/>
                  </a:cubicBezTo>
                  <a:cubicBezTo>
                    <a:pt x="4010407" y="327866"/>
                    <a:pt x="4010407" y="327866"/>
                    <a:pt x="4044858" y="311015"/>
                  </a:cubicBezTo>
                  <a:close/>
                  <a:moveTo>
                    <a:pt x="2464723" y="563911"/>
                  </a:moveTo>
                  <a:lnTo>
                    <a:pt x="2496003" y="561497"/>
                  </a:lnTo>
                  <a:cubicBezTo>
                    <a:pt x="2514077" y="559672"/>
                    <a:pt x="2532152" y="550547"/>
                    <a:pt x="2550227" y="554195"/>
                  </a:cubicBezTo>
                  <a:cubicBezTo>
                    <a:pt x="2550227" y="554195"/>
                    <a:pt x="2550227" y="554195"/>
                    <a:pt x="2598266" y="571907"/>
                  </a:cubicBezTo>
                  <a:lnTo>
                    <a:pt x="2611098" y="576639"/>
                  </a:lnTo>
                  <a:lnTo>
                    <a:pt x="2611838" y="614305"/>
                  </a:lnTo>
                  <a:cubicBezTo>
                    <a:pt x="2611838" y="614305"/>
                    <a:pt x="2611838" y="614305"/>
                    <a:pt x="2582543" y="692383"/>
                  </a:cubicBezTo>
                  <a:lnTo>
                    <a:pt x="2571431" y="722001"/>
                  </a:lnTo>
                  <a:lnTo>
                    <a:pt x="2535852" y="687356"/>
                  </a:lnTo>
                  <a:cubicBezTo>
                    <a:pt x="2535852" y="687356"/>
                    <a:pt x="2535852" y="687356"/>
                    <a:pt x="2481384" y="592936"/>
                  </a:cubicBezTo>
                  <a:cubicBezTo>
                    <a:pt x="2481384" y="592936"/>
                    <a:pt x="2481384" y="592936"/>
                    <a:pt x="2474348" y="580680"/>
                  </a:cubicBezTo>
                  <a:close/>
                  <a:moveTo>
                    <a:pt x="694060" y="17795"/>
                  </a:moveTo>
                  <a:cubicBezTo>
                    <a:pt x="694060" y="17795"/>
                    <a:pt x="694060" y="17795"/>
                    <a:pt x="977258" y="219475"/>
                  </a:cubicBezTo>
                  <a:cubicBezTo>
                    <a:pt x="977258" y="219475"/>
                    <a:pt x="977258" y="219475"/>
                    <a:pt x="1171503" y="479295"/>
                  </a:cubicBezTo>
                  <a:cubicBezTo>
                    <a:pt x="1171503" y="479295"/>
                    <a:pt x="1171503" y="479295"/>
                    <a:pt x="1176949" y="484745"/>
                  </a:cubicBezTo>
                  <a:cubicBezTo>
                    <a:pt x="1176949" y="484745"/>
                    <a:pt x="1176949" y="484745"/>
                    <a:pt x="1179104" y="486164"/>
                  </a:cubicBezTo>
                  <a:lnTo>
                    <a:pt x="1182936" y="488688"/>
                  </a:lnTo>
                  <a:lnTo>
                    <a:pt x="1162521" y="507504"/>
                  </a:lnTo>
                  <a:cubicBezTo>
                    <a:pt x="1152812" y="516454"/>
                    <a:pt x="1139865" y="528385"/>
                    <a:pt x="1122603" y="544295"/>
                  </a:cubicBezTo>
                  <a:cubicBezTo>
                    <a:pt x="1122603" y="544295"/>
                    <a:pt x="1122603" y="544295"/>
                    <a:pt x="1053556" y="609749"/>
                  </a:cubicBezTo>
                  <a:cubicBezTo>
                    <a:pt x="1053556" y="609749"/>
                    <a:pt x="1053556" y="609749"/>
                    <a:pt x="1011762" y="644295"/>
                  </a:cubicBezTo>
                  <a:cubicBezTo>
                    <a:pt x="1011762" y="644295"/>
                    <a:pt x="1011762" y="644295"/>
                    <a:pt x="968155" y="678841"/>
                  </a:cubicBezTo>
                  <a:cubicBezTo>
                    <a:pt x="968155" y="678841"/>
                    <a:pt x="968155" y="678841"/>
                    <a:pt x="966338" y="680658"/>
                  </a:cubicBezTo>
                  <a:cubicBezTo>
                    <a:pt x="966338" y="682477"/>
                    <a:pt x="964521" y="682476"/>
                    <a:pt x="964520" y="684295"/>
                  </a:cubicBezTo>
                  <a:cubicBezTo>
                    <a:pt x="964520" y="684295"/>
                    <a:pt x="964520" y="684295"/>
                    <a:pt x="964520" y="687932"/>
                  </a:cubicBezTo>
                  <a:cubicBezTo>
                    <a:pt x="964520" y="687932"/>
                    <a:pt x="964520" y="687932"/>
                    <a:pt x="955436" y="740659"/>
                  </a:cubicBezTo>
                  <a:cubicBezTo>
                    <a:pt x="955436" y="740659"/>
                    <a:pt x="955436" y="740659"/>
                    <a:pt x="952370" y="761369"/>
                  </a:cubicBezTo>
                  <a:lnTo>
                    <a:pt x="949445" y="781114"/>
                  </a:lnTo>
                  <a:lnTo>
                    <a:pt x="937546" y="775924"/>
                  </a:lnTo>
                  <a:cubicBezTo>
                    <a:pt x="937546" y="775924"/>
                    <a:pt x="937546" y="775924"/>
                    <a:pt x="774452" y="779592"/>
                  </a:cubicBezTo>
                  <a:cubicBezTo>
                    <a:pt x="774452" y="779592"/>
                    <a:pt x="774452" y="779592"/>
                    <a:pt x="558805" y="836431"/>
                  </a:cubicBezTo>
                  <a:cubicBezTo>
                    <a:pt x="558805" y="836431"/>
                    <a:pt x="558805" y="836431"/>
                    <a:pt x="774452" y="807095"/>
                  </a:cubicBezTo>
                  <a:cubicBezTo>
                    <a:pt x="774452" y="807095"/>
                    <a:pt x="774452" y="807095"/>
                    <a:pt x="883711" y="810780"/>
                  </a:cubicBezTo>
                  <a:lnTo>
                    <a:pt x="899387" y="811308"/>
                  </a:lnTo>
                  <a:lnTo>
                    <a:pt x="896382" y="812705"/>
                  </a:lnTo>
                  <a:cubicBezTo>
                    <a:pt x="890024" y="815660"/>
                    <a:pt x="877303" y="821569"/>
                    <a:pt x="851865" y="833387"/>
                  </a:cubicBezTo>
                  <a:cubicBezTo>
                    <a:pt x="851865" y="833387"/>
                    <a:pt x="851865" y="833387"/>
                    <a:pt x="850049" y="833387"/>
                  </a:cubicBezTo>
                  <a:cubicBezTo>
                    <a:pt x="850046" y="835205"/>
                    <a:pt x="848231" y="835205"/>
                    <a:pt x="848230" y="837023"/>
                  </a:cubicBezTo>
                  <a:cubicBezTo>
                    <a:pt x="848230" y="837023"/>
                    <a:pt x="848230" y="837023"/>
                    <a:pt x="793720" y="977024"/>
                  </a:cubicBezTo>
                  <a:cubicBezTo>
                    <a:pt x="793720" y="977024"/>
                    <a:pt x="793720" y="977024"/>
                    <a:pt x="862767" y="847932"/>
                  </a:cubicBezTo>
                  <a:cubicBezTo>
                    <a:pt x="862767" y="847932"/>
                    <a:pt x="862767" y="847932"/>
                    <a:pt x="962704" y="807933"/>
                  </a:cubicBezTo>
                  <a:cubicBezTo>
                    <a:pt x="966337" y="806114"/>
                    <a:pt x="968154" y="804296"/>
                    <a:pt x="969972" y="800659"/>
                  </a:cubicBezTo>
                  <a:cubicBezTo>
                    <a:pt x="969972" y="800659"/>
                    <a:pt x="969972" y="800659"/>
                    <a:pt x="969972" y="798841"/>
                  </a:cubicBezTo>
                  <a:cubicBezTo>
                    <a:pt x="969972" y="798841"/>
                    <a:pt x="969972" y="798841"/>
                    <a:pt x="980874" y="744296"/>
                  </a:cubicBezTo>
                  <a:cubicBezTo>
                    <a:pt x="980874" y="744296"/>
                    <a:pt x="980874" y="744296"/>
                    <a:pt x="989959" y="697022"/>
                  </a:cubicBezTo>
                  <a:cubicBezTo>
                    <a:pt x="989959" y="697022"/>
                    <a:pt x="989959" y="697022"/>
                    <a:pt x="1031752" y="666113"/>
                  </a:cubicBezTo>
                  <a:cubicBezTo>
                    <a:pt x="1031752" y="666113"/>
                    <a:pt x="1031752" y="666113"/>
                    <a:pt x="1075360" y="633385"/>
                  </a:cubicBezTo>
                  <a:cubicBezTo>
                    <a:pt x="1075360" y="633385"/>
                    <a:pt x="1075360" y="633385"/>
                    <a:pt x="1075359" y="631568"/>
                  </a:cubicBezTo>
                  <a:cubicBezTo>
                    <a:pt x="1075359" y="631568"/>
                    <a:pt x="1075359" y="631568"/>
                    <a:pt x="1170307" y="547522"/>
                  </a:cubicBezTo>
                  <a:lnTo>
                    <a:pt x="1213807" y="509016"/>
                  </a:lnTo>
                  <a:lnTo>
                    <a:pt x="1235154" y="523071"/>
                  </a:lnTo>
                  <a:cubicBezTo>
                    <a:pt x="1254556" y="535846"/>
                    <a:pt x="1280425" y="552880"/>
                    <a:pt x="1314916" y="575592"/>
                  </a:cubicBezTo>
                  <a:cubicBezTo>
                    <a:pt x="1314916" y="575592"/>
                    <a:pt x="1314916" y="575592"/>
                    <a:pt x="1449255" y="664621"/>
                  </a:cubicBezTo>
                  <a:cubicBezTo>
                    <a:pt x="1449255" y="664621"/>
                    <a:pt x="1449255" y="664621"/>
                    <a:pt x="1604923" y="814336"/>
                  </a:cubicBezTo>
                  <a:lnTo>
                    <a:pt x="1668708" y="875683"/>
                  </a:lnTo>
                  <a:lnTo>
                    <a:pt x="1661779" y="874674"/>
                  </a:lnTo>
                  <a:cubicBezTo>
                    <a:pt x="1639973" y="871498"/>
                    <a:pt x="1596360" y="865149"/>
                    <a:pt x="1509136" y="852449"/>
                  </a:cubicBezTo>
                  <a:cubicBezTo>
                    <a:pt x="1509136" y="852449"/>
                    <a:pt x="1509136" y="852449"/>
                    <a:pt x="1509136" y="854263"/>
                  </a:cubicBezTo>
                  <a:cubicBezTo>
                    <a:pt x="1509136" y="854263"/>
                    <a:pt x="1509136" y="854263"/>
                    <a:pt x="1672682" y="895992"/>
                  </a:cubicBezTo>
                  <a:cubicBezTo>
                    <a:pt x="1672682" y="895992"/>
                    <a:pt x="1672682" y="895992"/>
                    <a:pt x="1714478" y="975822"/>
                  </a:cubicBezTo>
                  <a:cubicBezTo>
                    <a:pt x="1734467" y="1013922"/>
                    <a:pt x="1752639" y="1053837"/>
                    <a:pt x="1792617" y="1073795"/>
                  </a:cubicBezTo>
                  <a:cubicBezTo>
                    <a:pt x="1818057" y="1086495"/>
                    <a:pt x="1847132" y="1090124"/>
                    <a:pt x="1872573" y="1099195"/>
                  </a:cubicBezTo>
                  <a:cubicBezTo>
                    <a:pt x="1872573" y="1099195"/>
                    <a:pt x="1872573" y="1099195"/>
                    <a:pt x="1875072" y="1100329"/>
                  </a:cubicBezTo>
                  <a:lnTo>
                    <a:pt x="1888578" y="1106459"/>
                  </a:lnTo>
                  <a:lnTo>
                    <a:pt x="1870967" y="1117049"/>
                  </a:lnTo>
                  <a:cubicBezTo>
                    <a:pt x="1859487" y="1123953"/>
                    <a:pt x="1844180" y="1133158"/>
                    <a:pt x="1823769" y="1145432"/>
                  </a:cubicBezTo>
                  <a:cubicBezTo>
                    <a:pt x="1823769" y="1145432"/>
                    <a:pt x="1823769" y="1145432"/>
                    <a:pt x="1749388" y="1165434"/>
                  </a:cubicBezTo>
                  <a:cubicBezTo>
                    <a:pt x="1772972" y="1167252"/>
                    <a:pt x="1811070" y="1176344"/>
                    <a:pt x="1836470" y="1167252"/>
                  </a:cubicBezTo>
                  <a:cubicBezTo>
                    <a:pt x="1836470" y="1167252"/>
                    <a:pt x="1836470" y="1167252"/>
                    <a:pt x="1923552" y="1129067"/>
                  </a:cubicBezTo>
                  <a:lnTo>
                    <a:pt x="1926285" y="1125643"/>
                  </a:lnTo>
                  <a:lnTo>
                    <a:pt x="1928906" y="1124595"/>
                  </a:lnTo>
                  <a:lnTo>
                    <a:pt x="1930818" y="1120162"/>
                  </a:lnTo>
                  <a:lnTo>
                    <a:pt x="1933101" y="1120887"/>
                  </a:lnTo>
                  <a:cubicBezTo>
                    <a:pt x="1952312" y="1126992"/>
                    <a:pt x="2029159" y="1151413"/>
                    <a:pt x="2336542" y="1249093"/>
                  </a:cubicBezTo>
                  <a:lnTo>
                    <a:pt x="2436262" y="1280781"/>
                  </a:lnTo>
                  <a:lnTo>
                    <a:pt x="2318201" y="1336427"/>
                  </a:lnTo>
                  <a:cubicBezTo>
                    <a:pt x="2314573" y="1338244"/>
                    <a:pt x="2310944" y="1341879"/>
                    <a:pt x="2309130" y="1343697"/>
                  </a:cubicBezTo>
                  <a:cubicBezTo>
                    <a:pt x="2309130" y="1343697"/>
                    <a:pt x="2309130" y="1343697"/>
                    <a:pt x="2303687" y="1349148"/>
                  </a:cubicBezTo>
                  <a:cubicBezTo>
                    <a:pt x="2303687" y="1349148"/>
                    <a:pt x="2303687" y="1349148"/>
                    <a:pt x="2169987" y="1557319"/>
                  </a:cubicBezTo>
                  <a:lnTo>
                    <a:pt x="2165228" y="1564729"/>
                  </a:lnTo>
                  <a:lnTo>
                    <a:pt x="2154173" y="1555950"/>
                  </a:lnTo>
                  <a:cubicBezTo>
                    <a:pt x="2140963" y="1545460"/>
                    <a:pt x="2123349" y="1531474"/>
                    <a:pt x="2099864" y="1512825"/>
                  </a:cubicBezTo>
                  <a:cubicBezTo>
                    <a:pt x="2098244" y="1511203"/>
                    <a:pt x="2095005" y="1509581"/>
                    <a:pt x="2093385" y="1509581"/>
                  </a:cubicBezTo>
                  <a:cubicBezTo>
                    <a:pt x="2093385" y="1509581"/>
                    <a:pt x="2093385" y="1509581"/>
                    <a:pt x="2005924" y="1511203"/>
                  </a:cubicBezTo>
                  <a:cubicBezTo>
                    <a:pt x="1978390" y="1512824"/>
                    <a:pt x="1947616" y="1507960"/>
                    <a:pt x="1920082" y="1514446"/>
                  </a:cubicBezTo>
                  <a:cubicBezTo>
                    <a:pt x="1920082" y="1514446"/>
                    <a:pt x="1920082" y="1514446"/>
                    <a:pt x="1722485" y="1567961"/>
                  </a:cubicBezTo>
                  <a:cubicBezTo>
                    <a:pt x="1722485" y="1567961"/>
                    <a:pt x="1722485" y="1567961"/>
                    <a:pt x="1562139" y="1658773"/>
                  </a:cubicBezTo>
                  <a:cubicBezTo>
                    <a:pt x="1562139" y="1658773"/>
                    <a:pt x="1562139" y="1658773"/>
                    <a:pt x="1730583" y="1582555"/>
                  </a:cubicBezTo>
                  <a:cubicBezTo>
                    <a:pt x="1730583" y="1582555"/>
                    <a:pt x="1730583" y="1582555"/>
                    <a:pt x="1924941" y="1538771"/>
                  </a:cubicBezTo>
                  <a:cubicBezTo>
                    <a:pt x="1924941" y="1538771"/>
                    <a:pt x="1924941" y="1538771"/>
                    <a:pt x="2007544" y="1538771"/>
                  </a:cubicBezTo>
                  <a:cubicBezTo>
                    <a:pt x="2007544" y="1538771"/>
                    <a:pt x="2007544" y="1538771"/>
                    <a:pt x="2083667" y="1538771"/>
                  </a:cubicBezTo>
                  <a:cubicBezTo>
                    <a:pt x="2083667" y="1538771"/>
                    <a:pt x="2083667" y="1538771"/>
                    <a:pt x="2125778" y="1574447"/>
                  </a:cubicBezTo>
                  <a:cubicBezTo>
                    <a:pt x="2125778" y="1574447"/>
                    <a:pt x="2125778" y="1574447"/>
                    <a:pt x="2145594" y="1590866"/>
                  </a:cubicBezTo>
                  <a:lnTo>
                    <a:pt x="2147452" y="1592406"/>
                  </a:lnTo>
                  <a:lnTo>
                    <a:pt x="2104112" y="1659887"/>
                  </a:lnTo>
                  <a:cubicBezTo>
                    <a:pt x="2104112" y="1659887"/>
                    <a:pt x="2104112" y="1659887"/>
                    <a:pt x="2019917" y="1788681"/>
                  </a:cubicBezTo>
                  <a:lnTo>
                    <a:pt x="1976805" y="1854626"/>
                  </a:lnTo>
                  <a:lnTo>
                    <a:pt x="1943749" y="1866470"/>
                  </a:lnTo>
                  <a:cubicBezTo>
                    <a:pt x="1920951" y="1874639"/>
                    <a:pt x="1890552" y="1885530"/>
                    <a:pt x="1850020" y="1900051"/>
                  </a:cubicBezTo>
                  <a:cubicBezTo>
                    <a:pt x="1820875" y="1907313"/>
                    <a:pt x="1789907" y="1892791"/>
                    <a:pt x="1758940" y="1889161"/>
                  </a:cubicBezTo>
                  <a:cubicBezTo>
                    <a:pt x="1758940" y="1889161"/>
                    <a:pt x="1758940" y="1889161"/>
                    <a:pt x="1653286" y="1885530"/>
                  </a:cubicBezTo>
                  <a:cubicBezTo>
                    <a:pt x="1653286" y="1885530"/>
                    <a:pt x="1653286" y="1885530"/>
                    <a:pt x="1655108" y="1887345"/>
                  </a:cubicBezTo>
                  <a:cubicBezTo>
                    <a:pt x="1655108" y="1887345"/>
                    <a:pt x="1655108" y="1887345"/>
                    <a:pt x="1755296" y="1909128"/>
                  </a:cubicBezTo>
                  <a:cubicBezTo>
                    <a:pt x="1784442" y="1914573"/>
                    <a:pt x="1815410" y="1930911"/>
                    <a:pt x="1844554" y="1927280"/>
                  </a:cubicBezTo>
                  <a:cubicBezTo>
                    <a:pt x="1844554" y="1927280"/>
                    <a:pt x="1844554" y="1927280"/>
                    <a:pt x="1920637" y="1906604"/>
                  </a:cubicBezTo>
                  <a:lnTo>
                    <a:pt x="1947620" y="1899270"/>
                  </a:lnTo>
                  <a:lnTo>
                    <a:pt x="1904536" y="1965175"/>
                  </a:lnTo>
                  <a:cubicBezTo>
                    <a:pt x="1904536" y="1965175"/>
                    <a:pt x="1904536" y="1965175"/>
                    <a:pt x="1747743" y="2130737"/>
                  </a:cubicBezTo>
                  <a:lnTo>
                    <a:pt x="1718286" y="2161842"/>
                  </a:lnTo>
                  <a:lnTo>
                    <a:pt x="1654651" y="2164238"/>
                  </a:lnTo>
                  <a:cubicBezTo>
                    <a:pt x="1621421" y="2165489"/>
                    <a:pt x="1577112" y="2167158"/>
                    <a:pt x="1518033" y="2169382"/>
                  </a:cubicBezTo>
                  <a:cubicBezTo>
                    <a:pt x="1518033" y="2169382"/>
                    <a:pt x="1518033" y="2169382"/>
                    <a:pt x="1616960" y="2180644"/>
                  </a:cubicBezTo>
                  <a:lnTo>
                    <a:pt x="1692352" y="2189227"/>
                  </a:lnTo>
                  <a:lnTo>
                    <a:pt x="1670489" y="2212312"/>
                  </a:lnTo>
                  <a:cubicBezTo>
                    <a:pt x="1670489" y="2212312"/>
                    <a:pt x="1670489" y="2212312"/>
                    <a:pt x="1513697" y="2376657"/>
                  </a:cubicBezTo>
                  <a:lnTo>
                    <a:pt x="1463850" y="2428904"/>
                  </a:lnTo>
                  <a:lnTo>
                    <a:pt x="1455013" y="2431370"/>
                  </a:lnTo>
                  <a:cubicBezTo>
                    <a:pt x="1428248" y="2438837"/>
                    <a:pt x="1374720" y="2453773"/>
                    <a:pt x="1267663" y="2483643"/>
                  </a:cubicBezTo>
                  <a:cubicBezTo>
                    <a:pt x="1267663" y="2483643"/>
                    <a:pt x="1267663" y="2483643"/>
                    <a:pt x="1262871" y="2483162"/>
                  </a:cubicBezTo>
                  <a:lnTo>
                    <a:pt x="1236559" y="2480522"/>
                  </a:lnTo>
                  <a:lnTo>
                    <a:pt x="1236472" y="2480005"/>
                  </a:lnTo>
                  <a:cubicBezTo>
                    <a:pt x="1232875" y="2458614"/>
                    <a:pt x="1223280" y="2401574"/>
                    <a:pt x="1197698" y="2249467"/>
                  </a:cubicBezTo>
                  <a:cubicBezTo>
                    <a:pt x="1197698" y="2249467"/>
                    <a:pt x="1197698" y="2249467"/>
                    <a:pt x="1200082" y="2414940"/>
                  </a:cubicBezTo>
                  <a:lnTo>
                    <a:pt x="1200977" y="2476950"/>
                  </a:lnTo>
                  <a:lnTo>
                    <a:pt x="1138292" y="2470660"/>
                  </a:lnTo>
                  <a:cubicBezTo>
                    <a:pt x="1095167" y="2466332"/>
                    <a:pt x="1037669" y="2460562"/>
                    <a:pt x="961006" y="2452867"/>
                  </a:cubicBezTo>
                  <a:cubicBezTo>
                    <a:pt x="961006" y="2452867"/>
                    <a:pt x="961006" y="2452867"/>
                    <a:pt x="1113425" y="2490885"/>
                  </a:cubicBezTo>
                  <a:cubicBezTo>
                    <a:pt x="1166046" y="2503557"/>
                    <a:pt x="1220484" y="2527092"/>
                    <a:pt x="1274919" y="2521660"/>
                  </a:cubicBezTo>
                  <a:cubicBezTo>
                    <a:pt x="1274919" y="2521660"/>
                    <a:pt x="1274919" y="2521660"/>
                    <a:pt x="1302365" y="2515324"/>
                  </a:cubicBezTo>
                  <a:lnTo>
                    <a:pt x="1345924" y="2505267"/>
                  </a:lnTo>
                  <a:lnTo>
                    <a:pt x="1222353" y="2570297"/>
                  </a:lnTo>
                  <a:cubicBezTo>
                    <a:pt x="1222353" y="2570297"/>
                    <a:pt x="1222353" y="2570297"/>
                    <a:pt x="1010078" y="2682962"/>
                  </a:cubicBezTo>
                  <a:cubicBezTo>
                    <a:pt x="1010078" y="2682962"/>
                    <a:pt x="1010078" y="2682962"/>
                    <a:pt x="717973" y="2635715"/>
                  </a:cubicBezTo>
                  <a:cubicBezTo>
                    <a:pt x="717973" y="2635715"/>
                    <a:pt x="717973" y="2635715"/>
                    <a:pt x="416793" y="2588469"/>
                  </a:cubicBezTo>
                  <a:cubicBezTo>
                    <a:pt x="416793" y="2588469"/>
                    <a:pt x="416793" y="2588469"/>
                    <a:pt x="413167" y="2588469"/>
                  </a:cubicBezTo>
                  <a:cubicBezTo>
                    <a:pt x="411352" y="2588469"/>
                    <a:pt x="407722" y="2590287"/>
                    <a:pt x="407722" y="2590287"/>
                  </a:cubicBezTo>
                  <a:cubicBezTo>
                    <a:pt x="407722" y="2590287"/>
                    <a:pt x="407722" y="2590287"/>
                    <a:pt x="211777" y="2797446"/>
                  </a:cubicBezTo>
                  <a:cubicBezTo>
                    <a:pt x="217221" y="2791994"/>
                    <a:pt x="222662" y="2804715"/>
                    <a:pt x="228104" y="2801080"/>
                  </a:cubicBezTo>
                  <a:cubicBezTo>
                    <a:pt x="280721" y="2742930"/>
                    <a:pt x="313378" y="2721124"/>
                    <a:pt x="414980" y="2617545"/>
                  </a:cubicBezTo>
                  <a:cubicBezTo>
                    <a:pt x="414980" y="2617545"/>
                    <a:pt x="414980" y="2617545"/>
                    <a:pt x="666036" y="2665842"/>
                  </a:cubicBezTo>
                  <a:lnTo>
                    <a:pt x="747594" y="2681531"/>
                  </a:lnTo>
                  <a:lnTo>
                    <a:pt x="743706" y="2686284"/>
                  </a:lnTo>
                  <a:cubicBezTo>
                    <a:pt x="731531" y="2701168"/>
                    <a:pt x="707176" y="2730938"/>
                    <a:pt x="658467" y="2790477"/>
                  </a:cubicBezTo>
                  <a:cubicBezTo>
                    <a:pt x="658467" y="2790477"/>
                    <a:pt x="658467" y="2790477"/>
                    <a:pt x="782943" y="2698879"/>
                  </a:cubicBezTo>
                  <a:lnTo>
                    <a:pt x="782944" y="2688332"/>
                  </a:lnTo>
                  <a:lnTo>
                    <a:pt x="813649" y="2694239"/>
                  </a:lnTo>
                  <a:cubicBezTo>
                    <a:pt x="870600" y="2705195"/>
                    <a:pt x="935691" y="2717717"/>
                    <a:pt x="1010076" y="2732027"/>
                  </a:cubicBezTo>
                  <a:cubicBezTo>
                    <a:pt x="1013706" y="2733844"/>
                    <a:pt x="1019149" y="2733844"/>
                    <a:pt x="1022778" y="2732027"/>
                  </a:cubicBezTo>
                  <a:cubicBezTo>
                    <a:pt x="1022778" y="2732027"/>
                    <a:pt x="1022778" y="2732027"/>
                    <a:pt x="1118454" y="2685263"/>
                  </a:cubicBezTo>
                  <a:lnTo>
                    <a:pt x="1213590" y="2638763"/>
                  </a:lnTo>
                  <a:lnTo>
                    <a:pt x="1213344" y="2641822"/>
                  </a:lnTo>
                  <a:cubicBezTo>
                    <a:pt x="1210601" y="2676024"/>
                    <a:pt x="1205113" y="2744429"/>
                    <a:pt x="1194140" y="2881239"/>
                  </a:cubicBezTo>
                  <a:cubicBezTo>
                    <a:pt x="1194140" y="2881239"/>
                    <a:pt x="1194140" y="2881239"/>
                    <a:pt x="1237025" y="2702823"/>
                  </a:cubicBezTo>
                  <a:lnTo>
                    <a:pt x="1257527" y="2617533"/>
                  </a:lnTo>
                  <a:lnTo>
                    <a:pt x="1308788" y="2594062"/>
                  </a:lnTo>
                  <a:cubicBezTo>
                    <a:pt x="1369426" y="2568934"/>
                    <a:pt x="1432360" y="2547128"/>
                    <a:pt x="1479985" y="2504879"/>
                  </a:cubicBezTo>
                  <a:cubicBezTo>
                    <a:pt x="1479985" y="2504879"/>
                    <a:pt x="1479985" y="2504879"/>
                    <a:pt x="1805728" y="2176188"/>
                  </a:cubicBezTo>
                  <a:lnTo>
                    <a:pt x="1875721" y="2105561"/>
                  </a:lnTo>
                  <a:lnTo>
                    <a:pt x="1879527" y="2128358"/>
                  </a:lnTo>
                  <a:cubicBezTo>
                    <a:pt x="1885002" y="2161141"/>
                    <a:pt x="1893761" y="2213593"/>
                    <a:pt x="1907776" y="2297517"/>
                  </a:cubicBezTo>
                  <a:cubicBezTo>
                    <a:pt x="1907776" y="2297517"/>
                    <a:pt x="1907776" y="2297517"/>
                    <a:pt x="1907776" y="2146372"/>
                  </a:cubicBezTo>
                  <a:lnTo>
                    <a:pt x="1907776" y="2073215"/>
                  </a:lnTo>
                  <a:lnTo>
                    <a:pt x="1966224" y="2014238"/>
                  </a:lnTo>
                  <a:cubicBezTo>
                    <a:pt x="1966224" y="2014238"/>
                    <a:pt x="1966224" y="2014238"/>
                    <a:pt x="1969852" y="2008786"/>
                  </a:cubicBezTo>
                  <a:cubicBezTo>
                    <a:pt x="1969852" y="2008786"/>
                    <a:pt x="1969852" y="2008786"/>
                    <a:pt x="2176685" y="1703501"/>
                  </a:cubicBezTo>
                  <a:cubicBezTo>
                    <a:pt x="2176685" y="1703501"/>
                    <a:pt x="2176685" y="1703501"/>
                    <a:pt x="2374446" y="1407298"/>
                  </a:cubicBezTo>
                  <a:cubicBezTo>
                    <a:pt x="2374446" y="1407298"/>
                    <a:pt x="2374446" y="1407298"/>
                    <a:pt x="2624822" y="1294633"/>
                  </a:cubicBezTo>
                  <a:cubicBezTo>
                    <a:pt x="2624822" y="1294633"/>
                    <a:pt x="2624822" y="1294633"/>
                    <a:pt x="2866126" y="1185601"/>
                  </a:cubicBezTo>
                  <a:cubicBezTo>
                    <a:pt x="2866126" y="1185601"/>
                    <a:pt x="2866126" y="1185601"/>
                    <a:pt x="3557381" y="1454546"/>
                  </a:cubicBezTo>
                  <a:cubicBezTo>
                    <a:pt x="3557381" y="1454546"/>
                    <a:pt x="3557381" y="1454546"/>
                    <a:pt x="4140413" y="1682137"/>
                  </a:cubicBezTo>
                  <a:lnTo>
                    <a:pt x="4260477" y="1729005"/>
                  </a:lnTo>
                  <a:lnTo>
                    <a:pt x="4255721" y="1733902"/>
                  </a:lnTo>
                  <a:cubicBezTo>
                    <a:pt x="4255721" y="1733902"/>
                    <a:pt x="4255721" y="1733902"/>
                    <a:pt x="4217678" y="1844778"/>
                  </a:cubicBezTo>
                  <a:cubicBezTo>
                    <a:pt x="4217678" y="1844778"/>
                    <a:pt x="4217678" y="1844778"/>
                    <a:pt x="4183257" y="1950201"/>
                  </a:cubicBezTo>
                  <a:cubicBezTo>
                    <a:pt x="4183257" y="1950201"/>
                    <a:pt x="4183257" y="1950201"/>
                    <a:pt x="4121664" y="1988372"/>
                  </a:cubicBezTo>
                  <a:cubicBezTo>
                    <a:pt x="4121664" y="1988372"/>
                    <a:pt x="4121664" y="1988372"/>
                    <a:pt x="4052825" y="2033813"/>
                  </a:cubicBezTo>
                  <a:cubicBezTo>
                    <a:pt x="4052825" y="2033813"/>
                    <a:pt x="4052825" y="2033813"/>
                    <a:pt x="4045579" y="2041083"/>
                  </a:cubicBezTo>
                  <a:cubicBezTo>
                    <a:pt x="4045579" y="2041083"/>
                    <a:pt x="4045579" y="2041083"/>
                    <a:pt x="3982174" y="2150142"/>
                  </a:cubicBezTo>
                  <a:cubicBezTo>
                    <a:pt x="3982174" y="2150142"/>
                    <a:pt x="3982174" y="2150142"/>
                    <a:pt x="3981183" y="2151221"/>
                  </a:cubicBezTo>
                  <a:lnTo>
                    <a:pt x="3978162" y="2154513"/>
                  </a:lnTo>
                  <a:lnTo>
                    <a:pt x="3975502" y="2153298"/>
                  </a:lnTo>
                  <a:cubicBezTo>
                    <a:pt x="3970489" y="2153053"/>
                    <a:pt x="3964564" y="2153543"/>
                    <a:pt x="3960917" y="2153542"/>
                  </a:cubicBezTo>
                  <a:cubicBezTo>
                    <a:pt x="3960917" y="2153542"/>
                    <a:pt x="3960917" y="2153542"/>
                    <a:pt x="3909872" y="2159415"/>
                  </a:cubicBezTo>
                  <a:cubicBezTo>
                    <a:pt x="3909872" y="2159415"/>
                    <a:pt x="3909872" y="2159415"/>
                    <a:pt x="3911695" y="2161373"/>
                  </a:cubicBezTo>
                  <a:cubicBezTo>
                    <a:pt x="3911695" y="2161373"/>
                    <a:pt x="3911695" y="2161373"/>
                    <a:pt x="3937075" y="2165503"/>
                  </a:cubicBezTo>
                  <a:lnTo>
                    <a:pt x="3964045" y="2169891"/>
                  </a:lnTo>
                  <a:lnTo>
                    <a:pt x="3955425" y="2179281"/>
                  </a:lnTo>
                  <a:cubicBezTo>
                    <a:pt x="3946509" y="2188995"/>
                    <a:pt x="3934621" y="2201945"/>
                    <a:pt x="3918769" y="2219212"/>
                  </a:cubicBezTo>
                  <a:cubicBezTo>
                    <a:pt x="3918769" y="2219212"/>
                    <a:pt x="3918769" y="2219212"/>
                    <a:pt x="3953160" y="2196975"/>
                  </a:cubicBezTo>
                  <a:lnTo>
                    <a:pt x="3994219" y="2170427"/>
                  </a:lnTo>
                  <a:lnTo>
                    <a:pt x="4004194" y="2229891"/>
                  </a:lnTo>
                  <a:cubicBezTo>
                    <a:pt x="4011311" y="2204531"/>
                    <a:pt x="4013091" y="2180983"/>
                    <a:pt x="4016650" y="2155621"/>
                  </a:cubicBezTo>
                  <a:lnTo>
                    <a:pt x="4016153" y="2146492"/>
                  </a:lnTo>
                  <a:lnTo>
                    <a:pt x="4019962" y="2141394"/>
                  </a:lnTo>
                  <a:cubicBezTo>
                    <a:pt x="4025312" y="2134238"/>
                    <a:pt x="4032445" y="2124695"/>
                    <a:pt x="4041956" y="2111972"/>
                  </a:cubicBezTo>
                  <a:cubicBezTo>
                    <a:pt x="4041956" y="2111972"/>
                    <a:pt x="4041956" y="2111972"/>
                    <a:pt x="4074564" y="2062895"/>
                  </a:cubicBezTo>
                  <a:cubicBezTo>
                    <a:pt x="4074564" y="2062895"/>
                    <a:pt x="4074564" y="2062895"/>
                    <a:pt x="4145215" y="2024725"/>
                  </a:cubicBezTo>
                  <a:cubicBezTo>
                    <a:pt x="4145215" y="2024725"/>
                    <a:pt x="4145215" y="2024725"/>
                    <a:pt x="4217678" y="1984737"/>
                  </a:cubicBezTo>
                  <a:cubicBezTo>
                    <a:pt x="4217678" y="1984737"/>
                    <a:pt x="4217678" y="1984737"/>
                    <a:pt x="4221301" y="1982920"/>
                  </a:cubicBezTo>
                  <a:cubicBezTo>
                    <a:pt x="4223112" y="1981101"/>
                    <a:pt x="4224924" y="1979284"/>
                    <a:pt x="4226736" y="1977467"/>
                  </a:cubicBezTo>
                  <a:cubicBezTo>
                    <a:pt x="4226736" y="1977467"/>
                    <a:pt x="4226736" y="1977467"/>
                    <a:pt x="4286202" y="1827691"/>
                  </a:cubicBezTo>
                  <a:lnTo>
                    <a:pt x="4313589" y="1758715"/>
                  </a:lnTo>
                  <a:lnTo>
                    <a:pt x="4336723" y="1772017"/>
                  </a:lnTo>
                  <a:cubicBezTo>
                    <a:pt x="4365425" y="1788521"/>
                    <a:pt x="4405610" y="1811625"/>
                    <a:pt x="4461868" y="1843973"/>
                  </a:cubicBezTo>
                  <a:lnTo>
                    <a:pt x="4500132" y="1865974"/>
                  </a:lnTo>
                  <a:lnTo>
                    <a:pt x="4485498" y="1943741"/>
                  </a:lnTo>
                  <a:cubicBezTo>
                    <a:pt x="4478041" y="1983363"/>
                    <a:pt x="4469519" y="2028648"/>
                    <a:pt x="4459781" y="2080401"/>
                  </a:cubicBezTo>
                  <a:cubicBezTo>
                    <a:pt x="4459781" y="2080401"/>
                    <a:pt x="4459781" y="2080401"/>
                    <a:pt x="4504881" y="1912628"/>
                  </a:cubicBezTo>
                  <a:lnTo>
                    <a:pt x="4515107" y="1874584"/>
                  </a:lnTo>
                  <a:lnTo>
                    <a:pt x="4558885" y="1899756"/>
                  </a:lnTo>
                  <a:cubicBezTo>
                    <a:pt x="4558885" y="1899756"/>
                    <a:pt x="4558885" y="1899756"/>
                    <a:pt x="4856433" y="2068754"/>
                  </a:cubicBezTo>
                  <a:cubicBezTo>
                    <a:pt x="4856433" y="2068754"/>
                    <a:pt x="4856433" y="2068754"/>
                    <a:pt x="5114065" y="2234117"/>
                  </a:cubicBezTo>
                  <a:cubicBezTo>
                    <a:pt x="5114065" y="2234117"/>
                    <a:pt x="5114065" y="2234117"/>
                    <a:pt x="5373514" y="2399482"/>
                  </a:cubicBezTo>
                  <a:cubicBezTo>
                    <a:pt x="5373514" y="2399482"/>
                    <a:pt x="5373514" y="2399482"/>
                    <a:pt x="5386214" y="2404934"/>
                  </a:cubicBezTo>
                  <a:cubicBezTo>
                    <a:pt x="5395286" y="2410385"/>
                    <a:pt x="5406172" y="2412203"/>
                    <a:pt x="5415243" y="2410385"/>
                  </a:cubicBezTo>
                  <a:cubicBezTo>
                    <a:pt x="5415243" y="2410385"/>
                    <a:pt x="5415243" y="2410385"/>
                    <a:pt x="5417058" y="2409931"/>
                  </a:cubicBezTo>
                  <a:lnTo>
                    <a:pt x="5417360" y="2409856"/>
                  </a:lnTo>
                  <a:lnTo>
                    <a:pt x="5410245" y="2428921"/>
                  </a:lnTo>
                  <a:cubicBezTo>
                    <a:pt x="5403832" y="2446100"/>
                    <a:pt x="5396504" y="2465734"/>
                    <a:pt x="5388129" y="2488173"/>
                  </a:cubicBezTo>
                  <a:cubicBezTo>
                    <a:pt x="5388129" y="2488173"/>
                    <a:pt x="5388129" y="2488173"/>
                    <a:pt x="5114689" y="2667681"/>
                  </a:cubicBezTo>
                  <a:cubicBezTo>
                    <a:pt x="5114689" y="2667681"/>
                    <a:pt x="5114689" y="2667681"/>
                    <a:pt x="5426157" y="2528064"/>
                  </a:cubicBezTo>
                  <a:cubicBezTo>
                    <a:pt x="5429779" y="2526250"/>
                    <a:pt x="5433400" y="2522623"/>
                    <a:pt x="5435211" y="2518997"/>
                  </a:cubicBezTo>
                  <a:cubicBezTo>
                    <a:pt x="5435211" y="2518997"/>
                    <a:pt x="5435211" y="2518997"/>
                    <a:pt x="5492228" y="2395096"/>
                  </a:cubicBezTo>
                  <a:lnTo>
                    <a:pt x="5495388" y="2388228"/>
                  </a:lnTo>
                  <a:lnTo>
                    <a:pt x="5495754" y="2388125"/>
                  </a:lnTo>
                  <a:cubicBezTo>
                    <a:pt x="5528751" y="2378811"/>
                    <a:pt x="5578248" y="2364842"/>
                    <a:pt x="5652494" y="2343888"/>
                  </a:cubicBezTo>
                  <a:lnTo>
                    <a:pt x="5750486" y="2316231"/>
                  </a:lnTo>
                  <a:lnTo>
                    <a:pt x="5731241" y="2353557"/>
                  </a:lnTo>
                  <a:cubicBezTo>
                    <a:pt x="5723599" y="2368379"/>
                    <a:pt x="5714866" y="2385318"/>
                    <a:pt x="5704885" y="2404677"/>
                  </a:cubicBezTo>
                  <a:cubicBezTo>
                    <a:pt x="5704885" y="2404677"/>
                    <a:pt x="5704885" y="2404677"/>
                    <a:pt x="5554259" y="2464804"/>
                  </a:cubicBezTo>
                  <a:cubicBezTo>
                    <a:pt x="5554259" y="2464804"/>
                    <a:pt x="5554259" y="2464804"/>
                    <a:pt x="5721218" y="2430185"/>
                  </a:cubicBezTo>
                  <a:cubicBezTo>
                    <a:pt x="5723033" y="2430185"/>
                    <a:pt x="5726662" y="2428363"/>
                    <a:pt x="5728477" y="2426541"/>
                  </a:cubicBezTo>
                  <a:cubicBezTo>
                    <a:pt x="5728477" y="2426541"/>
                    <a:pt x="5728477" y="2426541"/>
                    <a:pt x="5792913" y="2322788"/>
                  </a:cubicBezTo>
                  <a:lnTo>
                    <a:pt x="5806867" y="2300318"/>
                  </a:lnTo>
                  <a:lnTo>
                    <a:pt x="5957725" y="2257741"/>
                  </a:lnTo>
                  <a:cubicBezTo>
                    <a:pt x="5957725" y="2257741"/>
                    <a:pt x="5957725" y="2257741"/>
                    <a:pt x="6179695" y="2194111"/>
                  </a:cubicBezTo>
                  <a:lnTo>
                    <a:pt x="6208523" y="2185848"/>
                  </a:lnTo>
                  <a:lnTo>
                    <a:pt x="6254639" y="2198247"/>
                  </a:lnTo>
                  <a:cubicBezTo>
                    <a:pt x="6312058" y="2213683"/>
                    <a:pt x="6403929" y="2238384"/>
                    <a:pt x="6550922" y="2277904"/>
                  </a:cubicBezTo>
                  <a:cubicBezTo>
                    <a:pt x="6561811" y="2279720"/>
                    <a:pt x="6572699" y="2279720"/>
                    <a:pt x="6583588" y="2276087"/>
                  </a:cubicBezTo>
                  <a:cubicBezTo>
                    <a:pt x="6583588" y="2276087"/>
                    <a:pt x="6583588" y="2276087"/>
                    <a:pt x="6625100" y="2263595"/>
                  </a:cubicBezTo>
                  <a:lnTo>
                    <a:pt x="6650972" y="2255809"/>
                  </a:lnTo>
                  <a:lnTo>
                    <a:pt x="6650732" y="2288955"/>
                  </a:lnTo>
                  <a:cubicBezTo>
                    <a:pt x="6650732" y="2288955"/>
                    <a:pt x="6650732" y="2288955"/>
                    <a:pt x="6650732" y="2392331"/>
                  </a:cubicBezTo>
                  <a:lnTo>
                    <a:pt x="6650732" y="2433339"/>
                  </a:lnTo>
                  <a:lnTo>
                    <a:pt x="6636567" y="2441838"/>
                  </a:lnTo>
                  <a:cubicBezTo>
                    <a:pt x="6603984" y="2461390"/>
                    <a:pt x="6538818" y="2500494"/>
                    <a:pt x="6408488" y="2578701"/>
                  </a:cubicBezTo>
                  <a:cubicBezTo>
                    <a:pt x="6408488" y="2578701"/>
                    <a:pt x="6408488" y="2578701"/>
                    <a:pt x="6603726" y="2514124"/>
                  </a:cubicBezTo>
                  <a:lnTo>
                    <a:pt x="6650732" y="2498576"/>
                  </a:lnTo>
                  <a:lnTo>
                    <a:pt x="6650732" y="2533995"/>
                  </a:lnTo>
                  <a:cubicBezTo>
                    <a:pt x="6650732" y="2533995"/>
                    <a:pt x="6650732" y="2533995"/>
                    <a:pt x="6500256" y="2913354"/>
                  </a:cubicBezTo>
                  <a:cubicBezTo>
                    <a:pt x="6500256" y="2913354"/>
                    <a:pt x="6500256" y="2913354"/>
                    <a:pt x="6251880" y="3091235"/>
                  </a:cubicBezTo>
                  <a:cubicBezTo>
                    <a:pt x="6251880" y="3091235"/>
                    <a:pt x="6251880" y="3091235"/>
                    <a:pt x="6529264" y="2942397"/>
                  </a:cubicBezTo>
                  <a:cubicBezTo>
                    <a:pt x="6531077" y="2940582"/>
                    <a:pt x="6534703" y="2938766"/>
                    <a:pt x="6534703" y="2935136"/>
                  </a:cubicBezTo>
                  <a:cubicBezTo>
                    <a:pt x="6534703" y="2935136"/>
                    <a:pt x="6534703" y="2935136"/>
                    <a:pt x="6625351" y="2742734"/>
                  </a:cubicBezTo>
                  <a:cubicBezTo>
                    <a:pt x="6656172" y="2675574"/>
                    <a:pt x="6706934" y="2613860"/>
                    <a:pt x="6714186" y="2541256"/>
                  </a:cubicBezTo>
                  <a:cubicBezTo>
                    <a:pt x="6714186" y="2541256"/>
                    <a:pt x="6714186" y="2541256"/>
                    <a:pt x="6716679" y="2478634"/>
                  </a:cubicBezTo>
                  <a:lnTo>
                    <a:pt x="6717225" y="2464920"/>
                  </a:lnTo>
                  <a:lnTo>
                    <a:pt x="6718250" y="2463891"/>
                  </a:lnTo>
                  <a:lnTo>
                    <a:pt x="6717591" y="2455727"/>
                  </a:lnTo>
                  <a:lnTo>
                    <a:pt x="6719055" y="2418948"/>
                  </a:lnTo>
                  <a:cubicBezTo>
                    <a:pt x="6720516" y="2382255"/>
                    <a:pt x="6722415" y="2334555"/>
                    <a:pt x="6724883" y="2272545"/>
                  </a:cubicBezTo>
                  <a:lnTo>
                    <a:pt x="6726454" y="2233095"/>
                  </a:lnTo>
                  <a:lnTo>
                    <a:pt x="6806067" y="2209138"/>
                  </a:lnTo>
                  <a:cubicBezTo>
                    <a:pt x="6837850" y="2199574"/>
                    <a:pt x="6874173" y="2188644"/>
                    <a:pt x="6915685" y="2176152"/>
                  </a:cubicBezTo>
                  <a:lnTo>
                    <a:pt x="6915685" y="2112366"/>
                  </a:lnTo>
                  <a:lnTo>
                    <a:pt x="6915685" y="1965175"/>
                  </a:lnTo>
                  <a:cubicBezTo>
                    <a:pt x="6915685" y="1965175"/>
                    <a:pt x="6915685" y="1965175"/>
                    <a:pt x="6661680" y="1966992"/>
                  </a:cubicBezTo>
                  <a:cubicBezTo>
                    <a:pt x="6661680" y="1966992"/>
                    <a:pt x="6661680" y="1966992"/>
                    <a:pt x="6478434" y="1966992"/>
                  </a:cubicBezTo>
                  <a:cubicBezTo>
                    <a:pt x="6478434" y="1966992"/>
                    <a:pt x="6478434" y="1966992"/>
                    <a:pt x="6440333" y="1970626"/>
                  </a:cubicBezTo>
                  <a:cubicBezTo>
                    <a:pt x="6440333" y="1970626"/>
                    <a:pt x="6440333" y="1970626"/>
                    <a:pt x="6412683" y="1978868"/>
                  </a:cubicBezTo>
                  <a:lnTo>
                    <a:pt x="6408466" y="1980125"/>
                  </a:lnTo>
                  <a:lnTo>
                    <a:pt x="6362556" y="1960512"/>
                  </a:lnTo>
                  <a:cubicBezTo>
                    <a:pt x="6324274" y="1944158"/>
                    <a:pt x="6273232" y="1922355"/>
                    <a:pt x="6205175" y="1893281"/>
                  </a:cubicBezTo>
                  <a:cubicBezTo>
                    <a:pt x="6205175" y="1893281"/>
                    <a:pt x="6205175" y="1893281"/>
                    <a:pt x="6188842" y="1889648"/>
                  </a:cubicBezTo>
                  <a:cubicBezTo>
                    <a:pt x="6188842" y="1889648"/>
                    <a:pt x="6188842" y="1889648"/>
                    <a:pt x="6139841" y="1893282"/>
                  </a:cubicBezTo>
                  <a:cubicBezTo>
                    <a:pt x="6139841" y="1893282"/>
                    <a:pt x="6139841" y="1893282"/>
                    <a:pt x="6098100" y="1896916"/>
                  </a:cubicBezTo>
                  <a:cubicBezTo>
                    <a:pt x="6098100" y="1896916"/>
                    <a:pt x="6098100" y="1896916"/>
                    <a:pt x="6032766" y="1864209"/>
                  </a:cubicBezTo>
                  <a:cubicBezTo>
                    <a:pt x="6032766" y="1864209"/>
                    <a:pt x="6032766" y="1864209"/>
                    <a:pt x="5960172" y="1826051"/>
                  </a:cubicBezTo>
                  <a:cubicBezTo>
                    <a:pt x="5960172" y="1826051"/>
                    <a:pt x="5960172" y="1826051"/>
                    <a:pt x="5951097" y="1822416"/>
                  </a:cubicBezTo>
                  <a:cubicBezTo>
                    <a:pt x="5943839" y="1820599"/>
                    <a:pt x="5936579" y="1820599"/>
                    <a:pt x="5931135" y="1824234"/>
                  </a:cubicBezTo>
                  <a:cubicBezTo>
                    <a:pt x="5931135" y="1824234"/>
                    <a:pt x="5931135" y="1824234"/>
                    <a:pt x="5923875" y="1829685"/>
                  </a:cubicBezTo>
                  <a:cubicBezTo>
                    <a:pt x="5923875" y="1829685"/>
                    <a:pt x="5923875" y="1829685"/>
                    <a:pt x="5867615" y="1882380"/>
                  </a:cubicBezTo>
                  <a:cubicBezTo>
                    <a:pt x="5867615" y="1882380"/>
                    <a:pt x="5867615" y="1882380"/>
                    <a:pt x="5847709" y="1900777"/>
                  </a:cubicBezTo>
                  <a:lnTo>
                    <a:pt x="5846488" y="1901906"/>
                  </a:lnTo>
                  <a:lnTo>
                    <a:pt x="5845754" y="1901180"/>
                  </a:lnTo>
                  <a:cubicBezTo>
                    <a:pt x="5826614" y="1882283"/>
                    <a:pt x="5795991" y="1852048"/>
                    <a:pt x="5746993" y="1803669"/>
                  </a:cubicBezTo>
                  <a:cubicBezTo>
                    <a:pt x="5746993" y="1803669"/>
                    <a:pt x="5746993" y="1803669"/>
                    <a:pt x="5621776" y="1678298"/>
                  </a:cubicBezTo>
                  <a:cubicBezTo>
                    <a:pt x="5621776" y="1678298"/>
                    <a:pt x="5621776" y="1678298"/>
                    <a:pt x="5607258" y="1592899"/>
                  </a:cubicBezTo>
                  <a:cubicBezTo>
                    <a:pt x="5607258" y="1592899"/>
                    <a:pt x="5607258" y="1592899"/>
                    <a:pt x="5590925" y="1492965"/>
                  </a:cubicBezTo>
                  <a:cubicBezTo>
                    <a:pt x="5590925" y="1492965"/>
                    <a:pt x="5590925" y="1492965"/>
                    <a:pt x="5589110" y="1487514"/>
                  </a:cubicBezTo>
                  <a:cubicBezTo>
                    <a:pt x="5587296" y="1483880"/>
                    <a:pt x="5585481" y="1480247"/>
                    <a:pt x="5583666" y="1476612"/>
                  </a:cubicBezTo>
                  <a:cubicBezTo>
                    <a:pt x="5583666" y="1476612"/>
                    <a:pt x="5583666" y="1476612"/>
                    <a:pt x="5580036" y="1472978"/>
                  </a:cubicBezTo>
                  <a:cubicBezTo>
                    <a:pt x="5580036" y="1472978"/>
                    <a:pt x="5580036" y="1472978"/>
                    <a:pt x="5494744" y="1376678"/>
                  </a:cubicBezTo>
                  <a:cubicBezTo>
                    <a:pt x="5494744" y="1376678"/>
                    <a:pt x="5494744" y="1376678"/>
                    <a:pt x="5411266" y="1285829"/>
                  </a:cubicBezTo>
                  <a:cubicBezTo>
                    <a:pt x="5411266" y="1285829"/>
                    <a:pt x="5411266" y="1285829"/>
                    <a:pt x="5385235" y="1237536"/>
                  </a:cubicBezTo>
                  <a:lnTo>
                    <a:pt x="5383097" y="1233568"/>
                  </a:lnTo>
                  <a:lnTo>
                    <a:pt x="5427640" y="1267679"/>
                  </a:lnTo>
                  <a:cubicBezTo>
                    <a:pt x="5427640" y="1267679"/>
                    <a:pt x="5427640" y="1267679"/>
                    <a:pt x="5523819" y="1342062"/>
                  </a:cubicBezTo>
                  <a:cubicBezTo>
                    <a:pt x="5523819" y="1342062"/>
                    <a:pt x="5523819" y="1342062"/>
                    <a:pt x="5527448" y="1343878"/>
                  </a:cubicBezTo>
                  <a:cubicBezTo>
                    <a:pt x="5531077" y="1345691"/>
                    <a:pt x="5534706" y="1347506"/>
                    <a:pt x="5538336" y="1347505"/>
                  </a:cubicBezTo>
                  <a:cubicBezTo>
                    <a:pt x="5538336" y="1347505"/>
                    <a:pt x="5538336" y="1347505"/>
                    <a:pt x="5541966" y="1347506"/>
                  </a:cubicBezTo>
                  <a:cubicBezTo>
                    <a:pt x="5541966" y="1347506"/>
                    <a:pt x="5541966" y="1347506"/>
                    <a:pt x="5639959" y="1349320"/>
                  </a:cubicBezTo>
                  <a:cubicBezTo>
                    <a:pt x="5639959" y="1349320"/>
                    <a:pt x="5639959" y="1349320"/>
                    <a:pt x="5725248" y="1349320"/>
                  </a:cubicBezTo>
                  <a:cubicBezTo>
                    <a:pt x="5725248" y="1349320"/>
                    <a:pt x="5725248" y="1349320"/>
                    <a:pt x="5814169" y="1414634"/>
                  </a:cubicBezTo>
                  <a:cubicBezTo>
                    <a:pt x="5814169" y="1414634"/>
                    <a:pt x="5814169" y="1414634"/>
                    <a:pt x="5912162" y="1485390"/>
                  </a:cubicBezTo>
                  <a:cubicBezTo>
                    <a:pt x="5912162" y="1485390"/>
                    <a:pt x="5912162" y="1485390"/>
                    <a:pt x="5915792" y="1487204"/>
                  </a:cubicBezTo>
                  <a:cubicBezTo>
                    <a:pt x="5919420" y="1489019"/>
                    <a:pt x="5923050" y="1490833"/>
                    <a:pt x="5926679" y="1490833"/>
                  </a:cubicBezTo>
                  <a:cubicBezTo>
                    <a:pt x="5926679" y="1490833"/>
                    <a:pt x="5926679" y="1490833"/>
                    <a:pt x="5932124" y="1490833"/>
                  </a:cubicBezTo>
                  <a:cubicBezTo>
                    <a:pt x="5932124" y="1490833"/>
                    <a:pt x="5932124" y="1490833"/>
                    <a:pt x="6050078" y="1496275"/>
                  </a:cubicBezTo>
                  <a:cubicBezTo>
                    <a:pt x="6050078" y="1496275"/>
                    <a:pt x="6050078" y="1496275"/>
                    <a:pt x="6162588" y="1499904"/>
                  </a:cubicBezTo>
                  <a:cubicBezTo>
                    <a:pt x="6162588" y="1499904"/>
                    <a:pt x="6162588" y="1499904"/>
                    <a:pt x="6264211" y="1547075"/>
                  </a:cubicBezTo>
                  <a:cubicBezTo>
                    <a:pt x="6264211" y="1547075"/>
                    <a:pt x="6264211" y="1547075"/>
                    <a:pt x="6371278" y="1597875"/>
                  </a:cubicBezTo>
                  <a:cubicBezTo>
                    <a:pt x="6371278" y="1597875"/>
                    <a:pt x="6371278" y="1597875"/>
                    <a:pt x="6385795" y="1601502"/>
                  </a:cubicBezTo>
                  <a:cubicBezTo>
                    <a:pt x="6385795" y="1601502"/>
                    <a:pt x="6385795" y="1601502"/>
                    <a:pt x="6480159" y="1606945"/>
                  </a:cubicBezTo>
                  <a:cubicBezTo>
                    <a:pt x="6480159" y="1606945"/>
                    <a:pt x="6480159" y="1606945"/>
                    <a:pt x="6581782" y="1610574"/>
                  </a:cubicBezTo>
                  <a:lnTo>
                    <a:pt x="6619461" y="1607626"/>
                  </a:lnTo>
                  <a:lnTo>
                    <a:pt x="6606065" y="1633829"/>
                  </a:lnTo>
                  <a:cubicBezTo>
                    <a:pt x="6606065" y="1633829"/>
                    <a:pt x="6606065" y="1633829"/>
                    <a:pt x="6567929" y="1711895"/>
                  </a:cubicBezTo>
                  <a:cubicBezTo>
                    <a:pt x="6544322" y="1726419"/>
                    <a:pt x="6517083" y="1731865"/>
                    <a:pt x="6491659" y="1742758"/>
                  </a:cubicBezTo>
                  <a:cubicBezTo>
                    <a:pt x="6491659" y="1742758"/>
                    <a:pt x="6491659" y="1742758"/>
                    <a:pt x="6337302" y="1808115"/>
                  </a:cubicBezTo>
                  <a:cubicBezTo>
                    <a:pt x="6337302" y="1808115"/>
                    <a:pt x="6337302" y="1808115"/>
                    <a:pt x="6500739" y="1768174"/>
                  </a:cubicBezTo>
                  <a:cubicBezTo>
                    <a:pt x="6500739" y="1768174"/>
                    <a:pt x="6500739" y="1768174"/>
                    <a:pt x="6587905" y="1737311"/>
                  </a:cubicBezTo>
                  <a:cubicBezTo>
                    <a:pt x="6591537" y="1735496"/>
                    <a:pt x="6595169" y="1733681"/>
                    <a:pt x="6596984" y="1730050"/>
                  </a:cubicBezTo>
                  <a:cubicBezTo>
                    <a:pt x="6596984" y="1730050"/>
                    <a:pt x="6596984" y="1730050"/>
                    <a:pt x="6657813" y="1624238"/>
                  </a:cubicBezTo>
                  <a:lnTo>
                    <a:pt x="6669617" y="1603703"/>
                  </a:lnTo>
                  <a:lnTo>
                    <a:pt x="6674558" y="1603317"/>
                  </a:lnTo>
                  <a:cubicBezTo>
                    <a:pt x="6705181" y="1600595"/>
                    <a:pt x="6735123" y="1596060"/>
                    <a:pt x="6763250" y="1585174"/>
                  </a:cubicBezTo>
                  <a:cubicBezTo>
                    <a:pt x="6806804" y="1568846"/>
                    <a:pt x="6832209" y="1525303"/>
                    <a:pt x="6863058" y="1494462"/>
                  </a:cubicBezTo>
                  <a:cubicBezTo>
                    <a:pt x="6863058" y="1494462"/>
                    <a:pt x="6863058" y="1494462"/>
                    <a:pt x="6915684" y="1440033"/>
                  </a:cubicBezTo>
                  <a:lnTo>
                    <a:pt x="6915685" y="1345691"/>
                  </a:lnTo>
                  <a:cubicBezTo>
                    <a:pt x="6915685" y="1345691"/>
                    <a:pt x="6915685" y="1345691"/>
                    <a:pt x="6861243" y="1383791"/>
                  </a:cubicBezTo>
                  <a:cubicBezTo>
                    <a:pt x="6861243" y="1383791"/>
                    <a:pt x="6861243" y="1383791"/>
                    <a:pt x="6750548" y="1496275"/>
                  </a:cubicBezTo>
                  <a:cubicBezTo>
                    <a:pt x="6750548" y="1496275"/>
                    <a:pt x="6750548" y="1496275"/>
                    <a:pt x="6752363" y="1508975"/>
                  </a:cubicBezTo>
                  <a:cubicBezTo>
                    <a:pt x="6752363" y="1508975"/>
                    <a:pt x="6752363" y="1508975"/>
                    <a:pt x="6661629" y="1523490"/>
                  </a:cubicBezTo>
                  <a:cubicBezTo>
                    <a:pt x="6661629" y="1523490"/>
                    <a:pt x="6661629" y="1523490"/>
                    <a:pt x="6574523" y="1536190"/>
                  </a:cubicBezTo>
                  <a:cubicBezTo>
                    <a:pt x="6574523" y="1536190"/>
                    <a:pt x="6574523" y="1536190"/>
                    <a:pt x="6483789" y="1532561"/>
                  </a:cubicBezTo>
                  <a:cubicBezTo>
                    <a:pt x="6483789" y="1532561"/>
                    <a:pt x="6483789" y="1532561"/>
                    <a:pt x="6396684" y="1528932"/>
                  </a:cubicBezTo>
                  <a:cubicBezTo>
                    <a:pt x="6396684" y="1528932"/>
                    <a:pt x="6396684" y="1528932"/>
                    <a:pt x="6295061" y="1483575"/>
                  </a:cubicBezTo>
                  <a:cubicBezTo>
                    <a:pt x="6295061" y="1483575"/>
                    <a:pt x="6295061" y="1483575"/>
                    <a:pt x="6187994" y="1434590"/>
                  </a:cubicBezTo>
                  <a:cubicBezTo>
                    <a:pt x="6187994" y="1434590"/>
                    <a:pt x="6187994" y="1434590"/>
                    <a:pt x="6173477" y="1430962"/>
                  </a:cubicBezTo>
                  <a:cubicBezTo>
                    <a:pt x="6173477" y="1430962"/>
                    <a:pt x="6173477" y="1430962"/>
                    <a:pt x="6053708" y="1429148"/>
                  </a:cubicBezTo>
                  <a:cubicBezTo>
                    <a:pt x="6053708" y="1429148"/>
                    <a:pt x="6053708" y="1429148"/>
                    <a:pt x="5944826" y="1425519"/>
                  </a:cubicBezTo>
                  <a:cubicBezTo>
                    <a:pt x="5944826" y="1425519"/>
                    <a:pt x="5944826" y="1425519"/>
                    <a:pt x="5854092" y="1362020"/>
                  </a:cubicBezTo>
                  <a:cubicBezTo>
                    <a:pt x="5854092" y="1362020"/>
                    <a:pt x="5854092" y="1362020"/>
                    <a:pt x="5812751" y="1332935"/>
                  </a:cubicBezTo>
                  <a:lnTo>
                    <a:pt x="5783646" y="1312459"/>
                  </a:lnTo>
                  <a:lnTo>
                    <a:pt x="5783088" y="1311236"/>
                  </a:lnTo>
                  <a:cubicBezTo>
                    <a:pt x="5781300" y="1307321"/>
                    <a:pt x="5774146" y="1291659"/>
                    <a:pt x="5745530" y="1229010"/>
                  </a:cubicBezTo>
                  <a:cubicBezTo>
                    <a:pt x="5745530" y="1229010"/>
                    <a:pt x="5745530" y="1229010"/>
                    <a:pt x="5709193" y="1152741"/>
                  </a:cubicBezTo>
                  <a:cubicBezTo>
                    <a:pt x="5709193" y="1152741"/>
                    <a:pt x="5709193" y="1152741"/>
                    <a:pt x="5721911" y="1085552"/>
                  </a:cubicBezTo>
                  <a:cubicBezTo>
                    <a:pt x="5721911" y="1085552"/>
                    <a:pt x="5721911" y="1085552"/>
                    <a:pt x="5736445" y="1009285"/>
                  </a:cubicBezTo>
                  <a:cubicBezTo>
                    <a:pt x="5736445" y="1009285"/>
                    <a:pt x="5736445" y="1009285"/>
                    <a:pt x="5734629" y="996573"/>
                  </a:cubicBezTo>
                  <a:cubicBezTo>
                    <a:pt x="5734629" y="996573"/>
                    <a:pt x="5734629" y="996573"/>
                    <a:pt x="5709193" y="927568"/>
                  </a:cubicBezTo>
                  <a:cubicBezTo>
                    <a:pt x="5709193" y="927568"/>
                    <a:pt x="5709193" y="927568"/>
                    <a:pt x="5683757" y="860380"/>
                  </a:cubicBezTo>
                  <a:cubicBezTo>
                    <a:pt x="5683757" y="860380"/>
                    <a:pt x="5683757" y="860380"/>
                    <a:pt x="5683757" y="793191"/>
                  </a:cubicBezTo>
                  <a:cubicBezTo>
                    <a:pt x="5683757" y="793191"/>
                    <a:pt x="5683757" y="793191"/>
                    <a:pt x="5681939" y="720555"/>
                  </a:cubicBezTo>
                  <a:cubicBezTo>
                    <a:pt x="5681939" y="720555"/>
                    <a:pt x="5681939" y="720555"/>
                    <a:pt x="5680122" y="711476"/>
                  </a:cubicBezTo>
                  <a:cubicBezTo>
                    <a:pt x="5680122" y="711476"/>
                    <a:pt x="5680122" y="711476"/>
                    <a:pt x="5643785" y="646102"/>
                  </a:cubicBezTo>
                  <a:cubicBezTo>
                    <a:pt x="5643785" y="646102"/>
                    <a:pt x="5643785" y="646102"/>
                    <a:pt x="5609265" y="580730"/>
                  </a:cubicBezTo>
                  <a:cubicBezTo>
                    <a:pt x="5609265" y="580730"/>
                    <a:pt x="5609265" y="580730"/>
                    <a:pt x="5592913" y="529885"/>
                  </a:cubicBezTo>
                  <a:cubicBezTo>
                    <a:pt x="5592913" y="529885"/>
                    <a:pt x="5592913" y="529885"/>
                    <a:pt x="5576561" y="475407"/>
                  </a:cubicBezTo>
                  <a:cubicBezTo>
                    <a:pt x="5576561" y="475407"/>
                    <a:pt x="5576561" y="475407"/>
                    <a:pt x="5576561" y="473592"/>
                  </a:cubicBezTo>
                  <a:cubicBezTo>
                    <a:pt x="5576561" y="473592"/>
                    <a:pt x="5574744" y="471776"/>
                    <a:pt x="5574744" y="469960"/>
                  </a:cubicBezTo>
                  <a:cubicBezTo>
                    <a:pt x="5574744" y="469960"/>
                    <a:pt x="5574744" y="469960"/>
                    <a:pt x="5467634" y="373855"/>
                  </a:cubicBezTo>
                  <a:lnTo>
                    <a:pt x="5438694" y="347890"/>
                  </a:lnTo>
                  <a:lnTo>
                    <a:pt x="5449436" y="346021"/>
                  </a:lnTo>
                  <a:cubicBezTo>
                    <a:pt x="5449436" y="346021"/>
                    <a:pt x="5449436" y="346021"/>
                    <a:pt x="5527467" y="333313"/>
                  </a:cubicBezTo>
                  <a:cubicBezTo>
                    <a:pt x="5527467" y="333313"/>
                    <a:pt x="5527467" y="333313"/>
                    <a:pt x="5601868" y="346021"/>
                  </a:cubicBezTo>
                  <a:cubicBezTo>
                    <a:pt x="5601868" y="346021"/>
                    <a:pt x="5601868" y="346021"/>
                    <a:pt x="5681713" y="358730"/>
                  </a:cubicBezTo>
                  <a:cubicBezTo>
                    <a:pt x="5681713" y="358730"/>
                    <a:pt x="5681713" y="358730"/>
                    <a:pt x="5692602" y="358730"/>
                  </a:cubicBezTo>
                  <a:cubicBezTo>
                    <a:pt x="5692602" y="358730"/>
                    <a:pt x="5692602" y="358730"/>
                    <a:pt x="5786963" y="333313"/>
                  </a:cubicBezTo>
                  <a:cubicBezTo>
                    <a:pt x="5786963" y="333313"/>
                    <a:pt x="5786963" y="333313"/>
                    <a:pt x="5874068" y="309710"/>
                  </a:cubicBezTo>
                  <a:cubicBezTo>
                    <a:pt x="5874068" y="309710"/>
                    <a:pt x="5874068" y="309710"/>
                    <a:pt x="5959357" y="333313"/>
                  </a:cubicBezTo>
                  <a:cubicBezTo>
                    <a:pt x="5959357" y="333313"/>
                    <a:pt x="5959357" y="333313"/>
                    <a:pt x="6044645" y="356915"/>
                  </a:cubicBezTo>
                  <a:cubicBezTo>
                    <a:pt x="6044645" y="356915"/>
                    <a:pt x="6044645" y="356915"/>
                    <a:pt x="6144452" y="449508"/>
                  </a:cubicBezTo>
                  <a:cubicBezTo>
                    <a:pt x="6144452" y="449508"/>
                    <a:pt x="6144452" y="449508"/>
                    <a:pt x="6251518" y="545733"/>
                  </a:cubicBezTo>
                  <a:cubicBezTo>
                    <a:pt x="6251518" y="545733"/>
                    <a:pt x="6251518" y="545733"/>
                    <a:pt x="6253333" y="549364"/>
                  </a:cubicBezTo>
                  <a:cubicBezTo>
                    <a:pt x="6253333" y="549364"/>
                    <a:pt x="6253333" y="549364"/>
                    <a:pt x="6423910" y="665560"/>
                  </a:cubicBezTo>
                  <a:cubicBezTo>
                    <a:pt x="6423910" y="665560"/>
                    <a:pt x="6423910" y="665560"/>
                    <a:pt x="6587230" y="779940"/>
                  </a:cubicBezTo>
                  <a:cubicBezTo>
                    <a:pt x="6587230" y="779940"/>
                    <a:pt x="6587230" y="779940"/>
                    <a:pt x="6775955" y="1023225"/>
                  </a:cubicBezTo>
                  <a:cubicBezTo>
                    <a:pt x="6775955" y="1023225"/>
                    <a:pt x="6775955" y="1023225"/>
                    <a:pt x="6915684" y="1206597"/>
                  </a:cubicBezTo>
                  <a:lnTo>
                    <a:pt x="6915684" y="1094032"/>
                  </a:lnTo>
                  <a:cubicBezTo>
                    <a:pt x="6915684" y="1094032"/>
                    <a:pt x="6915684" y="1094032"/>
                    <a:pt x="6638041" y="738182"/>
                  </a:cubicBezTo>
                  <a:cubicBezTo>
                    <a:pt x="6638041" y="738182"/>
                    <a:pt x="6638041" y="738182"/>
                    <a:pt x="6630782" y="732736"/>
                  </a:cubicBezTo>
                  <a:cubicBezTo>
                    <a:pt x="6630782" y="732736"/>
                    <a:pt x="6630782" y="732736"/>
                    <a:pt x="6460204" y="616540"/>
                  </a:cubicBezTo>
                  <a:cubicBezTo>
                    <a:pt x="6460204" y="616540"/>
                    <a:pt x="6460204" y="616540"/>
                    <a:pt x="6291440" y="502159"/>
                  </a:cubicBezTo>
                  <a:cubicBezTo>
                    <a:pt x="6291440" y="502159"/>
                    <a:pt x="6291440" y="502159"/>
                    <a:pt x="6186189" y="407750"/>
                  </a:cubicBezTo>
                  <a:cubicBezTo>
                    <a:pt x="6186189" y="407750"/>
                    <a:pt x="6186189" y="407750"/>
                    <a:pt x="6080940" y="311525"/>
                  </a:cubicBezTo>
                  <a:cubicBezTo>
                    <a:pt x="6080940" y="311525"/>
                    <a:pt x="6080940" y="311525"/>
                    <a:pt x="6068236" y="304263"/>
                  </a:cubicBezTo>
                  <a:cubicBezTo>
                    <a:pt x="6068236" y="304263"/>
                    <a:pt x="6068236" y="304263"/>
                    <a:pt x="5883141" y="253428"/>
                  </a:cubicBezTo>
                  <a:cubicBezTo>
                    <a:pt x="5879512" y="253428"/>
                    <a:pt x="5874068" y="251612"/>
                    <a:pt x="5870439" y="253428"/>
                  </a:cubicBezTo>
                  <a:cubicBezTo>
                    <a:pt x="5870439" y="253428"/>
                    <a:pt x="5870439" y="253428"/>
                    <a:pt x="5866809" y="253428"/>
                  </a:cubicBezTo>
                  <a:cubicBezTo>
                    <a:pt x="5866809" y="253428"/>
                    <a:pt x="5866809" y="253428"/>
                    <a:pt x="5772447" y="280661"/>
                  </a:cubicBezTo>
                  <a:cubicBezTo>
                    <a:pt x="5772447" y="280661"/>
                    <a:pt x="5772447" y="280661"/>
                    <a:pt x="5683528" y="304263"/>
                  </a:cubicBezTo>
                  <a:cubicBezTo>
                    <a:pt x="5683528" y="304263"/>
                    <a:pt x="5683528" y="304263"/>
                    <a:pt x="5610941" y="293370"/>
                  </a:cubicBezTo>
                  <a:cubicBezTo>
                    <a:pt x="5610941" y="293370"/>
                    <a:pt x="5610941" y="293370"/>
                    <a:pt x="5531097" y="280661"/>
                  </a:cubicBezTo>
                  <a:cubicBezTo>
                    <a:pt x="5531097" y="280661"/>
                    <a:pt x="5531097" y="280661"/>
                    <a:pt x="5522023" y="280661"/>
                  </a:cubicBezTo>
                  <a:cubicBezTo>
                    <a:pt x="5522023" y="280661"/>
                    <a:pt x="5522023" y="280661"/>
                    <a:pt x="5440363" y="297001"/>
                  </a:cubicBezTo>
                  <a:cubicBezTo>
                    <a:pt x="5440363" y="297001"/>
                    <a:pt x="5440363" y="297001"/>
                    <a:pt x="5430609" y="298590"/>
                  </a:cubicBezTo>
                  <a:lnTo>
                    <a:pt x="5408429" y="302202"/>
                  </a:lnTo>
                  <a:lnTo>
                    <a:pt x="5407591" y="299038"/>
                  </a:lnTo>
                  <a:cubicBezTo>
                    <a:pt x="5400325" y="271572"/>
                    <a:pt x="5385789" y="216641"/>
                    <a:pt x="5356720" y="106779"/>
                  </a:cubicBezTo>
                  <a:cubicBezTo>
                    <a:pt x="5356720" y="106779"/>
                    <a:pt x="5356720" y="106779"/>
                    <a:pt x="5379846" y="260060"/>
                  </a:cubicBezTo>
                  <a:lnTo>
                    <a:pt x="5386737" y="305735"/>
                  </a:lnTo>
                  <a:lnTo>
                    <a:pt x="5362333" y="309710"/>
                  </a:lnTo>
                  <a:cubicBezTo>
                    <a:pt x="5362333" y="309710"/>
                    <a:pt x="5362333" y="309710"/>
                    <a:pt x="5293376" y="293370"/>
                  </a:cubicBezTo>
                  <a:cubicBezTo>
                    <a:pt x="5293376" y="293370"/>
                    <a:pt x="5293376" y="293370"/>
                    <a:pt x="5217159" y="275214"/>
                  </a:cubicBezTo>
                  <a:cubicBezTo>
                    <a:pt x="5217159" y="275214"/>
                    <a:pt x="5217159" y="275214"/>
                    <a:pt x="5204456" y="275214"/>
                  </a:cubicBezTo>
                  <a:cubicBezTo>
                    <a:pt x="5204456" y="275214"/>
                    <a:pt x="5204456" y="275214"/>
                    <a:pt x="5108280" y="298816"/>
                  </a:cubicBezTo>
                  <a:cubicBezTo>
                    <a:pt x="5108280" y="298816"/>
                    <a:pt x="5108280" y="298816"/>
                    <a:pt x="5019361" y="318787"/>
                  </a:cubicBezTo>
                  <a:cubicBezTo>
                    <a:pt x="5019361" y="318787"/>
                    <a:pt x="5019361" y="318787"/>
                    <a:pt x="4961292" y="300632"/>
                  </a:cubicBezTo>
                  <a:cubicBezTo>
                    <a:pt x="4961292" y="300632"/>
                    <a:pt x="4961292" y="300632"/>
                    <a:pt x="4897779" y="280661"/>
                  </a:cubicBezTo>
                  <a:cubicBezTo>
                    <a:pt x="4897779" y="280661"/>
                    <a:pt x="4897779" y="280661"/>
                    <a:pt x="4892335" y="280661"/>
                  </a:cubicBezTo>
                  <a:cubicBezTo>
                    <a:pt x="4888705" y="278845"/>
                    <a:pt x="4885076" y="280661"/>
                    <a:pt x="4881446" y="282476"/>
                  </a:cubicBezTo>
                  <a:cubicBezTo>
                    <a:pt x="4881446" y="282476"/>
                    <a:pt x="4881446" y="282476"/>
                    <a:pt x="4876003" y="284292"/>
                  </a:cubicBezTo>
                  <a:cubicBezTo>
                    <a:pt x="4876003" y="284292"/>
                    <a:pt x="4876003" y="284292"/>
                    <a:pt x="4828822" y="318787"/>
                  </a:cubicBezTo>
                  <a:cubicBezTo>
                    <a:pt x="4828822" y="318787"/>
                    <a:pt x="4828822" y="318787"/>
                    <a:pt x="4796157" y="344206"/>
                  </a:cubicBezTo>
                  <a:cubicBezTo>
                    <a:pt x="4796157" y="344206"/>
                    <a:pt x="4796157" y="344206"/>
                    <a:pt x="4755582" y="319695"/>
                  </a:cubicBezTo>
                  <a:lnTo>
                    <a:pt x="4734337" y="306862"/>
                  </a:lnTo>
                  <a:lnTo>
                    <a:pt x="4728924" y="301022"/>
                  </a:lnTo>
                  <a:cubicBezTo>
                    <a:pt x="4728924" y="301022"/>
                    <a:pt x="4728924" y="301022"/>
                    <a:pt x="4518414" y="155663"/>
                  </a:cubicBezTo>
                  <a:cubicBezTo>
                    <a:pt x="4518414" y="155663"/>
                    <a:pt x="4518414" y="155663"/>
                    <a:pt x="4431306" y="28474"/>
                  </a:cubicBezTo>
                  <a:cubicBezTo>
                    <a:pt x="4431306" y="28474"/>
                    <a:pt x="4431306" y="28474"/>
                    <a:pt x="4496638" y="170199"/>
                  </a:cubicBezTo>
                  <a:cubicBezTo>
                    <a:pt x="4496638" y="170199"/>
                    <a:pt x="4496638" y="170199"/>
                    <a:pt x="4500267" y="173833"/>
                  </a:cubicBezTo>
                  <a:cubicBezTo>
                    <a:pt x="4500267" y="173833"/>
                    <a:pt x="4500267" y="173833"/>
                    <a:pt x="4543140" y="207561"/>
                  </a:cubicBezTo>
                  <a:lnTo>
                    <a:pt x="4563685" y="223724"/>
                  </a:lnTo>
                  <a:lnTo>
                    <a:pt x="4561386" y="225513"/>
                  </a:lnTo>
                  <a:cubicBezTo>
                    <a:pt x="4555260" y="230280"/>
                    <a:pt x="4543012" y="239811"/>
                    <a:pt x="4518514" y="258874"/>
                  </a:cubicBezTo>
                  <a:cubicBezTo>
                    <a:pt x="4518514" y="258874"/>
                    <a:pt x="4518514" y="258874"/>
                    <a:pt x="4474962" y="291554"/>
                  </a:cubicBezTo>
                  <a:cubicBezTo>
                    <a:pt x="4474962" y="291554"/>
                    <a:pt x="4474962" y="291554"/>
                    <a:pt x="4407820" y="293370"/>
                  </a:cubicBezTo>
                  <a:cubicBezTo>
                    <a:pt x="4407820" y="293370"/>
                    <a:pt x="4407820" y="293370"/>
                    <a:pt x="4337048" y="295185"/>
                  </a:cubicBezTo>
                  <a:cubicBezTo>
                    <a:pt x="4337048" y="295185"/>
                    <a:pt x="4337048" y="295185"/>
                    <a:pt x="4215465" y="273399"/>
                  </a:cubicBezTo>
                  <a:cubicBezTo>
                    <a:pt x="4215465" y="273399"/>
                    <a:pt x="4215465" y="273399"/>
                    <a:pt x="4092068" y="253428"/>
                  </a:cubicBezTo>
                  <a:cubicBezTo>
                    <a:pt x="4092068" y="253428"/>
                    <a:pt x="4092068" y="253428"/>
                    <a:pt x="4090253" y="251612"/>
                  </a:cubicBezTo>
                  <a:cubicBezTo>
                    <a:pt x="4088438" y="251612"/>
                    <a:pt x="4084809" y="251612"/>
                    <a:pt x="4082994" y="253428"/>
                  </a:cubicBezTo>
                  <a:cubicBezTo>
                    <a:pt x="4082994" y="253428"/>
                    <a:pt x="4082994" y="253428"/>
                    <a:pt x="4080244" y="254846"/>
                  </a:cubicBezTo>
                  <a:lnTo>
                    <a:pt x="4070960" y="259634"/>
                  </a:lnTo>
                  <a:lnTo>
                    <a:pt x="4029390" y="240381"/>
                  </a:lnTo>
                  <a:cubicBezTo>
                    <a:pt x="4029390" y="240381"/>
                    <a:pt x="4029390" y="240381"/>
                    <a:pt x="3875256" y="160516"/>
                  </a:cubicBezTo>
                  <a:cubicBezTo>
                    <a:pt x="3875256" y="160516"/>
                    <a:pt x="3875256" y="160516"/>
                    <a:pt x="3822669" y="51608"/>
                  </a:cubicBezTo>
                  <a:cubicBezTo>
                    <a:pt x="3822669" y="51608"/>
                    <a:pt x="3822669" y="51608"/>
                    <a:pt x="3862562" y="167776"/>
                  </a:cubicBezTo>
                  <a:cubicBezTo>
                    <a:pt x="3862562" y="169591"/>
                    <a:pt x="3864376" y="171406"/>
                    <a:pt x="3864376" y="171406"/>
                  </a:cubicBezTo>
                  <a:cubicBezTo>
                    <a:pt x="3864376" y="171406"/>
                    <a:pt x="3864376" y="171406"/>
                    <a:pt x="4018509" y="260348"/>
                  </a:cubicBezTo>
                  <a:cubicBezTo>
                    <a:pt x="4018509" y="260348"/>
                    <a:pt x="4018509" y="260348"/>
                    <a:pt x="4033696" y="267835"/>
                  </a:cubicBezTo>
                  <a:lnTo>
                    <a:pt x="4044617" y="273220"/>
                  </a:lnTo>
                  <a:lnTo>
                    <a:pt x="4008735" y="291725"/>
                  </a:lnTo>
                  <a:cubicBezTo>
                    <a:pt x="3983981" y="304490"/>
                    <a:pt x="3950978" y="321512"/>
                    <a:pt x="3906972" y="344206"/>
                  </a:cubicBezTo>
                  <a:cubicBezTo>
                    <a:pt x="3906972" y="344206"/>
                    <a:pt x="3906972" y="344206"/>
                    <a:pt x="3905157" y="344206"/>
                  </a:cubicBezTo>
                  <a:cubicBezTo>
                    <a:pt x="3905157" y="344206"/>
                    <a:pt x="3905157" y="344206"/>
                    <a:pt x="3891548" y="353056"/>
                  </a:cubicBezTo>
                  <a:lnTo>
                    <a:pt x="3873992" y="364473"/>
                  </a:lnTo>
                  <a:lnTo>
                    <a:pt x="3872768" y="364443"/>
                  </a:lnTo>
                  <a:cubicBezTo>
                    <a:pt x="3854171" y="363989"/>
                    <a:pt x="3816975" y="363082"/>
                    <a:pt x="3742586" y="361267"/>
                  </a:cubicBezTo>
                  <a:cubicBezTo>
                    <a:pt x="3742586" y="361267"/>
                    <a:pt x="3742586" y="361267"/>
                    <a:pt x="3803057" y="370454"/>
                  </a:cubicBezTo>
                  <a:lnTo>
                    <a:pt x="3853104" y="378056"/>
                  </a:lnTo>
                  <a:lnTo>
                    <a:pt x="3796278" y="415012"/>
                  </a:lnTo>
                  <a:cubicBezTo>
                    <a:pt x="3796278" y="415012"/>
                    <a:pt x="3796278" y="415012"/>
                    <a:pt x="3692841" y="480373"/>
                  </a:cubicBezTo>
                  <a:cubicBezTo>
                    <a:pt x="3692841" y="480373"/>
                    <a:pt x="3692841" y="480373"/>
                    <a:pt x="3603924" y="458586"/>
                  </a:cubicBezTo>
                  <a:cubicBezTo>
                    <a:pt x="3603924" y="458586"/>
                    <a:pt x="3603924" y="458586"/>
                    <a:pt x="3509561" y="434984"/>
                  </a:cubicBezTo>
                  <a:cubicBezTo>
                    <a:pt x="3509561" y="434984"/>
                    <a:pt x="3509561" y="434984"/>
                    <a:pt x="3505931" y="434984"/>
                  </a:cubicBezTo>
                  <a:cubicBezTo>
                    <a:pt x="3505931" y="434984"/>
                    <a:pt x="3505931" y="434984"/>
                    <a:pt x="3086744" y="418643"/>
                  </a:cubicBezTo>
                  <a:cubicBezTo>
                    <a:pt x="3086744" y="418643"/>
                    <a:pt x="3086744" y="418643"/>
                    <a:pt x="2950645" y="391410"/>
                  </a:cubicBezTo>
                  <a:cubicBezTo>
                    <a:pt x="2950645" y="391410"/>
                    <a:pt x="2950645" y="391410"/>
                    <a:pt x="3083115" y="431353"/>
                  </a:cubicBezTo>
                  <a:cubicBezTo>
                    <a:pt x="3083115" y="431353"/>
                    <a:pt x="3083115" y="431353"/>
                    <a:pt x="3084930" y="431353"/>
                  </a:cubicBezTo>
                  <a:cubicBezTo>
                    <a:pt x="3084930" y="431353"/>
                    <a:pt x="3084930" y="431353"/>
                    <a:pt x="3159331" y="434984"/>
                  </a:cubicBezTo>
                  <a:cubicBezTo>
                    <a:pt x="3159331" y="434984"/>
                    <a:pt x="3159331" y="434984"/>
                    <a:pt x="3235546" y="440431"/>
                  </a:cubicBezTo>
                  <a:cubicBezTo>
                    <a:pt x="3235546" y="440431"/>
                    <a:pt x="3235546" y="440431"/>
                    <a:pt x="3369832" y="449508"/>
                  </a:cubicBezTo>
                  <a:cubicBezTo>
                    <a:pt x="3369832" y="449508"/>
                    <a:pt x="3369832" y="449508"/>
                    <a:pt x="3504117" y="458586"/>
                  </a:cubicBezTo>
                  <a:cubicBezTo>
                    <a:pt x="3504117" y="458586"/>
                    <a:pt x="3504117" y="458586"/>
                    <a:pt x="3596665" y="484004"/>
                  </a:cubicBezTo>
                  <a:cubicBezTo>
                    <a:pt x="3596665" y="484004"/>
                    <a:pt x="3596665" y="484004"/>
                    <a:pt x="3691027" y="507607"/>
                  </a:cubicBezTo>
                  <a:cubicBezTo>
                    <a:pt x="3691027" y="507607"/>
                    <a:pt x="3691027" y="507607"/>
                    <a:pt x="3694656" y="509421"/>
                  </a:cubicBezTo>
                  <a:cubicBezTo>
                    <a:pt x="3696471" y="509421"/>
                    <a:pt x="3698286" y="509421"/>
                    <a:pt x="3700101" y="507606"/>
                  </a:cubicBezTo>
                  <a:cubicBezTo>
                    <a:pt x="3700101" y="507606"/>
                    <a:pt x="3700101" y="507606"/>
                    <a:pt x="3701915" y="505790"/>
                  </a:cubicBezTo>
                  <a:cubicBezTo>
                    <a:pt x="3701915" y="505790"/>
                    <a:pt x="3701915" y="505790"/>
                    <a:pt x="3812610" y="438615"/>
                  </a:cubicBezTo>
                  <a:cubicBezTo>
                    <a:pt x="3812610" y="438615"/>
                    <a:pt x="3812610" y="438615"/>
                    <a:pt x="3859309" y="410275"/>
                  </a:cubicBezTo>
                  <a:lnTo>
                    <a:pt x="3894052" y="389191"/>
                  </a:lnTo>
                  <a:lnTo>
                    <a:pt x="3931510" y="417521"/>
                  </a:lnTo>
                  <a:cubicBezTo>
                    <a:pt x="3946252" y="429770"/>
                    <a:pt x="3961221" y="442019"/>
                    <a:pt x="3978458" y="452000"/>
                  </a:cubicBezTo>
                  <a:cubicBezTo>
                    <a:pt x="3978458" y="452000"/>
                    <a:pt x="3978458" y="452000"/>
                    <a:pt x="3983901" y="453814"/>
                  </a:cubicBezTo>
                  <a:cubicBezTo>
                    <a:pt x="3983901" y="453814"/>
                    <a:pt x="3983901" y="453814"/>
                    <a:pt x="4072806" y="468331"/>
                  </a:cubicBezTo>
                  <a:cubicBezTo>
                    <a:pt x="4072806" y="468331"/>
                    <a:pt x="4072806" y="468331"/>
                    <a:pt x="4159897" y="482848"/>
                  </a:cubicBezTo>
                  <a:cubicBezTo>
                    <a:pt x="4159897" y="482848"/>
                    <a:pt x="4159897" y="482848"/>
                    <a:pt x="4221588" y="526401"/>
                  </a:cubicBezTo>
                  <a:cubicBezTo>
                    <a:pt x="4221588" y="526401"/>
                    <a:pt x="4221588" y="526401"/>
                    <a:pt x="4286906" y="571767"/>
                  </a:cubicBezTo>
                  <a:cubicBezTo>
                    <a:pt x="4286906" y="571767"/>
                    <a:pt x="4286906" y="571767"/>
                    <a:pt x="4288720" y="571767"/>
                  </a:cubicBezTo>
                  <a:cubicBezTo>
                    <a:pt x="4290535" y="573582"/>
                    <a:pt x="4292349" y="573582"/>
                    <a:pt x="4294164" y="573582"/>
                  </a:cubicBezTo>
                  <a:cubicBezTo>
                    <a:pt x="4294164" y="573582"/>
                    <a:pt x="4294164" y="573582"/>
                    <a:pt x="4295977" y="573582"/>
                  </a:cubicBezTo>
                  <a:cubicBezTo>
                    <a:pt x="4295977" y="573582"/>
                    <a:pt x="4295977" y="573582"/>
                    <a:pt x="4361297" y="577210"/>
                  </a:cubicBezTo>
                  <a:cubicBezTo>
                    <a:pt x="4361297" y="577210"/>
                    <a:pt x="4361297" y="577210"/>
                    <a:pt x="4419357" y="579025"/>
                  </a:cubicBezTo>
                  <a:cubicBezTo>
                    <a:pt x="4419357" y="579025"/>
                    <a:pt x="4419357" y="579025"/>
                    <a:pt x="4526407" y="629835"/>
                  </a:cubicBezTo>
                  <a:cubicBezTo>
                    <a:pt x="4526407" y="629835"/>
                    <a:pt x="4526407" y="629835"/>
                    <a:pt x="4635271" y="682460"/>
                  </a:cubicBezTo>
                  <a:lnTo>
                    <a:pt x="4635948" y="682461"/>
                  </a:lnTo>
                  <a:lnTo>
                    <a:pt x="4644112" y="690760"/>
                  </a:lnTo>
                  <a:cubicBezTo>
                    <a:pt x="4658618" y="705507"/>
                    <a:pt x="4687632" y="735004"/>
                    <a:pt x="4745659" y="793995"/>
                  </a:cubicBezTo>
                  <a:cubicBezTo>
                    <a:pt x="4745659" y="793995"/>
                    <a:pt x="4745659" y="793995"/>
                    <a:pt x="4749285" y="797625"/>
                  </a:cubicBezTo>
                  <a:cubicBezTo>
                    <a:pt x="4749285" y="797625"/>
                    <a:pt x="4749285" y="797625"/>
                    <a:pt x="4858086" y="861155"/>
                  </a:cubicBezTo>
                  <a:cubicBezTo>
                    <a:pt x="4858086" y="861155"/>
                    <a:pt x="4858086" y="861155"/>
                    <a:pt x="4966886" y="924684"/>
                  </a:cubicBezTo>
                  <a:cubicBezTo>
                    <a:pt x="4966886" y="924684"/>
                    <a:pt x="4966886" y="924684"/>
                    <a:pt x="5041233" y="973692"/>
                  </a:cubicBezTo>
                  <a:cubicBezTo>
                    <a:pt x="5041233" y="973692"/>
                    <a:pt x="5041233" y="973692"/>
                    <a:pt x="5113766" y="1019070"/>
                  </a:cubicBezTo>
                  <a:cubicBezTo>
                    <a:pt x="5113766" y="1019070"/>
                    <a:pt x="5113766" y="1019070"/>
                    <a:pt x="5152781" y="1061952"/>
                  </a:cubicBezTo>
                  <a:lnTo>
                    <a:pt x="5156856" y="1066431"/>
                  </a:lnTo>
                  <a:lnTo>
                    <a:pt x="5116881" y="1102574"/>
                  </a:lnTo>
                  <a:cubicBezTo>
                    <a:pt x="5096249" y="1121230"/>
                    <a:pt x="5070853" y="1144191"/>
                    <a:pt x="5039597" y="1172451"/>
                  </a:cubicBezTo>
                  <a:cubicBezTo>
                    <a:pt x="5037786" y="1174267"/>
                    <a:pt x="5035973" y="1177900"/>
                    <a:pt x="5034161" y="1179714"/>
                  </a:cubicBezTo>
                  <a:cubicBezTo>
                    <a:pt x="5034161" y="1179714"/>
                    <a:pt x="5034161" y="1179714"/>
                    <a:pt x="5032350" y="1183347"/>
                  </a:cubicBezTo>
                  <a:cubicBezTo>
                    <a:pt x="5032350" y="1183347"/>
                    <a:pt x="5032350" y="1183347"/>
                    <a:pt x="5030538" y="1189703"/>
                  </a:cubicBezTo>
                  <a:lnTo>
                    <a:pt x="5029286" y="1194093"/>
                  </a:lnTo>
                  <a:lnTo>
                    <a:pt x="5025973" y="1194597"/>
                  </a:lnTo>
                  <a:cubicBezTo>
                    <a:pt x="5007739" y="1197375"/>
                    <a:pt x="4986897" y="1200550"/>
                    <a:pt x="4963080" y="1204179"/>
                  </a:cubicBezTo>
                  <a:cubicBezTo>
                    <a:pt x="4963080" y="1204179"/>
                    <a:pt x="4963080" y="1204179"/>
                    <a:pt x="4905010" y="1202365"/>
                  </a:cubicBezTo>
                  <a:cubicBezTo>
                    <a:pt x="4905010" y="1202365"/>
                    <a:pt x="4905010" y="1202365"/>
                    <a:pt x="4846940" y="1198736"/>
                  </a:cubicBezTo>
                  <a:cubicBezTo>
                    <a:pt x="4846940" y="1198736"/>
                    <a:pt x="4846940" y="1198736"/>
                    <a:pt x="4837866" y="1198736"/>
                  </a:cubicBezTo>
                  <a:cubicBezTo>
                    <a:pt x="4837866" y="1198736"/>
                    <a:pt x="4837866" y="1198736"/>
                    <a:pt x="4710838" y="1229578"/>
                  </a:cubicBezTo>
                  <a:cubicBezTo>
                    <a:pt x="4710838" y="1229578"/>
                    <a:pt x="4710838" y="1229578"/>
                    <a:pt x="4585625" y="1260421"/>
                  </a:cubicBezTo>
                  <a:cubicBezTo>
                    <a:pt x="4585625" y="1260421"/>
                    <a:pt x="4585625" y="1260421"/>
                    <a:pt x="4480373" y="1267679"/>
                  </a:cubicBezTo>
                  <a:cubicBezTo>
                    <a:pt x="4480373" y="1267679"/>
                    <a:pt x="4480373" y="1267679"/>
                    <a:pt x="4373306" y="1273121"/>
                  </a:cubicBezTo>
                  <a:cubicBezTo>
                    <a:pt x="4373306" y="1273121"/>
                    <a:pt x="4373306" y="1273121"/>
                    <a:pt x="4126508" y="1291264"/>
                  </a:cubicBezTo>
                  <a:cubicBezTo>
                    <a:pt x="4126508" y="1291264"/>
                    <a:pt x="4126508" y="1291264"/>
                    <a:pt x="3963186" y="1323921"/>
                  </a:cubicBezTo>
                  <a:cubicBezTo>
                    <a:pt x="3963186" y="1323921"/>
                    <a:pt x="3963186" y="1323921"/>
                    <a:pt x="3598434" y="1354763"/>
                  </a:cubicBezTo>
                  <a:lnTo>
                    <a:pt x="3598434" y="1355596"/>
                  </a:lnTo>
                  <a:lnTo>
                    <a:pt x="3546129" y="1336008"/>
                  </a:lnTo>
                  <a:cubicBezTo>
                    <a:pt x="3413237" y="1286243"/>
                    <a:pt x="3257344" y="1227864"/>
                    <a:pt x="3074470" y="1159380"/>
                  </a:cubicBezTo>
                  <a:lnTo>
                    <a:pt x="2952922" y="1113863"/>
                  </a:lnTo>
                  <a:lnTo>
                    <a:pt x="2946594" y="1106049"/>
                  </a:lnTo>
                  <a:cubicBezTo>
                    <a:pt x="2925051" y="1079451"/>
                    <a:pt x="2890582" y="1036894"/>
                    <a:pt x="2835432" y="968802"/>
                  </a:cubicBezTo>
                  <a:cubicBezTo>
                    <a:pt x="2835432" y="968802"/>
                    <a:pt x="2835432" y="968802"/>
                    <a:pt x="2833617" y="965171"/>
                  </a:cubicBezTo>
                  <a:cubicBezTo>
                    <a:pt x="2833617" y="965171"/>
                    <a:pt x="2833617" y="965171"/>
                    <a:pt x="2753729" y="894355"/>
                  </a:cubicBezTo>
                  <a:cubicBezTo>
                    <a:pt x="2753729" y="894355"/>
                    <a:pt x="2753729" y="894355"/>
                    <a:pt x="2673842" y="823540"/>
                  </a:cubicBezTo>
                  <a:cubicBezTo>
                    <a:pt x="2673842" y="823540"/>
                    <a:pt x="2673842" y="823540"/>
                    <a:pt x="2604848" y="754540"/>
                  </a:cubicBezTo>
                  <a:cubicBezTo>
                    <a:pt x="2604848" y="754540"/>
                    <a:pt x="2604848" y="754540"/>
                    <a:pt x="2603769" y="753491"/>
                  </a:cubicBezTo>
                  <a:lnTo>
                    <a:pt x="2598300" y="748166"/>
                  </a:lnTo>
                  <a:lnTo>
                    <a:pt x="2604549" y="741778"/>
                  </a:lnTo>
                  <a:cubicBezTo>
                    <a:pt x="2604549" y="741778"/>
                    <a:pt x="2604549" y="741778"/>
                    <a:pt x="2637346" y="619769"/>
                  </a:cubicBezTo>
                  <a:lnTo>
                    <a:pt x="2630438" y="583768"/>
                  </a:lnTo>
                  <a:lnTo>
                    <a:pt x="2664096" y="596177"/>
                  </a:lnTo>
                  <a:cubicBezTo>
                    <a:pt x="2664096" y="596177"/>
                    <a:pt x="2664096" y="596177"/>
                    <a:pt x="2665903" y="596178"/>
                  </a:cubicBezTo>
                  <a:lnTo>
                    <a:pt x="2628011" y="571119"/>
                  </a:lnTo>
                  <a:lnTo>
                    <a:pt x="2627780" y="569918"/>
                  </a:lnTo>
                  <a:cubicBezTo>
                    <a:pt x="2621403" y="551479"/>
                    <a:pt x="2613660" y="533269"/>
                    <a:pt x="2610015" y="521432"/>
                  </a:cubicBezTo>
                  <a:cubicBezTo>
                    <a:pt x="2610015" y="521432"/>
                    <a:pt x="2610015" y="521432"/>
                    <a:pt x="2610244" y="533042"/>
                  </a:cubicBezTo>
                  <a:lnTo>
                    <a:pt x="2610778" y="560271"/>
                  </a:lnTo>
                  <a:lnTo>
                    <a:pt x="2561071" y="534118"/>
                  </a:lnTo>
                  <a:cubicBezTo>
                    <a:pt x="2541190" y="526816"/>
                    <a:pt x="2517693" y="534118"/>
                    <a:pt x="2496003" y="534118"/>
                  </a:cubicBezTo>
                  <a:cubicBezTo>
                    <a:pt x="2496003" y="534118"/>
                    <a:pt x="2496003" y="534118"/>
                    <a:pt x="2476121" y="534118"/>
                  </a:cubicBezTo>
                  <a:cubicBezTo>
                    <a:pt x="2476121" y="534118"/>
                    <a:pt x="2476121" y="534118"/>
                    <a:pt x="2465277" y="534118"/>
                  </a:cubicBezTo>
                  <a:cubicBezTo>
                    <a:pt x="2459854" y="526816"/>
                    <a:pt x="2452625" y="524991"/>
                    <a:pt x="2445395" y="528641"/>
                  </a:cubicBezTo>
                  <a:lnTo>
                    <a:pt x="2444904" y="529386"/>
                  </a:lnTo>
                  <a:lnTo>
                    <a:pt x="2443678" y="527249"/>
                  </a:lnTo>
                  <a:cubicBezTo>
                    <a:pt x="2438291" y="517865"/>
                    <a:pt x="2432134" y="507141"/>
                    <a:pt x="2425099" y="494885"/>
                  </a:cubicBezTo>
                  <a:cubicBezTo>
                    <a:pt x="2425099" y="494885"/>
                    <a:pt x="2425099" y="494885"/>
                    <a:pt x="2421468" y="491253"/>
                  </a:cubicBezTo>
                  <a:cubicBezTo>
                    <a:pt x="2421468" y="491253"/>
                    <a:pt x="2421468" y="491253"/>
                    <a:pt x="2341581" y="405912"/>
                  </a:cubicBezTo>
                  <a:cubicBezTo>
                    <a:pt x="2341581" y="405912"/>
                    <a:pt x="2341581" y="405912"/>
                    <a:pt x="2331141" y="395244"/>
                  </a:cubicBezTo>
                  <a:lnTo>
                    <a:pt x="2310163" y="373808"/>
                  </a:lnTo>
                  <a:lnTo>
                    <a:pt x="2310660" y="373645"/>
                  </a:lnTo>
                  <a:cubicBezTo>
                    <a:pt x="2316096" y="368228"/>
                    <a:pt x="2317909" y="359202"/>
                    <a:pt x="2312472" y="353785"/>
                  </a:cubicBezTo>
                  <a:cubicBezTo>
                    <a:pt x="2312472" y="353785"/>
                    <a:pt x="2310660" y="350174"/>
                    <a:pt x="2310660" y="350174"/>
                  </a:cubicBezTo>
                  <a:cubicBezTo>
                    <a:pt x="2308848" y="337537"/>
                    <a:pt x="2305223" y="321287"/>
                    <a:pt x="2307035" y="310455"/>
                  </a:cubicBezTo>
                  <a:cubicBezTo>
                    <a:pt x="2307035" y="310455"/>
                    <a:pt x="2307035" y="310455"/>
                    <a:pt x="2305223" y="306844"/>
                  </a:cubicBezTo>
                  <a:cubicBezTo>
                    <a:pt x="2305223" y="306844"/>
                    <a:pt x="2305223" y="306844"/>
                    <a:pt x="2330594" y="250875"/>
                  </a:cubicBezTo>
                  <a:cubicBezTo>
                    <a:pt x="2330594" y="250875"/>
                    <a:pt x="2330594" y="250875"/>
                    <a:pt x="2354153" y="196712"/>
                  </a:cubicBezTo>
                  <a:cubicBezTo>
                    <a:pt x="2354153" y="196712"/>
                    <a:pt x="2354153" y="196712"/>
                    <a:pt x="2383147" y="185880"/>
                  </a:cubicBezTo>
                  <a:cubicBezTo>
                    <a:pt x="2383147" y="185880"/>
                    <a:pt x="2383147" y="185880"/>
                    <a:pt x="2415767" y="173242"/>
                  </a:cubicBezTo>
                  <a:cubicBezTo>
                    <a:pt x="2415767" y="173242"/>
                    <a:pt x="2415767" y="173242"/>
                    <a:pt x="2497316" y="144356"/>
                  </a:cubicBezTo>
                  <a:cubicBezTo>
                    <a:pt x="2497316" y="144356"/>
                    <a:pt x="2497316" y="144356"/>
                    <a:pt x="2569804" y="147966"/>
                  </a:cubicBezTo>
                  <a:cubicBezTo>
                    <a:pt x="2555307" y="144354"/>
                    <a:pt x="2508190" y="129911"/>
                    <a:pt x="2493691" y="131717"/>
                  </a:cubicBezTo>
                  <a:cubicBezTo>
                    <a:pt x="2493691" y="131717"/>
                    <a:pt x="2493691" y="131717"/>
                    <a:pt x="2375899" y="166021"/>
                  </a:cubicBezTo>
                  <a:cubicBezTo>
                    <a:pt x="2374087" y="166021"/>
                    <a:pt x="2339655" y="171437"/>
                    <a:pt x="2334219" y="184075"/>
                  </a:cubicBezTo>
                  <a:cubicBezTo>
                    <a:pt x="2334219" y="184075"/>
                    <a:pt x="2334219" y="184075"/>
                    <a:pt x="2333341" y="185824"/>
                  </a:cubicBezTo>
                  <a:lnTo>
                    <a:pt x="2331634" y="189226"/>
                  </a:lnTo>
                  <a:lnTo>
                    <a:pt x="2320226" y="152562"/>
                  </a:lnTo>
                  <a:cubicBezTo>
                    <a:pt x="2320226" y="150729"/>
                    <a:pt x="2320226" y="148894"/>
                    <a:pt x="2318411" y="147061"/>
                  </a:cubicBezTo>
                  <a:cubicBezTo>
                    <a:pt x="2318411" y="147061"/>
                    <a:pt x="2318411" y="147061"/>
                    <a:pt x="2253063" y="119557"/>
                  </a:cubicBezTo>
                  <a:cubicBezTo>
                    <a:pt x="2253063" y="119557"/>
                    <a:pt x="2253063" y="119557"/>
                    <a:pt x="2160485" y="108555"/>
                  </a:cubicBezTo>
                  <a:cubicBezTo>
                    <a:pt x="2160485" y="108555"/>
                    <a:pt x="2160485" y="108555"/>
                    <a:pt x="2249432" y="132392"/>
                  </a:cubicBezTo>
                  <a:cubicBezTo>
                    <a:pt x="2249432" y="132392"/>
                    <a:pt x="2249432" y="132392"/>
                    <a:pt x="2305704" y="159895"/>
                  </a:cubicBezTo>
                  <a:cubicBezTo>
                    <a:pt x="2305704" y="159895"/>
                    <a:pt x="2305704" y="159895"/>
                    <a:pt x="2312965" y="189233"/>
                  </a:cubicBezTo>
                  <a:cubicBezTo>
                    <a:pt x="2312965" y="189233"/>
                    <a:pt x="2312965" y="189233"/>
                    <a:pt x="2316795" y="203156"/>
                  </a:cubicBezTo>
                  <a:lnTo>
                    <a:pt x="2319572" y="213258"/>
                  </a:lnTo>
                  <a:lnTo>
                    <a:pt x="2310518" y="231297"/>
                  </a:lnTo>
                  <a:cubicBezTo>
                    <a:pt x="2302618" y="247039"/>
                    <a:pt x="2292085" y="268027"/>
                    <a:pt x="2278040" y="296012"/>
                  </a:cubicBezTo>
                  <a:cubicBezTo>
                    <a:pt x="2272603" y="306844"/>
                    <a:pt x="2276228" y="317676"/>
                    <a:pt x="2276228" y="330315"/>
                  </a:cubicBezTo>
                  <a:lnTo>
                    <a:pt x="2279380" y="342355"/>
                  </a:lnTo>
                  <a:lnTo>
                    <a:pt x="2258061" y="320570"/>
                  </a:lnTo>
                  <a:cubicBezTo>
                    <a:pt x="2258061" y="320570"/>
                    <a:pt x="2258061" y="320570"/>
                    <a:pt x="2091023" y="193466"/>
                  </a:cubicBezTo>
                  <a:cubicBezTo>
                    <a:pt x="2042000" y="164413"/>
                    <a:pt x="1978453" y="169860"/>
                    <a:pt x="1922168" y="160781"/>
                  </a:cubicBezTo>
                  <a:cubicBezTo>
                    <a:pt x="1867700" y="149887"/>
                    <a:pt x="1813231" y="129913"/>
                    <a:pt x="1756946" y="129913"/>
                  </a:cubicBezTo>
                  <a:cubicBezTo>
                    <a:pt x="1756946" y="129913"/>
                    <a:pt x="1756946" y="129913"/>
                    <a:pt x="1510020" y="151703"/>
                  </a:cubicBezTo>
                  <a:cubicBezTo>
                    <a:pt x="1510020" y="151703"/>
                    <a:pt x="1510020" y="151703"/>
                    <a:pt x="1375663" y="177123"/>
                  </a:cubicBezTo>
                  <a:cubicBezTo>
                    <a:pt x="1375663" y="177123"/>
                    <a:pt x="1375663" y="177123"/>
                    <a:pt x="1511835" y="166229"/>
                  </a:cubicBezTo>
                  <a:cubicBezTo>
                    <a:pt x="1511835" y="166229"/>
                    <a:pt x="1511835" y="166229"/>
                    <a:pt x="1756946" y="157150"/>
                  </a:cubicBezTo>
                  <a:cubicBezTo>
                    <a:pt x="1756946" y="157150"/>
                    <a:pt x="1756946" y="157150"/>
                    <a:pt x="1914906" y="191650"/>
                  </a:cubicBezTo>
                  <a:cubicBezTo>
                    <a:pt x="1914906" y="191650"/>
                    <a:pt x="1914906" y="191650"/>
                    <a:pt x="2071050" y="222517"/>
                  </a:cubicBezTo>
                  <a:cubicBezTo>
                    <a:pt x="2071050" y="222517"/>
                    <a:pt x="2071050" y="222517"/>
                    <a:pt x="2149123" y="286070"/>
                  </a:cubicBezTo>
                  <a:cubicBezTo>
                    <a:pt x="2149123" y="286070"/>
                    <a:pt x="2149123" y="286070"/>
                    <a:pt x="2229011" y="351439"/>
                  </a:cubicBezTo>
                  <a:cubicBezTo>
                    <a:pt x="2229011" y="351439"/>
                    <a:pt x="2229011" y="351439"/>
                    <a:pt x="2307083" y="434963"/>
                  </a:cubicBezTo>
                  <a:cubicBezTo>
                    <a:pt x="2307083" y="434963"/>
                    <a:pt x="2307083" y="434963"/>
                    <a:pt x="2383339" y="518489"/>
                  </a:cubicBezTo>
                  <a:cubicBezTo>
                    <a:pt x="2383339" y="518489"/>
                    <a:pt x="2383339" y="518489"/>
                    <a:pt x="2390148" y="530519"/>
                  </a:cubicBezTo>
                  <a:lnTo>
                    <a:pt x="2398158" y="544670"/>
                  </a:lnTo>
                  <a:lnTo>
                    <a:pt x="2374542" y="536618"/>
                  </a:lnTo>
                  <a:cubicBezTo>
                    <a:pt x="2360483" y="531825"/>
                    <a:pt x="2341738" y="525433"/>
                    <a:pt x="2316743" y="516911"/>
                  </a:cubicBezTo>
                  <a:lnTo>
                    <a:pt x="2297007" y="510181"/>
                  </a:lnTo>
                  <a:lnTo>
                    <a:pt x="2290348" y="503573"/>
                  </a:lnTo>
                  <a:cubicBezTo>
                    <a:pt x="2283971" y="497695"/>
                    <a:pt x="2277138" y="492271"/>
                    <a:pt x="2271672" y="490461"/>
                  </a:cubicBezTo>
                  <a:cubicBezTo>
                    <a:pt x="2271672" y="490461"/>
                    <a:pt x="2271672" y="490461"/>
                    <a:pt x="2269850" y="490461"/>
                  </a:cubicBezTo>
                  <a:cubicBezTo>
                    <a:pt x="2269850" y="490461"/>
                    <a:pt x="2269850" y="490461"/>
                    <a:pt x="2251630" y="488653"/>
                  </a:cubicBezTo>
                  <a:cubicBezTo>
                    <a:pt x="2251630" y="488653"/>
                    <a:pt x="2251630" y="488653"/>
                    <a:pt x="2233410" y="485037"/>
                  </a:cubicBezTo>
                  <a:cubicBezTo>
                    <a:pt x="2233410" y="485037"/>
                    <a:pt x="2233410" y="485037"/>
                    <a:pt x="2217011" y="475996"/>
                  </a:cubicBezTo>
                  <a:cubicBezTo>
                    <a:pt x="2217011" y="475996"/>
                    <a:pt x="2217011" y="475996"/>
                    <a:pt x="2198791" y="465145"/>
                  </a:cubicBezTo>
                  <a:cubicBezTo>
                    <a:pt x="2198791" y="465145"/>
                    <a:pt x="2198791" y="465145"/>
                    <a:pt x="2082182" y="423554"/>
                  </a:cubicBezTo>
                  <a:cubicBezTo>
                    <a:pt x="2082182" y="423554"/>
                    <a:pt x="2082182" y="423554"/>
                    <a:pt x="2191503" y="475996"/>
                  </a:cubicBezTo>
                  <a:cubicBezTo>
                    <a:pt x="2191503" y="475996"/>
                    <a:pt x="2191503" y="475996"/>
                    <a:pt x="2226122" y="499504"/>
                  </a:cubicBezTo>
                  <a:cubicBezTo>
                    <a:pt x="2226122" y="499504"/>
                    <a:pt x="2226122" y="499504"/>
                    <a:pt x="2227944" y="499504"/>
                  </a:cubicBezTo>
                  <a:cubicBezTo>
                    <a:pt x="2227944" y="499504"/>
                    <a:pt x="2227944" y="499504"/>
                    <a:pt x="2247985" y="503120"/>
                  </a:cubicBezTo>
                  <a:lnTo>
                    <a:pt x="2249565" y="503469"/>
                  </a:lnTo>
                  <a:lnTo>
                    <a:pt x="2247456" y="505574"/>
                  </a:lnTo>
                  <a:cubicBezTo>
                    <a:pt x="2243810" y="509216"/>
                    <a:pt x="2236516" y="516498"/>
                    <a:pt x="2221927" y="531065"/>
                  </a:cubicBezTo>
                  <a:lnTo>
                    <a:pt x="2185645" y="567294"/>
                  </a:lnTo>
                  <a:lnTo>
                    <a:pt x="2178094" y="567991"/>
                  </a:lnTo>
                  <a:cubicBezTo>
                    <a:pt x="2165653" y="569139"/>
                    <a:pt x="2140777" y="571435"/>
                    <a:pt x="2091021" y="576028"/>
                  </a:cubicBezTo>
                  <a:cubicBezTo>
                    <a:pt x="2091021" y="576028"/>
                    <a:pt x="2091021" y="576028"/>
                    <a:pt x="1986081" y="537449"/>
                  </a:cubicBezTo>
                  <a:cubicBezTo>
                    <a:pt x="2005984" y="550309"/>
                    <a:pt x="2067499" y="592563"/>
                    <a:pt x="2091021" y="594398"/>
                  </a:cubicBezTo>
                  <a:cubicBezTo>
                    <a:pt x="2091021" y="594398"/>
                    <a:pt x="2091021" y="594398"/>
                    <a:pt x="2157685" y="593167"/>
                  </a:cubicBezTo>
                  <a:lnTo>
                    <a:pt x="2173603" y="592873"/>
                  </a:lnTo>
                  <a:lnTo>
                    <a:pt x="2167385" y="614602"/>
                  </a:lnTo>
                  <a:cubicBezTo>
                    <a:pt x="2167385" y="614602"/>
                    <a:pt x="2167385" y="614602"/>
                    <a:pt x="2156467" y="649129"/>
                  </a:cubicBezTo>
                  <a:cubicBezTo>
                    <a:pt x="2156467" y="649129"/>
                    <a:pt x="2156467" y="649129"/>
                    <a:pt x="2083668" y="692744"/>
                  </a:cubicBezTo>
                  <a:cubicBezTo>
                    <a:pt x="2083668" y="692744"/>
                    <a:pt x="2083668" y="692744"/>
                    <a:pt x="1936252" y="756347"/>
                  </a:cubicBezTo>
                  <a:cubicBezTo>
                    <a:pt x="1936252" y="756347"/>
                    <a:pt x="1936252" y="756347"/>
                    <a:pt x="2090948" y="709099"/>
                  </a:cubicBezTo>
                  <a:cubicBezTo>
                    <a:pt x="2090948" y="709099"/>
                    <a:pt x="2090948" y="709099"/>
                    <a:pt x="2172846" y="665485"/>
                  </a:cubicBezTo>
                  <a:cubicBezTo>
                    <a:pt x="2174665" y="665486"/>
                    <a:pt x="2176485" y="663668"/>
                    <a:pt x="2176486" y="661852"/>
                  </a:cubicBezTo>
                  <a:cubicBezTo>
                    <a:pt x="2176486" y="661852"/>
                    <a:pt x="2176486" y="661852"/>
                    <a:pt x="2178305" y="660035"/>
                  </a:cubicBezTo>
                  <a:cubicBezTo>
                    <a:pt x="2178305" y="660035"/>
                    <a:pt x="2178305" y="660035"/>
                    <a:pt x="2191045" y="621871"/>
                  </a:cubicBezTo>
                  <a:cubicBezTo>
                    <a:pt x="2191045" y="621871"/>
                    <a:pt x="2191045" y="621871"/>
                    <a:pt x="2201965" y="587343"/>
                  </a:cubicBezTo>
                  <a:cubicBezTo>
                    <a:pt x="2201965" y="587343"/>
                    <a:pt x="2201965" y="587343"/>
                    <a:pt x="2236544" y="556450"/>
                  </a:cubicBezTo>
                  <a:cubicBezTo>
                    <a:pt x="2236544" y="556450"/>
                    <a:pt x="2236544" y="556450"/>
                    <a:pt x="2265663" y="531009"/>
                  </a:cubicBezTo>
                  <a:cubicBezTo>
                    <a:pt x="2265663" y="531009"/>
                    <a:pt x="2265663" y="531009"/>
                    <a:pt x="2331182" y="554633"/>
                  </a:cubicBezTo>
                  <a:cubicBezTo>
                    <a:pt x="2331182" y="554633"/>
                    <a:pt x="2331182" y="554633"/>
                    <a:pt x="2400340" y="581892"/>
                  </a:cubicBezTo>
                  <a:cubicBezTo>
                    <a:pt x="2400340" y="581892"/>
                    <a:pt x="2400340" y="581892"/>
                    <a:pt x="2431279" y="612784"/>
                  </a:cubicBezTo>
                  <a:cubicBezTo>
                    <a:pt x="2431279" y="612784"/>
                    <a:pt x="2431279" y="612784"/>
                    <a:pt x="2435374" y="617100"/>
                  </a:cubicBezTo>
                  <a:lnTo>
                    <a:pt x="2444147" y="626347"/>
                  </a:lnTo>
                  <a:lnTo>
                    <a:pt x="2444617" y="627210"/>
                  </a:lnTo>
                  <a:cubicBezTo>
                    <a:pt x="2451426" y="639692"/>
                    <a:pt x="2465044" y="664660"/>
                    <a:pt x="2492278" y="714593"/>
                  </a:cubicBezTo>
                  <a:cubicBezTo>
                    <a:pt x="2492278" y="714593"/>
                    <a:pt x="2492278" y="714593"/>
                    <a:pt x="2495909" y="720041"/>
                  </a:cubicBezTo>
                  <a:cubicBezTo>
                    <a:pt x="2495909" y="720041"/>
                    <a:pt x="2495909" y="720041"/>
                    <a:pt x="2498065" y="722254"/>
                  </a:cubicBezTo>
                  <a:lnTo>
                    <a:pt x="2509756" y="734254"/>
                  </a:lnTo>
                  <a:lnTo>
                    <a:pt x="2502955" y="746308"/>
                  </a:lnTo>
                  <a:cubicBezTo>
                    <a:pt x="2496864" y="757104"/>
                    <a:pt x="2488742" y="771497"/>
                    <a:pt x="2477914" y="790689"/>
                  </a:cubicBezTo>
                  <a:cubicBezTo>
                    <a:pt x="2477914" y="790689"/>
                    <a:pt x="2477914" y="790689"/>
                    <a:pt x="2430992" y="838211"/>
                  </a:cubicBezTo>
                  <a:cubicBezTo>
                    <a:pt x="2452648" y="829072"/>
                    <a:pt x="2476109" y="821759"/>
                    <a:pt x="2495962" y="807139"/>
                  </a:cubicBezTo>
                  <a:cubicBezTo>
                    <a:pt x="2504082" y="801655"/>
                    <a:pt x="2515362" y="787033"/>
                    <a:pt x="2525965" y="771725"/>
                  </a:cubicBezTo>
                  <a:lnTo>
                    <a:pt x="2534202" y="759345"/>
                  </a:lnTo>
                  <a:lnTo>
                    <a:pt x="2554123" y="779791"/>
                  </a:lnTo>
                  <a:cubicBezTo>
                    <a:pt x="2573527" y="799707"/>
                    <a:pt x="2599400" y="826264"/>
                    <a:pt x="2633897" y="861672"/>
                  </a:cubicBezTo>
                  <a:cubicBezTo>
                    <a:pt x="2633897" y="861672"/>
                    <a:pt x="2633897" y="861672"/>
                    <a:pt x="2713785" y="934302"/>
                  </a:cubicBezTo>
                  <a:cubicBezTo>
                    <a:pt x="2713785" y="934302"/>
                    <a:pt x="2713785" y="934302"/>
                    <a:pt x="2790041" y="1005118"/>
                  </a:cubicBezTo>
                  <a:cubicBezTo>
                    <a:pt x="2790041" y="1005118"/>
                    <a:pt x="2790041" y="1005118"/>
                    <a:pt x="2836263" y="1065940"/>
                  </a:cubicBezTo>
                  <a:lnTo>
                    <a:pt x="2852174" y="1086878"/>
                  </a:lnTo>
                  <a:lnTo>
                    <a:pt x="2842539" y="1089291"/>
                  </a:lnTo>
                  <a:cubicBezTo>
                    <a:pt x="2842539" y="1089291"/>
                    <a:pt x="2842539" y="1089291"/>
                    <a:pt x="2621333" y="1193551"/>
                  </a:cubicBezTo>
                  <a:lnTo>
                    <a:pt x="2534815" y="1234331"/>
                  </a:lnTo>
                  <a:lnTo>
                    <a:pt x="2523727" y="1231048"/>
                  </a:lnTo>
                  <a:cubicBezTo>
                    <a:pt x="2485377" y="1219692"/>
                    <a:pt x="2408678" y="1196981"/>
                    <a:pt x="2255279" y="1151557"/>
                  </a:cubicBezTo>
                  <a:cubicBezTo>
                    <a:pt x="2255279" y="1151557"/>
                    <a:pt x="2255279" y="1151557"/>
                    <a:pt x="1953927" y="1062527"/>
                  </a:cubicBezTo>
                  <a:cubicBezTo>
                    <a:pt x="1953927" y="1062527"/>
                    <a:pt x="1953927" y="1062527"/>
                    <a:pt x="1721560" y="848131"/>
                  </a:cubicBezTo>
                  <a:cubicBezTo>
                    <a:pt x="1721560" y="848131"/>
                    <a:pt x="1721560" y="848131"/>
                    <a:pt x="1562243" y="700849"/>
                  </a:cubicBezTo>
                  <a:lnTo>
                    <a:pt x="1488296" y="632488"/>
                  </a:lnTo>
                  <a:lnTo>
                    <a:pt x="1488325" y="632076"/>
                  </a:lnTo>
                  <a:cubicBezTo>
                    <a:pt x="1489010" y="622079"/>
                    <a:pt x="1490380" y="602086"/>
                    <a:pt x="1493120" y="562101"/>
                  </a:cubicBezTo>
                  <a:cubicBezTo>
                    <a:pt x="1493120" y="562101"/>
                    <a:pt x="1493120" y="562101"/>
                    <a:pt x="1463895" y="233132"/>
                  </a:cubicBezTo>
                  <a:cubicBezTo>
                    <a:pt x="1463895" y="233132"/>
                    <a:pt x="1463895" y="233132"/>
                    <a:pt x="1460242" y="233133"/>
                  </a:cubicBezTo>
                  <a:cubicBezTo>
                    <a:pt x="1460242" y="233133"/>
                    <a:pt x="1460242" y="233133"/>
                    <a:pt x="1434671" y="560284"/>
                  </a:cubicBezTo>
                  <a:cubicBezTo>
                    <a:pt x="1434671" y="560284"/>
                    <a:pt x="1434671" y="560284"/>
                    <a:pt x="1433901" y="580986"/>
                  </a:cubicBezTo>
                  <a:lnTo>
                    <a:pt x="1433360" y="595478"/>
                  </a:lnTo>
                  <a:lnTo>
                    <a:pt x="1421145" y="587856"/>
                  </a:lnTo>
                  <a:cubicBezTo>
                    <a:pt x="1401487" y="575592"/>
                    <a:pt x="1375278" y="559239"/>
                    <a:pt x="1340333" y="537436"/>
                  </a:cubicBezTo>
                  <a:cubicBezTo>
                    <a:pt x="1340333" y="537436"/>
                    <a:pt x="1340333" y="537436"/>
                    <a:pt x="1202364" y="453857"/>
                  </a:cubicBezTo>
                  <a:cubicBezTo>
                    <a:pt x="1202364" y="453857"/>
                    <a:pt x="1202364" y="453857"/>
                    <a:pt x="1102519" y="328490"/>
                  </a:cubicBezTo>
                  <a:cubicBezTo>
                    <a:pt x="1102519" y="328490"/>
                    <a:pt x="1102519" y="328490"/>
                    <a:pt x="1033198" y="243286"/>
                  </a:cubicBezTo>
                  <a:lnTo>
                    <a:pt x="1017913" y="224499"/>
                  </a:lnTo>
                  <a:lnTo>
                    <a:pt x="1022593" y="221294"/>
                  </a:lnTo>
                  <a:cubicBezTo>
                    <a:pt x="1031905" y="214920"/>
                    <a:pt x="1050525" y="202171"/>
                    <a:pt x="1087769" y="176672"/>
                  </a:cubicBezTo>
                  <a:cubicBezTo>
                    <a:pt x="1087769" y="176672"/>
                    <a:pt x="1087769" y="176672"/>
                    <a:pt x="1160438" y="125674"/>
                  </a:cubicBezTo>
                  <a:cubicBezTo>
                    <a:pt x="1160438" y="125674"/>
                    <a:pt x="1160438" y="125674"/>
                    <a:pt x="1193137" y="120210"/>
                  </a:cubicBezTo>
                  <a:cubicBezTo>
                    <a:pt x="1193137" y="120210"/>
                    <a:pt x="1193137" y="120210"/>
                    <a:pt x="1231291" y="112924"/>
                  </a:cubicBezTo>
                  <a:cubicBezTo>
                    <a:pt x="1231291" y="112924"/>
                    <a:pt x="1231291" y="112924"/>
                    <a:pt x="1234924" y="111102"/>
                  </a:cubicBezTo>
                  <a:cubicBezTo>
                    <a:pt x="1236740" y="111102"/>
                    <a:pt x="1238557" y="107460"/>
                    <a:pt x="1238557" y="105638"/>
                  </a:cubicBezTo>
                  <a:cubicBezTo>
                    <a:pt x="1242190" y="89247"/>
                    <a:pt x="1236740" y="63748"/>
                    <a:pt x="1234924" y="47356"/>
                  </a:cubicBezTo>
                  <a:cubicBezTo>
                    <a:pt x="1234924" y="47356"/>
                    <a:pt x="1234924" y="47356"/>
                    <a:pt x="1231291" y="0"/>
                  </a:cubicBezTo>
                  <a:cubicBezTo>
                    <a:pt x="1231291" y="0"/>
                    <a:pt x="1231291" y="0"/>
                    <a:pt x="1220390" y="47356"/>
                  </a:cubicBezTo>
                  <a:cubicBezTo>
                    <a:pt x="1220390" y="47356"/>
                    <a:pt x="1220390" y="47356"/>
                    <a:pt x="1220390" y="74675"/>
                  </a:cubicBezTo>
                  <a:cubicBezTo>
                    <a:pt x="1220390" y="74675"/>
                    <a:pt x="1220390" y="74675"/>
                    <a:pt x="1220390" y="92889"/>
                  </a:cubicBezTo>
                  <a:cubicBezTo>
                    <a:pt x="1220390" y="92889"/>
                    <a:pt x="1220390" y="92889"/>
                    <a:pt x="1189505" y="96532"/>
                  </a:cubicBezTo>
                  <a:cubicBezTo>
                    <a:pt x="1189505" y="96532"/>
                    <a:pt x="1189505" y="96532"/>
                    <a:pt x="1153172" y="100175"/>
                  </a:cubicBezTo>
                  <a:cubicBezTo>
                    <a:pt x="1153172" y="100175"/>
                    <a:pt x="1153172" y="100175"/>
                    <a:pt x="1147721" y="103818"/>
                  </a:cubicBezTo>
                  <a:cubicBezTo>
                    <a:pt x="1147721" y="103818"/>
                    <a:pt x="1147721" y="103818"/>
                    <a:pt x="1043055" y="166045"/>
                  </a:cubicBezTo>
                  <a:lnTo>
                    <a:pt x="992642" y="196018"/>
                  </a:lnTo>
                  <a:lnTo>
                    <a:pt x="990703" y="194860"/>
                  </a:lnTo>
                  <a:cubicBezTo>
                    <a:pt x="976578" y="186429"/>
                    <a:pt x="920074" y="152703"/>
                    <a:pt x="694060" y="17795"/>
                  </a:cubicBez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 name="任意多边形 137">
              <a:extLst>
                <a:ext uri="{FF2B5EF4-FFF2-40B4-BE49-F238E27FC236}">
                  <a16:creationId xmlns:a16="http://schemas.microsoft.com/office/drawing/2014/main" id="{9F48998B-52CB-42A9-A470-577CDBCE4EA2}"/>
                </a:ext>
              </a:extLst>
            </p:cNvPr>
            <p:cNvSpPr>
              <a:spLocks/>
            </p:cNvSpPr>
            <p:nvPr/>
          </p:nvSpPr>
          <p:spPr bwMode="auto">
            <a:xfrm rot="20933214">
              <a:off x="-6156731" y="1694054"/>
              <a:ext cx="342398" cy="3246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7" name="任意多边形 304">
              <a:extLst>
                <a:ext uri="{FF2B5EF4-FFF2-40B4-BE49-F238E27FC236}">
                  <a16:creationId xmlns:a16="http://schemas.microsoft.com/office/drawing/2014/main" id="{63CCDD30-3636-4286-961C-15DFBBFD5BE9}"/>
                </a:ext>
              </a:extLst>
            </p:cNvPr>
            <p:cNvSpPr>
              <a:spLocks/>
            </p:cNvSpPr>
            <p:nvPr/>
          </p:nvSpPr>
          <p:spPr bwMode="auto">
            <a:xfrm rot="20933214">
              <a:off x="-2341371" y="-317695"/>
              <a:ext cx="323792" cy="30699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8" name="Freeform 36">
              <a:extLst>
                <a:ext uri="{FF2B5EF4-FFF2-40B4-BE49-F238E27FC236}">
                  <a16:creationId xmlns:a16="http://schemas.microsoft.com/office/drawing/2014/main" id="{DBC597EA-E0AC-471D-A843-7174B6C6CC97}"/>
                </a:ext>
              </a:extLst>
            </p:cNvPr>
            <p:cNvSpPr>
              <a:spLocks/>
            </p:cNvSpPr>
            <p:nvPr/>
          </p:nvSpPr>
          <p:spPr bwMode="auto">
            <a:xfrm rot="20887781" flipH="1">
              <a:off x="-3746931" y="508439"/>
              <a:ext cx="124386" cy="255184"/>
            </a:xfrm>
            <a:custGeom>
              <a:avLst/>
              <a:gdLst>
                <a:gd name="T0" fmla="*/ 92 w 95"/>
                <a:gd name="T1" fmla="*/ 184 h 195"/>
                <a:gd name="T2" fmla="*/ 73 w 95"/>
                <a:gd name="T3" fmla="*/ 194 h 195"/>
                <a:gd name="T4" fmla="*/ 59 w 95"/>
                <a:gd name="T5" fmla="*/ 184 h 195"/>
                <a:gd name="T6" fmla="*/ 39 w 95"/>
                <a:gd name="T7" fmla="*/ 161 h 195"/>
                <a:gd name="T8" fmla="*/ 11 w 95"/>
                <a:gd name="T9" fmla="*/ 117 h 195"/>
                <a:gd name="T10" fmla="*/ 21 w 95"/>
                <a:gd name="T11" fmla="*/ 48 h 195"/>
                <a:gd name="T12" fmla="*/ 0 w 95"/>
                <a:gd name="T13" fmla="*/ 0 h 195"/>
                <a:gd name="T14" fmla="*/ 1 w 95"/>
                <a:gd name="T15" fmla="*/ 0 h 195"/>
                <a:gd name="T16" fmla="*/ 35 w 95"/>
                <a:gd name="T17" fmla="*/ 46 h 195"/>
                <a:gd name="T18" fmla="*/ 33 w 95"/>
                <a:gd name="T19" fmla="*/ 119 h 195"/>
                <a:gd name="T20" fmla="*/ 59 w 95"/>
                <a:gd name="T21" fmla="*/ 146 h 195"/>
                <a:gd name="T22" fmla="*/ 69 w 95"/>
                <a:gd name="T23" fmla="*/ 157 h 195"/>
                <a:gd name="T24" fmla="*/ 78 w 95"/>
                <a:gd name="T25" fmla="*/ 165 h 195"/>
                <a:gd name="T26" fmla="*/ 78 w 95"/>
                <a:gd name="T27" fmla="*/ 166 h 195"/>
                <a:gd name="T28" fmla="*/ 84 w 95"/>
                <a:gd name="T29" fmla="*/ 167 h 195"/>
                <a:gd name="T30" fmla="*/ 92 w 95"/>
                <a:gd name="T31" fmla="*/ 184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5" h="195">
                  <a:moveTo>
                    <a:pt x="92" y="184"/>
                  </a:moveTo>
                  <a:cubicBezTo>
                    <a:pt x="88" y="191"/>
                    <a:pt x="82" y="195"/>
                    <a:pt x="73" y="194"/>
                  </a:cubicBezTo>
                  <a:cubicBezTo>
                    <a:pt x="68" y="192"/>
                    <a:pt x="63" y="188"/>
                    <a:pt x="59" y="184"/>
                  </a:cubicBezTo>
                  <a:cubicBezTo>
                    <a:pt x="39" y="161"/>
                    <a:pt x="39" y="161"/>
                    <a:pt x="39" y="161"/>
                  </a:cubicBezTo>
                  <a:cubicBezTo>
                    <a:pt x="29" y="147"/>
                    <a:pt x="13" y="134"/>
                    <a:pt x="11" y="117"/>
                  </a:cubicBezTo>
                  <a:cubicBezTo>
                    <a:pt x="8" y="94"/>
                    <a:pt x="19" y="71"/>
                    <a:pt x="21" y="48"/>
                  </a:cubicBezTo>
                  <a:cubicBezTo>
                    <a:pt x="0" y="0"/>
                    <a:pt x="0" y="0"/>
                    <a:pt x="0" y="0"/>
                  </a:cubicBezTo>
                  <a:cubicBezTo>
                    <a:pt x="1" y="0"/>
                    <a:pt x="1" y="0"/>
                    <a:pt x="1" y="0"/>
                  </a:cubicBezTo>
                  <a:cubicBezTo>
                    <a:pt x="8" y="10"/>
                    <a:pt x="32" y="33"/>
                    <a:pt x="35" y="46"/>
                  </a:cubicBezTo>
                  <a:cubicBezTo>
                    <a:pt x="40" y="69"/>
                    <a:pt x="28" y="95"/>
                    <a:pt x="33" y="119"/>
                  </a:cubicBezTo>
                  <a:cubicBezTo>
                    <a:pt x="35" y="131"/>
                    <a:pt x="50" y="136"/>
                    <a:pt x="59" y="146"/>
                  </a:cubicBezTo>
                  <a:cubicBezTo>
                    <a:pt x="69" y="157"/>
                    <a:pt x="69" y="157"/>
                    <a:pt x="69" y="157"/>
                  </a:cubicBezTo>
                  <a:cubicBezTo>
                    <a:pt x="78" y="165"/>
                    <a:pt x="78" y="165"/>
                    <a:pt x="78" y="165"/>
                  </a:cubicBezTo>
                  <a:cubicBezTo>
                    <a:pt x="78" y="166"/>
                    <a:pt x="78" y="166"/>
                    <a:pt x="78" y="166"/>
                  </a:cubicBezTo>
                  <a:cubicBezTo>
                    <a:pt x="80" y="166"/>
                    <a:pt x="82" y="166"/>
                    <a:pt x="84" y="167"/>
                  </a:cubicBezTo>
                  <a:cubicBezTo>
                    <a:pt x="92" y="170"/>
                    <a:pt x="95" y="177"/>
                    <a:pt x="92" y="184"/>
                  </a:cubicBez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9" name="任意多边形 349">
              <a:extLst>
                <a:ext uri="{FF2B5EF4-FFF2-40B4-BE49-F238E27FC236}">
                  <a16:creationId xmlns:a16="http://schemas.microsoft.com/office/drawing/2014/main" id="{88BE8438-4D06-4898-9271-B26802061E71}"/>
                </a:ext>
              </a:extLst>
            </p:cNvPr>
            <p:cNvSpPr>
              <a:spLocks/>
            </p:cNvSpPr>
            <p:nvPr/>
          </p:nvSpPr>
          <p:spPr bwMode="auto">
            <a:xfrm rot="20933214">
              <a:off x="-1846406" y="1483052"/>
              <a:ext cx="212399" cy="20138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任意多边形 350">
              <a:extLst>
                <a:ext uri="{FF2B5EF4-FFF2-40B4-BE49-F238E27FC236}">
                  <a16:creationId xmlns:a16="http://schemas.microsoft.com/office/drawing/2014/main" id="{F642BAED-799D-482B-928F-BEA3BB606BAB}"/>
                </a:ext>
              </a:extLst>
            </p:cNvPr>
            <p:cNvSpPr>
              <a:spLocks/>
            </p:cNvSpPr>
            <p:nvPr/>
          </p:nvSpPr>
          <p:spPr bwMode="auto">
            <a:xfrm rot="20933214">
              <a:off x="-3749477" y="727244"/>
              <a:ext cx="286025" cy="27118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1" name="Freeform 38">
              <a:extLst>
                <a:ext uri="{FF2B5EF4-FFF2-40B4-BE49-F238E27FC236}">
                  <a16:creationId xmlns:a16="http://schemas.microsoft.com/office/drawing/2014/main" id="{7FBB45EB-A62D-43AB-8E50-B43B240EC1BE}"/>
                </a:ext>
              </a:extLst>
            </p:cNvPr>
            <p:cNvSpPr>
              <a:spLocks/>
            </p:cNvSpPr>
            <p:nvPr/>
          </p:nvSpPr>
          <p:spPr bwMode="auto">
            <a:xfrm rot="20887781" flipH="1">
              <a:off x="-3424786" y="374721"/>
              <a:ext cx="45719" cy="138541"/>
            </a:xfrm>
            <a:custGeom>
              <a:avLst/>
              <a:gdLst>
                <a:gd name="T0" fmla="*/ 3 w 32"/>
                <a:gd name="T1" fmla="*/ 86 h 98"/>
                <a:gd name="T2" fmla="*/ 0 w 32"/>
                <a:gd name="T3" fmla="*/ 0 h 98"/>
                <a:gd name="T4" fmla="*/ 30 w 32"/>
                <a:gd name="T5" fmla="*/ 81 h 98"/>
                <a:gd name="T6" fmla="*/ 19 w 32"/>
                <a:gd name="T7" fmla="*/ 97 h 98"/>
                <a:gd name="T8" fmla="*/ 3 w 32"/>
                <a:gd name="T9" fmla="*/ 86 h 98"/>
              </a:gdLst>
              <a:ahLst/>
              <a:cxnLst>
                <a:cxn ang="0">
                  <a:pos x="T0" y="T1"/>
                </a:cxn>
                <a:cxn ang="0">
                  <a:pos x="T2" y="T3"/>
                </a:cxn>
                <a:cxn ang="0">
                  <a:pos x="T4" y="T5"/>
                </a:cxn>
                <a:cxn ang="0">
                  <a:pos x="T6" y="T7"/>
                </a:cxn>
                <a:cxn ang="0">
                  <a:pos x="T8" y="T9"/>
                </a:cxn>
              </a:cxnLst>
              <a:rect l="0" t="0" r="r" b="b"/>
              <a:pathLst>
                <a:path w="32" h="98">
                  <a:moveTo>
                    <a:pt x="3" y="86"/>
                  </a:moveTo>
                  <a:cubicBezTo>
                    <a:pt x="0" y="0"/>
                    <a:pt x="0" y="0"/>
                    <a:pt x="0" y="0"/>
                  </a:cubicBezTo>
                  <a:cubicBezTo>
                    <a:pt x="30" y="81"/>
                    <a:pt x="30" y="81"/>
                    <a:pt x="30" y="81"/>
                  </a:cubicBezTo>
                  <a:cubicBezTo>
                    <a:pt x="32" y="89"/>
                    <a:pt x="27" y="96"/>
                    <a:pt x="19" y="97"/>
                  </a:cubicBezTo>
                  <a:cubicBezTo>
                    <a:pt x="12" y="98"/>
                    <a:pt x="4" y="94"/>
                    <a:pt x="3" y="86"/>
                  </a:cubicBez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 name="任意多边形 369">
              <a:extLst>
                <a:ext uri="{FF2B5EF4-FFF2-40B4-BE49-F238E27FC236}">
                  <a16:creationId xmlns:a16="http://schemas.microsoft.com/office/drawing/2014/main" id="{40106B8F-6BD6-493A-836E-1792CB1DC8E5}"/>
                </a:ext>
              </a:extLst>
            </p:cNvPr>
            <p:cNvSpPr>
              <a:spLocks/>
            </p:cNvSpPr>
            <p:nvPr/>
          </p:nvSpPr>
          <p:spPr bwMode="auto">
            <a:xfrm rot="20933214">
              <a:off x="-5673043" y="1407892"/>
              <a:ext cx="342398" cy="3246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 name="任意多边形 370">
              <a:extLst>
                <a:ext uri="{FF2B5EF4-FFF2-40B4-BE49-F238E27FC236}">
                  <a16:creationId xmlns:a16="http://schemas.microsoft.com/office/drawing/2014/main" id="{900B9984-3AD4-4AC1-ADB5-7D21B2152C09}"/>
                </a:ext>
              </a:extLst>
            </p:cNvPr>
            <p:cNvSpPr>
              <a:spLocks/>
            </p:cNvSpPr>
            <p:nvPr/>
          </p:nvSpPr>
          <p:spPr bwMode="auto">
            <a:xfrm rot="20933214">
              <a:off x="-5215493" y="949625"/>
              <a:ext cx="316406" cy="29999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 name="任意多边形 371">
              <a:extLst>
                <a:ext uri="{FF2B5EF4-FFF2-40B4-BE49-F238E27FC236}">
                  <a16:creationId xmlns:a16="http://schemas.microsoft.com/office/drawing/2014/main" id="{06BBB0C3-D8DD-4074-B266-DA25F69D49DF}"/>
                </a:ext>
              </a:extLst>
            </p:cNvPr>
            <p:cNvSpPr>
              <a:spLocks/>
            </p:cNvSpPr>
            <p:nvPr/>
          </p:nvSpPr>
          <p:spPr bwMode="auto">
            <a:xfrm rot="20933214">
              <a:off x="-3204521" y="-127418"/>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 name="任意多边形 338">
              <a:extLst>
                <a:ext uri="{FF2B5EF4-FFF2-40B4-BE49-F238E27FC236}">
                  <a16:creationId xmlns:a16="http://schemas.microsoft.com/office/drawing/2014/main" id="{51718B28-F925-4BA5-A38F-2A09A0BEBF73}"/>
                </a:ext>
              </a:extLst>
            </p:cNvPr>
            <p:cNvSpPr>
              <a:spLocks/>
            </p:cNvSpPr>
            <p:nvPr/>
          </p:nvSpPr>
          <p:spPr bwMode="auto">
            <a:xfrm rot="20933214">
              <a:off x="-4204706" y="752462"/>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6" name="任意多边形 339">
              <a:extLst>
                <a:ext uri="{FF2B5EF4-FFF2-40B4-BE49-F238E27FC236}">
                  <a16:creationId xmlns:a16="http://schemas.microsoft.com/office/drawing/2014/main" id="{2AC74292-3DFB-441E-953D-A86E316B57D9}"/>
                </a:ext>
              </a:extLst>
            </p:cNvPr>
            <p:cNvSpPr>
              <a:spLocks/>
            </p:cNvSpPr>
            <p:nvPr/>
          </p:nvSpPr>
          <p:spPr bwMode="auto">
            <a:xfrm rot="20933214">
              <a:off x="-3210227" y="584150"/>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7" name="任意多边形 341">
              <a:extLst>
                <a:ext uri="{FF2B5EF4-FFF2-40B4-BE49-F238E27FC236}">
                  <a16:creationId xmlns:a16="http://schemas.microsoft.com/office/drawing/2014/main" id="{8B707A2F-1F20-4F3F-AE6A-0FB544BF6D7D}"/>
                </a:ext>
              </a:extLst>
            </p:cNvPr>
            <p:cNvSpPr>
              <a:spLocks/>
            </p:cNvSpPr>
            <p:nvPr/>
          </p:nvSpPr>
          <p:spPr bwMode="auto">
            <a:xfrm rot="20933214">
              <a:off x="-3804787" y="452846"/>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8" name="任意多边形 345">
              <a:extLst>
                <a:ext uri="{FF2B5EF4-FFF2-40B4-BE49-F238E27FC236}">
                  <a16:creationId xmlns:a16="http://schemas.microsoft.com/office/drawing/2014/main" id="{10A7F464-F084-4513-96EC-844D3179A96F}"/>
                </a:ext>
              </a:extLst>
            </p:cNvPr>
            <p:cNvSpPr>
              <a:spLocks/>
            </p:cNvSpPr>
            <p:nvPr/>
          </p:nvSpPr>
          <p:spPr bwMode="auto">
            <a:xfrm rot="20933214">
              <a:off x="-4037771" y="928442"/>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9" name="任意多边形 346">
              <a:extLst>
                <a:ext uri="{FF2B5EF4-FFF2-40B4-BE49-F238E27FC236}">
                  <a16:creationId xmlns:a16="http://schemas.microsoft.com/office/drawing/2014/main" id="{102D768A-8FBA-44D3-B947-5F6E0A65456D}"/>
                </a:ext>
              </a:extLst>
            </p:cNvPr>
            <p:cNvSpPr>
              <a:spLocks/>
            </p:cNvSpPr>
            <p:nvPr/>
          </p:nvSpPr>
          <p:spPr bwMode="auto">
            <a:xfrm rot="20933214">
              <a:off x="-3423439" y="336034"/>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0" name="任意多边形 347">
              <a:extLst>
                <a:ext uri="{FF2B5EF4-FFF2-40B4-BE49-F238E27FC236}">
                  <a16:creationId xmlns:a16="http://schemas.microsoft.com/office/drawing/2014/main" id="{592BE385-0630-48A7-9ECA-A528222B3A44}"/>
                </a:ext>
              </a:extLst>
            </p:cNvPr>
            <p:cNvSpPr>
              <a:spLocks/>
            </p:cNvSpPr>
            <p:nvPr/>
          </p:nvSpPr>
          <p:spPr bwMode="auto">
            <a:xfrm rot="20933214">
              <a:off x="-5041585" y="1523055"/>
              <a:ext cx="384386" cy="36444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1" name="任意多边形 348">
              <a:extLst>
                <a:ext uri="{FF2B5EF4-FFF2-40B4-BE49-F238E27FC236}">
                  <a16:creationId xmlns:a16="http://schemas.microsoft.com/office/drawing/2014/main" id="{DFEF1A83-228F-42D7-B53B-13EC6DEEB3E0}"/>
                </a:ext>
              </a:extLst>
            </p:cNvPr>
            <p:cNvSpPr>
              <a:spLocks/>
            </p:cNvSpPr>
            <p:nvPr/>
          </p:nvSpPr>
          <p:spPr bwMode="auto">
            <a:xfrm rot="20933214">
              <a:off x="-3614354" y="608719"/>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2" name="任意多边形 351">
              <a:extLst>
                <a:ext uri="{FF2B5EF4-FFF2-40B4-BE49-F238E27FC236}">
                  <a16:creationId xmlns:a16="http://schemas.microsoft.com/office/drawing/2014/main" id="{BF0A9CC3-74FA-4A4D-9E5D-6DD23556877C}"/>
                </a:ext>
              </a:extLst>
            </p:cNvPr>
            <p:cNvSpPr>
              <a:spLocks/>
            </p:cNvSpPr>
            <p:nvPr/>
          </p:nvSpPr>
          <p:spPr bwMode="auto">
            <a:xfrm rot="20933214">
              <a:off x="-4397778" y="965277"/>
              <a:ext cx="376400" cy="3568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3" name="任意多边形 124">
              <a:extLst>
                <a:ext uri="{FF2B5EF4-FFF2-40B4-BE49-F238E27FC236}">
                  <a16:creationId xmlns:a16="http://schemas.microsoft.com/office/drawing/2014/main" id="{77BF133F-7154-461E-8F25-6D489E32B21F}"/>
                </a:ext>
              </a:extLst>
            </p:cNvPr>
            <p:cNvSpPr>
              <a:spLocks/>
            </p:cNvSpPr>
            <p:nvPr/>
          </p:nvSpPr>
          <p:spPr bwMode="auto">
            <a:xfrm rot="20933214">
              <a:off x="-3689324" y="934964"/>
              <a:ext cx="384386" cy="36444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4" name="任意多边形 125">
              <a:extLst>
                <a:ext uri="{FF2B5EF4-FFF2-40B4-BE49-F238E27FC236}">
                  <a16:creationId xmlns:a16="http://schemas.microsoft.com/office/drawing/2014/main" id="{26E1751D-0308-4242-93FB-251658D43FFE}"/>
                </a:ext>
              </a:extLst>
            </p:cNvPr>
            <p:cNvSpPr>
              <a:spLocks/>
            </p:cNvSpPr>
            <p:nvPr/>
          </p:nvSpPr>
          <p:spPr bwMode="auto">
            <a:xfrm rot="20933214">
              <a:off x="-2612139" y="1134619"/>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5" name="任意多边形 126">
              <a:extLst>
                <a:ext uri="{FF2B5EF4-FFF2-40B4-BE49-F238E27FC236}">
                  <a16:creationId xmlns:a16="http://schemas.microsoft.com/office/drawing/2014/main" id="{AD3F86BC-3BD3-4962-BD84-DB4DC162D6FA}"/>
                </a:ext>
              </a:extLst>
            </p:cNvPr>
            <p:cNvSpPr>
              <a:spLocks/>
            </p:cNvSpPr>
            <p:nvPr/>
          </p:nvSpPr>
          <p:spPr bwMode="auto">
            <a:xfrm rot="20933214">
              <a:off x="-1399100" y="1701035"/>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 name="任意多边形 127">
              <a:extLst>
                <a:ext uri="{FF2B5EF4-FFF2-40B4-BE49-F238E27FC236}">
                  <a16:creationId xmlns:a16="http://schemas.microsoft.com/office/drawing/2014/main" id="{9C6F6FA8-535C-48D8-BBCF-B95D2C95027D}"/>
                </a:ext>
              </a:extLst>
            </p:cNvPr>
            <p:cNvSpPr>
              <a:spLocks/>
            </p:cNvSpPr>
            <p:nvPr/>
          </p:nvSpPr>
          <p:spPr bwMode="auto">
            <a:xfrm rot="20933214">
              <a:off x="-2612139" y="1323535"/>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 name="任意多边形 128">
              <a:extLst>
                <a:ext uri="{FF2B5EF4-FFF2-40B4-BE49-F238E27FC236}">
                  <a16:creationId xmlns:a16="http://schemas.microsoft.com/office/drawing/2014/main" id="{AB4532C2-A01B-4634-81E0-91064CC2B5A2}"/>
                </a:ext>
              </a:extLst>
            </p:cNvPr>
            <p:cNvSpPr>
              <a:spLocks/>
            </p:cNvSpPr>
            <p:nvPr/>
          </p:nvSpPr>
          <p:spPr bwMode="auto">
            <a:xfrm rot="20933214">
              <a:off x="-943386" y="1410735"/>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 name="任意多边形 129">
              <a:extLst>
                <a:ext uri="{FF2B5EF4-FFF2-40B4-BE49-F238E27FC236}">
                  <a16:creationId xmlns:a16="http://schemas.microsoft.com/office/drawing/2014/main" id="{E904BE20-B66E-4CD4-A6E5-BDE361578D02}"/>
                </a:ext>
              </a:extLst>
            </p:cNvPr>
            <p:cNvSpPr>
              <a:spLocks/>
            </p:cNvSpPr>
            <p:nvPr/>
          </p:nvSpPr>
          <p:spPr bwMode="auto">
            <a:xfrm rot="20933214">
              <a:off x="-2435951" y="1248824"/>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 name="任意多边形 130">
              <a:extLst>
                <a:ext uri="{FF2B5EF4-FFF2-40B4-BE49-F238E27FC236}">
                  <a16:creationId xmlns:a16="http://schemas.microsoft.com/office/drawing/2014/main" id="{5FB73C33-C79D-42C3-BF1D-00FF59E471F4}"/>
                </a:ext>
              </a:extLst>
            </p:cNvPr>
            <p:cNvSpPr>
              <a:spLocks/>
            </p:cNvSpPr>
            <p:nvPr/>
          </p:nvSpPr>
          <p:spPr bwMode="auto">
            <a:xfrm rot="20933214">
              <a:off x="-3018768" y="562542"/>
              <a:ext cx="275341" cy="26105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 name="任意多边形 132">
              <a:extLst>
                <a:ext uri="{FF2B5EF4-FFF2-40B4-BE49-F238E27FC236}">
                  <a16:creationId xmlns:a16="http://schemas.microsoft.com/office/drawing/2014/main" id="{D79F1AB8-1876-4365-9B83-24DCE975A681}"/>
                </a:ext>
              </a:extLst>
            </p:cNvPr>
            <p:cNvSpPr>
              <a:spLocks/>
            </p:cNvSpPr>
            <p:nvPr/>
          </p:nvSpPr>
          <p:spPr bwMode="auto">
            <a:xfrm rot="20933214">
              <a:off x="-4806632" y="131368"/>
              <a:ext cx="266420" cy="25259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1" name="任意多边形 133">
              <a:extLst>
                <a:ext uri="{FF2B5EF4-FFF2-40B4-BE49-F238E27FC236}">
                  <a16:creationId xmlns:a16="http://schemas.microsoft.com/office/drawing/2014/main" id="{B025B9BF-F247-4BA5-ACA6-9C38396F6740}"/>
                </a:ext>
              </a:extLst>
            </p:cNvPr>
            <p:cNvSpPr>
              <a:spLocks/>
            </p:cNvSpPr>
            <p:nvPr/>
          </p:nvSpPr>
          <p:spPr bwMode="auto">
            <a:xfrm rot="20933214">
              <a:off x="-4653570" y="36121"/>
              <a:ext cx="266420" cy="25259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 name="任意多边形 134">
              <a:extLst>
                <a:ext uri="{FF2B5EF4-FFF2-40B4-BE49-F238E27FC236}">
                  <a16:creationId xmlns:a16="http://schemas.microsoft.com/office/drawing/2014/main" id="{D5CA03B4-0CD1-4150-95A8-64657BAFD110}"/>
                </a:ext>
              </a:extLst>
            </p:cNvPr>
            <p:cNvSpPr>
              <a:spLocks/>
            </p:cNvSpPr>
            <p:nvPr/>
          </p:nvSpPr>
          <p:spPr bwMode="auto">
            <a:xfrm rot="20933214">
              <a:off x="-4846919" y="1379317"/>
              <a:ext cx="294819" cy="27952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 name="任意多边形 135">
              <a:extLst>
                <a:ext uri="{FF2B5EF4-FFF2-40B4-BE49-F238E27FC236}">
                  <a16:creationId xmlns:a16="http://schemas.microsoft.com/office/drawing/2014/main" id="{28975AEB-82AD-4AA3-87B5-F886055951C8}"/>
                </a:ext>
              </a:extLst>
            </p:cNvPr>
            <p:cNvSpPr>
              <a:spLocks/>
            </p:cNvSpPr>
            <p:nvPr/>
          </p:nvSpPr>
          <p:spPr bwMode="auto">
            <a:xfrm rot="20933214">
              <a:off x="-5705170" y="2228310"/>
              <a:ext cx="336275" cy="31882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 name="任意多边形 136">
              <a:extLst>
                <a:ext uri="{FF2B5EF4-FFF2-40B4-BE49-F238E27FC236}">
                  <a16:creationId xmlns:a16="http://schemas.microsoft.com/office/drawing/2014/main" id="{DA3D3F32-B9E9-4474-B7EF-DCD8375B10EE}"/>
                </a:ext>
              </a:extLst>
            </p:cNvPr>
            <p:cNvSpPr>
              <a:spLocks/>
            </p:cNvSpPr>
            <p:nvPr/>
          </p:nvSpPr>
          <p:spPr bwMode="auto">
            <a:xfrm rot="20933214">
              <a:off x="-5392237" y="1382458"/>
              <a:ext cx="287315" cy="27240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 name="任意多边形 138">
              <a:extLst>
                <a:ext uri="{FF2B5EF4-FFF2-40B4-BE49-F238E27FC236}">
                  <a16:creationId xmlns:a16="http://schemas.microsoft.com/office/drawing/2014/main" id="{EBAEF8E8-3ED7-4217-BED1-16EF652E91FE}"/>
                </a:ext>
              </a:extLst>
            </p:cNvPr>
            <p:cNvSpPr>
              <a:spLocks/>
            </p:cNvSpPr>
            <p:nvPr/>
          </p:nvSpPr>
          <p:spPr bwMode="auto">
            <a:xfrm rot="20933214">
              <a:off x="-6080157" y="304124"/>
              <a:ext cx="246023" cy="23325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6" name="任意多边形 139">
              <a:extLst>
                <a:ext uri="{FF2B5EF4-FFF2-40B4-BE49-F238E27FC236}">
                  <a16:creationId xmlns:a16="http://schemas.microsoft.com/office/drawing/2014/main" id="{7B7DFCE9-FBD3-46DB-B98D-C602F566ED36}"/>
                </a:ext>
              </a:extLst>
            </p:cNvPr>
            <p:cNvSpPr>
              <a:spLocks/>
            </p:cNvSpPr>
            <p:nvPr/>
          </p:nvSpPr>
          <p:spPr bwMode="auto">
            <a:xfrm rot="20933214">
              <a:off x="-6199417" y="489972"/>
              <a:ext cx="193269" cy="18324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 name="任意多边形 140">
              <a:extLst>
                <a:ext uri="{FF2B5EF4-FFF2-40B4-BE49-F238E27FC236}">
                  <a16:creationId xmlns:a16="http://schemas.microsoft.com/office/drawing/2014/main" id="{D76CB5B9-8150-4A6F-9770-1FD4EDC970D5}"/>
                </a:ext>
              </a:extLst>
            </p:cNvPr>
            <p:cNvSpPr>
              <a:spLocks/>
            </p:cNvSpPr>
            <p:nvPr/>
          </p:nvSpPr>
          <p:spPr bwMode="auto">
            <a:xfrm rot="20933214">
              <a:off x="-6165950" y="1549792"/>
              <a:ext cx="193269" cy="18324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8" name="任意多边形 141">
              <a:extLst>
                <a:ext uri="{FF2B5EF4-FFF2-40B4-BE49-F238E27FC236}">
                  <a16:creationId xmlns:a16="http://schemas.microsoft.com/office/drawing/2014/main" id="{DA5CC2A5-5078-435A-8355-71DFF2B0F6D4}"/>
                </a:ext>
              </a:extLst>
            </p:cNvPr>
            <p:cNvSpPr>
              <a:spLocks/>
            </p:cNvSpPr>
            <p:nvPr/>
          </p:nvSpPr>
          <p:spPr bwMode="auto">
            <a:xfrm rot="20933214">
              <a:off x="-6318293" y="1719922"/>
              <a:ext cx="193269" cy="18324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 name="任意多边形 131">
              <a:extLst>
                <a:ext uri="{FF2B5EF4-FFF2-40B4-BE49-F238E27FC236}">
                  <a16:creationId xmlns:a16="http://schemas.microsoft.com/office/drawing/2014/main" id="{B609157B-09ED-40FB-AC76-A96D3967CF14}"/>
                </a:ext>
              </a:extLst>
            </p:cNvPr>
            <p:cNvSpPr>
              <a:spLocks/>
            </p:cNvSpPr>
            <p:nvPr/>
          </p:nvSpPr>
          <p:spPr bwMode="auto">
            <a:xfrm rot="20933214">
              <a:off x="-5465077" y="51772"/>
              <a:ext cx="412051" cy="39067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 name="任意多边形 102">
              <a:extLst>
                <a:ext uri="{FF2B5EF4-FFF2-40B4-BE49-F238E27FC236}">
                  <a16:creationId xmlns:a16="http://schemas.microsoft.com/office/drawing/2014/main" id="{5FDA7476-76C0-484B-ABAB-E3B3935A6C54}"/>
                </a:ext>
              </a:extLst>
            </p:cNvPr>
            <p:cNvSpPr>
              <a:spLocks/>
            </p:cNvSpPr>
            <p:nvPr/>
          </p:nvSpPr>
          <p:spPr bwMode="auto">
            <a:xfrm rot="20933214">
              <a:off x="-6295920" y="1090486"/>
              <a:ext cx="342398" cy="3246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 name="任意多边形 103">
              <a:extLst>
                <a:ext uri="{FF2B5EF4-FFF2-40B4-BE49-F238E27FC236}">
                  <a16:creationId xmlns:a16="http://schemas.microsoft.com/office/drawing/2014/main" id="{6CA61813-7BC1-4D1A-843F-E70EF72B30AE}"/>
                </a:ext>
              </a:extLst>
            </p:cNvPr>
            <p:cNvSpPr>
              <a:spLocks/>
            </p:cNvSpPr>
            <p:nvPr/>
          </p:nvSpPr>
          <p:spPr bwMode="auto">
            <a:xfrm rot="20933214">
              <a:off x="-6007037" y="1064097"/>
              <a:ext cx="287315" cy="27240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 name="任意多边形 104">
              <a:extLst>
                <a:ext uri="{FF2B5EF4-FFF2-40B4-BE49-F238E27FC236}">
                  <a16:creationId xmlns:a16="http://schemas.microsoft.com/office/drawing/2014/main" id="{43E40C96-64B8-443E-9252-EFED6B8569F7}"/>
                </a:ext>
              </a:extLst>
            </p:cNvPr>
            <p:cNvSpPr>
              <a:spLocks/>
            </p:cNvSpPr>
            <p:nvPr/>
          </p:nvSpPr>
          <p:spPr bwMode="auto">
            <a:xfrm rot="20933214">
              <a:off x="-5685453" y="585666"/>
              <a:ext cx="287315" cy="27240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 name="任意多边形 105">
              <a:extLst>
                <a:ext uri="{FF2B5EF4-FFF2-40B4-BE49-F238E27FC236}">
                  <a16:creationId xmlns:a16="http://schemas.microsoft.com/office/drawing/2014/main" id="{3EC47192-3297-47C2-88B8-6C4B451C7D55}"/>
                </a:ext>
              </a:extLst>
            </p:cNvPr>
            <p:cNvSpPr>
              <a:spLocks/>
            </p:cNvSpPr>
            <p:nvPr/>
          </p:nvSpPr>
          <p:spPr bwMode="auto">
            <a:xfrm rot="20933214">
              <a:off x="-6815773" y="2863535"/>
              <a:ext cx="229052" cy="21716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4" name="任意多边形 106">
              <a:extLst>
                <a:ext uri="{FF2B5EF4-FFF2-40B4-BE49-F238E27FC236}">
                  <a16:creationId xmlns:a16="http://schemas.microsoft.com/office/drawing/2014/main" id="{8ECDBB24-F0B4-46BE-A3AA-2446DAC78931}"/>
                </a:ext>
              </a:extLst>
            </p:cNvPr>
            <p:cNvSpPr>
              <a:spLocks/>
            </p:cNvSpPr>
            <p:nvPr/>
          </p:nvSpPr>
          <p:spPr bwMode="auto">
            <a:xfrm rot="20933214">
              <a:off x="-6872664" y="2671393"/>
              <a:ext cx="229052" cy="217169"/>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5" name="任意多边形 107">
              <a:extLst>
                <a:ext uri="{FF2B5EF4-FFF2-40B4-BE49-F238E27FC236}">
                  <a16:creationId xmlns:a16="http://schemas.microsoft.com/office/drawing/2014/main" id="{3652A74B-DF43-4C64-AF5A-89ED2DBC7737}"/>
                </a:ext>
              </a:extLst>
            </p:cNvPr>
            <p:cNvSpPr>
              <a:spLocks/>
            </p:cNvSpPr>
            <p:nvPr/>
          </p:nvSpPr>
          <p:spPr bwMode="auto">
            <a:xfrm rot="20933214">
              <a:off x="-1063323" y="1515452"/>
              <a:ext cx="261766" cy="224617"/>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Tree>
    <p:extLst>
      <p:ext uri="{BB962C8B-B14F-4D97-AF65-F5344CB8AC3E}">
        <p14:creationId xmlns:p14="http://schemas.microsoft.com/office/powerpoint/2010/main" val="20292358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F3C752E-9012-428D-A7A5-D115190A8F3A}"/>
              </a:ext>
            </a:extLst>
          </p:cNvPr>
          <p:cNvSpPr/>
          <p:nvPr/>
        </p:nvSpPr>
        <p:spPr>
          <a:xfrm>
            <a:off x="0" y="921386"/>
            <a:ext cx="12192000" cy="44409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例</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惠子谓庄子曰魏王贻我大瓠之种我树之成而实五石以盛水浆其坚不能自举也剖之以为瓢则瓠落无所容非不枵然大也吾为其无用而掊之庄子曰夫子固拙于用大矣</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庄子</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逍遥游</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endParaRPr kumimoji="0" lang="zh-CN" altLang="zh-CN" sz="32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【答案】</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惠子谓庄子曰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魏王贻我大瓠之种</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我树之成而实五石</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以盛水浆</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其坚不能自举也</a:t>
            </a:r>
            <a:r>
              <a:rPr lang="en-US" altLang="zh-CN" sz="3200" b="1" kern="0" dirty="0">
                <a:solidFill>
                  <a:prstClr val="black"/>
                </a:solidFill>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剖之以为瓢</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则瓠落无所容。非不枵然大也</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吾为其无用而掊之</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庄子曰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夫子固拙于用大矣</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endParaRPr kumimoji="0" lang="zh-CN" altLang="zh-CN" sz="32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
        <p:nvSpPr>
          <p:cNvPr id="3" name="文本框 2">
            <a:extLst>
              <a:ext uri="{FF2B5EF4-FFF2-40B4-BE49-F238E27FC236}">
                <a16:creationId xmlns:a16="http://schemas.microsoft.com/office/drawing/2014/main" id="{462FBFBF-D811-4AC1-AD16-E3DEED864E9F}"/>
              </a:ext>
            </a:extLst>
          </p:cNvPr>
          <p:cNvSpPr txBox="1"/>
          <p:nvPr/>
        </p:nvSpPr>
        <p:spPr>
          <a:xfrm>
            <a:off x="4209715" y="0"/>
            <a:ext cx="3056499" cy="793487"/>
          </a:xfrm>
          <a:prstGeom prst="rect">
            <a:avLst/>
          </a:prstGeom>
          <a:noFill/>
        </p:spPr>
        <p:txBody>
          <a:bodyPr wrap="square" rtlCol="0">
            <a:spAutoFit/>
          </a:bodyPr>
          <a:lstStyle/>
          <a:p>
            <a:pPr>
              <a:lnSpc>
                <a:spcPct val="150000"/>
              </a:lnSpc>
            </a:pPr>
            <a:r>
              <a:rPr lang="zh-CN" altLang="en-US" sz="3600" b="1" dirty="0">
                <a:solidFill>
                  <a:schemeClr val="tx1">
                    <a:lumMod val="75000"/>
                    <a:lumOff val="25000"/>
                  </a:schemeClr>
                </a:solidFill>
                <a:latin typeface="隶书" panose="02010509060101010101" pitchFamily="49" charset="-122"/>
                <a:ea typeface="隶书" panose="02010509060101010101" pitchFamily="49" charset="-122"/>
              </a:rPr>
              <a:t>（</a:t>
            </a:r>
            <a:r>
              <a:rPr lang="en-US" altLang="zh-CN" sz="3600" b="1" dirty="0">
                <a:solidFill>
                  <a:schemeClr val="tx1">
                    <a:lumMod val="75000"/>
                    <a:lumOff val="25000"/>
                  </a:schemeClr>
                </a:solidFill>
                <a:latin typeface="隶书" panose="02010509060101010101" pitchFamily="49" charset="-122"/>
                <a:ea typeface="隶书" panose="02010509060101010101" pitchFamily="49" charset="-122"/>
              </a:rPr>
              <a:t>3</a:t>
            </a:r>
            <a:r>
              <a:rPr lang="zh-CN" altLang="en-US" sz="3600" b="1" dirty="0">
                <a:solidFill>
                  <a:schemeClr val="tx1">
                    <a:lumMod val="75000"/>
                    <a:lumOff val="25000"/>
                  </a:schemeClr>
                </a:solidFill>
                <a:latin typeface="隶书" panose="02010509060101010101" pitchFamily="49" charset="-122"/>
                <a:ea typeface="隶书" panose="02010509060101010101" pitchFamily="49" charset="-122"/>
              </a:rPr>
              <a:t>）察对话</a:t>
            </a:r>
            <a:endParaRPr lang="zh-CN" altLang="en-US" sz="2800" b="1" dirty="0">
              <a:solidFill>
                <a:schemeClr val="tx1">
                  <a:lumMod val="75000"/>
                  <a:lumOff val="25000"/>
                </a:schemeClr>
              </a:solidFill>
              <a:latin typeface="隶书" panose="02010509060101010101" pitchFamily="49" charset="-122"/>
              <a:ea typeface="隶书" panose="02010509060101010101" pitchFamily="49" charset="-122"/>
            </a:endParaRPr>
          </a:p>
        </p:txBody>
      </p:sp>
      <p:sp>
        <p:nvSpPr>
          <p:cNvPr id="5" name="椭圆 4">
            <a:extLst>
              <a:ext uri="{FF2B5EF4-FFF2-40B4-BE49-F238E27FC236}">
                <a16:creationId xmlns:a16="http://schemas.microsoft.com/office/drawing/2014/main" id="{A7715CB2-1B84-46EB-8E77-18878810C45D}"/>
              </a:ext>
            </a:extLst>
          </p:cNvPr>
          <p:cNvSpPr/>
          <p:nvPr/>
        </p:nvSpPr>
        <p:spPr>
          <a:xfrm>
            <a:off x="498008" y="5447600"/>
            <a:ext cx="1530265" cy="1410400"/>
          </a:xfrm>
          <a:prstGeom prst="ellipse">
            <a:avLst/>
          </a:prstGeom>
          <a:noFill/>
          <a:ln>
            <a:solidFill>
              <a:srgbClr val="855A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id="{311E0EFB-D936-441C-9F4D-689B3AEC416C}"/>
              </a:ext>
            </a:extLst>
          </p:cNvPr>
          <p:cNvGrpSpPr/>
          <p:nvPr/>
        </p:nvGrpSpPr>
        <p:grpSpPr>
          <a:xfrm>
            <a:off x="848765" y="5988446"/>
            <a:ext cx="912399" cy="759070"/>
            <a:chOff x="-10025670" y="-2063750"/>
            <a:chExt cx="7359650" cy="6643216"/>
          </a:xfrm>
          <a:gradFill flip="none" rotWithShape="1">
            <a:gsLst>
              <a:gs pos="0">
                <a:srgbClr val="694839"/>
              </a:gs>
              <a:gs pos="68000">
                <a:srgbClr val="A06D56"/>
              </a:gs>
              <a:gs pos="38000">
                <a:srgbClr val="694839"/>
              </a:gs>
              <a:gs pos="100000">
                <a:srgbClr val="D1988B"/>
              </a:gs>
            </a:gsLst>
            <a:lin ang="18900000" scaled="1"/>
            <a:tileRect/>
          </a:gradFill>
          <a:effectLst>
            <a:outerShdw blurRad="50800" dist="63500" dir="9600000" algn="t" rotWithShape="0">
              <a:prstClr val="black">
                <a:alpha val="30000"/>
              </a:prstClr>
            </a:outerShdw>
          </a:effectLst>
        </p:grpSpPr>
        <p:sp>
          <p:nvSpPr>
            <p:cNvPr id="7" name="Freeform 161">
              <a:extLst>
                <a:ext uri="{FF2B5EF4-FFF2-40B4-BE49-F238E27FC236}">
                  <a16:creationId xmlns:a16="http://schemas.microsoft.com/office/drawing/2014/main" id="{453A1695-E4D9-4668-A512-956514AAA104}"/>
                </a:ext>
              </a:extLst>
            </p:cNvPr>
            <p:cNvSpPr>
              <a:spLocks noEditPoints="1"/>
            </p:cNvSpPr>
            <p:nvPr/>
          </p:nvSpPr>
          <p:spPr bwMode="auto">
            <a:xfrm>
              <a:off x="-7555520" y="-2063750"/>
              <a:ext cx="112713" cy="115888"/>
            </a:xfrm>
            <a:custGeom>
              <a:avLst/>
              <a:gdLst>
                <a:gd name="T0" fmla="*/ 15 w 30"/>
                <a:gd name="T1" fmla="*/ 0 h 31"/>
                <a:gd name="T2" fmla="*/ 15 w 30"/>
                <a:gd name="T3" fmla="*/ 0 h 31"/>
                <a:gd name="T4" fmla="*/ 15 w 30"/>
                <a:gd name="T5" fmla="*/ 0 h 31"/>
                <a:gd name="T6" fmla="*/ 15 w 30"/>
                <a:gd name="T7" fmla="*/ 0 h 31"/>
                <a:gd name="T8" fmla="*/ 15 w 30"/>
                <a:gd name="T9" fmla="*/ 0 h 31"/>
                <a:gd name="T10" fmla="*/ 15 w 30"/>
                <a:gd name="T11" fmla="*/ 31 h 31"/>
                <a:gd name="T12" fmla="*/ 15 w 30"/>
                <a:gd name="T13" fmla="*/ 31 h 31"/>
                <a:gd name="T14" fmla="*/ 15 w 30"/>
                <a:gd name="T15" fmla="*/ 31 h 31"/>
                <a:gd name="T16" fmla="*/ 15 w 30"/>
                <a:gd name="T17" fmla="*/ 0 h 31"/>
                <a:gd name="T18" fmla="*/ 15 w 30"/>
                <a:gd name="T19" fmla="*/ 19 h 31"/>
                <a:gd name="T20" fmla="*/ 15 w 30"/>
                <a:gd name="T21" fmla="*/ 0 h 31"/>
                <a:gd name="T22" fmla="*/ 15 w 30"/>
                <a:gd name="T23" fmla="*/ 1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1">
                  <a:moveTo>
                    <a:pt x="15" y="0"/>
                  </a:moveTo>
                  <a:cubicBezTo>
                    <a:pt x="15" y="0"/>
                    <a:pt x="15" y="0"/>
                    <a:pt x="15" y="0"/>
                  </a:cubicBezTo>
                  <a:cubicBezTo>
                    <a:pt x="15" y="0"/>
                    <a:pt x="15" y="0"/>
                    <a:pt x="15" y="0"/>
                  </a:cubicBezTo>
                  <a:cubicBezTo>
                    <a:pt x="15" y="0"/>
                    <a:pt x="15" y="0"/>
                    <a:pt x="15" y="0"/>
                  </a:cubicBezTo>
                  <a:cubicBezTo>
                    <a:pt x="15" y="0"/>
                    <a:pt x="15" y="0"/>
                    <a:pt x="15" y="0"/>
                  </a:cubicBezTo>
                  <a:cubicBezTo>
                    <a:pt x="1" y="9"/>
                    <a:pt x="0" y="19"/>
                    <a:pt x="15" y="31"/>
                  </a:cubicBezTo>
                  <a:cubicBezTo>
                    <a:pt x="15" y="31"/>
                    <a:pt x="15" y="31"/>
                    <a:pt x="15" y="31"/>
                  </a:cubicBezTo>
                  <a:cubicBezTo>
                    <a:pt x="15" y="31"/>
                    <a:pt x="15" y="31"/>
                    <a:pt x="15" y="31"/>
                  </a:cubicBezTo>
                  <a:cubicBezTo>
                    <a:pt x="30" y="19"/>
                    <a:pt x="29" y="9"/>
                    <a:pt x="15" y="0"/>
                  </a:cubicBezTo>
                  <a:close/>
                  <a:moveTo>
                    <a:pt x="15" y="19"/>
                  </a:moveTo>
                  <a:cubicBezTo>
                    <a:pt x="9" y="13"/>
                    <a:pt x="8" y="9"/>
                    <a:pt x="15" y="0"/>
                  </a:cubicBezTo>
                  <a:cubicBezTo>
                    <a:pt x="22" y="9"/>
                    <a:pt x="21" y="13"/>
                    <a:pt x="15" y="19"/>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8" name="Freeform 164">
              <a:extLst>
                <a:ext uri="{FF2B5EF4-FFF2-40B4-BE49-F238E27FC236}">
                  <a16:creationId xmlns:a16="http://schemas.microsoft.com/office/drawing/2014/main" id="{15D85066-FE78-4FA3-8EC3-47AE855124F0}"/>
                </a:ext>
              </a:extLst>
            </p:cNvPr>
            <p:cNvSpPr>
              <a:spLocks noEditPoints="1"/>
            </p:cNvSpPr>
            <p:nvPr/>
          </p:nvSpPr>
          <p:spPr bwMode="auto">
            <a:xfrm>
              <a:off x="-5245707" y="-2063750"/>
              <a:ext cx="112713" cy="115888"/>
            </a:xfrm>
            <a:custGeom>
              <a:avLst/>
              <a:gdLst>
                <a:gd name="T0" fmla="*/ 15 w 30"/>
                <a:gd name="T1" fmla="*/ 0 h 31"/>
                <a:gd name="T2" fmla="*/ 15 w 30"/>
                <a:gd name="T3" fmla="*/ 0 h 31"/>
                <a:gd name="T4" fmla="*/ 15 w 30"/>
                <a:gd name="T5" fmla="*/ 0 h 31"/>
                <a:gd name="T6" fmla="*/ 15 w 30"/>
                <a:gd name="T7" fmla="*/ 0 h 31"/>
                <a:gd name="T8" fmla="*/ 15 w 30"/>
                <a:gd name="T9" fmla="*/ 0 h 31"/>
                <a:gd name="T10" fmla="*/ 15 w 30"/>
                <a:gd name="T11" fmla="*/ 31 h 31"/>
                <a:gd name="T12" fmla="*/ 15 w 30"/>
                <a:gd name="T13" fmla="*/ 31 h 31"/>
                <a:gd name="T14" fmla="*/ 15 w 30"/>
                <a:gd name="T15" fmla="*/ 31 h 31"/>
                <a:gd name="T16" fmla="*/ 15 w 30"/>
                <a:gd name="T17" fmla="*/ 0 h 31"/>
                <a:gd name="T18" fmla="*/ 15 w 30"/>
                <a:gd name="T19" fmla="*/ 19 h 31"/>
                <a:gd name="T20" fmla="*/ 15 w 30"/>
                <a:gd name="T21" fmla="*/ 0 h 31"/>
                <a:gd name="T22" fmla="*/ 15 w 30"/>
                <a:gd name="T23" fmla="*/ 1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1">
                  <a:moveTo>
                    <a:pt x="15" y="0"/>
                  </a:moveTo>
                  <a:cubicBezTo>
                    <a:pt x="15" y="0"/>
                    <a:pt x="15" y="0"/>
                    <a:pt x="15" y="0"/>
                  </a:cubicBezTo>
                  <a:cubicBezTo>
                    <a:pt x="15" y="0"/>
                    <a:pt x="15" y="0"/>
                    <a:pt x="15" y="0"/>
                  </a:cubicBezTo>
                  <a:cubicBezTo>
                    <a:pt x="15" y="0"/>
                    <a:pt x="15" y="0"/>
                    <a:pt x="15" y="0"/>
                  </a:cubicBezTo>
                  <a:cubicBezTo>
                    <a:pt x="15" y="0"/>
                    <a:pt x="15" y="0"/>
                    <a:pt x="15" y="0"/>
                  </a:cubicBezTo>
                  <a:cubicBezTo>
                    <a:pt x="1" y="9"/>
                    <a:pt x="0" y="19"/>
                    <a:pt x="15" y="31"/>
                  </a:cubicBezTo>
                  <a:cubicBezTo>
                    <a:pt x="15" y="31"/>
                    <a:pt x="15" y="31"/>
                    <a:pt x="15" y="31"/>
                  </a:cubicBezTo>
                  <a:cubicBezTo>
                    <a:pt x="15" y="31"/>
                    <a:pt x="15" y="31"/>
                    <a:pt x="15" y="31"/>
                  </a:cubicBezTo>
                  <a:cubicBezTo>
                    <a:pt x="30" y="19"/>
                    <a:pt x="29" y="9"/>
                    <a:pt x="15" y="0"/>
                  </a:cubicBezTo>
                  <a:close/>
                  <a:moveTo>
                    <a:pt x="15" y="19"/>
                  </a:moveTo>
                  <a:cubicBezTo>
                    <a:pt x="9" y="13"/>
                    <a:pt x="8" y="9"/>
                    <a:pt x="15" y="0"/>
                  </a:cubicBezTo>
                  <a:cubicBezTo>
                    <a:pt x="22" y="9"/>
                    <a:pt x="21" y="13"/>
                    <a:pt x="15" y="19"/>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9" name="Rectangle 62">
              <a:extLst>
                <a:ext uri="{FF2B5EF4-FFF2-40B4-BE49-F238E27FC236}">
                  <a16:creationId xmlns:a16="http://schemas.microsoft.com/office/drawing/2014/main" id="{730B927F-278D-4DDB-A8A4-606BC8D99157}"/>
                </a:ext>
              </a:extLst>
            </p:cNvPr>
            <p:cNvSpPr>
              <a:spLocks noChangeArrowheads="1"/>
            </p:cNvSpPr>
            <p:nvPr/>
          </p:nvSpPr>
          <p:spPr bwMode="auto">
            <a:xfrm>
              <a:off x="-8479446" y="1233016"/>
              <a:ext cx="312739" cy="3346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Rectangle 63">
              <a:extLst>
                <a:ext uri="{FF2B5EF4-FFF2-40B4-BE49-F238E27FC236}">
                  <a16:creationId xmlns:a16="http://schemas.microsoft.com/office/drawing/2014/main" id="{8CEBEB81-1802-419F-AD7A-5853A5404F9D}"/>
                </a:ext>
              </a:extLst>
            </p:cNvPr>
            <p:cNvSpPr>
              <a:spLocks noChangeArrowheads="1"/>
            </p:cNvSpPr>
            <p:nvPr/>
          </p:nvSpPr>
          <p:spPr bwMode="auto">
            <a:xfrm>
              <a:off x="-7833332" y="-990600"/>
              <a:ext cx="315913" cy="2174875"/>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1" name="Rectangle 64">
              <a:extLst>
                <a:ext uri="{FF2B5EF4-FFF2-40B4-BE49-F238E27FC236}">
                  <a16:creationId xmlns:a16="http://schemas.microsoft.com/office/drawing/2014/main" id="{714B5EAA-DF77-4338-BAAD-F6E81B71599E}"/>
                </a:ext>
              </a:extLst>
            </p:cNvPr>
            <p:cNvSpPr>
              <a:spLocks noChangeArrowheads="1"/>
            </p:cNvSpPr>
            <p:nvPr/>
          </p:nvSpPr>
          <p:spPr bwMode="auto">
            <a:xfrm>
              <a:off x="-5207607" y="-990600"/>
              <a:ext cx="314325" cy="2174875"/>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 name="Rectangle 65">
              <a:extLst>
                <a:ext uri="{FF2B5EF4-FFF2-40B4-BE49-F238E27FC236}">
                  <a16:creationId xmlns:a16="http://schemas.microsoft.com/office/drawing/2014/main" id="{9F2A4AD6-FBB1-4AE4-A410-894342EE16CB}"/>
                </a:ext>
              </a:extLst>
            </p:cNvPr>
            <p:cNvSpPr>
              <a:spLocks noChangeArrowheads="1"/>
            </p:cNvSpPr>
            <p:nvPr/>
          </p:nvSpPr>
          <p:spPr bwMode="auto">
            <a:xfrm>
              <a:off x="-4637694" y="1233016"/>
              <a:ext cx="315912" cy="3346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 name="Freeform 100">
              <a:extLst>
                <a:ext uri="{FF2B5EF4-FFF2-40B4-BE49-F238E27FC236}">
                  <a16:creationId xmlns:a16="http://schemas.microsoft.com/office/drawing/2014/main" id="{45C16686-FA77-4723-8E61-1F7E7AFD9C9E}"/>
                </a:ext>
              </a:extLst>
            </p:cNvPr>
            <p:cNvSpPr>
              <a:spLocks noEditPoints="1"/>
            </p:cNvSpPr>
            <p:nvPr/>
          </p:nvSpPr>
          <p:spPr bwMode="auto">
            <a:xfrm>
              <a:off x="-9943120" y="-107950"/>
              <a:ext cx="7202488" cy="1420813"/>
            </a:xfrm>
            <a:custGeom>
              <a:avLst/>
              <a:gdLst>
                <a:gd name="T0" fmla="*/ 766 w 1918"/>
                <a:gd name="T1" fmla="*/ 378 h 378"/>
                <a:gd name="T2" fmla="*/ 7 w 1918"/>
                <a:gd name="T3" fmla="*/ 274 h 378"/>
                <a:gd name="T4" fmla="*/ 0 w 1918"/>
                <a:gd name="T5" fmla="*/ 267 h 378"/>
                <a:gd name="T6" fmla="*/ 10 w 1918"/>
                <a:gd name="T7" fmla="*/ 268 h 378"/>
                <a:gd name="T8" fmla="*/ 93 w 1918"/>
                <a:gd name="T9" fmla="*/ 274 h 378"/>
                <a:gd name="T10" fmla="*/ 372 w 1918"/>
                <a:gd name="T11" fmla="*/ 173 h 378"/>
                <a:gd name="T12" fmla="*/ 469 w 1918"/>
                <a:gd name="T13" fmla="*/ 3 h 378"/>
                <a:gd name="T14" fmla="*/ 470 w 1918"/>
                <a:gd name="T15" fmla="*/ 0 h 378"/>
                <a:gd name="T16" fmla="*/ 1449 w 1918"/>
                <a:gd name="T17" fmla="*/ 0 h 378"/>
                <a:gd name="T18" fmla="*/ 1449 w 1918"/>
                <a:gd name="T19" fmla="*/ 3 h 378"/>
                <a:gd name="T20" fmla="*/ 1547 w 1918"/>
                <a:gd name="T21" fmla="*/ 173 h 378"/>
                <a:gd name="T22" fmla="*/ 1825 w 1918"/>
                <a:gd name="T23" fmla="*/ 274 h 378"/>
                <a:gd name="T24" fmla="*/ 1909 w 1918"/>
                <a:gd name="T25" fmla="*/ 268 h 378"/>
                <a:gd name="T26" fmla="*/ 1918 w 1918"/>
                <a:gd name="T27" fmla="*/ 267 h 378"/>
                <a:gd name="T28" fmla="*/ 1911 w 1918"/>
                <a:gd name="T29" fmla="*/ 274 h 378"/>
                <a:gd name="T30" fmla="*/ 1092 w 1918"/>
                <a:gd name="T31" fmla="*/ 377 h 378"/>
                <a:gd name="T32" fmla="*/ 984 w 1918"/>
                <a:gd name="T33" fmla="*/ 377 h 378"/>
                <a:gd name="T34" fmla="*/ 951 w 1918"/>
                <a:gd name="T35" fmla="*/ 377 h 378"/>
                <a:gd name="T36" fmla="*/ 899 w 1918"/>
                <a:gd name="T37" fmla="*/ 377 h 378"/>
                <a:gd name="T38" fmla="*/ 766 w 1918"/>
                <a:gd name="T39" fmla="*/ 378 h 378"/>
                <a:gd name="T40" fmla="*/ 19 w 1918"/>
                <a:gd name="T41" fmla="*/ 276 h 378"/>
                <a:gd name="T42" fmla="*/ 766 w 1918"/>
                <a:gd name="T43" fmla="*/ 372 h 378"/>
                <a:gd name="T44" fmla="*/ 899 w 1918"/>
                <a:gd name="T45" fmla="*/ 371 h 378"/>
                <a:gd name="T46" fmla="*/ 951 w 1918"/>
                <a:gd name="T47" fmla="*/ 371 h 378"/>
                <a:gd name="T48" fmla="*/ 984 w 1918"/>
                <a:gd name="T49" fmla="*/ 371 h 378"/>
                <a:gd name="T50" fmla="*/ 1092 w 1918"/>
                <a:gd name="T51" fmla="*/ 371 h 378"/>
                <a:gd name="T52" fmla="*/ 1899 w 1918"/>
                <a:gd name="T53" fmla="*/ 276 h 378"/>
                <a:gd name="T54" fmla="*/ 1825 w 1918"/>
                <a:gd name="T55" fmla="*/ 280 h 378"/>
                <a:gd name="T56" fmla="*/ 1542 w 1918"/>
                <a:gd name="T57" fmla="*/ 177 h 378"/>
                <a:gd name="T58" fmla="*/ 1444 w 1918"/>
                <a:gd name="T59" fmla="*/ 7 h 378"/>
                <a:gd name="T60" fmla="*/ 475 w 1918"/>
                <a:gd name="T61" fmla="*/ 7 h 378"/>
                <a:gd name="T62" fmla="*/ 377 w 1918"/>
                <a:gd name="T63" fmla="*/ 177 h 378"/>
                <a:gd name="T64" fmla="*/ 93 w 1918"/>
                <a:gd name="T65" fmla="*/ 280 h 378"/>
                <a:gd name="T66" fmla="*/ 19 w 1918"/>
                <a:gd name="T67" fmla="*/ 27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18" h="378">
                  <a:moveTo>
                    <a:pt x="766" y="378"/>
                  </a:moveTo>
                  <a:cubicBezTo>
                    <a:pt x="326" y="378"/>
                    <a:pt x="77" y="344"/>
                    <a:pt x="7" y="274"/>
                  </a:cubicBezTo>
                  <a:cubicBezTo>
                    <a:pt x="0" y="267"/>
                    <a:pt x="0" y="267"/>
                    <a:pt x="0" y="267"/>
                  </a:cubicBezTo>
                  <a:cubicBezTo>
                    <a:pt x="10" y="268"/>
                    <a:pt x="10" y="268"/>
                    <a:pt x="10" y="268"/>
                  </a:cubicBezTo>
                  <a:cubicBezTo>
                    <a:pt x="10" y="268"/>
                    <a:pt x="45" y="274"/>
                    <a:pt x="93" y="274"/>
                  </a:cubicBezTo>
                  <a:cubicBezTo>
                    <a:pt x="180" y="274"/>
                    <a:pt x="299" y="257"/>
                    <a:pt x="372" y="173"/>
                  </a:cubicBezTo>
                  <a:cubicBezTo>
                    <a:pt x="449" y="84"/>
                    <a:pt x="469" y="4"/>
                    <a:pt x="469" y="3"/>
                  </a:cubicBezTo>
                  <a:cubicBezTo>
                    <a:pt x="470" y="0"/>
                    <a:pt x="470" y="0"/>
                    <a:pt x="470" y="0"/>
                  </a:cubicBezTo>
                  <a:cubicBezTo>
                    <a:pt x="1449" y="0"/>
                    <a:pt x="1449" y="0"/>
                    <a:pt x="1449" y="0"/>
                  </a:cubicBezTo>
                  <a:cubicBezTo>
                    <a:pt x="1449" y="3"/>
                    <a:pt x="1449" y="3"/>
                    <a:pt x="1449" y="3"/>
                  </a:cubicBezTo>
                  <a:cubicBezTo>
                    <a:pt x="1449" y="4"/>
                    <a:pt x="1469" y="84"/>
                    <a:pt x="1547" y="173"/>
                  </a:cubicBezTo>
                  <a:cubicBezTo>
                    <a:pt x="1619" y="257"/>
                    <a:pt x="1738" y="274"/>
                    <a:pt x="1825" y="274"/>
                  </a:cubicBezTo>
                  <a:cubicBezTo>
                    <a:pt x="1874" y="274"/>
                    <a:pt x="1908" y="268"/>
                    <a:pt x="1909" y="268"/>
                  </a:cubicBezTo>
                  <a:cubicBezTo>
                    <a:pt x="1918" y="267"/>
                    <a:pt x="1918" y="267"/>
                    <a:pt x="1918" y="267"/>
                  </a:cubicBezTo>
                  <a:cubicBezTo>
                    <a:pt x="1911" y="274"/>
                    <a:pt x="1911" y="274"/>
                    <a:pt x="1911" y="274"/>
                  </a:cubicBezTo>
                  <a:cubicBezTo>
                    <a:pt x="1842" y="343"/>
                    <a:pt x="1567" y="377"/>
                    <a:pt x="1092" y="377"/>
                  </a:cubicBezTo>
                  <a:cubicBezTo>
                    <a:pt x="1050" y="377"/>
                    <a:pt x="1014" y="377"/>
                    <a:pt x="984" y="377"/>
                  </a:cubicBezTo>
                  <a:cubicBezTo>
                    <a:pt x="951" y="377"/>
                    <a:pt x="951" y="377"/>
                    <a:pt x="951" y="377"/>
                  </a:cubicBezTo>
                  <a:cubicBezTo>
                    <a:pt x="936" y="377"/>
                    <a:pt x="919" y="377"/>
                    <a:pt x="899" y="377"/>
                  </a:cubicBezTo>
                  <a:cubicBezTo>
                    <a:pt x="862" y="378"/>
                    <a:pt x="816" y="378"/>
                    <a:pt x="766" y="378"/>
                  </a:cubicBezTo>
                  <a:close/>
                  <a:moveTo>
                    <a:pt x="19" y="276"/>
                  </a:moveTo>
                  <a:cubicBezTo>
                    <a:pt x="97" y="340"/>
                    <a:pt x="348" y="372"/>
                    <a:pt x="766" y="372"/>
                  </a:cubicBezTo>
                  <a:cubicBezTo>
                    <a:pt x="816" y="372"/>
                    <a:pt x="862" y="371"/>
                    <a:pt x="899" y="371"/>
                  </a:cubicBezTo>
                  <a:cubicBezTo>
                    <a:pt x="919" y="371"/>
                    <a:pt x="936" y="371"/>
                    <a:pt x="951" y="371"/>
                  </a:cubicBezTo>
                  <a:cubicBezTo>
                    <a:pt x="984" y="371"/>
                    <a:pt x="984" y="371"/>
                    <a:pt x="984" y="371"/>
                  </a:cubicBezTo>
                  <a:cubicBezTo>
                    <a:pt x="1014" y="371"/>
                    <a:pt x="1050" y="371"/>
                    <a:pt x="1092" y="371"/>
                  </a:cubicBezTo>
                  <a:cubicBezTo>
                    <a:pt x="1549" y="371"/>
                    <a:pt x="1820" y="339"/>
                    <a:pt x="1899" y="276"/>
                  </a:cubicBezTo>
                  <a:cubicBezTo>
                    <a:pt x="1885" y="278"/>
                    <a:pt x="1859" y="280"/>
                    <a:pt x="1825" y="280"/>
                  </a:cubicBezTo>
                  <a:cubicBezTo>
                    <a:pt x="1737" y="280"/>
                    <a:pt x="1616" y="262"/>
                    <a:pt x="1542" y="177"/>
                  </a:cubicBezTo>
                  <a:cubicBezTo>
                    <a:pt x="1471" y="96"/>
                    <a:pt x="1448" y="21"/>
                    <a:pt x="1444" y="7"/>
                  </a:cubicBezTo>
                  <a:cubicBezTo>
                    <a:pt x="475" y="7"/>
                    <a:pt x="475" y="7"/>
                    <a:pt x="475" y="7"/>
                  </a:cubicBezTo>
                  <a:cubicBezTo>
                    <a:pt x="471" y="21"/>
                    <a:pt x="448" y="96"/>
                    <a:pt x="377" y="177"/>
                  </a:cubicBezTo>
                  <a:cubicBezTo>
                    <a:pt x="302" y="262"/>
                    <a:pt x="182" y="280"/>
                    <a:pt x="93" y="280"/>
                  </a:cubicBezTo>
                  <a:cubicBezTo>
                    <a:pt x="60" y="280"/>
                    <a:pt x="33" y="278"/>
                    <a:pt x="19" y="276"/>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 name="Freeform 101">
              <a:extLst>
                <a:ext uri="{FF2B5EF4-FFF2-40B4-BE49-F238E27FC236}">
                  <a16:creationId xmlns:a16="http://schemas.microsoft.com/office/drawing/2014/main" id="{E300B70F-AE52-41AA-832A-AD5B95AAEFC6}"/>
                </a:ext>
              </a:extLst>
            </p:cNvPr>
            <p:cNvSpPr>
              <a:spLocks/>
            </p:cNvSpPr>
            <p:nvPr/>
          </p:nvSpPr>
          <p:spPr bwMode="auto">
            <a:xfrm>
              <a:off x="-10025670" y="774700"/>
              <a:ext cx="160338" cy="158750"/>
            </a:xfrm>
            <a:custGeom>
              <a:avLst/>
              <a:gdLst>
                <a:gd name="T0" fmla="*/ 42 w 43"/>
                <a:gd name="T1" fmla="*/ 41 h 42"/>
                <a:gd name="T2" fmla="*/ 15 w 43"/>
                <a:gd name="T3" fmla="*/ 0 h 42"/>
                <a:gd name="T4" fmla="*/ 42 w 43"/>
                <a:gd name="T5" fmla="*/ 26 h 42"/>
                <a:gd name="T6" fmla="*/ 42 w 43"/>
                <a:gd name="T7" fmla="*/ 41 h 42"/>
              </a:gdLst>
              <a:ahLst/>
              <a:cxnLst>
                <a:cxn ang="0">
                  <a:pos x="T0" y="T1"/>
                </a:cxn>
                <a:cxn ang="0">
                  <a:pos x="T2" y="T3"/>
                </a:cxn>
                <a:cxn ang="0">
                  <a:pos x="T4" y="T5"/>
                </a:cxn>
                <a:cxn ang="0">
                  <a:pos x="T6" y="T7"/>
                </a:cxn>
              </a:cxnLst>
              <a:rect l="0" t="0" r="r" b="b"/>
              <a:pathLst>
                <a:path w="43" h="42">
                  <a:moveTo>
                    <a:pt x="42" y="41"/>
                  </a:moveTo>
                  <a:cubicBezTo>
                    <a:pt x="7" y="42"/>
                    <a:pt x="0" y="28"/>
                    <a:pt x="15" y="0"/>
                  </a:cubicBezTo>
                  <a:cubicBezTo>
                    <a:pt x="10" y="24"/>
                    <a:pt x="20" y="26"/>
                    <a:pt x="42" y="26"/>
                  </a:cubicBezTo>
                  <a:cubicBezTo>
                    <a:pt x="41" y="31"/>
                    <a:pt x="43" y="36"/>
                    <a:pt x="42" y="4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 name="任意多边形 20">
              <a:extLst>
                <a:ext uri="{FF2B5EF4-FFF2-40B4-BE49-F238E27FC236}">
                  <a16:creationId xmlns:a16="http://schemas.microsoft.com/office/drawing/2014/main" id="{2FC8B24D-2932-440C-AA15-AC87BC4DA90D}"/>
                </a:ext>
              </a:extLst>
            </p:cNvPr>
            <p:cNvSpPr>
              <a:spLocks/>
            </p:cNvSpPr>
            <p:nvPr/>
          </p:nvSpPr>
          <p:spPr bwMode="auto">
            <a:xfrm>
              <a:off x="-9909782" y="-287337"/>
              <a:ext cx="7135813" cy="1588765"/>
            </a:xfrm>
            <a:custGeom>
              <a:avLst/>
              <a:gdLst>
                <a:gd name="connsiteX0" fmla="*/ 1738885 w 7135813"/>
                <a:gd name="connsiteY0" fmla="*/ 195262 h 1588765"/>
                <a:gd name="connsiteX1" fmla="*/ 5396928 w 7135813"/>
                <a:gd name="connsiteY1" fmla="*/ 195262 h 1588765"/>
                <a:gd name="connsiteX2" fmla="*/ 5764986 w 7135813"/>
                <a:gd name="connsiteY2" fmla="*/ 837348 h 1588765"/>
                <a:gd name="connsiteX3" fmla="*/ 7135813 w 7135813"/>
                <a:gd name="connsiteY3" fmla="*/ 1197818 h 1588765"/>
                <a:gd name="connsiteX4" fmla="*/ 3537861 w 7135813"/>
                <a:gd name="connsiteY4" fmla="*/ 1584572 h 1588765"/>
                <a:gd name="connsiteX5" fmla="*/ 0 w 7135813"/>
                <a:gd name="connsiteY5" fmla="*/ 1197818 h 1588765"/>
                <a:gd name="connsiteX6" fmla="*/ 1370827 w 7135813"/>
                <a:gd name="connsiteY6" fmla="*/ 837348 h 1588765"/>
                <a:gd name="connsiteX7" fmla="*/ 1738885 w 7135813"/>
                <a:gd name="connsiteY7" fmla="*/ 195262 h 1588765"/>
                <a:gd name="connsiteX8" fmla="*/ 1573673 w 7135813"/>
                <a:gd name="connsiteY8" fmla="*/ 0 h 1588765"/>
                <a:gd name="connsiteX9" fmla="*/ 1731399 w 7135813"/>
                <a:gd name="connsiteY9" fmla="*/ 119474 h 1588765"/>
                <a:gd name="connsiteX10" fmla="*/ 5381609 w 7135813"/>
                <a:gd name="connsiteY10" fmla="*/ 119474 h 1588765"/>
                <a:gd name="connsiteX11" fmla="*/ 5539335 w 7135813"/>
                <a:gd name="connsiteY11" fmla="*/ 0 h 1588765"/>
                <a:gd name="connsiteX12" fmla="*/ 5366588 w 7135813"/>
                <a:gd name="connsiteY12" fmla="*/ 190412 h 1588765"/>
                <a:gd name="connsiteX13" fmla="*/ 1746420 w 7135813"/>
                <a:gd name="connsiteY13" fmla="*/ 190412 h 1588765"/>
                <a:gd name="connsiteX14" fmla="*/ 1573673 w 7135813"/>
                <a:gd name="connsiteY14" fmla="*/ 0 h 1588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35813" h="1588765">
                  <a:moveTo>
                    <a:pt x="1738885" y="195262"/>
                  </a:moveTo>
                  <a:cubicBezTo>
                    <a:pt x="1738885" y="195262"/>
                    <a:pt x="1738885" y="195262"/>
                    <a:pt x="5396928" y="195262"/>
                  </a:cubicBezTo>
                  <a:cubicBezTo>
                    <a:pt x="5396928" y="195262"/>
                    <a:pt x="5468286" y="499408"/>
                    <a:pt x="5764986" y="837348"/>
                  </a:cubicBezTo>
                  <a:cubicBezTo>
                    <a:pt x="6219425" y="1355523"/>
                    <a:pt x="7135813" y="1197818"/>
                    <a:pt x="7135813" y="1197818"/>
                  </a:cubicBezTo>
                  <a:cubicBezTo>
                    <a:pt x="6711420" y="1625876"/>
                    <a:pt x="4258954" y="1588327"/>
                    <a:pt x="3537861" y="1584572"/>
                  </a:cubicBezTo>
                  <a:cubicBezTo>
                    <a:pt x="2816768" y="1588327"/>
                    <a:pt x="446927" y="1644650"/>
                    <a:pt x="0" y="1197818"/>
                  </a:cubicBezTo>
                  <a:cubicBezTo>
                    <a:pt x="0" y="1197818"/>
                    <a:pt x="920144" y="1355523"/>
                    <a:pt x="1370827" y="837348"/>
                  </a:cubicBezTo>
                  <a:cubicBezTo>
                    <a:pt x="1667527" y="499408"/>
                    <a:pt x="1738885" y="195262"/>
                    <a:pt x="1738885" y="195262"/>
                  </a:cubicBezTo>
                  <a:close/>
                  <a:moveTo>
                    <a:pt x="1573673" y="0"/>
                  </a:moveTo>
                  <a:cubicBezTo>
                    <a:pt x="1581184" y="115741"/>
                    <a:pt x="1630004" y="119474"/>
                    <a:pt x="1731399" y="119474"/>
                  </a:cubicBezTo>
                  <a:cubicBezTo>
                    <a:pt x="1731399" y="119474"/>
                    <a:pt x="1731399" y="119474"/>
                    <a:pt x="5381609" y="119474"/>
                  </a:cubicBezTo>
                  <a:cubicBezTo>
                    <a:pt x="5483004" y="119474"/>
                    <a:pt x="5531824" y="115741"/>
                    <a:pt x="5539335" y="0"/>
                  </a:cubicBezTo>
                  <a:cubicBezTo>
                    <a:pt x="5576888" y="134409"/>
                    <a:pt x="5524313" y="201613"/>
                    <a:pt x="5366588" y="190412"/>
                  </a:cubicBezTo>
                  <a:cubicBezTo>
                    <a:pt x="5366588" y="190412"/>
                    <a:pt x="5366588" y="190412"/>
                    <a:pt x="1746420" y="190412"/>
                  </a:cubicBezTo>
                  <a:cubicBezTo>
                    <a:pt x="1588695" y="201613"/>
                    <a:pt x="1539875" y="134409"/>
                    <a:pt x="1573673"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6" name="Oval 103">
              <a:extLst>
                <a:ext uri="{FF2B5EF4-FFF2-40B4-BE49-F238E27FC236}">
                  <a16:creationId xmlns:a16="http://schemas.microsoft.com/office/drawing/2014/main" id="{FCBE3EEF-D57E-44D1-A676-09B6453FC36A}"/>
                </a:ext>
              </a:extLst>
            </p:cNvPr>
            <p:cNvSpPr>
              <a:spLocks noChangeArrowheads="1"/>
            </p:cNvSpPr>
            <p:nvPr/>
          </p:nvSpPr>
          <p:spPr bwMode="auto">
            <a:xfrm>
              <a:off x="-9925657" y="752475"/>
              <a:ext cx="128588"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7" name="Freeform 104">
              <a:extLst>
                <a:ext uri="{FF2B5EF4-FFF2-40B4-BE49-F238E27FC236}">
                  <a16:creationId xmlns:a16="http://schemas.microsoft.com/office/drawing/2014/main" id="{37E534E3-146A-4097-A591-4F4E220DB627}"/>
                </a:ext>
              </a:extLst>
            </p:cNvPr>
            <p:cNvSpPr>
              <a:spLocks noEditPoints="1"/>
            </p:cNvSpPr>
            <p:nvPr/>
          </p:nvSpPr>
          <p:spPr bwMode="auto">
            <a:xfrm>
              <a:off x="-9947882" y="595313"/>
              <a:ext cx="176213" cy="184150"/>
            </a:xfrm>
            <a:custGeom>
              <a:avLst/>
              <a:gdLst>
                <a:gd name="T0" fmla="*/ 23 w 47"/>
                <a:gd name="T1" fmla="*/ 0 h 49"/>
                <a:gd name="T2" fmla="*/ 23 w 47"/>
                <a:gd name="T3" fmla="*/ 0 h 49"/>
                <a:gd name="T4" fmla="*/ 23 w 47"/>
                <a:gd name="T5" fmla="*/ 0 h 49"/>
                <a:gd name="T6" fmla="*/ 23 w 47"/>
                <a:gd name="T7" fmla="*/ 0 h 49"/>
                <a:gd name="T8" fmla="*/ 23 w 47"/>
                <a:gd name="T9" fmla="*/ 0 h 49"/>
                <a:gd name="T10" fmla="*/ 23 w 47"/>
                <a:gd name="T11" fmla="*/ 49 h 49"/>
                <a:gd name="T12" fmla="*/ 23 w 47"/>
                <a:gd name="T13" fmla="*/ 49 h 49"/>
                <a:gd name="T14" fmla="*/ 23 w 47"/>
                <a:gd name="T15" fmla="*/ 49 h 49"/>
                <a:gd name="T16" fmla="*/ 23 w 47"/>
                <a:gd name="T17" fmla="*/ 0 h 49"/>
                <a:gd name="T18" fmla="*/ 23 w 47"/>
                <a:gd name="T19" fmla="*/ 30 h 49"/>
                <a:gd name="T20" fmla="*/ 23 w 47"/>
                <a:gd name="T21" fmla="*/ 0 h 49"/>
                <a:gd name="T22" fmla="*/ 23 w 47"/>
                <a:gd name="T23" fmla="*/ 3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3" y="0"/>
                  </a:moveTo>
                  <a:cubicBezTo>
                    <a:pt x="23" y="0"/>
                    <a:pt x="23" y="0"/>
                    <a:pt x="23" y="0"/>
                  </a:cubicBezTo>
                  <a:cubicBezTo>
                    <a:pt x="23" y="0"/>
                    <a:pt x="23" y="0"/>
                    <a:pt x="23" y="0"/>
                  </a:cubicBezTo>
                  <a:cubicBezTo>
                    <a:pt x="23" y="0"/>
                    <a:pt x="23" y="0"/>
                    <a:pt x="23" y="0"/>
                  </a:cubicBezTo>
                  <a:cubicBezTo>
                    <a:pt x="23" y="0"/>
                    <a:pt x="23" y="0"/>
                    <a:pt x="23" y="0"/>
                  </a:cubicBezTo>
                  <a:cubicBezTo>
                    <a:pt x="1" y="14"/>
                    <a:pt x="0" y="30"/>
                    <a:pt x="23" y="49"/>
                  </a:cubicBezTo>
                  <a:cubicBezTo>
                    <a:pt x="23" y="49"/>
                    <a:pt x="23" y="49"/>
                    <a:pt x="23" y="49"/>
                  </a:cubicBezTo>
                  <a:cubicBezTo>
                    <a:pt x="23" y="49"/>
                    <a:pt x="23" y="49"/>
                    <a:pt x="23" y="49"/>
                  </a:cubicBezTo>
                  <a:cubicBezTo>
                    <a:pt x="47" y="30"/>
                    <a:pt x="45" y="14"/>
                    <a:pt x="23" y="0"/>
                  </a:cubicBezTo>
                  <a:close/>
                  <a:moveTo>
                    <a:pt x="23" y="30"/>
                  </a:moveTo>
                  <a:cubicBezTo>
                    <a:pt x="14" y="21"/>
                    <a:pt x="12" y="14"/>
                    <a:pt x="23" y="0"/>
                  </a:cubicBezTo>
                  <a:cubicBezTo>
                    <a:pt x="34" y="14"/>
                    <a:pt x="32" y="21"/>
                    <a:pt x="23" y="3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8" name="Rectangle 105">
              <a:extLst>
                <a:ext uri="{FF2B5EF4-FFF2-40B4-BE49-F238E27FC236}">
                  <a16:creationId xmlns:a16="http://schemas.microsoft.com/office/drawing/2014/main" id="{461636FF-2B5C-415C-89C6-023FE48C87FA}"/>
                </a:ext>
              </a:extLst>
            </p:cNvPr>
            <p:cNvSpPr>
              <a:spLocks noChangeArrowheads="1"/>
            </p:cNvSpPr>
            <p:nvPr/>
          </p:nvSpPr>
          <p:spPr bwMode="auto">
            <a:xfrm>
              <a:off x="-9884382" y="850900"/>
              <a:ext cx="57150" cy="698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nvGrpSpPr>
            <p:cNvPr id="19" name="组合 18">
              <a:extLst>
                <a:ext uri="{FF2B5EF4-FFF2-40B4-BE49-F238E27FC236}">
                  <a16:creationId xmlns:a16="http://schemas.microsoft.com/office/drawing/2014/main" id="{0A97075B-5211-488E-BC99-DF27DD23297C}"/>
                </a:ext>
              </a:extLst>
            </p:cNvPr>
            <p:cNvGrpSpPr/>
            <p:nvPr/>
          </p:nvGrpSpPr>
          <p:grpSpPr>
            <a:xfrm>
              <a:off x="-2920020" y="595313"/>
              <a:ext cx="254000" cy="338137"/>
              <a:chOff x="354012" y="595313"/>
              <a:chExt cx="254000" cy="338137"/>
            </a:xfrm>
            <a:grpFill/>
          </p:grpSpPr>
          <p:sp>
            <p:nvSpPr>
              <p:cNvPr id="44" name="Freeform 106">
                <a:extLst>
                  <a:ext uri="{FF2B5EF4-FFF2-40B4-BE49-F238E27FC236}">
                    <a16:creationId xmlns:a16="http://schemas.microsoft.com/office/drawing/2014/main" id="{AB374575-B2A4-4699-8F6F-AC1A4A7D698C}"/>
                  </a:ext>
                </a:extLst>
              </p:cNvPr>
              <p:cNvSpPr>
                <a:spLocks/>
              </p:cNvSpPr>
              <p:nvPr/>
            </p:nvSpPr>
            <p:spPr bwMode="auto">
              <a:xfrm>
                <a:off x="442912" y="774700"/>
                <a:ext cx="165100" cy="158750"/>
              </a:xfrm>
              <a:custGeom>
                <a:avLst/>
                <a:gdLst>
                  <a:gd name="T0" fmla="*/ 2 w 44"/>
                  <a:gd name="T1" fmla="*/ 41 h 42"/>
                  <a:gd name="T2" fmla="*/ 29 w 44"/>
                  <a:gd name="T3" fmla="*/ 0 h 42"/>
                  <a:gd name="T4" fmla="*/ 1 w 44"/>
                  <a:gd name="T5" fmla="*/ 26 h 42"/>
                  <a:gd name="T6" fmla="*/ 2 w 44"/>
                  <a:gd name="T7" fmla="*/ 41 h 42"/>
                </a:gdLst>
                <a:ahLst/>
                <a:cxnLst>
                  <a:cxn ang="0">
                    <a:pos x="T0" y="T1"/>
                  </a:cxn>
                  <a:cxn ang="0">
                    <a:pos x="T2" y="T3"/>
                  </a:cxn>
                  <a:cxn ang="0">
                    <a:pos x="T4" y="T5"/>
                  </a:cxn>
                  <a:cxn ang="0">
                    <a:pos x="T6" y="T7"/>
                  </a:cxn>
                </a:cxnLst>
                <a:rect l="0" t="0" r="r" b="b"/>
                <a:pathLst>
                  <a:path w="44" h="42">
                    <a:moveTo>
                      <a:pt x="2" y="41"/>
                    </a:moveTo>
                    <a:cubicBezTo>
                      <a:pt x="37" y="42"/>
                      <a:pt x="44" y="28"/>
                      <a:pt x="29" y="0"/>
                    </a:cubicBezTo>
                    <a:cubicBezTo>
                      <a:pt x="34" y="24"/>
                      <a:pt x="23" y="26"/>
                      <a:pt x="1" y="26"/>
                    </a:cubicBezTo>
                    <a:cubicBezTo>
                      <a:pt x="3" y="31"/>
                      <a:pt x="0" y="36"/>
                      <a:pt x="2" y="4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5" name="Oval 107">
                <a:extLst>
                  <a:ext uri="{FF2B5EF4-FFF2-40B4-BE49-F238E27FC236}">
                    <a16:creationId xmlns:a16="http://schemas.microsoft.com/office/drawing/2014/main" id="{B476490E-22B1-403D-AD78-B5D96410F4F3}"/>
                  </a:ext>
                </a:extLst>
              </p:cNvPr>
              <p:cNvSpPr>
                <a:spLocks noChangeArrowheads="1"/>
              </p:cNvSpPr>
              <p:nvPr/>
            </p:nvSpPr>
            <p:spPr bwMode="auto">
              <a:xfrm>
                <a:off x="376237" y="752475"/>
                <a:ext cx="127000"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6" name="Freeform 108">
                <a:extLst>
                  <a:ext uri="{FF2B5EF4-FFF2-40B4-BE49-F238E27FC236}">
                    <a16:creationId xmlns:a16="http://schemas.microsoft.com/office/drawing/2014/main" id="{487FF747-F523-47A3-A37F-11CF10F6B206}"/>
                  </a:ext>
                </a:extLst>
              </p:cNvPr>
              <p:cNvSpPr>
                <a:spLocks noEditPoints="1"/>
              </p:cNvSpPr>
              <p:nvPr/>
            </p:nvSpPr>
            <p:spPr bwMode="auto">
              <a:xfrm>
                <a:off x="354012" y="595313"/>
                <a:ext cx="176213" cy="184150"/>
              </a:xfrm>
              <a:custGeom>
                <a:avLst/>
                <a:gdLst>
                  <a:gd name="T0" fmla="*/ 23 w 47"/>
                  <a:gd name="T1" fmla="*/ 49 h 49"/>
                  <a:gd name="T2" fmla="*/ 23 w 47"/>
                  <a:gd name="T3" fmla="*/ 49 h 49"/>
                  <a:gd name="T4" fmla="*/ 23 w 47"/>
                  <a:gd name="T5" fmla="*/ 49 h 49"/>
                  <a:gd name="T6" fmla="*/ 23 w 47"/>
                  <a:gd name="T7" fmla="*/ 0 h 49"/>
                  <a:gd name="T8" fmla="*/ 23 w 47"/>
                  <a:gd name="T9" fmla="*/ 0 h 49"/>
                  <a:gd name="T10" fmla="*/ 23 w 47"/>
                  <a:gd name="T11" fmla="*/ 0 h 49"/>
                  <a:gd name="T12" fmla="*/ 23 w 47"/>
                  <a:gd name="T13" fmla="*/ 0 h 49"/>
                  <a:gd name="T14" fmla="*/ 23 w 47"/>
                  <a:gd name="T15" fmla="*/ 0 h 49"/>
                  <a:gd name="T16" fmla="*/ 23 w 47"/>
                  <a:gd name="T17" fmla="*/ 49 h 49"/>
                  <a:gd name="T18" fmla="*/ 23 w 47"/>
                  <a:gd name="T19" fmla="*/ 0 h 49"/>
                  <a:gd name="T20" fmla="*/ 23 w 47"/>
                  <a:gd name="T21" fmla="*/ 30 h 49"/>
                  <a:gd name="T22" fmla="*/ 23 w 47"/>
                  <a:gd name="T2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3" y="49"/>
                    </a:moveTo>
                    <a:cubicBezTo>
                      <a:pt x="23" y="49"/>
                      <a:pt x="23" y="49"/>
                      <a:pt x="23" y="49"/>
                    </a:cubicBezTo>
                    <a:cubicBezTo>
                      <a:pt x="23" y="49"/>
                      <a:pt x="23" y="49"/>
                      <a:pt x="23" y="49"/>
                    </a:cubicBezTo>
                    <a:cubicBezTo>
                      <a:pt x="47" y="30"/>
                      <a:pt x="45" y="14"/>
                      <a:pt x="23" y="0"/>
                    </a:cubicBezTo>
                    <a:cubicBezTo>
                      <a:pt x="23" y="0"/>
                      <a:pt x="23" y="0"/>
                      <a:pt x="23" y="0"/>
                    </a:cubicBezTo>
                    <a:cubicBezTo>
                      <a:pt x="23" y="0"/>
                      <a:pt x="23" y="0"/>
                      <a:pt x="23" y="0"/>
                    </a:cubicBezTo>
                    <a:cubicBezTo>
                      <a:pt x="23" y="0"/>
                      <a:pt x="23" y="0"/>
                      <a:pt x="23" y="0"/>
                    </a:cubicBezTo>
                    <a:cubicBezTo>
                      <a:pt x="23" y="0"/>
                      <a:pt x="23" y="0"/>
                      <a:pt x="23" y="0"/>
                    </a:cubicBezTo>
                    <a:cubicBezTo>
                      <a:pt x="1" y="14"/>
                      <a:pt x="0" y="30"/>
                      <a:pt x="23" y="49"/>
                    </a:cubicBezTo>
                    <a:close/>
                    <a:moveTo>
                      <a:pt x="23" y="0"/>
                    </a:moveTo>
                    <a:cubicBezTo>
                      <a:pt x="34" y="14"/>
                      <a:pt x="32" y="21"/>
                      <a:pt x="23" y="30"/>
                    </a:cubicBezTo>
                    <a:cubicBezTo>
                      <a:pt x="14" y="21"/>
                      <a:pt x="12" y="14"/>
                      <a:pt x="23"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7" name="Rectangle 109">
                <a:extLst>
                  <a:ext uri="{FF2B5EF4-FFF2-40B4-BE49-F238E27FC236}">
                    <a16:creationId xmlns:a16="http://schemas.microsoft.com/office/drawing/2014/main" id="{FBC937C2-9F52-4B30-B867-926E876FF7AF}"/>
                  </a:ext>
                </a:extLst>
              </p:cNvPr>
              <p:cNvSpPr>
                <a:spLocks noChangeArrowheads="1"/>
              </p:cNvSpPr>
              <p:nvPr/>
            </p:nvSpPr>
            <p:spPr bwMode="auto">
              <a:xfrm>
                <a:off x="406400" y="850900"/>
                <a:ext cx="58738" cy="698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20" name="Oval 110">
              <a:extLst>
                <a:ext uri="{FF2B5EF4-FFF2-40B4-BE49-F238E27FC236}">
                  <a16:creationId xmlns:a16="http://schemas.microsoft.com/office/drawing/2014/main" id="{A244E90B-A32B-458C-9F00-B2A1FA94ED34}"/>
                </a:ext>
              </a:extLst>
            </p:cNvPr>
            <p:cNvSpPr>
              <a:spLocks noChangeArrowheads="1"/>
            </p:cNvSpPr>
            <p:nvPr/>
          </p:nvSpPr>
          <p:spPr bwMode="auto">
            <a:xfrm>
              <a:off x="-8204807" y="-311150"/>
              <a:ext cx="127000"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1" name="Freeform 111">
              <a:extLst>
                <a:ext uri="{FF2B5EF4-FFF2-40B4-BE49-F238E27FC236}">
                  <a16:creationId xmlns:a16="http://schemas.microsoft.com/office/drawing/2014/main" id="{005ABCDE-D709-46BC-82F3-7125479D9B7D}"/>
                </a:ext>
              </a:extLst>
            </p:cNvPr>
            <p:cNvSpPr>
              <a:spLocks noEditPoints="1"/>
            </p:cNvSpPr>
            <p:nvPr/>
          </p:nvSpPr>
          <p:spPr bwMode="auto">
            <a:xfrm>
              <a:off x="-8231795" y="-468312"/>
              <a:ext cx="177800" cy="184150"/>
            </a:xfrm>
            <a:custGeom>
              <a:avLst/>
              <a:gdLst>
                <a:gd name="T0" fmla="*/ 24 w 47"/>
                <a:gd name="T1" fmla="*/ 0 h 49"/>
                <a:gd name="T2" fmla="*/ 24 w 47"/>
                <a:gd name="T3" fmla="*/ 0 h 49"/>
                <a:gd name="T4" fmla="*/ 24 w 47"/>
                <a:gd name="T5" fmla="*/ 0 h 49"/>
                <a:gd name="T6" fmla="*/ 24 w 47"/>
                <a:gd name="T7" fmla="*/ 0 h 49"/>
                <a:gd name="T8" fmla="*/ 24 w 47"/>
                <a:gd name="T9" fmla="*/ 0 h 49"/>
                <a:gd name="T10" fmla="*/ 24 w 47"/>
                <a:gd name="T11" fmla="*/ 49 h 49"/>
                <a:gd name="T12" fmla="*/ 24 w 47"/>
                <a:gd name="T13" fmla="*/ 49 h 49"/>
                <a:gd name="T14" fmla="*/ 24 w 47"/>
                <a:gd name="T15" fmla="*/ 49 h 49"/>
                <a:gd name="T16" fmla="*/ 24 w 47"/>
                <a:gd name="T17" fmla="*/ 0 h 49"/>
                <a:gd name="T18" fmla="*/ 24 w 47"/>
                <a:gd name="T19" fmla="*/ 31 h 49"/>
                <a:gd name="T20" fmla="*/ 24 w 47"/>
                <a:gd name="T21" fmla="*/ 0 h 49"/>
                <a:gd name="T22" fmla="*/ 24 w 47"/>
                <a:gd name="T23"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4" y="0"/>
                  </a:moveTo>
                  <a:cubicBezTo>
                    <a:pt x="24" y="0"/>
                    <a:pt x="24" y="0"/>
                    <a:pt x="24" y="0"/>
                  </a:cubicBezTo>
                  <a:cubicBezTo>
                    <a:pt x="24" y="0"/>
                    <a:pt x="24" y="0"/>
                    <a:pt x="24" y="0"/>
                  </a:cubicBezTo>
                  <a:cubicBezTo>
                    <a:pt x="24" y="0"/>
                    <a:pt x="24" y="0"/>
                    <a:pt x="24" y="0"/>
                  </a:cubicBezTo>
                  <a:cubicBezTo>
                    <a:pt x="24" y="0"/>
                    <a:pt x="24" y="0"/>
                    <a:pt x="24" y="0"/>
                  </a:cubicBezTo>
                  <a:cubicBezTo>
                    <a:pt x="2" y="14"/>
                    <a:pt x="0" y="30"/>
                    <a:pt x="24" y="49"/>
                  </a:cubicBezTo>
                  <a:cubicBezTo>
                    <a:pt x="24" y="49"/>
                    <a:pt x="24" y="49"/>
                    <a:pt x="24" y="49"/>
                  </a:cubicBezTo>
                  <a:cubicBezTo>
                    <a:pt x="24" y="49"/>
                    <a:pt x="24" y="49"/>
                    <a:pt x="24" y="49"/>
                  </a:cubicBezTo>
                  <a:cubicBezTo>
                    <a:pt x="47" y="30"/>
                    <a:pt x="46" y="14"/>
                    <a:pt x="24" y="0"/>
                  </a:cubicBezTo>
                  <a:close/>
                  <a:moveTo>
                    <a:pt x="24" y="31"/>
                  </a:moveTo>
                  <a:cubicBezTo>
                    <a:pt x="15" y="21"/>
                    <a:pt x="13" y="14"/>
                    <a:pt x="24" y="0"/>
                  </a:cubicBezTo>
                  <a:cubicBezTo>
                    <a:pt x="35" y="14"/>
                    <a:pt x="33" y="21"/>
                    <a:pt x="24" y="3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2" name="Rectangle 112">
              <a:extLst>
                <a:ext uri="{FF2B5EF4-FFF2-40B4-BE49-F238E27FC236}">
                  <a16:creationId xmlns:a16="http://schemas.microsoft.com/office/drawing/2014/main" id="{C5C2877E-2377-436C-9772-430CAF025029}"/>
                </a:ext>
              </a:extLst>
            </p:cNvPr>
            <p:cNvSpPr>
              <a:spLocks noChangeArrowheads="1"/>
            </p:cNvSpPr>
            <p:nvPr/>
          </p:nvSpPr>
          <p:spPr bwMode="auto">
            <a:xfrm>
              <a:off x="-8166707" y="-212725"/>
              <a:ext cx="58738" cy="71438"/>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3" name="Oval 113">
              <a:extLst>
                <a:ext uri="{FF2B5EF4-FFF2-40B4-BE49-F238E27FC236}">
                  <a16:creationId xmlns:a16="http://schemas.microsoft.com/office/drawing/2014/main" id="{3352B7D8-AAF7-4FAB-B798-3C1176A0BEE4}"/>
                </a:ext>
              </a:extLst>
            </p:cNvPr>
            <p:cNvSpPr>
              <a:spLocks noChangeArrowheads="1"/>
            </p:cNvSpPr>
            <p:nvPr/>
          </p:nvSpPr>
          <p:spPr bwMode="auto">
            <a:xfrm>
              <a:off x="-4607532" y="-311150"/>
              <a:ext cx="128588" cy="131763"/>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4" name="Freeform 114">
              <a:extLst>
                <a:ext uri="{FF2B5EF4-FFF2-40B4-BE49-F238E27FC236}">
                  <a16:creationId xmlns:a16="http://schemas.microsoft.com/office/drawing/2014/main" id="{9F3A0363-1303-4AA8-B7F8-F965636E8D1C}"/>
                </a:ext>
              </a:extLst>
            </p:cNvPr>
            <p:cNvSpPr>
              <a:spLocks noEditPoints="1"/>
            </p:cNvSpPr>
            <p:nvPr/>
          </p:nvSpPr>
          <p:spPr bwMode="auto">
            <a:xfrm>
              <a:off x="-4632932" y="-468312"/>
              <a:ext cx="176213" cy="184150"/>
            </a:xfrm>
            <a:custGeom>
              <a:avLst/>
              <a:gdLst>
                <a:gd name="T0" fmla="*/ 24 w 47"/>
                <a:gd name="T1" fmla="*/ 0 h 49"/>
                <a:gd name="T2" fmla="*/ 24 w 47"/>
                <a:gd name="T3" fmla="*/ 0 h 49"/>
                <a:gd name="T4" fmla="*/ 24 w 47"/>
                <a:gd name="T5" fmla="*/ 0 h 49"/>
                <a:gd name="T6" fmla="*/ 24 w 47"/>
                <a:gd name="T7" fmla="*/ 0 h 49"/>
                <a:gd name="T8" fmla="*/ 24 w 47"/>
                <a:gd name="T9" fmla="*/ 0 h 49"/>
                <a:gd name="T10" fmla="*/ 24 w 47"/>
                <a:gd name="T11" fmla="*/ 49 h 49"/>
                <a:gd name="T12" fmla="*/ 24 w 47"/>
                <a:gd name="T13" fmla="*/ 49 h 49"/>
                <a:gd name="T14" fmla="*/ 24 w 47"/>
                <a:gd name="T15" fmla="*/ 49 h 49"/>
                <a:gd name="T16" fmla="*/ 24 w 47"/>
                <a:gd name="T17" fmla="*/ 0 h 49"/>
                <a:gd name="T18" fmla="*/ 24 w 47"/>
                <a:gd name="T19" fmla="*/ 31 h 49"/>
                <a:gd name="T20" fmla="*/ 24 w 47"/>
                <a:gd name="T21" fmla="*/ 0 h 49"/>
                <a:gd name="T22" fmla="*/ 24 w 47"/>
                <a:gd name="T23"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4" y="0"/>
                  </a:moveTo>
                  <a:cubicBezTo>
                    <a:pt x="24" y="0"/>
                    <a:pt x="24" y="0"/>
                    <a:pt x="24" y="0"/>
                  </a:cubicBezTo>
                  <a:cubicBezTo>
                    <a:pt x="24" y="0"/>
                    <a:pt x="24" y="0"/>
                    <a:pt x="24" y="0"/>
                  </a:cubicBezTo>
                  <a:cubicBezTo>
                    <a:pt x="24" y="0"/>
                    <a:pt x="24" y="0"/>
                    <a:pt x="24" y="0"/>
                  </a:cubicBezTo>
                  <a:cubicBezTo>
                    <a:pt x="24" y="0"/>
                    <a:pt x="24" y="0"/>
                    <a:pt x="24" y="0"/>
                  </a:cubicBezTo>
                  <a:cubicBezTo>
                    <a:pt x="2" y="14"/>
                    <a:pt x="0" y="30"/>
                    <a:pt x="24" y="49"/>
                  </a:cubicBezTo>
                  <a:cubicBezTo>
                    <a:pt x="24" y="49"/>
                    <a:pt x="24" y="49"/>
                    <a:pt x="24" y="49"/>
                  </a:cubicBezTo>
                  <a:cubicBezTo>
                    <a:pt x="24" y="49"/>
                    <a:pt x="24" y="49"/>
                    <a:pt x="24" y="49"/>
                  </a:cubicBezTo>
                  <a:cubicBezTo>
                    <a:pt x="47" y="30"/>
                    <a:pt x="46" y="14"/>
                    <a:pt x="24" y="0"/>
                  </a:cubicBezTo>
                  <a:close/>
                  <a:moveTo>
                    <a:pt x="24" y="31"/>
                  </a:moveTo>
                  <a:cubicBezTo>
                    <a:pt x="15" y="21"/>
                    <a:pt x="13" y="14"/>
                    <a:pt x="24" y="0"/>
                  </a:cubicBezTo>
                  <a:cubicBezTo>
                    <a:pt x="35" y="14"/>
                    <a:pt x="33" y="21"/>
                    <a:pt x="24" y="31"/>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5" name="Rectangle 115">
              <a:extLst>
                <a:ext uri="{FF2B5EF4-FFF2-40B4-BE49-F238E27FC236}">
                  <a16:creationId xmlns:a16="http://schemas.microsoft.com/office/drawing/2014/main" id="{C4C76F3A-4A98-47ED-9FD0-A52B2BF94A94}"/>
                </a:ext>
              </a:extLst>
            </p:cNvPr>
            <p:cNvSpPr>
              <a:spLocks noChangeArrowheads="1"/>
            </p:cNvSpPr>
            <p:nvPr/>
          </p:nvSpPr>
          <p:spPr bwMode="auto">
            <a:xfrm>
              <a:off x="-4569432" y="-212725"/>
              <a:ext cx="60325" cy="71438"/>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 name="Oval 133">
              <a:extLst>
                <a:ext uri="{FF2B5EF4-FFF2-40B4-BE49-F238E27FC236}">
                  <a16:creationId xmlns:a16="http://schemas.microsoft.com/office/drawing/2014/main" id="{6C143A39-045C-4BD8-9C7C-8C044E973A8B}"/>
                </a:ext>
              </a:extLst>
            </p:cNvPr>
            <p:cNvSpPr>
              <a:spLocks noChangeArrowheads="1"/>
            </p:cNvSpPr>
            <p:nvPr/>
          </p:nvSpPr>
          <p:spPr bwMode="auto">
            <a:xfrm>
              <a:off x="-5199670" y="-1827212"/>
              <a:ext cx="85725"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 name="Oval 137">
              <a:extLst>
                <a:ext uri="{FF2B5EF4-FFF2-40B4-BE49-F238E27FC236}">
                  <a16:creationId xmlns:a16="http://schemas.microsoft.com/office/drawing/2014/main" id="{35D34405-3788-4B00-BFB0-123407CF8B82}"/>
                </a:ext>
              </a:extLst>
            </p:cNvPr>
            <p:cNvSpPr>
              <a:spLocks noChangeArrowheads="1"/>
            </p:cNvSpPr>
            <p:nvPr/>
          </p:nvSpPr>
          <p:spPr bwMode="auto">
            <a:xfrm>
              <a:off x="-4979007" y="-1455737"/>
              <a:ext cx="90488"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 name="Oval 138">
              <a:extLst>
                <a:ext uri="{FF2B5EF4-FFF2-40B4-BE49-F238E27FC236}">
                  <a16:creationId xmlns:a16="http://schemas.microsoft.com/office/drawing/2014/main" id="{B70258B5-C1BC-4501-9A22-957FCFEC66A0}"/>
                </a:ext>
              </a:extLst>
            </p:cNvPr>
            <p:cNvSpPr>
              <a:spLocks noChangeArrowheads="1"/>
            </p:cNvSpPr>
            <p:nvPr/>
          </p:nvSpPr>
          <p:spPr bwMode="auto">
            <a:xfrm>
              <a:off x="-4918682" y="-1392237"/>
              <a:ext cx="85725"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 name="Oval 146">
              <a:extLst>
                <a:ext uri="{FF2B5EF4-FFF2-40B4-BE49-F238E27FC236}">
                  <a16:creationId xmlns:a16="http://schemas.microsoft.com/office/drawing/2014/main" id="{708AE43C-2361-4D2A-8022-81D69CD74296}"/>
                </a:ext>
              </a:extLst>
            </p:cNvPr>
            <p:cNvSpPr>
              <a:spLocks noChangeArrowheads="1"/>
            </p:cNvSpPr>
            <p:nvPr/>
          </p:nvSpPr>
          <p:spPr bwMode="auto">
            <a:xfrm>
              <a:off x="-4305907" y="-1196975"/>
              <a:ext cx="88900"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 name="Oval 147">
              <a:extLst>
                <a:ext uri="{FF2B5EF4-FFF2-40B4-BE49-F238E27FC236}">
                  <a16:creationId xmlns:a16="http://schemas.microsoft.com/office/drawing/2014/main" id="{543BC07F-0B8A-4EB5-8EA5-A13567D83A01}"/>
                </a:ext>
              </a:extLst>
            </p:cNvPr>
            <p:cNvSpPr>
              <a:spLocks noChangeArrowheads="1"/>
            </p:cNvSpPr>
            <p:nvPr/>
          </p:nvSpPr>
          <p:spPr bwMode="auto">
            <a:xfrm>
              <a:off x="-4223357" y="-1196975"/>
              <a:ext cx="88900" cy="90488"/>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1" name="Freeform 150">
              <a:extLst>
                <a:ext uri="{FF2B5EF4-FFF2-40B4-BE49-F238E27FC236}">
                  <a16:creationId xmlns:a16="http://schemas.microsoft.com/office/drawing/2014/main" id="{E66503A3-A0CE-495F-82CE-272F47B69A4C}"/>
                </a:ext>
              </a:extLst>
            </p:cNvPr>
            <p:cNvSpPr>
              <a:spLocks noEditPoints="1"/>
            </p:cNvSpPr>
            <p:nvPr/>
          </p:nvSpPr>
          <p:spPr bwMode="auto">
            <a:xfrm>
              <a:off x="-8666770" y="-1835150"/>
              <a:ext cx="4649788" cy="915988"/>
            </a:xfrm>
            <a:custGeom>
              <a:avLst/>
              <a:gdLst>
                <a:gd name="T0" fmla="*/ 494 w 1238"/>
                <a:gd name="T1" fmla="*/ 244 h 244"/>
                <a:gd name="T2" fmla="*/ 7 w 1238"/>
                <a:gd name="T3" fmla="*/ 177 h 244"/>
                <a:gd name="T4" fmla="*/ 0 w 1238"/>
                <a:gd name="T5" fmla="*/ 170 h 244"/>
                <a:gd name="T6" fmla="*/ 9 w 1238"/>
                <a:gd name="T7" fmla="*/ 172 h 244"/>
                <a:gd name="T8" fmla="*/ 63 w 1238"/>
                <a:gd name="T9" fmla="*/ 175 h 244"/>
                <a:gd name="T10" fmla="*/ 241 w 1238"/>
                <a:gd name="T11" fmla="*/ 111 h 244"/>
                <a:gd name="T12" fmla="*/ 303 w 1238"/>
                <a:gd name="T13" fmla="*/ 2 h 244"/>
                <a:gd name="T14" fmla="*/ 304 w 1238"/>
                <a:gd name="T15" fmla="*/ 0 h 244"/>
                <a:gd name="T16" fmla="*/ 934 w 1238"/>
                <a:gd name="T17" fmla="*/ 0 h 244"/>
                <a:gd name="T18" fmla="*/ 934 w 1238"/>
                <a:gd name="T19" fmla="*/ 2 h 244"/>
                <a:gd name="T20" fmla="*/ 997 w 1238"/>
                <a:gd name="T21" fmla="*/ 111 h 244"/>
                <a:gd name="T22" fmla="*/ 1175 w 1238"/>
                <a:gd name="T23" fmla="*/ 175 h 244"/>
                <a:gd name="T24" fmla="*/ 1228 w 1238"/>
                <a:gd name="T25" fmla="*/ 172 h 244"/>
                <a:gd name="T26" fmla="*/ 1238 w 1238"/>
                <a:gd name="T27" fmla="*/ 170 h 244"/>
                <a:gd name="T28" fmla="*/ 1231 w 1238"/>
                <a:gd name="T29" fmla="*/ 177 h 244"/>
                <a:gd name="T30" fmla="*/ 704 w 1238"/>
                <a:gd name="T31" fmla="*/ 244 h 244"/>
                <a:gd name="T32" fmla="*/ 634 w 1238"/>
                <a:gd name="T33" fmla="*/ 244 h 244"/>
                <a:gd name="T34" fmla="*/ 613 w 1238"/>
                <a:gd name="T35" fmla="*/ 244 h 244"/>
                <a:gd name="T36" fmla="*/ 580 w 1238"/>
                <a:gd name="T37" fmla="*/ 244 h 244"/>
                <a:gd name="T38" fmla="*/ 494 w 1238"/>
                <a:gd name="T39" fmla="*/ 244 h 244"/>
                <a:gd name="T40" fmla="*/ 19 w 1238"/>
                <a:gd name="T41" fmla="*/ 179 h 244"/>
                <a:gd name="T42" fmla="*/ 494 w 1238"/>
                <a:gd name="T43" fmla="*/ 238 h 244"/>
                <a:gd name="T44" fmla="*/ 580 w 1238"/>
                <a:gd name="T45" fmla="*/ 238 h 244"/>
                <a:gd name="T46" fmla="*/ 613 w 1238"/>
                <a:gd name="T47" fmla="*/ 237 h 244"/>
                <a:gd name="T48" fmla="*/ 634 w 1238"/>
                <a:gd name="T49" fmla="*/ 237 h 244"/>
                <a:gd name="T50" fmla="*/ 704 w 1238"/>
                <a:gd name="T51" fmla="*/ 238 h 244"/>
                <a:gd name="T52" fmla="*/ 1218 w 1238"/>
                <a:gd name="T53" fmla="*/ 179 h 244"/>
                <a:gd name="T54" fmla="*/ 1175 w 1238"/>
                <a:gd name="T55" fmla="*/ 182 h 244"/>
                <a:gd name="T56" fmla="*/ 992 w 1238"/>
                <a:gd name="T57" fmla="*/ 115 h 244"/>
                <a:gd name="T58" fmla="*/ 929 w 1238"/>
                <a:gd name="T59" fmla="*/ 6 h 244"/>
                <a:gd name="T60" fmla="*/ 308 w 1238"/>
                <a:gd name="T61" fmla="*/ 6 h 244"/>
                <a:gd name="T62" fmla="*/ 245 w 1238"/>
                <a:gd name="T63" fmla="*/ 115 h 244"/>
                <a:gd name="T64" fmla="*/ 63 w 1238"/>
                <a:gd name="T65" fmla="*/ 182 h 244"/>
                <a:gd name="T66" fmla="*/ 19 w 1238"/>
                <a:gd name="T67" fmla="*/ 17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38" h="244">
                  <a:moveTo>
                    <a:pt x="494" y="244"/>
                  </a:moveTo>
                  <a:cubicBezTo>
                    <a:pt x="211" y="244"/>
                    <a:pt x="52" y="222"/>
                    <a:pt x="7" y="177"/>
                  </a:cubicBezTo>
                  <a:cubicBezTo>
                    <a:pt x="0" y="170"/>
                    <a:pt x="0" y="170"/>
                    <a:pt x="0" y="170"/>
                  </a:cubicBezTo>
                  <a:cubicBezTo>
                    <a:pt x="9" y="172"/>
                    <a:pt x="9" y="172"/>
                    <a:pt x="9" y="172"/>
                  </a:cubicBezTo>
                  <a:cubicBezTo>
                    <a:pt x="9" y="172"/>
                    <a:pt x="32" y="175"/>
                    <a:pt x="63" y="175"/>
                  </a:cubicBezTo>
                  <a:cubicBezTo>
                    <a:pt x="118" y="175"/>
                    <a:pt x="194" y="164"/>
                    <a:pt x="241" y="111"/>
                  </a:cubicBezTo>
                  <a:cubicBezTo>
                    <a:pt x="290" y="54"/>
                    <a:pt x="303" y="2"/>
                    <a:pt x="303" y="2"/>
                  </a:cubicBezTo>
                  <a:cubicBezTo>
                    <a:pt x="304" y="0"/>
                    <a:pt x="304" y="0"/>
                    <a:pt x="304" y="0"/>
                  </a:cubicBezTo>
                  <a:cubicBezTo>
                    <a:pt x="934" y="0"/>
                    <a:pt x="934" y="0"/>
                    <a:pt x="934" y="0"/>
                  </a:cubicBezTo>
                  <a:cubicBezTo>
                    <a:pt x="934" y="2"/>
                    <a:pt x="934" y="2"/>
                    <a:pt x="934" y="2"/>
                  </a:cubicBezTo>
                  <a:cubicBezTo>
                    <a:pt x="934" y="2"/>
                    <a:pt x="947" y="54"/>
                    <a:pt x="997" y="111"/>
                  </a:cubicBezTo>
                  <a:cubicBezTo>
                    <a:pt x="1043" y="164"/>
                    <a:pt x="1119" y="175"/>
                    <a:pt x="1175" y="175"/>
                  </a:cubicBezTo>
                  <a:cubicBezTo>
                    <a:pt x="1206" y="175"/>
                    <a:pt x="1228" y="172"/>
                    <a:pt x="1228" y="172"/>
                  </a:cubicBezTo>
                  <a:cubicBezTo>
                    <a:pt x="1238" y="170"/>
                    <a:pt x="1238" y="170"/>
                    <a:pt x="1238" y="170"/>
                  </a:cubicBezTo>
                  <a:cubicBezTo>
                    <a:pt x="1231" y="177"/>
                    <a:pt x="1231" y="177"/>
                    <a:pt x="1231" y="177"/>
                  </a:cubicBezTo>
                  <a:cubicBezTo>
                    <a:pt x="1186" y="221"/>
                    <a:pt x="1009" y="244"/>
                    <a:pt x="704" y="244"/>
                  </a:cubicBezTo>
                  <a:cubicBezTo>
                    <a:pt x="677" y="244"/>
                    <a:pt x="654" y="244"/>
                    <a:pt x="634" y="244"/>
                  </a:cubicBezTo>
                  <a:cubicBezTo>
                    <a:pt x="613" y="244"/>
                    <a:pt x="613" y="244"/>
                    <a:pt x="613" y="244"/>
                  </a:cubicBezTo>
                  <a:cubicBezTo>
                    <a:pt x="604" y="244"/>
                    <a:pt x="593" y="244"/>
                    <a:pt x="580" y="244"/>
                  </a:cubicBezTo>
                  <a:cubicBezTo>
                    <a:pt x="556" y="244"/>
                    <a:pt x="527" y="244"/>
                    <a:pt x="494" y="244"/>
                  </a:cubicBezTo>
                  <a:close/>
                  <a:moveTo>
                    <a:pt x="19" y="179"/>
                  </a:moveTo>
                  <a:cubicBezTo>
                    <a:pt x="72" y="218"/>
                    <a:pt x="232" y="238"/>
                    <a:pt x="494" y="238"/>
                  </a:cubicBezTo>
                  <a:cubicBezTo>
                    <a:pt x="527" y="238"/>
                    <a:pt x="556" y="238"/>
                    <a:pt x="580" y="238"/>
                  </a:cubicBezTo>
                  <a:cubicBezTo>
                    <a:pt x="593" y="237"/>
                    <a:pt x="604" y="237"/>
                    <a:pt x="613" y="237"/>
                  </a:cubicBezTo>
                  <a:cubicBezTo>
                    <a:pt x="634" y="237"/>
                    <a:pt x="634" y="237"/>
                    <a:pt x="634" y="237"/>
                  </a:cubicBezTo>
                  <a:cubicBezTo>
                    <a:pt x="654" y="238"/>
                    <a:pt x="677" y="238"/>
                    <a:pt x="704" y="238"/>
                  </a:cubicBezTo>
                  <a:cubicBezTo>
                    <a:pt x="991" y="238"/>
                    <a:pt x="1164" y="218"/>
                    <a:pt x="1218" y="179"/>
                  </a:cubicBezTo>
                  <a:cubicBezTo>
                    <a:pt x="1209" y="180"/>
                    <a:pt x="1193" y="182"/>
                    <a:pt x="1175" y="182"/>
                  </a:cubicBezTo>
                  <a:cubicBezTo>
                    <a:pt x="1118" y="182"/>
                    <a:pt x="1040" y="170"/>
                    <a:pt x="992" y="115"/>
                  </a:cubicBezTo>
                  <a:cubicBezTo>
                    <a:pt x="947" y="63"/>
                    <a:pt x="932" y="17"/>
                    <a:pt x="929" y="6"/>
                  </a:cubicBezTo>
                  <a:cubicBezTo>
                    <a:pt x="308" y="6"/>
                    <a:pt x="308" y="6"/>
                    <a:pt x="308" y="6"/>
                  </a:cubicBezTo>
                  <a:cubicBezTo>
                    <a:pt x="305" y="17"/>
                    <a:pt x="290" y="63"/>
                    <a:pt x="245" y="115"/>
                  </a:cubicBezTo>
                  <a:cubicBezTo>
                    <a:pt x="197" y="170"/>
                    <a:pt x="119" y="182"/>
                    <a:pt x="63" y="182"/>
                  </a:cubicBezTo>
                  <a:cubicBezTo>
                    <a:pt x="44" y="182"/>
                    <a:pt x="28" y="180"/>
                    <a:pt x="19" y="179"/>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 name="Freeform 151">
              <a:extLst>
                <a:ext uri="{FF2B5EF4-FFF2-40B4-BE49-F238E27FC236}">
                  <a16:creationId xmlns:a16="http://schemas.microsoft.com/office/drawing/2014/main" id="{DE8962D7-C0BB-464D-99EA-D05D5C447EA5}"/>
                </a:ext>
              </a:extLst>
            </p:cNvPr>
            <p:cNvSpPr>
              <a:spLocks/>
            </p:cNvSpPr>
            <p:nvPr/>
          </p:nvSpPr>
          <p:spPr bwMode="auto">
            <a:xfrm>
              <a:off x="-8711220" y="-1268412"/>
              <a:ext cx="104775" cy="101600"/>
            </a:xfrm>
            <a:custGeom>
              <a:avLst/>
              <a:gdLst>
                <a:gd name="T0" fmla="*/ 27 w 28"/>
                <a:gd name="T1" fmla="*/ 27 h 27"/>
                <a:gd name="T2" fmla="*/ 10 w 28"/>
                <a:gd name="T3" fmla="*/ 0 h 27"/>
                <a:gd name="T4" fmla="*/ 27 w 28"/>
                <a:gd name="T5" fmla="*/ 17 h 27"/>
                <a:gd name="T6" fmla="*/ 27 w 28"/>
                <a:gd name="T7" fmla="*/ 27 h 27"/>
              </a:gdLst>
              <a:ahLst/>
              <a:cxnLst>
                <a:cxn ang="0">
                  <a:pos x="T0" y="T1"/>
                </a:cxn>
                <a:cxn ang="0">
                  <a:pos x="T2" y="T3"/>
                </a:cxn>
                <a:cxn ang="0">
                  <a:pos x="T4" y="T5"/>
                </a:cxn>
                <a:cxn ang="0">
                  <a:pos x="T6" y="T7"/>
                </a:cxn>
              </a:cxnLst>
              <a:rect l="0" t="0" r="r" b="b"/>
              <a:pathLst>
                <a:path w="28" h="27">
                  <a:moveTo>
                    <a:pt x="27" y="27"/>
                  </a:moveTo>
                  <a:cubicBezTo>
                    <a:pt x="5" y="27"/>
                    <a:pt x="0" y="18"/>
                    <a:pt x="10" y="0"/>
                  </a:cubicBezTo>
                  <a:cubicBezTo>
                    <a:pt x="7" y="16"/>
                    <a:pt x="14" y="17"/>
                    <a:pt x="27" y="17"/>
                  </a:cubicBezTo>
                  <a:cubicBezTo>
                    <a:pt x="27" y="20"/>
                    <a:pt x="28" y="23"/>
                    <a:pt x="27" y="27"/>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 name="任意多边形 38">
              <a:extLst>
                <a:ext uri="{FF2B5EF4-FFF2-40B4-BE49-F238E27FC236}">
                  <a16:creationId xmlns:a16="http://schemas.microsoft.com/office/drawing/2014/main" id="{F3B3D9A5-CAD2-4671-9371-373E7304D0E6}"/>
                </a:ext>
              </a:extLst>
            </p:cNvPr>
            <p:cNvSpPr>
              <a:spLocks/>
            </p:cNvSpPr>
            <p:nvPr/>
          </p:nvSpPr>
          <p:spPr bwMode="auto">
            <a:xfrm>
              <a:off x="-8633432" y="-1947862"/>
              <a:ext cx="4581525" cy="1017974"/>
            </a:xfrm>
            <a:custGeom>
              <a:avLst/>
              <a:gdLst>
                <a:gd name="connsiteX0" fmla="*/ 1115339 w 4581525"/>
                <a:gd name="connsiteY0" fmla="*/ 123825 h 1017974"/>
                <a:gd name="connsiteX1" fmla="*/ 3462431 w 4581525"/>
                <a:gd name="connsiteY1" fmla="*/ 123825 h 1017974"/>
                <a:gd name="connsiteX2" fmla="*/ 3699018 w 4581525"/>
                <a:gd name="connsiteY2" fmla="*/ 537151 h 1017974"/>
                <a:gd name="connsiteX3" fmla="*/ 4581525 w 4581525"/>
                <a:gd name="connsiteY3" fmla="*/ 770117 h 1017974"/>
                <a:gd name="connsiteX4" fmla="*/ 2268231 w 4581525"/>
                <a:gd name="connsiteY4" fmla="*/ 1014355 h 1017974"/>
                <a:gd name="connsiteX5" fmla="*/ 0 w 4581525"/>
                <a:gd name="connsiteY5" fmla="*/ 770117 h 1017974"/>
                <a:gd name="connsiteX6" fmla="*/ 878751 w 4581525"/>
                <a:gd name="connsiteY6" fmla="*/ 537151 h 1017974"/>
                <a:gd name="connsiteX7" fmla="*/ 1115339 w 4581525"/>
                <a:gd name="connsiteY7" fmla="*/ 123825 h 1017974"/>
                <a:gd name="connsiteX8" fmla="*/ 1009968 w 4581525"/>
                <a:gd name="connsiteY8" fmla="*/ 0 h 1017974"/>
                <a:gd name="connsiteX9" fmla="*/ 1107652 w 4581525"/>
                <a:gd name="connsiteY9" fmla="*/ 74706 h 1017974"/>
                <a:gd name="connsiteX10" fmla="*/ 3455829 w 4581525"/>
                <a:gd name="connsiteY10" fmla="*/ 74706 h 1017974"/>
                <a:gd name="connsiteX11" fmla="*/ 3557271 w 4581525"/>
                <a:gd name="connsiteY11" fmla="*/ 0 h 1017974"/>
                <a:gd name="connsiteX12" fmla="*/ 3444558 w 4581525"/>
                <a:gd name="connsiteY12" fmla="*/ 119529 h 1017974"/>
                <a:gd name="connsiteX13" fmla="*/ 1118923 w 4581525"/>
                <a:gd name="connsiteY13" fmla="*/ 119529 h 1017974"/>
                <a:gd name="connsiteX14" fmla="*/ 1009968 w 4581525"/>
                <a:gd name="connsiteY14" fmla="*/ 0 h 1017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81525" h="1017974">
                  <a:moveTo>
                    <a:pt x="1115339" y="123825"/>
                  </a:moveTo>
                  <a:cubicBezTo>
                    <a:pt x="1115339" y="123825"/>
                    <a:pt x="1115339" y="123825"/>
                    <a:pt x="3462431" y="123825"/>
                  </a:cubicBezTo>
                  <a:cubicBezTo>
                    <a:pt x="3462431" y="123825"/>
                    <a:pt x="3511251" y="319216"/>
                    <a:pt x="3699018" y="537151"/>
                  </a:cubicBezTo>
                  <a:cubicBezTo>
                    <a:pt x="3991935" y="867812"/>
                    <a:pt x="4581525" y="770117"/>
                    <a:pt x="4581525" y="770117"/>
                  </a:cubicBezTo>
                  <a:cubicBezTo>
                    <a:pt x="4307385" y="1044415"/>
                    <a:pt x="2733894" y="1018113"/>
                    <a:pt x="2268231" y="1014355"/>
                  </a:cubicBezTo>
                  <a:cubicBezTo>
                    <a:pt x="1806323" y="1018113"/>
                    <a:pt x="285406" y="1055688"/>
                    <a:pt x="0" y="770117"/>
                  </a:cubicBezTo>
                  <a:cubicBezTo>
                    <a:pt x="0" y="770117"/>
                    <a:pt x="589589" y="867812"/>
                    <a:pt x="878751" y="537151"/>
                  </a:cubicBezTo>
                  <a:cubicBezTo>
                    <a:pt x="1070274" y="319216"/>
                    <a:pt x="1115339" y="123825"/>
                    <a:pt x="1115339" y="123825"/>
                  </a:cubicBezTo>
                  <a:close/>
                  <a:moveTo>
                    <a:pt x="1009968" y="0"/>
                  </a:moveTo>
                  <a:cubicBezTo>
                    <a:pt x="1013725" y="70971"/>
                    <a:pt x="1043782" y="74706"/>
                    <a:pt x="1107652" y="74706"/>
                  </a:cubicBezTo>
                  <a:cubicBezTo>
                    <a:pt x="1107652" y="74706"/>
                    <a:pt x="1107652" y="74706"/>
                    <a:pt x="3455829" y="74706"/>
                  </a:cubicBezTo>
                  <a:cubicBezTo>
                    <a:pt x="3519700" y="74706"/>
                    <a:pt x="3553514" y="70971"/>
                    <a:pt x="3557271" y="0"/>
                  </a:cubicBezTo>
                  <a:cubicBezTo>
                    <a:pt x="3579813" y="85912"/>
                    <a:pt x="3545999" y="127000"/>
                    <a:pt x="3444558" y="119529"/>
                  </a:cubicBezTo>
                  <a:cubicBezTo>
                    <a:pt x="3444558" y="119529"/>
                    <a:pt x="3444558" y="119529"/>
                    <a:pt x="1118923" y="119529"/>
                  </a:cubicBezTo>
                  <a:cubicBezTo>
                    <a:pt x="1017482" y="127000"/>
                    <a:pt x="987425" y="85912"/>
                    <a:pt x="1009968"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 name="Oval 153">
              <a:extLst>
                <a:ext uri="{FF2B5EF4-FFF2-40B4-BE49-F238E27FC236}">
                  <a16:creationId xmlns:a16="http://schemas.microsoft.com/office/drawing/2014/main" id="{6DB63E8F-19E0-4881-BC8C-FAD2CE803A1A}"/>
                </a:ext>
              </a:extLst>
            </p:cNvPr>
            <p:cNvSpPr>
              <a:spLocks noChangeArrowheads="1"/>
            </p:cNvSpPr>
            <p:nvPr/>
          </p:nvSpPr>
          <p:spPr bwMode="auto">
            <a:xfrm>
              <a:off x="-8644545" y="-1282700"/>
              <a:ext cx="82550" cy="85725"/>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 name="Freeform 154">
              <a:extLst>
                <a:ext uri="{FF2B5EF4-FFF2-40B4-BE49-F238E27FC236}">
                  <a16:creationId xmlns:a16="http://schemas.microsoft.com/office/drawing/2014/main" id="{967A1B78-7163-408D-BE86-479875F05DED}"/>
                </a:ext>
              </a:extLst>
            </p:cNvPr>
            <p:cNvSpPr>
              <a:spLocks noEditPoints="1"/>
            </p:cNvSpPr>
            <p:nvPr/>
          </p:nvSpPr>
          <p:spPr bwMode="auto">
            <a:xfrm>
              <a:off x="-8658832" y="-1384300"/>
              <a:ext cx="112713" cy="120650"/>
            </a:xfrm>
            <a:custGeom>
              <a:avLst/>
              <a:gdLst>
                <a:gd name="T0" fmla="*/ 15 w 30"/>
                <a:gd name="T1" fmla="*/ 0 h 32"/>
                <a:gd name="T2" fmla="*/ 15 w 30"/>
                <a:gd name="T3" fmla="*/ 0 h 32"/>
                <a:gd name="T4" fmla="*/ 15 w 30"/>
                <a:gd name="T5" fmla="*/ 0 h 32"/>
                <a:gd name="T6" fmla="*/ 15 w 30"/>
                <a:gd name="T7" fmla="*/ 0 h 32"/>
                <a:gd name="T8" fmla="*/ 15 w 30"/>
                <a:gd name="T9" fmla="*/ 0 h 32"/>
                <a:gd name="T10" fmla="*/ 15 w 30"/>
                <a:gd name="T11" fmla="*/ 32 h 32"/>
                <a:gd name="T12" fmla="*/ 15 w 30"/>
                <a:gd name="T13" fmla="*/ 32 h 32"/>
                <a:gd name="T14" fmla="*/ 15 w 30"/>
                <a:gd name="T15" fmla="*/ 32 h 32"/>
                <a:gd name="T16" fmla="*/ 15 w 30"/>
                <a:gd name="T17" fmla="*/ 0 h 32"/>
                <a:gd name="T18" fmla="*/ 15 w 30"/>
                <a:gd name="T19" fmla="*/ 20 h 32"/>
                <a:gd name="T20" fmla="*/ 15 w 30"/>
                <a:gd name="T21" fmla="*/ 0 h 32"/>
                <a:gd name="T22" fmla="*/ 15 w 30"/>
                <a:gd name="T23" fmla="*/ 2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2">
                  <a:moveTo>
                    <a:pt x="15" y="0"/>
                  </a:moveTo>
                  <a:cubicBezTo>
                    <a:pt x="15" y="0"/>
                    <a:pt x="15" y="0"/>
                    <a:pt x="15" y="0"/>
                  </a:cubicBezTo>
                  <a:cubicBezTo>
                    <a:pt x="15" y="0"/>
                    <a:pt x="15" y="0"/>
                    <a:pt x="15" y="0"/>
                  </a:cubicBezTo>
                  <a:cubicBezTo>
                    <a:pt x="15" y="0"/>
                    <a:pt x="15" y="0"/>
                    <a:pt x="15" y="0"/>
                  </a:cubicBezTo>
                  <a:cubicBezTo>
                    <a:pt x="15" y="0"/>
                    <a:pt x="15" y="0"/>
                    <a:pt x="15" y="0"/>
                  </a:cubicBezTo>
                  <a:cubicBezTo>
                    <a:pt x="1" y="10"/>
                    <a:pt x="0" y="20"/>
                    <a:pt x="15" y="32"/>
                  </a:cubicBezTo>
                  <a:cubicBezTo>
                    <a:pt x="15" y="32"/>
                    <a:pt x="15" y="32"/>
                    <a:pt x="15" y="32"/>
                  </a:cubicBezTo>
                  <a:cubicBezTo>
                    <a:pt x="15" y="32"/>
                    <a:pt x="15" y="32"/>
                    <a:pt x="15" y="32"/>
                  </a:cubicBezTo>
                  <a:cubicBezTo>
                    <a:pt x="30" y="20"/>
                    <a:pt x="29" y="10"/>
                    <a:pt x="15" y="0"/>
                  </a:cubicBezTo>
                  <a:close/>
                  <a:moveTo>
                    <a:pt x="15" y="20"/>
                  </a:moveTo>
                  <a:cubicBezTo>
                    <a:pt x="9" y="14"/>
                    <a:pt x="8" y="9"/>
                    <a:pt x="15" y="0"/>
                  </a:cubicBezTo>
                  <a:cubicBezTo>
                    <a:pt x="22" y="9"/>
                    <a:pt x="21" y="14"/>
                    <a:pt x="15" y="2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6" name="Rectangle 155">
              <a:extLst>
                <a:ext uri="{FF2B5EF4-FFF2-40B4-BE49-F238E27FC236}">
                  <a16:creationId xmlns:a16="http://schemas.microsoft.com/office/drawing/2014/main" id="{6440FB4D-B404-4ADB-B30E-3048B5F20863}"/>
                </a:ext>
              </a:extLst>
            </p:cNvPr>
            <p:cNvSpPr>
              <a:spLocks noChangeArrowheads="1"/>
            </p:cNvSpPr>
            <p:nvPr/>
          </p:nvSpPr>
          <p:spPr bwMode="auto">
            <a:xfrm>
              <a:off x="-8617557" y="-1219200"/>
              <a:ext cx="36513" cy="44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 name="Freeform 156">
              <a:extLst>
                <a:ext uri="{FF2B5EF4-FFF2-40B4-BE49-F238E27FC236}">
                  <a16:creationId xmlns:a16="http://schemas.microsoft.com/office/drawing/2014/main" id="{4C0F275B-2960-4B36-B53C-D893F790A27D}"/>
                </a:ext>
              </a:extLst>
            </p:cNvPr>
            <p:cNvSpPr>
              <a:spLocks/>
            </p:cNvSpPr>
            <p:nvPr/>
          </p:nvSpPr>
          <p:spPr bwMode="auto">
            <a:xfrm>
              <a:off x="-4088420" y="-1268412"/>
              <a:ext cx="104775" cy="101600"/>
            </a:xfrm>
            <a:custGeom>
              <a:avLst/>
              <a:gdLst>
                <a:gd name="T0" fmla="*/ 1 w 28"/>
                <a:gd name="T1" fmla="*/ 27 h 27"/>
                <a:gd name="T2" fmla="*/ 18 w 28"/>
                <a:gd name="T3" fmla="*/ 0 h 27"/>
                <a:gd name="T4" fmla="*/ 1 w 28"/>
                <a:gd name="T5" fmla="*/ 17 h 27"/>
                <a:gd name="T6" fmla="*/ 1 w 28"/>
                <a:gd name="T7" fmla="*/ 27 h 27"/>
              </a:gdLst>
              <a:ahLst/>
              <a:cxnLst>
                <a:cxn ang="0">
                  <a:pos x="T0" y="T1"/>
                </a:cxn>
                <a:cxn ang="0">
                  <a:pos x="T2" y="T3"/>
                </a:cxn>
                <a:cxn ang="0">
                  <a:pos x="T4" y="T5"/>
                </a:cxn>
                <a:cxn ang="0">
                  <a:pos x="T6" y="T7"/>
                </a:cxn>
              </a:cxnLst>
              <a:rect l="0" t="0" r="r" b="b"/>
              <a:pathLst>
                <a:path w="28" h="27">
                  <a:moveTo>
                    <a:pt x="1" y="27"/>
                  </a:moveTo>
                  <a:cubicBezTo>
                    <a:pt x="24" y="27"/>
                    <a:pt x="28" y="18"/>
                    <a:pt x="18" y="0"/>
                  </a:cubicBezTo>
                  <a:cubicBezTo>
                    <a:pt x="22" y="16"/>
                    <a:pt x="15" y="17"/>
                    <a:pt x="1" y="17"/>
                  </a:cubicBezTo>
                  <a:cubicBezTo>
                    <a:pt x="2" y="20"/>
                    <a:pt x="0" y="23"/>
                    <a:pt x="1" y="27"/>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8" name="Oval 157">
              <a:extLst>
                <a:ext uri="{FF2B5EF4-FFF2-40B4-BE49-F238E27FC236}">
                  <a16:creationId xmlns:a16="http://schemas.microsoft.com/office/drawing/2014/main" id="{CA4AFB20-B19A-40DC-A7BA-2D50CA5C12B7}"/>
                </a:ext>
              </a:extLst>
            </p:cNvPr>
            <p:cNvSpPr>
              <a:spLocks noChangeArrowheads="1"/>
            </p:cNvSpPr>
            <p:nvPr/>
          </p:nvSpPr>
          <p:spPr bwMode="auto">
            <a:xfrm>
              <a:off x="-4134457" y="-1282700"/>
              <a:ext cx="87313" cy="85725"/>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 name="Freeform 158">
              <a:extLst>
                <a:ext uri="{FF2B5EF4-FFF2-40B4-BE49-F238E27FC236}">
                  <a16:creationId xmlns:a16="http://schemas.microsoft.com/office/drawing/2014/main" id="{4BD37F74-59A1-4064-A7E0-030DA65E9783}"/>
                </a:ext>
              </a:extLst>
            </p:cNvPr>
            <p:cNvSpPr>
              <a:spLocks noEditPoints="1"/>
            </p:cNvSpPr>
            <p:nvPr/>
          </p:nvSpPr>
          <p:spPr bwMode="auto">
            <a:xfrm>
              <a:off x="-4148745" y="-1384300"/>
              <a:ext cx="115888" cy="120650"/>
            </a:xfrm>
            <a:custGeom>
              <a:avLst/>
              <a:gdLst>
                <a:gd name="T0" fmla="*/ 15 w 31"/>
                <a:gd name="T1" fmla="*/ 32 h 32"/>
                <a:gd name="T2" fmla="*/ 15 w 31"/>
                <a:gd name="T3" fmla="*/ 32 h 32"/>
                <a:gd name="T4" fmla="*/ 15 w 31"/>
                <a:gd name="T5" fmla="*/ 32 h 32"/>
                <a:gd name="T6" fmla="*/ 15 w 31"/>
                <a:gd name="T7" fmla="*/ 0 h 32"/>
                <a:gd name="T8" fmla="*/ 15 w 31"/>
                <a:gd name="T9" fmla="*/ 0 h 32"/>
                <a:gd name="T10" fmla="*/ 15 w 31"/>
                <a:gd name="T11" fmla="*/ 0 h 32"/>
                <a:gd name="T12" fmla="*/ 15 w 31"/>
                <a:gd name="T13" fmla="*/ 0 h 32"/>
                <a:gd name="T14" fmla="*/ 15 w 31"/>
                <a:gd name="T15" fmla="*/ 0 h 32"/>
                <a:gd name="T16" fmla="*/ 15 w 31"/>
                <a:gd name="T17" fmla="*/ 32 h 32"/>
                <a:gd name="T18" fmla="*/ 15 w 31"/>
                <a:gd name="T19" fmla="*/ 0 h 32"/>
                <a:gd name="T20" fmla="*/ 15 w 31"/>
                <a:gd name="T21" fmla="*/ 20 h 32"/>
                <a:gd name="T22" fmla="*/ 15 w 31"/>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32">
                  <a:moveTo>
                    <a:pt x="15" y="32"/>
                  </a:moveTo>
                  <a:cubicBezTo>
                    <a:pt x="15" y="32"/>
                    <a:pt x="15" y="32"/>
                    <a:pt x="15" y="32"/>
                  </a:cubicBezTo>
                  <a:cubicBezTo>
                    <a:pt x="15" y="32"/>
                    <a:pt x="15" y="32"/>
                    <a:pt x="15" y="32"/>
                  </a:cubicBezTo>
                  <a:cubicBezTo>
                    <a:pt x="31" y="20"/>
                    <a:pt x="30" y="10"/>
                    <a:pt x="15" y="0"/>
                  </a:cubicBezTo>
                  <a:cubicBezTo>
                    <a:pt x="15" y="0"/>
                    <a:pt x="15" y="0"/>
                    <a:pt x="15" y="0"/>
                  </a:cubicBezTo>
                  <a:cubicBezTo>
                    <a:pt x="15" y="0"/>
                    <a:pt x="15" y="0"/>
                    <a:pt x="15" y="0"/>
                  </a:cubicBezTo>
                  <a:cubicBezTo>
                    <a:pt x="15" y="0"/>
                    <a:pt x="15" y="0"/>
                    <a:pt x="15" y="0"/>
                  </a:cubicBezTo>
                  <a:cubicBezTo>
                    <a:pt x="15" y="0"/>
                    <a:pt x="15" y="0"/>
                    <a:pt x="15" y="0"/>
                  </a:cubicBezTo>
                  <a:cubicBezTo>
                    <a:pt x="1" y="10"/>
                    <a:pt x="0" y="20"/>
                    <a:pt x="15" y="32"/>
                  </a:cubicBezTo>
                  <a:close/>
                  <a:moveTo>
                    <a:pt x="15" y="0"/>
                  </a:moveTo>
                  <a:cubicBezTo>
                    <a:pt x="23" y="9"/>
                    <a:pt x="21" y="14"/>
                    <a:pt x="15" y="20"/>
                  </a:cubicBezTo>
                  <a:cubicBezTo>
                    <a:pt x="10" y="14"/>
                    <a:pt x="8" y="9"/>
                    <a:pt x="15" y="0"/>
                  </a:cubicBezTo>
                  <a:close/>
                </a:path>
              </a:pathLst>
            </a:cu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 name="Rectangle 159">
              <a:extLst>
                <a:ext uri="{FF2B5EF4-FFF2-40B4-BE49-F238E27FC236}">
                  <a16:creationId xmlns:a16="http://schemas.microsoft.com/office/drawing/2014/main" id="{4742ED97-6450-46A4-BC56-FEEFF13C1AFD}"/>
                </a:ext>
              </a:extLst>
            </p:cNvPr>
            <p:cNvSpPr>
              <a:spLocks noChangeArrowheads="1"/>
            </p:cNvSpPr>
            <p:nvPr/>
          </p:nvSpPr>
          <p:spPr bwMode="auto">
            <a:xfrm>
              <a:off x="-4110645" y="-1219200"/>
              <a:ext cx="36513" cy="44450"/>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 name="Oval 160">
              <a:extLst>
                <a:ext uri="{FF2B5EF4-FFF2-40B4-BE49-F238E27FC236}">
                  <a16:creationId xmlns:a16="http://schemas.microsoft.com/office/drawing/2014/main" id="{B5DD1957-5780-4A0C-8899-BEA6A5470B39}"/>
                </a:ext>
              </a:extLst>
            </p:cNvPr>
            <p:cNvSpPr>
              <a:spLocks noChangeArrowheads="1"/>
            </p:cNvSpPr>
            <p:nvPr/>
          </p:nvSpPr>
          <p:spPr bwMode="auto">
            <a:xfrm>
              <a:off x="-7539645" y="-1962150"/>
              <a:ext cx="82550" cy="82550"/>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 name="Oval 163">
              <a:extLst>
                <a:ext uri="{FF2B5EF4-FFF2-40B4-BE49-F238E27FC236}">
                  <a16:creationId xmlns:a16="http://schemas.microsoft.com/office/drawing/2014/main" id="{BEED38EB-9AC0-4533-AA5B-33FB0DC295A8}"/>
                </a:ext>
              </a:extLst>
            </p:cNvPr>
            <p:cNvSpPr>
              <a:spLocks noChangeArrowheads="1"/>
            </p:cNvSpPr>
            <p:nvPr/>
          </p:nvSpPr>
          <p:spPr bwMode="auto">
            <a:xfrm>
              <a:off x="-5229832" y="-1962150"/>
              <a:ext cx="82550" cy="82550"/>
            </a:xfrm>
            <a:prstGeom prst="ellipse">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 name="Rectangle 165">
              <a:extLst>
                <a:ext uri="{FF2B5EF4-FFF2-40B4-BE49-F238E27FC236}">
                  <a16:creationId xmlns:a16="http://schemas.microsoft.com/office/drawing/2014/main" id="{C1816518-77AB-4ADD-ADB8-AA91B1471C4D}"/>
                </a:ext>
              </a:extLst>
            </p:cNvPr>
            <p:cNvSpPr>
              <a:spLocks noChangeArrowheads="1"/>
            </p:cNvSpPr>
            <p:nvPr/>
          </p:nvSpPr>
          <p:spPr bwMode="auto">
            <a:xfrm>
              <a:off x="-5204432" y="-1903412"/>
              <a:ext cx="38100" cy="49213"/>
            </a:xfrm>
            <a:prstGeom prst="rect">
              <a:avLst/>
            </a:prstGeom>
            <a:grpFill/>
            <a:ln>
              <a:no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48" name="矩形: 圆角 47">
            <a:extLst>
              <a:ext uri="{FF2B5EF4-FFF2-40B4-BE49-F238E27FC236}">
                <a16:creationId xmlns:a16="http://schemas.microsoft.com/office/drawing/2014/main" id="{1816A950-C1CF-4C96-A54C-AF4E4FE40460}"/>
              </a:ext>
            </a:extLst>
          </p:cNvPr>
          <p:cNvSpPr/>
          <p:nvPr/>
        </p:nvSpPr>
        <p:spPr>
          <a:xfrm>
            <a:off x="3360717" y="1121764"/>
            <a:ext cx="409699" cy="493280"/>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圆角 48">
            <a:extLst>
              <a:ext uri="{FF2B5EF4-FFF2-40B4-BE49-F238E27FC236}">
                <a16:creationId xmlns:a16="http://schemas.microsoft.com/office/drawing/2014/main" id="{6F56F6CF-A8CB-48D0-AF82-C7385F4544E4}"/>
              </a:ext>
            </a:extLst>
          </p:cNvPr>
          <p:cNvSpPr/>
          <p:nvPr/>
        </p:nvSpPr>
        <p:spPr>
          <a:xfrm>
            <a:off x="2137560" y="2544823"/>
            <a:ext cx="463136" cy="507135"/>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圆角 49">
            <a:extLst>
              <a:ext uri="{FF2B5EF4-FFF2-40B4-BE49-F238E27FC236}">
                <a16:creationId xmlns:a16="http://schemas.microsoft.com/office/drawing/2014/main" id="{09B977F6-F388-4EA4-A9E0-016E3B5DD50A}"/>
              </a:ext>
            </a:extLst>
          </p:cNvPr>
          <p:cNvSpPr/>
          <p:nvPr/>
        </p:nvSpPr>
        <p:spPr>
          <a:xfrm>
            <a:off x="2503714" y="1867930"/>
            <a:ext cx="409699" cy="493280"/>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圆角 50">
            <a:extLst>
              <a:ext uri="{FF2B5EF4-FFF2-40B4-BE49-F238E27FC236}">
                <a16:creationId xmlns:a16="http://schemas.microsoft.com/office/drawing/2014/main" id="{A0B6B11E-E7CD-4262-AA7E-548EA429AD4D}"/>
              </a:ext>
            </a:extLst>
          </p:cNvPr>
          <p:cNvSpPr/>
          <p:nvPr/>
        </p:nvSpPr>
        <p:spPr>
          <a:xfrm>
            <a:off x="9483436" y="1841450"/>
            <a:ext cx="409699" cy="493280"/>
          </a:xfrm>
          <a:prstGeom prst="roundRect">
            <a:avLst/>
          </a:prstGeom>
          <a:noFill/>
          <a:ln w="57150">
            <a:solidFill>
              <a:srgbClr val="C51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688299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ppt_x"/>
                                          </p:val>
                                        </p:tav>
                                        <p:tav tm="100000">
                                          <p:val>
                                            <p:strVal val="#ppt_x"/>
                                          </p:val>
                                        </p:tav>
                                      </p:tavLst>
                                    </p:anim>
                                    <p:anim calcmode="lin" valueType="num">
                                      <p:cBhvr additive="base">
                                        <p:cTn id="1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fill="hold"/>
                                        <p:tgtEl>
                                          <p:spTgt spid="51"/>
                                        </p:tgtEl>
                                        <p:attrNameLst>
                                          <p:attrName>ppt_x</p:attrName>
                                        </p:attrNameLst>
                                      </p:cBhvr>
                                      <p:tavLst>
                                        <p:tav tm="0">
                                          <p:val>
                                            <p:strVal val="#ppt_x"/>
                                          </p:val>
                                        </p:tav>
                                        <p:tav tm="100000">
                                          <p:val>
                                            <p:strVal val="#ppt_x"/>
                                          </p:val>
                                        </p:tav>
                                      </p:tavLst>
                                    </p:anim>
                                    <p:anim calcmode="lin" valueType="num">
                                      <p:cBhvr additive="base">
                                        <p:cTn id="26"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additive="base">
                                        <p:cTn id="3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F3C752E-9012-428D-A7A5-D115190A8F3A}"/>
              </a:ext>
            </a:extLst>
          </p:cNvPr>
          <p:cNvSpPr/>
          <p:nvPr/>
        </p:nvSpPr>
        <p:spPr>
          <a:xfrm>
            <a:off x="0" y="1060725"/>
            <a:ext cx="12192000" cy="44409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练习</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钟毓钟会少有令誉年十三魏文帝闻之语其父钟繇曰可令二子来于是敕见毓面有汗帝曰卿面何以汗毓对曰战战惶惶汗出如浆复问会卿何以不汗对曰战战栗栗汗不敢出</a:t>
            </a:r>
            <a:endParaRPr kumimoji="0" lang="zh-CN" altLang="zh-CN" sz="32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【答案】</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钟毓</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钟会少有令誉</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年十三</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魏文帝闻之</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语其父钟繇曰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可令二子来</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于是敕见</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毓面有汗</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帝曰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卿面何以汗</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毓对曰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战战惶惶</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汗出如浆</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复问会</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卿何以不汗</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对曰</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战战栗栗</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汗不敢出</a:t>
            </a:r>
            <a:r>
              <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宋体" panose="02010600030101010101" pitchFamily="2" charset="-122"/>
              </a:rPr>
              <a:t>/</a:t>
            </a:r>
            <a:endParaRPr kumimoji="0" lang="zh-CN" altLang="zh-CN" sz="32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
        <p:nvSpPr>
          <p:cNvPr id="5" name="任意多边形 68">
            <a:extLst>
              <a:ext uri="{FF2B5EF4-FFF2-40B4-BE49-F238E27FC236}">
                <a16:creationId xmlns:a16="http://schemas.microsoft.com/office/drawing/2014/main" id="{1DD2CB2E-7888-480C-93F6-FFCDFD2C70A7}"/>
              </a:ext>
            </a:extLst>
          </p:cNvPr>
          <p:cNvSpPr/>
          <p:nvPr/>
        </p:nvSpPr>
        <p:spPr>
          <a:xfrm flipH="1">
            <a:off x="8707469" y="6524726"/>
            <a:ext cx="3276688" cy="331825"/>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rgbClr val="CFB2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id="{D5607A54-50E6-4A66-836B-2C0225F7912C}"/>
              </a:ext>
            </a:extLst>
          </p:cNvPr>
          <p:cNvGrpSpPr/>
          <p:nvPr/>
        </p:nvGrpSpPr>
        <p:grpSpPr>
          <a:xfrm>
            <a:off x="9546323" y="6042810"/>
            <a:ext cx="884513" cy="815190"/>
            <a:chOff x="9406695" y="3898887"/>
            <a:chExt cx="1506278" cy="1388225"/>
          </a:xfrm>
        </p:grpSpPr>
        <p:sp>
          <p:nvSpPr>
            <p:cNvPr id="7" name="Freeform 161">
              <a:extLst>
                <a:ext uri="{FF2B5EF4-FFF2-40B4-BE49-F238E27FC236}">
                  <a16:creationId xmlns:a16="http://schemas.microsoft.com/office/drawing/2014/main" id="{61F9320D-CEB7-40D2-9246-3055976C82D4}"/>
                </a:ext>
              </a:extLst>
            </p:cNvPr>
            <p:cNvSpPr>
              <a:spLocks noEditPoints="1"/>
            </p:cNvSpPr>
            <p:nvPr/>
          </p:nvSpPr>
          <p:spPr bwMode="auto">
            <a:xfrm>
              <a:off x="9912253" y="3898887"/>
              <a:ext cx="23069" cy="23718"/>
            </a:xfrm>
            <a:custGeom>
              <a:avLst/>
              <a:gdLst>
                <a:gd name="T0" fmla="*/ 15 w 30"/>
                <a:gd name="T1" fmla="*/ 0 h 31"/>
                <a:gd name="T2" fmla="*/ 15 w 30"/>
                <a:gd name="T3" fmla="*/ 0 h 31"/>
                <a:gd name="T4" fmla="*/ 15 w 30"/>
                <a:gd name="T5" fmla="*/ 0 h 31"/>
                <a:gd name="T6" fmla="*/ 15 w 30"/>
                <a:gd name="T7" fmla="*/ 0 h 31"/>
                <a:gd name="T8" fmla="*/ 15 w 30"/>
                <a:gd name="T9" fmla="*/ 0 h 31"/>
                <a:gd name="T10" fmla="*/ 15 w 30"/>
                <a:gd name="T11" fmla="*/ 31 h 31"/>
                <a:gd name="T12" fmla="*/ 15 w 30"/>
                <a:gd name="T13" fmla="*/ 31 h 31"/>
                <a:gd name="T14" fmla="*/ 15 w 30"/>
                <a:gd name="T15" fmla="*/ 31 h 31"/>
                <a:gd name="T16" fmla="*/ 15 w 30"/>
                <a:gd name="T17" fmla="*/ 0 h 31"/>
                <a:gd name="T18" fmla="*/ 15 w 30"/>
                <a:gd name="T19" fmla="*/ 19 h 31"/>
                <a:gd name="T20" fmla="*/ 15 w 30"/>
                <a:gd name="T21" fmla="*/ 0 h 31"/>
                <a:gd name="T22" fmla="*/ 15 w 30"/>
                <a:gd name="T23" fmla="*/ 1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1">
                  <a:moveTo>
                    <a:pt x="15" y="0"/>
                  </a:moveTo>
                  <a:cubicBezTo>
                    <a:pt x="15" y="0"/>
                    <a:pt x="15" y="0"/>
                    <a:pt x="15" y="0"/>
                  </a:cubicBezTo>
                  <a:cubicBezTo>
                    <a:pt x="15" y="0"/>
                    <a:pt x="15" y="0"/>
                    <a:pt x="15" y="0"/>
                  </a:cubicBezTo>
                  <a:cubicBezTo>
                    <a:pt x="15" y="0"/>
                    <a:pt x="15" y="0"/>
                    <a:pt x="15" y="0"/>
                  </a:cubicBezTo>
                  <a:cubicBezTo>
                    <a:pt x="15" y="0"/>
                    <a:pt x="15" y="0"/>
                    <a:pt x="15" y="0"/>
                  </a:cubicBezTo>
                  <a:cubicBezTo>
                    <a:pt x="1" y="9"/>
                    <a:pt x="0" y="19"/>
                    <a:pt x="15" y="31"/>
                  </a:cubicBezTo>
                  <a:cubicBezTo>
                    <a:pt x="15" y="31"/>
                    <a:pt x="15" y="31"/>
                    <a:pt x="15" y="31"/>
                  </a:cubicBezTo>
                  <a:cubicBezTo>
                    <a:pt x="15" y="31"/>
                    <a:pt x="15" y="31"/>
                    <a:pt x="15" y="31"/>
                  </a:cubicBezTo>
                  <a:cubicBezTo>
                    <a:pt x="30" y="19"/>
                    <a:pt x="29" y="9"/>
                    <a:pt x="15" y="0"/>
                  </a:cubicBezTo>
                  <a:close/>
                  <a:moveTo>
                    <a:pt x="15" y="19"/>
                  </a:moveTo>
                  <a:cubicBezTo>
                    <a:pt x="9" y="13"/>
                    <a:pt x="8" y="9"/>
                    <a:pt x="15" y="0"/>
                  </a:cubicBezTo>
                  <a:cubicBezTo>
                    <a:pt x="22" y="9"/>
                    <a:pt x="21" y="13"/>
                    <a:pt x="15" y="19"/>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8" name="Freeform 164">
              <a:extLst>
                <a:ext uri="{FF2B5EF4-FFF2-40B4-BE49-F238E27FC236}">
                  <a16:creationId xmlns:a16="http://schemas.microsoft.com/office/drawing/2014/main" id="{CEC4802D-ED06-4758-AFDE-C83C1A90C510}"/>
                </a:ext>
              </a:extLst>
            </p:cNvPr>
            <p:cNvSpPr>
              <a:spLocks noEditPoints="1"/>
            </p:cNvSpPr>
            <p:nvPr/>
          </p:nvSpPr>
          <p:spPr bwMode="auto">
            <a:xfrm>
              <a:off x="10384996" y="3898887"/>
              <a:ext cx="23069" cy="23718"/>
            </a:xfrm>
            <a:custGeom>
              <a:avLst/>
              <a:gdLst>
                <a:gd name="T0" fmla="*/ 15 w 30"/>
                <a:gd name="T1" fmla="*/ 0 h 31"/>
                <a:gd name="T2" fmla="*/ 15 w 30"/>
                <a:gd name="T3" fmla="*/ 0 h 31"/>
                <a:gd name="T4" fmla="*/ 15 w 30"/>
                <a:gd name="T5" fmla="*/ 0 h 31"/>
                <a:gd name="T6" fmla="*/ 15 w 30"/>
                <a:gd name="T7" fmla="*/ 0 h 31"/>
                <a:gd name="T8" fmla="*/ 15 w 30"/>
                <a:gd name="T9" fmla="*/ 0 h 31"/>
                <a:gd name="T10" fmla="*/ 15 w 30"/>
                <a:gd name="T11" fmla="*/ 31 h 31"/>
                <a:gd name="T12" fmla="*/ 15 w 30"/>
                <a:gd name="T13" fmla="*/ 31 h 31"/>
                <a:gd name="T14" fmla="*/ 15 w 30"/>
                <a:gd name="T15" fmla="*/ 31 h 31"/>
                <a:gd name="T16" fmla="*/ 15 w 30"/>
                <a:gd name="T17" fmla="*/ 0 h 31"/>
                <a:gd name="T18" fmla="*/ 15 w 30"/>
                <a:gd name="T19" fmla="*/ 19 h 31"/>
                <a:gd name="T20" fmla="*/ 15 w 30"/>
                <a:gd name="T21" fmla="*/ 0 h 31"/>
                <a:gd name="T22" fmla="*/ 15 w 30"/>
                <a:gd name="T23" fmla="*/ 1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1">
                  <a:moveTo>
                    <a:pt x="15" y="0"/>
                  </a:moveTo>
                  <a:cubicBezTo>
                    <a:pt x="15" y="0"/>
                    <a:pt x="15" y="0"/>
                    <a:pt x="15" y="0"/>
                  </a:cubicBezTo>
                  <a:cubicBezTo>
                    <a:pt x="15" y="0"/>
                    <a:pt x="15" y="0"/>
                    <a:pt x="15" y="0"/>
                  </a:cubicBezTo>
                  <a:cubicBezTo>
                    <a:pt x="15" y="0"/>
                    <a:pt x="15" y="0"/>
                    <a:pt x="15" y="0"/>
                  </a:cubicBezTo>
                  <a:cubicBezTo>
                    <a:pt x="15" y="0"/>
                    <a:pt x="15" y="0"/>
                    <a:pt x="15" y="0"/>
                  </a:cubicBezTo>
                  <a:cubicBezTo>
                    <a:pt x="1" y="9"/>
                    <a:pt x="0" y="19"/>
                    <a:pt x="15" y="31"/>
                  </a:cubicBezTo>
                  <a:cubicBezTo>
                    <a:pt x="15" y="31"/>
                    <a:pt x="15" y="31"/>
                    <a:pt x="15" y="31"/>
                  </a:cubicBezTo>
                  <a:cubicBezTo>
                    <a:pt x="15" y="31"/>
                    <a:pt x="15" y="31"/>
                    <a:pt x="15" y="31"/>
                  </a:cubicBezTo>
                  <a:cubicBezTo>
                    <a:pt x="30" y="19"/>
                    <a:pt x="29" y="9"/>
                    <a:pt x="15" y="0"/>
                  </a:cubicBezTo>
                  <a:close/>
                  <a:moveTo>
                    <a:pt x="15" y="19"/>
                  </a:moveTo>
                  <a:cubicBezTo>
                    <a:pt x="9" y="13"/>
                    <a:pt x="8" y="9"/>
                    <a:pt x="15" y="0"/>
                  </a:cubicBezTo>
                  <a:cubicBezTo>
                    <a:pt x="22" y="9"/>
                    <a:pt x="21" y="13"/>
                    <a:pt x="15" y="19"/>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9" name="Rectangle 62">
              <a:extLst>
                <a:ext uri="{FF2B5EF4-FFF2-40B4-BE49-F238E27FC236}">
                  <a16:creationId xmlns:a16="http://schemas.microsoft.com/office/drawing/2014/main" id="{C7BC4F86-1BE3-4DBD-8C7C-3790C75D6EE7}"/>
                </a:ext>
              </a:extLst>
            </p:cNvPr>
            <p:cNvSpPr>
              <a:spLocks noChangeArrowheads="1"/>
            </p:cNvSpPr>
            <p:nvPr/>
          </p:nvSpPr>
          <p:spPr bwMode="auto">
            <a:xfrm>
              <a:off x="9789836" y="4602204"/>
              <a:ext cx="14400" cy="684908"/>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Rectangle 63">
              <a:extLst>
                <a:ext uri="{FF2B5EF4-FFF2-40B4-BE49-F238E27FC236}">
                  <a16:creationId xmlns:a16="http://schemas.microsoft.com/office/drawing/2014/main" id="{18E40FCA-FB67-4D7D-8614-14A72E792ADF}"/>
                </a:ext>
              </a:extLst>
            </p:cNvPr>
            <p:cNvSpPr>
              <a:spLocks noChangeArrowheads="1"/>
            </p:cNvSpPr>
            <p:nvPr/>
          </p:nvSpPr>
          <p:spPr bwMode="auto">
            <a:xfrm>
              <a:off x="9926838" y="4128052"/>
              <a:ext cx="14400" cy="180650"/>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1" name="Rectangle 64">
              <a:extLst>
                <a:ext uri="{FF2B5EF4-FFF2-40B4-BE49-F238E27FC236}">
                  <a16:creationId xmlns:a16="http://schemas.microsoft.com/office/drawing/2014/main" id="{76C4D385-0985-41B6-8842-D62B547C70EC}"/>
                </a:ext>
              </a:extLst>
            </p:cNvPr>
            <p:cNvSpPr>
              <a:spLocks noChangeArrowheads="1"/>
            </p:cNvSpPr>
            <p:nvPr/>
          </p:nvSpPr>
          <p:spPr bwMode="auto">
            <a:xfrm>
              <a:off x="10397557" y="4128052"/>
              <a:ext cx="14400" cy="180650"/>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 name="Rectangle 65">
              <a:extLst>
                <a:ext uri="{FF2B5EF4-FFF2-40B4-BE49-F238E27FC236}">
                  <a16:creationId xmlns:a16="http://schemas.microsoft.com/office/drawing/2014/main" id="{540F138D-A137-479B-A11F-817C8E83142A}"/>
                </a:ext>
              </a:extLst>
            </p:cNvPr>
            <p:cNvSpPr>
              <a:spLocks noChangeArrowheads="1"/>
            </p:cNvSpPr>
            <p:nvPr/>
          </p:nvSpPr>
          <p:spPr bwMode="auto">
            <a:xfrm>
              <a:off x="10518962" y="4602204"/>
              <a:ext cx="14400" cy="684908"/>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 name="Freeform 100">
              <a:extLst>
                <a:ext uri="{FF2B5EF4-FFF2-40B4-BE49-F238E27FC236}">
                  <a16:creationId xmlns:a16="http://schemas.microsoft.com/office/drawing/2014/main" id="{8E7FA66C-9DB7-4A73-ABFF-C8D077149468}"/>
                </a:ext>
              </a:extLst>
            </p:cNvPr>
            <p:cNvSpPr>
              <a:spLocks noEditPoints="1"/>
            </p:cNvSpPr>
            <p:nvPr/>
          </p:nvSpPr>
          <p:spPr bwMode="auto">
            <a:xfrm>
              <a:off x="9423590" y="4308701"/>
              <a:ext cx="1474112" cy="290794"/>
            </a:xfrm>
            <a:custGeom>
              <a:avLst/>
              <a:gdLst>
                <a:gd name="T0" fmla="*/ 766 w 1918"/>
                <a:gd name="T1" fmla="*/ 378 h 378"/>
                <a:gd name="T2" fmla="*/ 7 w 1918"/>
                <a:gd name="T3" fmla="*/ 274 h 378"/>
                <a:gd name="T4" fmla="*/ 0 w 1918"/>
                <a:gd name="T5" fmla="*/ 267 h 378"/>
                <a:gd name="T6" fmla="*/ 10 w 1918"/>
                <a:gd name="T7" fmla="*/ 268 h 378"/>
                <a:gd name="T8" fmla="*/ 93 w 1918"/>
                <a:gd name="T9" fmla="*/ 274 h 378"/>
                <a:gd name="T10" fmla="*/ 372 w 1918"/>
                <a:gd name="T11" fmla="*/ 173 h 378"/>
                <a:gd name="T12" fmla="*/ 469 w 1918"/>
                <a:gd name="T13" fmla="*/ 3 h 378"/>
                <a:gd name="T14" fmla="*/ 470 w 1918"/>
                <a:gd name="T15" fmla="*/ 0 h 378"/>
                <a:gd name="T16" fmla="*/ 1449 w 1918"/>
                <a:gd name="T17" fmla="*/ 0 h 378"/>
                <a:gd name="T18" fmla="*/ 1449 w 1918"/>
                <a:gd name="T19" fmla="*/ 3 h 378"/>
                <a:gd name="T20" fmla="*/ 1547 w 1918"/>
                <a:gd name="T21" fmla="*/ 173 h 378"/>
                <a:gd name="T22" fmla="*/ 1825 w 1918"/>
                <a:gd name="T23" fmla="*/ 274 h 378"/>
                <a:gd name="T24" fmla="*/ 1909 w 1918"/>
                <a:gd name="T25" fmla="*/ 268 h 378"/>
                <a:gd name="T26" fmla="*/ 1918 w 1918"/>
                <a:gd name="T27" fmla="*/ 267 h 378"/>
                <a:gd name="T28" fmla="*/ 1911 w 1918"/>
                <a:gd name="T29" fmla="*/ 274 h 378"/>
                <a:gd name="T30" fmla="*/ 1092 w 1918"/>
                <a:gd name="T31" fmla="*/ 377 h 378"/>
                <a:gd name="T32" fmla="*/ 984 w 1918"/>
                <a:gd name="T33" fmla="*/ 377 h 378"/>
                <a:gd name="T34" fmla="*/ 951 w 1918"/>
                <a:gd name="T35" fmla="*/ 377 h 378"/>
                <a:gd name="T36" fmla="*/ 899 w 1918"/>
                <a:gd name="T37" fmla="*/ 377 h 378"/>
                <a:gd name="T38" fmla="*/ 766 w 1918"/>
                <a:gd name="T39" fmla="*/ 378 h 378"/>
                <a:gd name="T40" fmla="*/ 19 w 1918"/>
                <a:gd name="T41" fmla="*/ 276 h 378"/>
                <a:gd name="T42" fmla="*/ 766 w 1918"/>
                <a:gd name="T43" fmla="*/ 372 h 378"/>
                <a:gd name="T44" fmla="*/ 899 w 1918"/>
                <a:gd name="T45" fmla="*/ 371 h 378"/>
                <a:gd name="T46" fmla="*/ 951 w 1918"/>
                <a:gd name="T47" fmla="*/ 371 h 378"/>
                <a:gd name="T48" fmla="*/ 984 w 1918"/>
                <a:gd name="T49" fmla="*/ 371 h 378"/>
                <a:gd name="T50" fmla="*/ 1092 w 1918"/>
                <a:gd name="T51" fmla="*/ 371 h 378"/>
                <a:gd name="T52" fmla="*/ 1899 w 1918"/>
                <a:gd name="T53" fmla="*/ 276 h 378"/>
                <a:gd name="T54" fmla="*/ 1825 w 1918"/>
                <a:gd name="T55" fmla="*/ 280 h 378"/>
                <a:gd name="T56" fmla="*/ 1542 w 1918"/>
                <a:gd name="T57" fmla="*/ 177 h 378"/>
                <a:gd name="T58" fmla="*/ 1444 w 1918"/>
                <a:gd name="T59" fmla="*/ 7 h 378"/>
                <a:gd name="T60" fmla="*/ 475 w 1918"/>
                <a:gd name="T61" fmla="*/ 7 h 378"/>
                <a:gd name="T62" fmla="*/ 377 w 1918"/>
                <a:gd name="T63" fmla="*/ 177 h 378"/>
                <a:gd name="T64" fmla="*/ 93 w 1918"/>
                <a:gd name="T65" fmla="*/ 280 h 378"/>
                <a:gd name="T66" fmla="*/ 19 w 1918"/>
                <a:gd name="T67" fmla="*/ 276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18" h="378">
                  <a:moveTo>
                    <a:pt x="766" y="378"/>
                  </a:moveTo>
                  <a:cubicBezTo>
                    <a:pt x="326" y="378"/>
                    <a:pt x="77" y="344"/>
                    <a:pt x="7" y="274"/>
                  </a:cubicBezTo>
                  <a:cubicBezTo>
                    <a:pt x="0" y="267"/>
                    <a:pt x="0" y="267"/>
                    <a:pt x="0" y="267"/>
                  </a:cubicBezTo>
                  <a:cubicBezTo>
                    <a:pt x="10" y="268"/>
                    <a:pt x="10" y="268"/>
                    <a:pt x="10" y="268"/>
                  </a:cubicBezTo>
                  <a:cubicBezTo>
                    <a:pt x="10" y="268"/>
                    <a:pt x="45" y="274"/>
                    <a:pt x="93" y="274"/>
                  </a:cubicBezTo>
                  <a:cubicBezTo>
                    <a:pt x="180" y="274"/>
                    <a:pt x="299" y="257"/>
                    <a:pt x="372" y="173"/>
                  </a:cubicBezTo>
                  <a:cubicBezTo>
                    <a:pt x="449" y="84"/>
                    <a:pt x="469" y="4"/>
                    <a:pt x="469" y="3"/>
                  </a:cubicBezTo>
                  <a:cubicBezTo>
                    <a:pt x="470" y="0"/>
                    <a:pt x="470" y="0"/>
                    <a:pt x="470" y="0"/>
                  </a:cubicBezTo>
                  <a:cubicBezTo>
                    <a:pt x="1449" y="0"/>
                    <a:pt x="1449" y="0"/>
                    <a:pt x="1449" y="0"/>
                  </a:cubicBezTo>
                  <a:cubicBezTo>
                    <a:pt x="1449" y="3"/>
                    <a:pt x="1449" y="3"/>
                    <a:pt x="1449" y="3"/>
                  </a:cubicBezTo>
                  <a:cubicBezTo>
                    <a:pt x="1449" y="4"/>
                    <a:pt x="1469" y="84"/>
                    <a:pt x="1547" y="173"/>
                  </a:cubicBezTo>
                  <a:cubicBezTo>
                    <a:pt x="1619" y="257"/>
                    <a:pt x="1738" y="274"/>
                    <a:pt x="1825" y="274"/>
                  </a:cubicBezTo>
                  <a:cubicBezTo>
                    <a:pt x="1874" y="274"/>
                    <a:pt x="1908" y="268"/>
                    <a:pt x="1909" y="268"/>
                  </a:cubicBezTo>
                  <a:cubicBezTo>
                    <a:pt x="1918" y="267"/>
                    <a:pt x="1918" y="267"/>
                    <a:pt x="1918" y="267"/>
                  </a:cubicBezTo>
                  <a:cubicBezTo>
                    <a:pt x="1911" y="274"/>
                    <a:pt x="1911" y="274"/>
                    <a:pt x="1911" y="274"/>
                  </a:cubicBezTo>
                  <a:cubicBezTo>
                    <a:pt x="1842" y="343"/>
                    <a:pt x="1567" y="377"/>
                    <a:pt x="1092" y="377"/>
                  </a:cubicBezTo>
                  <a:cubicBezTo>
                    <a:pt x="1050" y="377"/>
                    <a:pt x="1014" y="377"/>
                    <a:pt x="984" y="377"/>
                  </a:cubicBezTo>
                  <a:cubicBezTo>
                    <a:pt x="951" y="377"/>
                    <a:pt x="951" y="377"/>
                    <a:pt x="951" y="377"/>
                  </a:cubicBezTo>
                  <a:cubicBezTo>
                    <a:pt x="936" y="377"/>
                    <a:pt x="919" y="377"/>
                    <a:pt x="899" y="377"/>
                  </a:cubicBezTo>
                  <a:cubicBezTo>
                    <a:pt x="862" y="378"/>
                    <a:pt x="816" y="378"/>
                    <a:pt x="766" y="378"/>
                  </a:cubicBezTo>
                  <a:close/>
                  <a:moveTo>
                    <a:pt x="19" y="276"/>
                  </a:moveTo>
                  <a:cubicBezTo>
                    <a:pt x="97" y="340"/>
                    <a:pt x="348" y="372"/>
                    <a:pt x="766" y="372"/>
                  </a:cubicBezTo>
                  <a:cubicBezTo>
                    <a:pt x="816" y="372"/>
                    <a:pt x="862" y="371"/>
                    <a:pt x="899" y="371"/>
                  </a:cubicBezTo>
                  <a:cubicBezTo>
                    <a:pt x="919" y="371"/>
                    <a:pt x="936" y="371"/>
                    <a:pt x="951" y="371"/>
                  </a:cubicBezTo>
                  <a:cubicBezTo>
                    <a:pt x="984" y="371"/>
                    <a:pt x="984" y="371"/>
                    <a:pt x="984" y="371"/>
                  </a:cubicBezTo>
                  <a:cubicBezTo>
                    <a:pt x="1014" y="371"/>
                    <a:pt x="1050" y="371"/>
                    <a:pt x="1092" y="371"/>
                  </a:cubicBezTo>
                  <a:cubicBezTo>
                    <a:pt x="1549" y="371"/>
                    <a:pt x="1820" y="339"/>
                    <a:pt x="1899" y="276"/>
                  </a:cubicBezTo>
                  <a:cubicBezTo>
                    <a:pt x="1885" y="278"/>
                    <a:pt x="1859" y="280"/>
                    <a:pt x="1825" y="280"/>
                  </a:cubicBezTo>
                  <a:cubicBezTo>
                    <a:pt x="1737" y="280"/>
                    <a:pt x="1616" y="262"/>
                    <a:pt x="1542" y="177"/>
                  </a:cubicBezTo>
                  <a:cubicBezTo>
                    <a:pt x="1471" y="96"/>
                    <a:pt x="1448" y="21"/>
                    <a:pt x="1444" y="7"/>
                  </a:cubicBezTo>
                  <a:cubicBezTo>
                    <a:pt x="475" y="7"/>
                    <a:pt x="475" y="7"/>
                    <a:pt x="475" y="7"/>
                  </a:cubicBezTo>
                  <a:cubicBezTo>
                    <a:pt x="471" y="21"/>
                    <a:pt x="448" y="96"/>
                    <a:pt x="377" y="177"/>
                  </a:cubicBezTo>
                  <a:cubicBezTo>
                    <a:pt x="302" y="262"/>
                    <a:pt x="182" y="280"/>
                    <a:pt x="93" y="280"/>
                  </a:cubicBezTo>
                  <a:cubicBezTo>
                    <a:pt x="60" y="280"/>
                    <a:pt x="33" y="278"/>
                    <a:pt x="19" y="276"/>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 name="Freeform 101">
              <a:extLst>
                <a:ext uri="{FF2B5EF4-FFF2-40B4-BE49-F238E27FC236}">
                  <a16:creationId xmlns:a16="http://schemas.microsoft.com/office/drawing/2014/main" id="{4138F4F1-FA35-412F-B603-34257D645145}"/>
                </a:ext>
              </a:extLst>
            </p:cNvPr>
            <p:cNvSpPr>
              <a:spLocks/>
            </p:cNvSpPr>
            <p:nvPr/>
          </p:nvSpPr>
          <p:spPr bwMode="auto">
            <a:xfrm>
              <a:off x="9406695" y="4489350"/>
              <a:ext cx="32816" cy="32491"/>
            </a:xfrm>
            <a:custGeom>
              <a:avLst/>
              <a:gdLst>
                <a:gd name="T0" fmla="*/ 42 w 43"/>
                <a:gd name="T1" fmla="*/ 41 h 42"/>
                <a:gd name="T2" fmla="*/ 15 w 43"/>
                <a:gd name="T3" fmla="*/ 0 h 42"/>
                <a:gd name="T4" fmla="*/ 42 w 43"/>
                <a:gd name="T5" fmla="*/ 26 h 42"/>
                <a:gd name="T6" fmla="*/ 42 w 43"/>
                <a:gd name="T7" fmla="*/ 41 h 42"/>
              </a:gdLst>
              <a:ahLst/>
              <a:cxnLst>
                <a:cxn ang="0">
                  <a:pos x="T0" y="T1"/>
                </a:cxn>
                <a:cxn ang="0">
                  <a:pos x="T2" y="T3"/>
                </a:cxn>
                <a:cxn ang="0">
                  <a:pos x="T4" y="T5"/>
                </a:cxn>
                <a:cxn ang="0">
                  <a:pos x="T6" y="T7"/>
                </a:cxn>
              </a:cxnLst>
              <a:rect l="0" t="0" r="r" b="b"/>
              <a:pathLst>
                <a:path w="43" h="42">
                  <a:moveTo>
                    <a:pt x="42" y="41"/>
                  </a:moveTo>
                  <a:cubicBezTo>
                    <a:pt x="7" y="42"/>
                    <a:pt x="0" y="28"/>
                    <a:pt x="15" y="0"/>
                  </a:cubicBezTo>
                  <a:cubicBezTo>
                    <a:pt x="10" y="24"/>
                    <a:pt x="20" y="26"/>
                    <a:pt x="42" y="26"/>
                  </a:cubicBezTo>
                  <a:cubicBezTo>
                    <a:pt x="41" y="31"/>
                    <a:pt x="43" y="36"/>
                    <a:pt x="42" y="41"/>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 name="任意多边形 120">
              <a:extLst>
                <a:ext uri="{FF2B5EF4-FFF2-40B4-BE49-F238E27FC236}">
                  <a16:creationId xmlns:a16="http://schemas.microsoft.com/office/drawing/2014/main" id="{AFE72E26-B4EB-4D2F-A238-E26914F211CF}"/>
                </a:ext>
              </a:extLst>
            </p:cNvPr>
            <p:cNvSpPr>
              <a:spLocks/>
            </p:cNvSpPr>
            <p:nvPr/>
          </p:nvSpPr>
          <p:spPr bwMode="auto">
            <a:xfrm>
              <a:off x="9430413" y="4271986"/>
              <a:ext cx="1460466" cy="325168"/>
            </a:xfrm>
            <a:custGeom>
              <a:avLst/>
              <a:gdLst>
                <a:gd name="connsiteX0" fmla="*/ 1738885 w 7135813"/>
                <a:gd name="connsiteY0" fmla="*/ 195262 h 1588765"/>
                <a:gd name="connsiteX1" fmla="*/ 5396928 w 7135813"/>
                <a:gd name="connsiteY1" fmla="*/ 195262 h 1588765"/>
                <a:gd name="connsiteX2" fmla="*/ 5764986 w 7135813"/>
                <a:gd name="connsiteY2" fmla="*/ 837348 h 1588765"/>
                <a:gd name="connsiteX3" fmla="*/ 7135813 w 7135813"/>
                <a:gd name="connsiteY3" fmla="*/ 1197818 h 1588765"/>
                <a:gd name="connsiteX4" fmla="*/ 3537861 w 7135813"/>
                <a:gd name="connsiteY4" fmla="*/ 1584572 h 1588765"/>
                <a:gd name="connsiteX5" fmla="*/ 0 w 7135813"/>
                <a:gd name="connsiteY5" fmla="*/ 1197818 h 1588765"/>
                <a:gd name="connsiteX6" fmla="*/ 1370827 w 7135813"/>
                <a:gd name="connsiteY6" fmla="*/ 837348 h 1588765"/>
                <a:gd name="connsiteX7" fmla="*/ 1738885 w 7135813"/>
                <a:gd name="connsiteY7" fmla="*/ 195262 h 1588765"/>
                <a:gd name="connsiteX8" fmla="*/ 1573673 w 7135813"/>
                <a:gd name="connsiteY8" fmla="*/ 0 h 1588765"/>
                <a:gd name="connsiteX9" fmla="*/ 1731399 w 7135813"/>
                <a:gd name="connsiteY9" fmla="*/ 119474 h 1588765"/>
                <a:gd name="connsiteX10" fmla="*/ 5381609 w 7135813"/>
                <a:gd name="connsiteY10" fmla="*/ 119474 h 1588765"/>
                <a:gd name="connsiteX11" fmla="*/ 5539335 w 7135813"/>
                <a:gd name="connsiteY11" fmla="*/ 0 h 1588765"/>
                <a:gd name="connsiteX12" fmla="*/ 5366588 w 7135813"/>
                <a:gd name="connsiteY12" fmla="*/ 190412 h 1588765"/>
                <a:gd name="connsiteX13" fmla="*/ 1746420 w 7135813"/>
                <a:gd name="connsiteY13" fmla="*/ 190412 h 1588765"/>
                <a:gd name="connsiteX14" fmla="*/ 1573673 w 7135813"/>
                <a:gd name="connsiteY14" fmla="*/ 0 h 1588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35813" h="1588765">
                  <a:moveTo>
                    <a:pt x="1738885" y="195262"/>
                  </a:moveTo>
                  <a:cubicBezTo>
                    <a:pt x="1738885" y="195262"/>
                    <a:pt x="1738885" y="195262"/>
                    <a:pt x="5396928" y="195262"/>
                  </a:cubicBezTo>
                  <a:cubicBezTo>
                    <a:pt x="5396928" y="195262"/>
                    <a:pt x="5468286" y="499408"/>
                    <a:pt x="5764986" y="837348"/>
                  </a:cubicBezTo>
                  <a:cubicBezTo>
                    <a:pt x="6219425" y="1355523"/>
                    <a:pt x="7135813" y="1197818"/>
                    <a:pt x="7135813" y="1197818"/>
                  </a:cubicBezTo>
                  <a:cubicBezTo>
                    <a:pt x="6711420" y="1625876"/>
                    <a:pt x="4258954" y="1588327"/>
                    <a:pt x="3537861" y="1584572"/>
                  </a:cubicBezTo>
                  <a:cubicBezTo>
                    <a:pt x="2816768" y="1588327"/>
                    <a:pt x="446927" y="1644650"/>
                    <a:pt x="0" y="1197818"/>
                  </a:cubicBezTo>
                  <a:cubicBezTo>
                    <a:pt x="0" y="1197818"/>
                    <a:pt x="920144" y="1355523"/>
                    <a:pt x="1370827" y="837348"/>
                  </a:cubicBezTo>
                  <a:cubicBezTo>
                    <a:pt x="1667527" y="499408"/>
                    <a:pt x="1738885" y="195262"/>
                    <a:pt x="1738885" y="195262"/>
                  </a:cubicBezTo>
                  <a:close/>
                  <a:moveTo>
                    <a:pt x="1573673" y="0"/>
                  </a:moveTo>
                  <a:cubicBezTo>
                    <a:pt x="1581184" y="115741"/>
                    <a:pt x="1630004" y="119474"/>
                    <a:pt x="1731399" y="119474"/>
                  </a:cubicBezTo>
                  <a:cubicBezTo>
                    <a:pt x="1731399" y="119474"/>
                    <a:pt x="1731399" y="119474"/>
                    <a:pt x="5381609" y="119474"/>
                  </a:cubicBezTo>
                  <a:cubicBezTo>
                    <a:pt x="5483004" y="119474"/>
                    <a:pt x="5531824" y="115741"/>
                    <a:pt x="5539335" y="0"/>
                  </a:cubicBezTo>
                  <a:cubicBezTo>
                    <a:pt x="5576888" y="134409"/>
                    <a:pt x="5524313" y="201613"/>
                    <a:pt x="5366588" y="190412"/>
                  </a:cubicBezTo>
                  <a:cubicBezTo>
                    <a:pt x="5366588" y="190412"/>
                    <a:pt x="5366588" y="190412"/>
                    <a:pt x="1746420" y="190412"/>
                  </a:cubicBezTo>
                  <a:cubicBezTo>
                    <a:pt x="1588695" y="201613"/>
                    <a:pt x="1539875" y="134409"/>
                    <a:pt x="1573673" y="0"/>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6" name="Oval 103">
              <a:extLst>
                <a:ext uri="{FF2B5EF4-FFF2-40B4-BE49-F238E27FC236}">
                  <a16:creationId xmlns:a16="http://schemas.microsoft.com/office/drawing/2014/main" id="{944B018A-DF1E-4AAF-A980-83DC751A9157}"/>
                </a:ext>
              </a:extLst>
            </p:cNvPr>
            <p:cNvSpPr>
              <a:spLocks noChangeArrowheads="1"/>
            </p:cNvSpPr>
            <p:nvPr/>
          </p:nvSpPr>
          <p:spPr bwMode="auto">
            <a:xfrm>
              <a:off x="9427164" y="4484801"/>
              <a:ext cx="26318" cy="26968"/>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7" name="Freeform 104">
              <a:extLst>
                <a:ext uri="{FF2B5EF4-FFF2-40B4-BE49-F238E27FC236}">
                  <a16:creationId xmlns:a16="http://schemas.microsoft.com/office/drawing/2014/main" id="{50379906-E02B-40E2-9091-1D9B9316BF38}"/>
                </a:ext>
              </a:extLst>
            </p:cNvPr>
            <p:cNvSpPr>
              <a:spLocks noEditPoints="1"/>
            </p:cNvSpPr>
            <p:nvPr/>
          </p:nvSpPr>
          <p:spPr bwMode="auto">
            <a:xfrm>
              <a:off x="9422616" y="4452635"/>
              <a:ext cx="36065" cy="37689"/>
            </a:xfrm>
            <a:custGeom>
              <a:avLst/>
              <a:gdLst>
                <a:gd name="T0" fmla="*/ 23 w 47"/>
                <a:gd name="T1" fmla="*/ 0 h 49"/>
                <a:gd name="T2" fmla="*/ 23 w 47"/>
                <a:gd name="T3" fmla="*/ 0 h 49"/>
                <a:gd name="T4" fmla="*/ 23 w 47"/>
                <a:gd name="T5" fmla="*/ 0 h 49"/>
                <a:gd name="T6" fmla="*/ 23 w 47"/>
                <a:gd name="T7" fmla="*/ 0 h 49"/>
                <a:gd name="T8" fmla="*/ 23 w 47"/>
                <a:gd name="T9" fmla="*/ 0 h 49"/>
                <a:gd name="T10" fmla="*/ 23 w 47"/>
                <a:gd name="T11" fmla="*/ 49 h 49"/>
                <a:gd name="T12" fmla="*/ 23 w 47"/>
                <a:gd name="T13" fmla="*/ 49 h 49"/>
                <a:gd name="T14" fmla="*/ 23 w 47"/>
                <a:gd name="T15" fmla="*/ 49 h 49"/>
                <a:gd name="T16" fmla="*/ 23 w 47"/>
                <a:gd name="T17" fmla="*/ 0 h 49"/>
                <a:gd name="T18" fmla="*/ 23 w 47"/>
                <a:gd name="T19" fmla="*/ 30 h 49"/>
                <a:gd name="T20" fmla="*/ 23 w 47"/>
                <a:gd name="T21" fmla="*/ 0 h 49"/>
                <a:gd name="T22" fmla="*/ 23 w 47"/>
                <a:gd name="T23" fmla="*/ 3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3" y="0"/>
                  </a:moveTo>
                  <a:cubicBezTo>
                    <a:pt x="23" y="0"/>
                    <a:pt x="23" y="0"/>
                    <a:pt x="23" y="0"/>
                  </a:cubicBezTo>
                  <a:cubicBezTo>
                    <a:pt x="23" y="0"/>
                    <a:pt x="23" y="0"/>
                    <a:pt x="23" y="0"/>
                  </a:cubicBezTo>
                  <a:cubicBezTo>
                    <a:pt x="23" y="0"/>
                    <a:pt x="23" y="0"/>
                    <a:pt x="23" y="0"/>
                  </a:cubicBezTo>
                  <a:cubicBezTo>
                    <a:pt x="23" y="0"/>
                    <a:pt x="23" y="0"/>
                    <a:pt x="23" y="0"/>
                  </a:cubicBezTo>
                  <a:cubicBezTo>
                    <a:pt x="1" y="14"/>
                    <a:pt x="0" y="30"/>
                    <a:pt x="23" y="49"/>
                  </a:cubicBezTo>
                  <a:cubicBezTo>
                    <a:pt x="23" y="49"/>
                    <a:pt x="23" y="49"/>
                    <a:pt x="23" y="49"/>
                  </a:cubicBezTo>
                  <a:cubicBezTo>
                    <a:pt x="23" y="49"/>
                    <a:pt x="23" y="49"/>
                    <a:pt x="23" y="49"/>
                  </a:cubicBezTo>
                  <a:cubicBezTo>
                    <a:pt x="47" y="30"/>
                    <a:pt x="45" y="14"/>
                    <a:pt x="23" y="0"/>
                  </a:cubicBezTo>
                  <a:close/>
                  <a:moveTo>
                    <a:pt x="23" y="30"/>
                  </a:moveTo>
                  <a:cubicBezTo>
                    <a:pt x="14" y="21"/>
                    <a:pt x="12" y="14"/>
                    <a:pt x="23" y="0"/>
                  </a:cubicBezTo>
                  <a:cubicBezTo>
                    <a:pt x="34" y="14"/>
                    <a:pt x="32" y="21"/>
                    <a:pt x="23" y="30"/>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8" name="Rectangle 105">
              <a:extLst>
                <a:ext uri="{FF2B5EF4-FFF2-40B4-BE49-F238E27FC236}">
                  <a16:creationId xmlns:a16="http://schemas.microsoft.com/office/drawing/2014/main" id="{0BD1984B-58AE-4625-A09A-77C38E3E8637}"/>
                </a:ext>
              </a:extLst>
            </p:cNvPr>
            <p:cNvSpPr>
              <a:spLocks noChangeArrowheads="1"/>
            </p:cNvSpPr>
            <p:nvPr/>
          </p:nvSpPr>
          <p:spPr bwMode="auto">
            <a:xfrm>
              <a:off x="9435612" y="4504946"/>
              <a:ext cx="11697" cy="14296"/>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nvGrpSpPr>
            <p:cNvPr id="19" name="组合 18">
              <a:extLst>
                <a:ext uri="{FF2B5EF4-FFF2-40B4-BE49-F238E27FC236}">
                  <a16:creationId xmlns:a16="http://schemas.microsoft.com/office/drawing/2014/main" id="{CA814801-85AD-4CAE-A796-B639E07785ED}"/>
                </a:ext>
              </a:extLst>
            </p:cNvPr>
            <p:cNvGrpSpPr/>
            <p:nvPr/>
          </p:nvGrpSpPr>
          <p:grpSpPr>
            <a:xfrm>
              <a:off x="10860988" y="4452635"/>
              <a:ext cx="51985" cy="69205"/>
              <a:chOff x="354012" y="595313"/>
              <a:chExt cx="254000" cy="338137"/>
            </a:xfrm>
            <a:noFill/>
          </p:grpSpPr>
          <p:sp>
            <p:nvSpPr>
              <p:cNvPr id="44" name="Freeform 106">
                <a:extLst>
                  <a:ext uri="{FF2B5EF4-FFF2-40B4-BE49-F238E27FC236}">
                    <a16:creationId xmlns:a16="http://schemas.microsoft.com/office/drawing/2014/main" id="{C439CC64-B318-45FC-87C4-7458E432D804}"/>
                  </a:ext>
                </a:extLst>
              </p:cNvPr>
              <p:cNvSpPr>
                <a:spLocks/>
              </p:cNvSpPr>
              <p:nvPr/>
            </p:nvSpPr>
            <p:spPr bwMode="auto">
              <a:xfrm>
                <a:off x="442912" y="774700"/>
                <a:ext cx="165100" cy="158750"/>
              </a:xfrm>
              <a:custGeom>
                <a:avLst/>
                <a:gdLst>
                  <a:gd name="T0" fmla="*/ 2 w 44"/>
                  <a:gd name="T1" fmla="*/ 41 h 42"/>
                  <a:gd name="T2" fmla="*/ 29 w 44"/>
                  <a:gd name="T3" fmla="*/ 0 h 42"/>
                  <a:gd name="T4" fmla="*/ 1 w 44"/>
                  <a:gd name="T5" fmla="*/ 26 h 42"/>
                  <a:gd name="T6" fmla="*/ 2 w 44"/>
                  <a:gd name="T7" fmla="*/ 41 h 42"/>
                </a:gdLst>
                <a:ahLst/>
                <a:cxnLst>
                  <a:cxn ang="0">
                    <a:pos x="T0" y="T1"/>
                  </a:cxn>
                  <a:cxn ang="0">
                    <a:pos x="T2" y="T3"/>
                  </a:cxn>
                  <a:cxn ang="0">
                    <a:pos x="T4" y="T5"/>
                  </a:cxn>
                  <a:cxn ang="0">
                    <a:pos x="T6" y="T7"/>
                  </a:cxn>
                </a:cxnLst>
                <a:rect l="0" t="0" r="r" b="b"/>
                <a:pathLst>
                  <a:path w="44" h="42">
                    <a:moveTo>
                      <a:pt x="2" y="41"/>
                    </a:moveTo>
                    <a:cubicBezTo>
                      <a:pt x="37" y="42"/>
                      <a:pt x="44" y="28"/>
                      <a:pt x="29" y="0"/>
                    </a:cubicBezTo>
                    <a:cubicBezTo>
                      <a:pt x="34" y="24"/>
                      <a:pt x="23" y="26"/>
                      <a:pt x="1" y="26"/>
                    </a:cubicBezTo>
                    <a:cubicBezTo>
                      <a:pt x="3" y="31"/>
                      <a:pt x="0" y="36"/>
                      <a:pt x="2" y="41"/>
                    </a:cubicBezTo>
                    <a:close/>
                  </a:path>
                </a:pathLst>
              </a:custGeom>
              <a:grp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5" name="Oval 107">
                <a:extLst>
                  <a:ext uri="{FF2B5EF4-FFF2-40B4-BE49-F238E27FC236}">
                    <a16:creationId xmlns:a16="http://schemas.microsoft.com/office/drawing/2014/main" id="{7A33475B-952A-482F-8AA3-E5958AEB9339}"/>
                  </a:ext>
                </a:extLst>
              </p:cNvPr>
              <p:cNvSpPr>
                <a:spLocks noChangeArrowheads="1"/>
              </p:cNvSpPr>
              <p:nvPr/>
            </p:nvSpPr>
            <p:spPr bwMode="auto">
              <a:xfrm>
                <a:off x="376237" y="752475"/>
                <a:ext cx="127000" cy="131763"/>
              </a:xfrm>
              <a:prstGeom prst="ellipse">
                <a:avLst/>
              </a:prstGeom>
              <a:grp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6" name="Freeform 108">
                <a:extLst>
                  <a:ext uri="{FF2B5EF4-FFF2-40B4-BE49-F238E27FC236}">
                    <a16:creationId xmlns:a16="http://schemas.microsoft.com/office/drawing/2014/main" id="{AFE5E11E-EA5A-4C57-BD65-C900BD69FC54}"/>
                  </a:ext>
                </a:extLst>
              </p:cNvPr>
              <p:cNvSpPr>
                <a:spLocks noEditPoints="1"/>
              </p:cNvSpPr>
              <p:nvPr/>
            </p:nvSpPr>
            <p:spPr bwMode="auto">
              <a:xfrm>
                <a:off x="354012" y="595313"/>
                <a:ext cx="176213" cy="184150"/>
              </a:xfrm>
              <a:custGeom>
                <a:avLst/>
                <a:gdLst>
                  <a:gd name="T0" fmla="*/ 23 w 47"/>
                  <a:gd name="T1" fmla="*/ 49 h 49"/>
                  <a:gd name="T2" fmla="*/ 23 w 47"/>
                  <a:gd name="T3" fmla="*/ 49 h 49"/>
                  <a:gd name="T4" fmla="*/ 23 w 47"/>
                  <a:gd name="T5" fmla="*/ 49 h 49"/>
                  <a:gd name="T6" fmla="*/ 23 w 47"/>
                  <a:gd name="T7" fmla="*/ 0 h 49"/>
                  <a:gd name="T8" fmla="*/ 23 w 47"/>
                  <a:gd name="T9" fmla="*/ 0 h 49"/>
                  <a:gd name="T10" fmla="*/ 23 w 47"/>
                  <a:gd name="T11" fmla="*/ 0 h 49"/>
                  <a:gd name="T12" fmla="*/ 23 w 47"/>
                  <a:gd name="T13" fmla="*/ 0 h 49"/>
                  <a:gd name="T14" fmla="*/ 23 w 47"/>
                  <a:gd name="T15" fmla="*/ 0 h 49"/>
                  <a:gd name="T16" fmla="*/ 23 w 47"/>
                  <a:gd name="T17" fmla="*/ 49 h 49"/>
                  <a:gd name="T18" fmla="*/ 23 w 47"/>
                  <a:gd name="T19" fmla="*/ 0 h 49"/>
                  <a:gd name="T20" fmla="*/ 23 w 47"/>
                  <a:gd name="T21" fmla="*/ 30 h 49"/>
                  <a:gd name="T22" fmla="*/ 23 w 47"/>
                  <a:gd name="T2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3" y="49"/>
                    </a:moveTo>
                    <a:cubicBezTo>
                      <a:pt x="23" y="49"/>
                      <a:pt x="23" y="49"/>
                      <a:pt x="23" y="49"/>
                    </a:cubicBezTo>
                    <a:cubicBezTo>
                      <a:pt x="23" y="49"/>
                      <a:pt x="23" y="49"/>
                      <a:pt x="23" y="49"/>
                    </a:cubicBezTo>
                    <a:cubicBezTo>
                      <a:pt x="47" y="30"/>
                      <a:pt x="45" y="14"/>
                      <a:pt x="23" y="0"/>
                    </a:cubicBezTo>
                    <a:cubicBezTo>
                      <a:pt x="23" y="0"/>
                      <a:pt x="23" y="0"/>
                      <a:pt x="23" y="0"/>
                    </a:cubicBezTo>
                    <a:cubicBezTo>
                      <a:pt x="23" y="0"/>
                      <a:pt x="23" y="0"/>
                      <a:pt x="23" y="0"/>
                    </a:cubicBezTo>
                    <a:cubicBezTo>
                      <a:pt x="23" y="0"/>
                      <a:pt x="23" y="0"/>
                      <a:pt x="23" y="0"/>
                    </a:cubicBezTo>
                    <a:cubicBezTo>
                      <a:pt x="23" y="0"/>
                      <a:pt x="23" y="0"/>
                      <a:pt x="23" y="0"/>
                    </a:cubicBezTo>
                    <a:cubicBezTo>
                      <a:pt x="1" y="14"/>
                      <a:pt x="0" y="30"/>
                      <a:pt x="23" y="49"/>
                    </a:cubicBezTo>
                    <a:close/>
                    <a:moveTo>
                      <a:pt x="23" y="0"/>
                    </a:moveTo>
                    <a:cubicBezTo>
                      <a:pt x="34" y="14"/>
                      <a:pt x="32" y="21"/>
                      <a:pt x="23" y="30"/>
                    </a:cubicBezTo>
                    <a:cubicBezTo>
                      <a:pt x="14" y="21"/>
                      <a:pt x="12" y="14"/>
                      <a:pt x="23" y="0"/>
                    </a:cubicBezTo>
                    <a:close/>
                  </a:path>
                </a:pathLst>
              </a:custGeom>
              <a:grp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7" name="Rectangle 109">
                <a:extLst>
                  <a:ext uri="{FF2B5EF4-FFF2-40B4-BE49-F238E27FC236}">
                    <a16:creationId xmlns:a16="http://schemas.microsoft.com/office/drawing/2014/main" id="{0CC2349A-DB31-4FC5-BB95-1ED1838D860A}"/>
                  </a:ext>
                </a:extLst>
              </p:cNvPr>
              <p:cNvSpPr>
                <a:spLocks noChangeArrowheads="1"/>
              </p:cNvSpPr>
              <p:nvPr/>
            </p:nvSpPr>
            <p:spPr bwMode="auto">
              <a:xfrm>
                <a:off x="406400" y="850900"/>
                <a:ext cx="58738" cy="69850"/>
              </a:xfrm>
              <a:prstGeom prst="rect">
                <a:avLst/>
              </a:prstGeom>
              <a:grp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20" name="Oval 110">
              <a:extLst>
                <a:ext uri="{FF2B5EF4-FFF2-40B4-BE49-F238E27FC236}">
                  <a16:creationId xmlns:a16="http://schemas.microsoft.com/office/drawing/2014/main" id="{20F63559-BCA2-4421-86C5-16A35A89CA95}"/>
                </a:ext>
              </a:extLst>
            </p:cNvPr>
            <p:cNvSpPr>
              <a:spLocks noChangeArrowheads="1"/>
            </p:cNvSpPr>
            <p:nvPr/>
          </p:nvSpPr>
          <p:spPr bwMode="auto">
            <a:xfrm>
              <a:off x="9779366" y="4267112"/>
              <a:ext cx="25993" cy="26968"/>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1" name="Freeform 111">
              <a:extLst>
                <a:ext uri="{FF2B5EF4-FFF2-40B4-BE49-F238E27FC236}">
                  <a16:creationId xmlns:a16="http://schemas.microsoft.com/office/drawing/2014/main" id="{463F62E1-C512-40DB-9D46-8C9E5D164113}"/>
                </a:ext>
              </a:extLst>
            </p:cNvPr>
            <p:cNvSpPr>
              <a:spLocks noEditPoints="1"/>
            </p:cNvSpPr>
            <p:nvPr/>
          </p:nvSpPr>
          <p:spPr bwMode="auto">
            <a:xfrm>
              <a:off x="9773842" y="4234946"/>
              <a:ext cx="36390" cy="37689"/>
            </a:xfrm>
            <a:custGeom>
              <a:avLst/>
              <a:gdLst>
                <a:gd name="T0" fmla="*/ 24 w 47"/>
                <a:gd name="T1" fmla="*/ 0 h 49"/>
                <a:gd name="T2" fmla="*/ 24 w 47"/>
                <a:gd name="T3" fmla="*/ 0 h 49"/>
                <a:gd name="T4" fmla="*/ 24 w 47"/>
                <a:gd name="T5" fmla="*/ 0 h 49"/>
                <a:gd name="T6" fmla="*/ 24 w 47"/>
                <a:gd name="T7" fmla="*/ 0 h 49"/>
                <a:gd name="T8" fmla="*/ 24 w 47"/>
                <a:gd name="T9" fmla="*/ 0 h 49"/>
                <a:gd name="T10" fmla="*/ 24 w 47"/>
                <a:gd name="T11" fmla="*/ 49 h 49"/>
                <a:gd name="T12" fmla="*/ 24 w 47"/>
                <a:gd name="T13" fmla="*/ 49 h 49"/>
                <a:gd name="T14" fmla="*/ 24 w 47"/>
                <a:gd name="T15" fmla="*/ 49 h 49"/>
                <a:gd name="T16" fmla="*/ 24 w 47"/>
                <a:gd name="T17" fmla="*/ 0 h 49"/>
                <a:gd name="T18" fmla="*/ 24 w 47"/>
                <a:gd name="T19" fmla="*/ 31 h 49"/>
                <a:gd name="T20" fmla="*/ 24 w 47"/>
                <a:gd name="T21" fmla="*/ 0 h 49"/>
                <a:gd name="T22" fmla="*/ 24 w 47"/>
                <a:gd name="T23"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4" y="0"/>
                  </a:moveTo>
                  <a:cubicBezTo>
                    <a:pt x="24" y="0"/>
                    <a:pt x="24" y="0"/>
                    <a:pt x="24" y="0"/>
                  </a:cubicBezTo>
                  <a:cubicBezTo>
                    <a:pt x="24" y="0"/>
                    <a:pt x="24" y="0"/>
                    <a:pt x="24" y="0"/>
                  </a:cubicBezTo>
                  <a:cubicBezTo>
                    <a:pt x="24" y="0"/>
                    <a:pt x="24" y="0"/>
                    <a:pt x="24" y="0"/>
                  </a:cubicBezTo>
                  <a:cubicBezTo>
                    <a:pt x="24" y="0"/>
                    <a:pt x="24" y="0"/>
                    <a:pt x="24" y="0"/>
                  </a:cubicBezTo>
                  <a:cubicBezTo>
                    <a:pt x="2" y="14"/>
                    <a:pt x="0" y="30"/>
                    <a:pt x="24" y="49"/>
                  </a:cubicBezTo>
                  <a:cubicBezTo>
                    <a:pt x="24" y="49"/>
                    <a:pt x="24" y="49"/>
                    <a:pt x="24" y="49"/>
                  </a:cubicBezTo>
                  <a:cubicBezTo>
                    <a:pt x="24" y="49"/>
                    <a:pt x="24" y="49"/>
                    <a:pt x="24" y="49"/>
                  </a:cubicBezTo>
                  <a:cubicBezTo>
                    <a:pt x="47" y="30"/>
                    <a:pt x="46" y="14"/>
                    <a:pt x="24" y="0"/>
                  </a:cubicBezTo>
                  <a:close/>
                  <a:moveTo>
                    <a:pt x="24" y="31"/>
                  </a:moveTo>
                  <a:cubicBezTo>
                    <a:pt x="15" y="21"/>
                    <a:pt x="13" y="14"/>
                    <a:pt x="24" y="0"/>
                  </a:cubicBezTo>
                  <a:cubicBezTo>
                    <a:pt x="35" y="14"/>
                    <a:pt x="33" y="21"/>
                    <a:pt x="24" y="31"/>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2" name="Rectangle 112">
              <a:extLst>
                <a:ext uri="{FF2B5EF4-FFF2-40B4-BE49-F238E27FC236}">
                  <a16:creationId xmlns:a16="http://schemas.microsoft.com/office/drawing/2014/main" id="{E538D65B-9B19-4A8E-AFA2-6A676413C7CA}"/>
                </a:ext>
              </a:extLst>
            </p:cNvPr>
            <p:cNvSpPr>
              <a:spLocks noChangeArrowheads="1"/>
            </p:cNvSpPr>
            <p:nvPr/>
          </p:nvSpPr>
          <p:spPr bwMode="auto">
            <a:xfrm>
              <a:off x="9787164" y="4287257"/>
              <a:ext cx="12022" cy="14621"/>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3" name="Oval 113">
              <a:extLst>
                <a:ext uri="{FF2B5EF4-FFF2-40B4-BE49-F238E27FC236}">
                  <a16:creationId xmlns:a16="http://schemas.microsoft.com/office/drawing/2014/main" id="{86D0DC10-8002-49B2-984C-8195713EB3CD}"/>
                </a:ext>
              </a:extLst>
            </p:cNvPr>
            <p:cNvSpPr>
              <a:spLocks noChangeArrowheads="1"/>
            </p:cNvSpPr>
            <p:nvPr/>
          </p:nvSpPr>
          <p:spPr bwMode="auto">
            <a:xfrm>
              <a:off x="10515609" y="4267112"/>
              <a:ext cx="26318" cy="26968"/>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4" name="Freeform 114">
              <a:extLst>
                <a:ext uri="{FF2B5EF4-FFF2-40B4-BE49-F238E27FC236}">
                  <a16:creationId xmlns:a16="http://schemas.microsoft.com/office/drawing/2014/main" id="{17FBF8F4-50E8-4D45-AD2E-E81AB8C86C45}"/>
                </a:ext>
              </a:extLst>
            </p:cNvPr>
            <p:cNvSpPr>
              <a:spLocks noEditPoints="1"/>
            </p:cNvSpPr>
            <p:nvPr/>
          </p:nvSpPr>
          <p:spPr bwMode="auto">
            <a:xfrm>
              <a:off x="10510411" y="4234946"/>
              <a:ext cx="36065" cy="37689"/>
            </a:xfrm>
            <a:custGeom>
              <a:avLst/>
              <a:gdLst>
                <a:gd name="T0" fmla="*/ 24 w 47"/>
                <a:gd name="T1" fmla="*/ 0 h 49"/>
                <a:gd name="T2" fmla="*/ 24 w 47"/>
                <a:gd name="T3" fmla="*/ 0 h 49"/>
                <a:gd name="T4" fmla="*/ 24 w 47"/>
                <a:gd name="T5" fmla="*/ 0 h 49"/>
                <a:gd name="T6" fmla="*/ 24 w 47"/>
                <a:gd name="T7" fmla="*/ 0 h 49"/>
                <a:gd name="T8" fmla="*/ 24 w 47"/>
                <a:gd name="T9" fmla="*/ 0 h 49"/>
                <a:gd name="T10" fmla="*/ 24 w 47"/>
                <a:gd name="T11" fmla="*/ 49 h 49"/>
                <a:gd name="T12" fmla="*/ 24 w 47"/>
                <a:gd name="T13" fmla="*/ 49 h 49"/>
                <a:gd name="T14" fmla="*/ 24 w 47"/>
                <a:gd name="T15" fmla="*/ 49 h 49"/>
                <a:gd name="T16" fmla="*/ 24 w 47"/>
                <a:gd name="T17" fmla="*/ 0 h 49"/>
                <a:gd name="T18" fmla="*/ 24 w 47"/>
                <a:gd name="T19" fmla="*/ 31 h 49"/>
                <a:gd name="T20" fmla="*/ 24 w 47"/>
                <a:gd name="T21" fmla="*/ 0 h 49"/>
                <a:gd name="T22" fmla="*/ 24 w 47"/>
                <a:gd name="T23"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49">
                  <a:moveTo>
                    <a:pt x="24" y="0"/>
                  </a:moveTo>
                  <a:cubicBezTo>
                    <a:pt x="24" y="0"/>
                    <a:pt x="24" y="0"/>
                    <a:pt x="24" y="0"/>
                  </a:cubicBezTo>
                  <a:cubicBezTo>
                    <a:pt x="24" y="0"/>
                    <a:pt x="24" y="0"/>
                    <a:pt x="24" y="0"/>
                  </a:cubicBezTo>
                  <a:cubicBezTo>
                    <a:pt x="24" y="0"/>
                    <a:pt x="24" y="0"/>
                    <a:pt x="24" y="0"/>
                  </a:cubicBezTo>
                  <a:cubicBezTo>
                    <a:pt x="24" y="0"/>
                    <a:pt x="24" y="0"/>
                    <a:pt x="24" y="0"/>
                  </a:cubicBezTo>
                  <a:cubicBezTo>
                    <a:pt x="2" y="14"/>
                    <a:pt x="0" y="30"/>
                    <a:pt x="24" y="49"/>
                  </a:cubicBezTo>
                  <a:cubicBezTo>
                    <a:pt x="24" y="49"/>
                    <a:pt x="24" y="49"/>
                    <a:pt x="24" y="49"/>
                  </a:cubicBezTo>
                  <a:cubicBezTo>
                    <a:pt x="24" y="49"/>
                    <a:pt x="24" y="49"/>
                    <a:pt x="24" y="49"/>
                  </a:cubicBezTo>
                  <a:cubicBezTo>
                    <a:pt x="47" y="30"/>
                    <a:pt x="46" y="14"/>
                    <a:pt x="24" y="0"/>
                  </a:cubicBezTo>
                  <a:close/>
                  <a:moveTo>
                    <a:pt x="24" y="31"/>
                  </a:moveTo>
                  <a:cubicBezTo>
                    <a:pt x="15" y="21"/>
                    <a:pt x="13" y="14"/>
                    <a:pt x="24" y="0"/>
                  </a:cubicBezTo>
                  <a:cubicBezTo>
                    <a:pt x="35" y="14"/>
                    <a:pt x="33" y="21"/>
                    <a:pt x="24" y="31"/>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5" name="Rectangle 115">
              <a:extLst>
                <a:ext uri="{FF2B5EF4-FFF2-40B4-BE49-F238E27FC236}">
                  <a16:creationId xmlns:a16="http://schemas.microsoft.com/office/drawing/2014/main" id="{3D89D244-CCB7-4BC1-857B-20FC34E9F919}"/>
                </a:ext>
              </a:extLst>
            </p:cNvPr>
            <p:cNvSpPr>
              <a:spLocks noChangeArrowheads="1"/>
            </p:cNvSpPr>
            <p:nvPr/>
          </p:nvSpPr>
          <p:spPr bwMode="auto">
            <a:xfrm>
              <a:off x="10523407" y="4287257"/>
              <a:ext cx="12347" cy="14621"/>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6" name="Oval 133">
              <a:extLst>
                <a:ext uri="{FF2B5EF4-FFF2-40B4-BE49-F238E27FC236}">
                  <a16:creationId xmlns:a16="http://schemas.microsoft.com/office/drawing/2014/main" id="{7C4A91D8-A989-4A46-BC63-7F5CD52F0DF4}"/>
                </a:ext>
              </a:extLst>
            </p:cNvPr>
            <p:cNvSpPr>
              <a:spLocks noChangeArrowheads="1"/>
            </p:cNvSpPr>
            <p:nvPr/>
          </p:nvSpPr>
          <p:spPr bwMode="auto">
            <a:xfrm>
              <a:off x="10394418" y="3947299"/>
              <a:ext cx="17545" cy="18520"/>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7" name="Oval 137">
              <a:extLst>
                <a:ext uri="{FF2B5EF4-FFF2-40B4-BE49-F238E27FC236}">
                  <a16:creationId xmlns:a16="http://schemas.microsoft.com/office/drawing/2014/main" id="{DE8A0EC2-61FA-4912-AF7B-C9170C3BFFD6}"/>
                </a:ext>
              </a:extLst>
            </p:cNvPr>
            <p:cNvSpPr>
              <a:spLocks noChangeArrowheads="1"/>
            </p:cNvSpPr>
            <p:nvPr/>
          </p:nvSpPr>
          <p:spPr bwMode="auto">
            <a:xfrm>
              <a:off x="10439581" y="4023327"/>
              <a:ext cx="18520" cy="18520"/>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8" name="Oval 138">
              <a:extLst>
                <a:ext uri="{FF2B5EF4-FFF2-40B4-BE49-F238E27FC236}">
                  <a16:creationId xmlns:a16="http://schemas.microsoft.com/office/drawing/2014/main" id="{4D06C1D7-49F6-42D4-90D7-306450F65177}"/>
                </a:ext>
              </a:extLst>
            </p:cNvPr>
            <p:cNvSpPr>
              <a:spLocks noChangeArrowheads="1"/>
            </p:cNvSpPr>
            <p:nvPr/>
          </p:nvSpPr>
          <p:spPr bwMode="auto">
            <a:xfrm>
              <a:off x="10451927" y="4036324"/>
              <a:ext cx="17545" cy="18520"/>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9" name="Oval 146">
              <a:extLst>
                <a:ext uri="{FF2B5EF4-FFF2-40B4-BE49-F238E27FC236}">
                  <a16:creationId xmlns:a16="http://schemas.microsoft.com/office/drawing/2014/main" id="{30DB67A6-D7E4-4650-A565-4892910A8E08}"/>
                </a:ext>
              </a:extLst>
            </p:cNvPr>
            <p:cNvSpPr>
              <a:spLocks noChangeArrowheads="1"/>
            </p:cNvSpPr>
            <p:nvPr/>
          </p:nvSpPr>
          <p:spPr bwMode="auto">
            <a:xfrm>
              <a:off x="10577342" y="4076287"/>
              <a:ext cx="18195" cy="18520"/>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0" name="Oval 147">
              <a:extLst>
                <a:ext uri="{FF2B5EF4-FFF2-40B4-BE49-F238E27FC236}">
                  <a16:creationId xmlns:a16="http://schemas.microsoft.com/office/drawing/2014/main" id="{05A5EDEC-34E7-46EB-BEDD-1E825985AD3A}"/>
                </a:ext>
              </a:extLst>
            </p:cNvPr>
            <p:cNvSpPr>
              <a:spLocks noChangeArrowheads="1"/>
            </p:cNvSpPr>
            <p:nvPr/>
          </p:nvSpPr>
          <p:spPr bwMode="auto">
            <a:xfrm>
              <a:off x="10594237" y="4076287"/>
              <a:ext cx="18195" cy="18520"/>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1" name="Freeform 150">
              <a:extLst>
                <a:ext uri="{FF2B5EF4-FFF2-40B4-BE49-F238E27FC236}">
                  <a16:creationId xmlns:a16="http://schemas.microsoft.com/office/drawing/2014/main" id="{7C8FB0E1-B8BB-401F-915B-E6CF6E25142D}"/>
                </a:ext>
              </a:extLst>
            </p:cNvPr>
            <p:cNvSpPr>
              <a:spLocks noEditPoints="1"/>
            </p:cNvSpPr>
            <p:nvPr/>
          </p:nvSpPr>
          <p:spPr bwMode="auto">
            <a:xfrm>
              <a:off x="9684817" y="3945674"/>
              <a:ext cx="951658" cy="187473"/>
            </a:xfrm>
            <a:custGeom>
              <a:avLst/>
              <a:gdLst>
                <a:gd name="T0" fmla="*/ 494 w 1238"/>
                <a:gd name="T1" fmla="*/ 244 h 244"/>
                <a:gd name="T2" fmla="*/ 7 w 1238"/>
                <a:gd name="T3" fmla="*/ 177 h 244"/>
                <a:gd name="T4" fmla="*/ 0 w 1238"/>
                <a:gd name="T5" fmla="*/ 170 h 244"/>
                <a:gd name="T6" fmla="*/ 9 w 1238"/>
                <a:gd name="T7" fmla="*/ 172 h 244"/>
                <a:gd name="T8" fmla="*/ 63 w 1238"/>
                <a:gd name="T9" fmla="*/ 175 h 244"/>
                <a:gd name="T10" fmla="*/ 241 w 1238"/>
                <a:gd name="T11" fmla="*/ 111 h 244"/>
                <a:gd name="T12" fmla="*/ 303 w 1238"/>
                <a:gd name="T13" fmla="*/ 2 h 244"/>
                <a:gd name="T14" fmla="*/ 304 w 1238"/>
                <a:gd name="T15" fmla="*/ 0 h 244"/>
                <a:gd name="T16" fmla="*/ 934 w 1238"/>
                <a:gd name="T17" fmla="*/ 0 h 244"/>
                <a:gd name="T18" fmla="*/ 934 w 1238"/>
                <a:gd name="T19" fmla="*/ 2 h 244"/>
                <a:gd name="T20" fmla="*/ 997 w 1238"/>
                <a:gd name="T21" fmla="*/ 111 h 244"/>
                <a:gd name="T22" fmla="*/ 1175 w 1238"/>
                <a:gd name="T23" fmla="*/ 175 h 244"/>
                <a:gd name="T24" fmla="*/ 1228 w 1238"/>
                <a:gd name="T25" fmla="*/ 172 h 244"/>
                <a:gd name="T26" fmla="*/ 1238 w 1238"/>
                <a:gd name="T27" fmla="*/ 170 h 244"/>
                <a:gd name="T28" fmla="*/ 1231 w 1238"/>
                <a:gd name="T29" fmla="*/ 177 h 244"/>
                <a:gd name="T30" fmla="*/ 704 w 1238"/>
                <a:gd name="T31" fmla="*/ 244 h 244"/>
                <a:gd name="T32" fmla="*/ 634 w 1238"/>
                <a:gd name="T33" fmla="*/ 244 h 244"/>
                <a:gd name="T34" fmla="*/ 613 w 1238"/>
                <a:gd name="T35" fmla="*/ 244 h 244"/>
                <a:gd name="T36" fmla="*/ 580 w 1238"/>
                <a:gd name="T37" fmla="*/ 244 h 244"/>
                <a:gd name="T38" fmla="*/ 494 w 1238"/>
                <a:gd name="T39" fmla="*/ 244 h 244"/>
                <a:gd name="T40" fmla="*/ 19 w 1238"/>
                <a:gd name="T41" fmla="*/ 179 h 244"/>
                <a:gd name="T42" fmla="*/ 494 w 1238"/>
                <a:gd name="T43" fmla="*/ 238 h 244"/>
                <a:gd name="T44" fmla="*/ 580 w 1238"/>
                <a:gd name="T45" fmla="*/ 238 h 244"/>
                <a:gd name="T46" fmla="*/ 613 w 1238"/>
                <a:gd name="T47" fmla="*/ 237 h 244"/>
                <a:gd name="T48" fmla="*/ 634 w 1238"/>
                <a:gd name="T49" fmla="*/ 237 h 244"/>
                <a:gd name="T50" fmla="*/ 704 w 1238"/>
                <a:gd name="T51" fmla="*/ 238 h 244"/>
                <a:gd name="T52" fmla="*/ 1218 w 1238"/>
                <a:gd name="T53" fmla="*/ 179 h 244"/>
                <a:gd name="T54" fmla="*/ 1175 w 1238"/>
                <a:gd name="T55" fmla="*/ 182 h 244"/>
                <a:gd name="T56" fmla="*/ 992 w 1238"/>
                <a:gd name="T57" fmla="*/ 115 h 244"/>
                <a:gd name="T58" fmla="*/ 929 w 1238"/>
                <a:gd name="T59" fmla="*/ 6 h 244"/>
                <a:gd name="T60" fmla="*/ 308 w 1238"/>
                <a:gd name="T61" fmla="*/ 6 h 244"/>
                <a:gd name="T62" fmla="*/ 245 w 1238"/>
                <a:gd name="T63" fmla="*/ 115 h 244"/>
                <a:gd name="T64" fmla="*/ 63 w 1238"/>
                <a:gd name="T65" fmla="*/ 182 h 244"/>
                <a:gd name="T66" fmla="*/ 19 w 1238"/>
                <a:gd name="T67" fmla="*/ 17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38" h="244">
                  <a:moveTo>
                    <a:pt x="494" y="244"/>
                  </a:moveTo>
                  <a:cubicBezTo>
                    <a:pt x="211" y="244"/>
                    <a:pt x="52" y="222"/>
                    <a:pt x="7" y="177"/>
                  </a:cubicBezTo>
                  <a:cubicBezTo>
                    <a:pt x="0" y="170"/>
                    <a:pt x="0" y="170"/>
                    <a:pt x="0" y="170"/>
                  </a:cubicBezTo>
                  <a:cubicBezTo>
                    <a:pt x="9" y="172"/>
                    <a:pt x="9" y="172"/>
                    <a:pt x="9" y="172"/>
                  </a:cubicBezTo>
                  <a:cubicBezTo>
                    <a:pt x="9" y="172"/>
                    <a:pt x="32" y="175"/>
                    <a:pt x="63" y="175"/>
                  </a:cubicBezTo>
                  <a:cubicBezTo>
                    <a:pt x="118" y="175"/>
                    <a:pt x="194" y="164"/>
                    <a:pt x="241" y="111"/>
                  </a:cubicBezTo>
                  <a:cubicBezTo>
                    <a:pt x="290" y="54"/>
                    <a:pt x="303" y="2"/>
                    <a:pt x="303" y="2"/>
                  </a:cubicBezTo>
                  <a:cubicBezTo>
                    <a:pt x="304" y="0"/>
                    <a:pt x="304" y="0"/>
                    <a:pt x="304" y="0"/>
                  </a:cubicBezTo>
                  <a:cubicBezTo>
                    <a:pt x="934" y="0"/>
                    <a:pt x="934" y="0"/>
                    <a:pt x="934" y="0"/>
                  </a:cubicBezTo>
                  <a:cubicBezTo>
                    <a:pt x="934" y="2"/>
                    <a:pt x="934" y="2"/>
                    <a:pt x="934" y="2"/>
                  </a:cubicBezTo>
                  <a:cubicBezTo>
                    <a:pt x="934" y="2"/>
                    <a:pt x="947" y="54"/>
                    <a:pt x="997" y="111"/>
                  </a:cubicBezTo>
                  <a:cubicBezTo>
                    <a:pt x="1043" y="164"/>
                    <a:pt x="1119" y="175"/>
                    <a:pt x="1175" y="175"/>
                  </a:cubicBezTo>
                  <a:cubicBezTo>
                    <a:pt x="1206" y="175"/>
                    <a:pt x="1228" y="172"/>
                    <a:pt x="1228" y="172"/>
                  </a:cubicBezTo>
                  <a:cubicBezTo>
                    <a:pt x="1238" y="170"/>
                    <a:pt x="1238" y="170"/>
                    <a:pt x="1238" y="170"/>
                  </a:cubicBezTo>
                  <a:cubicBezTo>
                    <a:pt x="1231" y="177"/>
                    <a:pt x="1231" y="177"/>
                    <a:pt x="1231" y="177"/>
                  </a:cubicBezTo>
                  <a:cubicBezTo>
                    <a:pt x="1186" y="221"/>
                    <a:pt x="1009" y="244"/>
                    <a:pt x="704" y="244"/>
                  </a:cubicBezTo>
                  <a:cubicBezTo>
                    <a:pt x="677" y="244"/>
                    <a:pt x="654" y="244"/>
                    <a:pt x="634" y="244"/>
                  </a:cubicBezTo>
                  <a:cubicBezTo>
                    <a:pt x="613" y="244"/>
                    <a:pt x="613" y="244"/>
                    <a:pt x="613" y="244"/>
                  </a:cubicBezTo>
                  <a:cubicBezTo>
                    <a:pt x="604" y="244"/>
                    <a:pt x="593" y="244"/>
                    <a:pt x="580" y="244"/>
                  </a:cubicBezTo>
                  <a:cubicBezTo>
                    <a:pt x="556" y="244"/>
                    <a:pt x="527" y="244"/>
                    <a:pt x="494" y="244"/>
                  </a:cubicBezTo>
                  <a:close/>
                  <a:moveTo>
                    <a:pt x="19" y="179"/>
                  </a:moveTo>
                  <a:cubicBezTo>
                    <a:pt x="72" y="218"/>
                    <a:pt x="232" y="238"/>
                    <a:pt x="494" y="238"/>
                  </a:cubicBezTo>
                  <a:cubicBezTo>
                    <a:pt x="527" y="238"/>
                    <a:pt x="556" y="238"/>
                    <a:pt x="580" y="238"/>
                  </a:cubicBezTo>
                  <a:cubicBezTo>
                    <a:pt x="593" y="237"/>
                    <a:pt x="604" y="237"/>
                    <a:pt x="613" y="237"/>
                  </a:cubicBezTo>
                  <a:cubicBezTo>
                    <a:pt x="634" y="237"/>
                    <a:pt x="634" y="237"/>
                    <a:pt x="634" y="237"/>
                  </a:cubicBezTo>
                  <a:cubicBezTo>
                    <a:pt x="654" y="238"/>
                    <a:pt x="677" y="238"/>
                    <a:pt x="704" y="238"/>
                  </a:cubicBezTo>
                  <a:cubicBezTo>
                    <a:pt x="991" y="238"/>
                    <a:pt x="1164" y="218"/>
                    <a:pt x="1218" y="179"/>
                  </a:cubicBezTo>
                  <a:cubicBezTo>
                    <a:pt x="1209" y="180"/>
                    <a:pt x="1193" y="182"/>
                    <a:pt x="1175" y="182"/>
                  </a:cubicBezTo>
                  <a:cubicBezTo>
                    <a:pt x="1118" y="182"/>
                    <a:pt x="1040" y="170"/>
                    <a:pt x="992" y="115"/>
                  </a:cubicBezTo>
                  <a:cubicBezTo>
                    <a:pt x="947" y="63"/>
                    <a:pt x="932" y="17"/>
                    <a:pt x="929" y="6"/>
                  </a:cubicBezTo>
                  <a:cubicBezTo>
                    <a:pt x="308" y="6"/>
                    <a:pt x="308" y="6"/>
                    <a:pt x="308" y="6"/>
                  </a:cubicBezTo>
                  <a:cubicBezTo>
                    <a:pt x="305" y="17"/>
                    <a:pt x="290" y="63"/>
                    <a:pt x="245" y="115"/>
                  </a:cubicBezTo>
                  <a:cubicBezTo>
                    <a:pt x="197" y="170"/>
                    <a:pt x="119" y="182"/>
                    <a:pt x="63" y="182"/>
                  </a:cubicBezTo>
                  <a:cubicBezTo>
                    <a:pt x="44" y="182"/>
                    <a:pt x="28" y="180"/>
                    <a:pt x="19" y="179"/>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 name="Freeform 151">
              <a:extLst>
                <a:ext uri="{FF2B5EF4-FFF2-40B4-BE49-F238E27FC236}">
                  <a16:creationId xmlns:a16="http://schemas.microsoft.com/office/drawing/2014/main" id="{C30BB96A-C25B-4DA9-8EF3-768B32D0CF9A}"/>
                </a:ext>
              </a:extLst>
            </p:cNvPr>
            <p:cNvSpPr>
              <a:spLocks/>
            </p:cNvSpPr>
            <p:nvPr/>
          </p:nvSpPr>
          <p:spPr bwMode="auto">
            <a:xfrm>
              <a:off x="9675720" y="4061666"/>
              <a:ext cx="21444" cy="20794"/>
            </a:xfrm>
            <a:custGeom>
              <a:avLst/>
              <a:gdLst>
                <a:gd name="T0" fmla="*/ 27 w 28"/>
                <a:gd name="T1" fmla="*/ 27 h 27"/>
                <a:gd name="T2" fmla="*/ 10 w 28"/>
                <a:gd name="T3" fmla="*/ 0 h 27"/>
                <a:gd name="T4" fmla="*/ 27 w 28"/>
                <a:gd name="T5" fmla="*/ 17 h 27"/>
                <a:gd name="T6" fmla="*/ 27 w 28"/>
                <a:gd name="T7" fmla="*/ 27 h 27"/>
              </a:gdLst>
              <a:ahLst/>
              <a:cxnLst>
                <a:cxn ang="0">
                  <a:pos x="T0" y="T1"/>
                </a:cxn>
                <a:cxn ang="0">
                  <a:pos x="T2" y="T3"/>
                </a:cxn>
                <a:cxn ang="0">
                  <a:pos x="T4" y="T5"/>
                </a:cxn>
                <a:cxn ang="0">
                  <a:pos x="T6" y="T7"/>
                </a:cxn>
              </a:cxnLst>
              <a:rect l="0" t="0" r="r" b="b"/>
              <a:pathLst>
                <a:path w="28" h="27">
                  <a:moveTo>
                    <a:pt x="27" y="27"/>
                  </a:moveTo>
                  <a:cubicBezTo>
                    <a:pt x="5" y="27"/>
                    <a:pt x="0" y="18"/>
                    <a:pt x="10" y="0"/>
                  </a:cubicBezTo>
                  <a:cubicBezTo>
                    <a:pt x="7" y="16"/>
                    <a:pt x="14" y="17"/>
                    <a:pt x="27" y="17"/>
                  </a:cubicBezTo>
                  <a:cubicBezTo>
                    <a:pt x="27" y="20"/>
                    <a:pt x="28" y="23"/>
                    <a:pt x="27" y="27"/>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 name="任意多边形 138">
              <a:extLst>
                <a:ext uri="{FF2B5EF4-FFF2-40B4-BE49-F238E27FC236}">
                  <a16:creationId xmlns:a16="http://schemas.microsoft.com/office/drawing/2014/main" id="{578090F4-C096-409F-B3B6-4F19C1E816C3}"/>
                </a:ext>
              </a:extLst>
            </p:cNvPr>
            <p:cNvSpPr>
              <a:spLocks/>
            </p:cNvSpPr>
            <p:nvPr/>
          </p:nvSpPr>
          <p:spPr bwMode="auto">
            <a:xfrm>
              <a:off x="9691640" y="3922605"/>
              <a:ext cx="937687" cy="208346"/>
            </a:xfrm>
            <a:custGeom>
              <a:avLst/>
              <a:gdLst>
                <a:gd name="connsiteX0" fmla="*/ 1115339 w 4581525"/>
                <a:gd name="connsiteY0" fmla="*/ 123825 h 1017974"/>
                <a:gd name="connsiteX1" fmla="*/ 3462431 w 4581525"/>
                <a:gd name="connsiteY1" fmla="*/ 123825 h 1017974"/>
                <a:gd name="connsiteX2" fmla="*/ 3699018 w 4581525"/>
                <a:gd name="connsiteY2" fmla="*/ 537151 h 1017974"/>
                <a:gd name="connsiteX3" fmla="*/ 4581525 w 4581525"/>
                <a:gd name="connsiteY3" fmla="*/ 770117 h 1017974"/>
                <a:gd name="connsiteX4" fmla="*/ 2268231 w 4581525"/>
                <a:gd name="connsiteY4" fmla="*/ 1014355 h 1017974"/>
                <a:gd name="connsiteX5" fmla="*/ 0 w 4581525"/>
                <a:gd name="connsiteY5" fmla="*/ 770117 h 1017974"/>
                <a:gd name="connsiteX6" fmla="*/ 878751 w 4581525"/>
                <a:gd name="connsiteY6" fmla="*/ 537151 h 1017974"/>
                <a:gd name="connsiteX7" fmla="*/ 1115339 w 4581525"/>
                <a:gd name="connsiteY7" fmla="*/ 123825 h 1017974"/>
                <a:gd name="connsiteX8" fmla="*/ 1009968 w 4581525"/>
                <a:gd name="connsiteY8" fmla="*/ 0 h 1017974"/>
                <a:gd name="connsiteX9" fmla="*/ 1107652 w 4581525"/>
                <a:gd name="connsiteY9" fmla="*/ 74706 h 1017974"/>
                <a:gd name="connsiteX10" fmla="*/ 3455829 w 4581525"/>
                <a:gd name="connsiteY10" fmla="*/ 74706 h 1017974"/>
                <a:gd name="connsiteX11" fmla="*/ 3557271 w 4581525"/>
                <a:gd name="connsiteY11" fmla="*/ 0 h 1017974"/>
                <a:gd name="connsiteX12" fmla="*/ 3444558 w 4581525"/>
                <a:gd name="connsiteY12" fmla="*/ 119529 h 1017974"/>
                <a:gd name="connsiteX13" fmla="*/ 1118923 w 4581525"/>
                <a:gd name="connsiteY13" fmla="*/ 119529 h 1017974"/>
                <a:gd name="connsiteX14" fmla="*/ 1009968 w 4581525"/>
                <a:gd name="connsiteY14" fmla="*/ 0 h 1017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81525" h="1017974">
                  <a:moveTo>
                    <a:pt x="1115339" y="123825"/>
                  </a:moveTo>
                  <a:cubicBezTo>
                    <a:pt x="1115339" y="123825"/>
                    <a:pt x="1115339" y="123825"/>
                    <a:pt x="3462431" y="123825"/>
                  </a:cubicBezTo>
                  <a:cubicBezTo>
                    <a:pt x="3462431" y="123825"/>
                    <a:pt x="3511251" y="319216"/>
                    <a:pt x="3699018" y="537151"/>
                  </a:cubicBezTo>
                  <a:cubicBezTo>
                    <a:pt x="3991935" y="867812"/>
                    <a:pt x="4581525" y="770117"/>
                    <a:pt x="4581525" y="770117"/>
                  </a:cubicBezTo>
                  <a:cubicBezTo>
                    <a:pt x="4307385" y="1044415"/>
                    <a:pt x="2733894" y="1018113"/>
                    <a:pt x="2268231" y="1014355"/>
                  </a:cubicBezTo>
                  <a:cubicBezTo>
                    <a:pt x="1806323" y="1018113"/>
                    <a:pt x="285406" y="1055688"/>
                    <a:pt x="0" y="770117"/>
                  </a:cubicBezTo>
                  <a:cubicBezTo>
                    <a:pt x="0" y="770117"/>
                    <a:pt x="589589" y="867812"/>
                    <a:pt x="878751" y="537151"/>
                  </a:cubicBezTo>
                  <a:cubicBezTo>
                    <a:pt x="1070274" y="319216"/>
                    <a:pt x="1115339" y="123825"/>
                    <a:pt x="1115339" y="123825"/>
                  </a:cubicBezTo>
                  <a:close/>
                  <a:moveTo>
                    <a:pt x="1009968" y="0"/>
                  </a:moveTo>
                  <a:cubicBezTo>
                    <a:pt x="1013725" y="70971"/>
                    <a:pt x="1043782" y="74706"/>
                    <a:pt x="1107652" y="74706"/>
                  </a:cubicBezTo>
                  <a:cubicBezTo>
                    <a:pt x="1107652" y="74706"/>
                    <a:pt x="1107652" y="74706"/>
                    <a:pt x="3455829" y="74706"/>
                  </a:cubicBezTo>
                  <a:cubicBezTo>
                    <a:pt x="3519700" y="74706"/>
                    <a:pt x="3553514" y="70971"/>
                    <a:pt x="3557271" y="0"/>
                  </a:cubicBezTo>
                  <a:cubicBezTo>
                    <a:pt x="3579813" y="85912"/>
                    <a:pt x="3545999" y="127000"/>
                    <a:pt x="3444558" y="119529"/>
                  </a:cubicBezTo>
                  <a:cubicBezTo>
                    <a:pt x="3444558" y="119529"/>
                    <a:pt x="3444558" y="119529"/>
                    <a:pt x="1118923" y="119529"/>
                  </a:cubicBezTo>
                  <a:cubicBezTo>
                    <a:pt x="1017482" y="127000"/>
                    <a:pt x="987425" y="85912"/>
                    <a:pt x="1009968" y="0"/>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 name="Oval 153">
              <a:extLst>
                <a:ext uri="{FF2B5EF4-FFF2-40B4-BE49-F238E27FC236}">
                  <a16:creationId xmlns:a16="http://schemas.microsoft.com/office/drawing/2014/main" id="{E5BE83E1-06F2-4C0C-AFE4-03A5E921100C}"/>
                </a:ext>
              </a:extLst>
            </p:cNvPr>
            <p:cNvSpPr>
              <a:spLocks noChangeArrowheads="1"/>
            </p:cNvSpPr>
            <p:nvPr/>
          </p:nvSpPr>
          <p:spPr bwMode="auto">
            <a:xfrm>
              <a:off x="9689366" y="4058742"/>
              <a:ext cx="16895" cy="17545"/>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5" name="Freeform 154">
              <a:extLst>
                <a:ext uri="{FF2B5EF4-FFF2-40B4-BE49-F238E27FC236}">
                  <a16:creationId xmlns:a16="http://schemas.microsoft.com/office/drawing/2014/main" id="{4D79B8CC-E0E1-4C5B-8C2F-739C24C876DE}"/>
                </a:ext>
              </a:extLst>
            </p:cNvPr>
            <p:cNvSpPr>
              <a:spLocks noEditPoints="1"/>
            </p:cNvSpPr>
            <p:nvPr/>
          </p:nvSpPr>
          <p:spPr bwMode="auto">
            <a:xfrm>
              <a:off x="9686442" y="4037948"/>
              <a:ext cx="23069" cy="24693"/>
            </a:xfrm>
            <a:custGeom>
              <a:avLst/>
              <a:gdLst>
                <a:gd name="T0" fmla="*/ 15 w 30"/>
                <a:gd name="T1" fmla="*/ 0 h 32"/>
                <a:gd name="T2" fmla="*/ 15 w 30"/>
                <a:gd name="T3" fmla="*/ 0 h 32"/>
                <a:gd name="T4" fmla="*/ 15 w 30"/>
                <a:gd name="T5" fmla="*/ 0 h 32"/>
                <a:gd name="T6" fmla="*/ 15 w 30"/>
                <a:gd name="T7" fmla="*/ 0 h 32"/>
                <a:gd name="T8" fmla="*/ 15 w 30"/>
                <a:gd name="T9" fmla="*/ 0 h 32"/>
                <a:gd name="T10" fmla="*/ 15 w 30"/>
                <a:gd name="T11" fmla="*/ 32 h 32"/>
                <a:gd name="T12" fmla="*/ 15 w 30"/>
                <a:gd name="T13" fmla="*/ 32 h 32"/>
                <a:gd name="T14" fmla="*/ 15 w 30"/>
                <a:gd name="T15" fmla="*/ 32 h 32"/>
                <a:gd name="T16" fmla="*/ 15 w 30"/>
                <a:gd name="T17" fmla="*/ 0 h 32"/>
                <a:gd name="T18" fmla="*/ 15 w 30"/>
                <a:gd name="T19" fmla="*/ 20 h 32"/>
                <a:gd name="T20" fmla="*/ 15 w 30"/>
                <a:gd name="T21" fmla="*/ 0 h 32"/>
                <a:gd name="T22" fmla="*/ 15 w 30"/>
                <a:gd name="T23" fmla="*/ 2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32">
                  <a:moveTo>
                    <a:pt x="15" y="0"/>
                  </a:moveTo>
                  <a:cubicBezTo>
                    <a:pt x="15" y="0"/>
                    <a:pt x="15" y="0"/>
                    <a:pt x="15" y="0"/>
                  </a:cubicBezTo>
                  <a:cubicBezTo>
                    <a:pt x="15" y="0"/>
                    <a:pt x="15" y="0"/>
                    <a:pt x="15" y="0"/>
                  </a:cubicBezTo>
                  <a:cubicBezTo>
                    <a:pt x="15" y="0"/>
                    <a:pt x="15" y="0"/>
                    <a:pt x="15" y="0"/>
                  </a:cubicBezTo>
                  <a:cubicBezTo>
                    <a:pt x="15" y="0"/>
                    <a:pt x="15" y="0"/>
                    <a:pt x="15" y="0"/>
                  </a:cubicBezTo>
                  <a:cubicBezTo>
                    <a:pt x="1" y="10"/>
                    <a:pt x="0" y="20"/>
                    <a:pt x="15" y="32"/>
                  </a:cubicBezTo>
                  <a:cubicBezTo>
                    <a:pt x="15" y="32"/>
                    <a:pt x="15" y="32"/>
                    <a:pt x="15" y="32"/>
                  </a:cubicBezTo>
                  <a:cubicBezTo>
                    <a:pt x="15" y="32"/>
                    <a:pt x="15" y="32"/>
                    <a:pt x="15" y="32"/>
                  </a:cubicBezTo>
                  <a:cubicBezTo>
                    <a:pt x="30" y="20"/>
                    <a:pt x="29" y="10"/>
                    <a:pt x="15" y="0"/>
                  </a:cubicBezTo>
                  <a:close/>
                  <a:moveTo>
                    <a:pt x="15" y="20"/>
                  </a:moveTo>
                  <a:cubicBezTo>
                    <a:pt x="9" y="14"/>
                    <a:pt x="8" y="9"/>
                    <a:pt x="15" y="0"/>
                  </a:cubicBezTo>
                  <a:cubicBezTo>
                    <a:pt x="22" y="9"/>
                    <a:pt x="21" y="14"/>
                    <a:pt x="15" y="20"/>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6" name="Rectangle 155">
              <a:extLst>
                <a:ext uri="{FF2B5EF4-FFF2-40B4-BE49-F238E27FC236}">
                  <a16:creationId xmlns:a16="http://schemas.microsoft.com/office/drawing/2014/main" id="{D2D62A0A-9BF0-4D3C-BB92-297423AAC7A5}"/>
                </a:ext>
              </a:extLst>
            </p:cNvPr>
            <p:cNvSpPr>
              <a:spLocks noChangeArrowheads="1"/>
            </p:cNvSpPr>
            <p:nvPr/>
          </p:nvSpPr>
          <p:spPr bwMode="auto">
            <a:xfrm>
              <a:off x="9694889" y="4071739"/>
              <a:ext cx="7473" cy="9097"/>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 name="Freeform 156">
              <a:extLst>
                <a:ext uri="{FF2B5EF4-FFF2-40B4-BE49-F238E27FC236}">
                  <a16:creationId xmlns:a16="http://schemas.microsoft.com/office/drawing/2014/main" id="{F9C620D3-9575-43B2-BE62-C718D07FEDDA}"/>
                </a:ext>
              </a:extLst>
            </p:cNvPr>
            <p:cNvSpPr>
              <a:spLocks/>
            </p:cNvSpPr>
            <p:nvPr/>
          </p:nvSpPr>
          <p:spPr bwMode="auto">
            <a:xfrm>
              <a:off x="10621855" y="4061666"/>
              <a:ext cx="21444" cy="20794"/>
            </a:xfrm>
            <a:custGeom>
              <a:avLst/>
              <a:gdLst>
                <a:gd name="T0" fmla="*/ 1 w 28"/>
                <a:gd name="T1" fmla="*/ 27 h 27"/>
                <a:gd name="T2" fmla="*/ 18 w 28"/>
                <a:gd name="T3" fmla="*/ 0 h 27"/>
                <a:gd name="T4" fmla="*/ 1 w 28"/>
                <a:gd name="T5" fmla="*/ 17 h 27"/>
                <a:gd name="T6" fmla="*/ 1 w 28"/>
                <a:gd name="T7" fmla="*/ 27 h 27"/>
              </a:gdLst>
              <a:ahLst/>
              <a:cxnLst>
                <a:cxn ang="0">
                  <a:pos x="T0" y="T1"/>
                </a:cxn>
                <a:cxn ang="0">
                  <a:pos x="T2" y="T3"/>
                </a:cxn>
                <a:cxn ang="0">
                  <a:pos x="T4" y="T5"/>
                </a:cxn>
                <a:cxn ang="0">
                  <a:pos x="T6" y="T7"/>
                </a:cxn>
              </a:cxnLst>
              <a:rect l="0" t="0" r="r" b="b"/>
              <a:pathLst>
                <a:path w="28" h="27">
                  <a:moveTo>
                    <a:pt x="1" y="27"/>
                  </a:moveTo>
                  <a:cubicBezTo>
                    <a:pt x="24" y="27"/>
                    <a:pt x="28" y="18"/>
                    <a:pt x="18" y="0"/>
                  </a:cubicBezTo>
                  <a:cubicBezTo>
                    <a:pt x="22" y="16"/>
                    <a:pt x="15" y="17"/>
                    <a:pt x="1" y="17"/>
                  </a:cubicBezTo>
                  <a:cubicBezTo>
                    <a:pt x="2" y="20"/>
                    <a:pt x="0" y="23"/>
                    <a:pt x="1" y="27"/>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8" name="Oval 157">
              <a:extLst>
                <a:ext uri="{FF2B5EF4-FFF2-40B4-BE49-F238E27FC236}">
                  <a16:creationId xmlns:a16="http://schemas.microsoft.com/office/drawing/2014/main" id="{7B53F738-85F8-4D61-8F96-08834F77B98A}"/>
                </a:ext>
              </a:extLst>
            </p:cNvPr>
            <p:cNvSpPr>
              <a:spLocks noChangeArrowheads="1"/>
            </p:cNvSpPr>
            <p:nvPr/>
          </p:nvSpPr>
          <p:spPr bwMode="auto">
            <a:xfrm>
              <a:off x="10612432" y="4058742"/>
              <a:ext cx="17870" cy="17545"/>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 name="Freeform 158">
              <a:extLst>
                <a:ext uri="{FF2B5EF4-FFF2-40B4-BE49-F238E27FC236}">
                  <a16:creationId xmlns:a16="http://schemas.microsoft.com/office/drawing/2014/main" id="{4C98E8D5-111D-4C55-97FA-28C68BFF2E1D}"/>
                </a:ext>
              </a:extLst>
            </p:cNvPr>
            <p:cNvSpPr>
              <a:spLocks noEditPoints="1"/>
            </p:cNvSpPr>
            <p:nvPr/>
          </p:nvSpPr>
          <p:spPr bwMode="auto">
            <a:xfrm>
              <a:off x="10609508" y="4037948"/>
              <a:ext cx="23718" cy="24693"/>
            </a:xfrm>
            <a:custGeom>
              <a:avLst/>
              <a:gdLst>
                <a:gd name="T0" fmla="*/ 15 w 31"/>
                <a:gd name="T1" fmla="*/ 32 h 32"/>
                <a:gd name="T2" fmla="*/ 15 w 31"/>
                <a:gd name="T3" fmla="*/ 32 h 32"/>
                <a:gd name="T4" fmla="*/ 15 w 31"/>
                <a:gd name="T5" fmla="*/ 32 h 32"/>
                <a:gd name="T6" fmla="*/ 15 w 31"/>
                <a:gd name="T7" fmla="*/ 0 h 32"/>
                <a:gd name="T8" fmla="*/ 15 w 31"/>
                <a:gd name="T9" fmla="*/ 0 h 32"/>
                <a:gd name="T10" fmla="*/ 15 w 31"/>
                <a:gd name="T11" fmla="*/ 0 h 32"/>
                <a:gd name="T12" fmla="*/ 15 w 31"/>
                <a:gd name="T13" fmla="*/ 0 h 32"/>
                <a:gd name="T14" fmla="*/ 15 w 31"/>
                <a:gd name="T15" fmla="*/ 0 h 32"/>
                <a:gd name="T16" fmla="*/ 15 w 31"/>
                <a:gd name="T17" fmla="*/ 32 h 32"/>
                <a:gd name="T18" fmla="*/ 15 w 31"/>
                <a:gd name="T19" fmla="*/ 0 h 32"/>
                <a:gd name="T20" fmla="*/ 15 w 31"/>
                <a:gd name="T21" fmla="*/ 20 h 32"/>
                <a:gd name="T22" fmla="*/ 15 w 31"/>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32">
                  <a:moveTo>
                    <a:pt x="15" y="32"/>
                  </a:moveTo>
                  <a:cubicBezTo>
                    <a:pt x="15" y="32"/>
                    <a:pt x="15" y="32"/>
                    <a:pt x="15" y="32"/>
                  </a:cubicBezTo>
                  <a:cubicBezTo>
                    <a:pt x="15" y="32"/>
                    <a:pt x="15" y="32"/>
                    <a:pt x="15" y="32"/>
                  </a:cubicBezTo>
                  <a:cubicBezTo>
                    <a:pt x="31" y="20"/>
                    <a:pt x="30" y="10"/>
                    <a:pt x="15" y="0"/>
                  </a:cubicBezTo>
                  <a:cubicBezTo>
                    <a:pt x="15" y="0"/>
                    <a:pt x="15" y="0"/>
                    <a:pt x="15" y="0"/>
                  </a:cubicBezTo>
                  <a:cubicBezTo>
                    <a:pt x="15" y="0"/>
                    <a:pt x="15" y="0"/>
                    <a:pt x="15" y="0"/>
                  </a:cubicBezTo>
                  <a:cubicBezTo>
                    <a:pt x="15" y="0"/>
                    <a:pt x="15" y="0"/>
                    <a:pt x="15" y="0"/>
                  </a:cubicBezTo>
                  <a:cubicBezTo>
                    <a:pt x="15" y="0"/>
                    <a:pt x="15" y="0"/>
                    <a:pt x="15" y="0"/>
                  </a:cubicBezTo>
                  <a:cubicBezTo>
                    <a:pt x="1" y="10"/>
                    <a:pt x="0" y="20"/>
                    <a:pt x="15" y="32"/>
                  </a:cubicBezTo>
                  <a:close/>
                  <a:moveTo>
                    <a:pt x="15" y="0"/>
                  </a:moveTo>
                  <a:cubicBezTo>
                    <a:pt x="23" y="9"/>
                    <a:pt x="21" y="14"/>
                    <a:pt x="15" y="20"/>
                  </a:cubicBezTo>
                  <a:cubicBezTo>
                    <a:pt x="10" y="14"/>
                    <a:pt x="8" y="9"/>
                    <a:pt x="15" y="0"/>
                  </a:cubicBezTo>
                  <a:close/>
                </a:path>
              </a:pathLst>
            </a:cu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 name="Rectangle 159">
              <a:extLst>
                <a:ext uri="{FF2B5EF4-FFF2-40B4-BE49-F238E27FC236}">
                  <a16:creationId xmlns:a16="http://schemas.microsoft.com/office/drawing/2014/main" id="{363BCF22-7954-4F76-A3FB-EC9129B13FC2}"/>
                </a:ext>
              </a:extLst>
            </p:cNvPr>
            <p:cNvSpPr>
              <a:spLocks noChangeArrowheads="1"/>
            </p:cNvSpPr>
            <p:nvPr/>
          </p:nvSpPr>
          <p:spPr bwMode="auto">
            <a:xfrm>
              <a:off x="10617306" y="4071739"/>
              <a:ext cx="7473" cy="9097"/>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 name="Oval 160">
              <a:extLst>
                <a:ext uri="{FF2B5EF4-FFF2-40B4-BE49-F238E27FC236}">
                  <a16:creationId xmlns:a16="http://schemas.microsoft.com/office/drawing/2014/main" id="{62BB7F5D-DD30-4E2F-AEFF-602E66366560}"/>
                </a:ext>
              </a:extLst>
            </p:cNvPr>
            <p:cNvSpPr>
              <a:spLocks noChangeArrowheads="1"/>
            </p:cNvSpPr>
            <p:nvPr/>
          </p:nvSpPr>
          <p:spPr bwMode="auto">
            <a:xfrm>
              <a:off x="9915502" y="3919681"/>
              <a:ext cx="16895" cy="16895"/>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 name="Oval 163">
              <a:extLst>
                <a:ext uri="{FF2B5EF4-FFF2-40B4-BE49-F238E27FC236}">
                  <a16:creationId xmlns:a16="http://schemas.microsoft.com/office/drawing/2014/main" id="{BAC3AA2C-E1C5-40FF-83A1-E9C8506CF3CD}"/>
                </a:ext>
              </a:extLst>
            </p:cNvPr>
            <p:cNvSpPr>
              <a:spLocks noChangeArrowheads="1"/>
            </p:cNvSpPr>
            <p:nvPr/>
          </p:nvSpPr>
          <p:spPr bwMode="auto">
            <a:xfrm>
              <a:off x="10388245" y="3919681"/>
              <a:ext cx="16895" cy="16895"/>
            </a:xfrm>
            <a:prstGeom prst="ellipse">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 name="Rectangle 165">
              <a:extLst>
                <a:ext uri="{FF2B5EF4-FFF2-40B4-BE49-F238E27FC236}">
                  <a16:creationId xmlns:a16="http://schemas.microsoft.com/office/drawing/2014/main" id="{9775E16E-EFC5-4314-BFF9-32CEB67DC648}"/>
                </a:ext>
              </a:extLst>
            </p:cNvPr>
            <p:cNvSpPr>
              <a:spLocks noChangeArrowheads="1"/>
            </p:cNvSpPr>
            <p:nvPr/>
          </p:nvSpPr>
          <p:spPr bwMode="auto">
            <a:xfrm>
              <a:off x="10393444" y="3931703"/>
              <a:ext cx="7798" cy="10072"/>
            </a:xfrm>
            <a:prstGeom prst="rect">
              <a:avLst/>
            </a:prstGeom>
            <a:noFill/>
            <a:ln>
              <a:solidFill>
                <a:srgbClr val="A06D56"/>
              </a:solidFill>
            </a:ln>
            <a:effectLst>
              <a:outerShdw blurRad="215900" dist="12700" dir="1500000" sx="102000" sy="102000" algn="tr" rotWithShape="0">
                <a:prstClr val="black">
                  <a:alpha val="19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48" name="任意多边形 154">
            <a:extLst>
              <a:ext uri="{FF2B5EF4-FFF2-40B4-BE49-F238E27FC236}">
                <a16:creationId xmlns:a16="http://schemas.microsoft.com/office/drawing/2014/main" id="{D6F1EEF1-5061-40D9-949E-14D456196FAA}"/>
              </a:ext>
            </a:extLst>
          </p:cNvPr>
          <p:cNvSpPr/>
          <p:nvPr/>
        </p:nvSpPr>
        <p:spPr>
          <a:xfrm flipH="1">
            <a:off x="7158853" y="6299540"/>
            <a:ext cx="2505512" cy="221270"/>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rgbClr val="CFB2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89231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441" name="任意多边形 440"/>
          <p:cNvSpPr>
            <a:spLocks/>
          </p:cNvSpPr>
          <p:nvPr/>
        </p:nvSpPr>
        <p:spPr bwMode="auto">
          <a:xfrm rot="20933214">
            <a:off x="8254018" y="5745585"/>
            <a:ext cx="215896" cy="204695"/>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nvGrpSpPr>
          <p:cNvPr id="11" name="组合 10"/>
          <p:cNvGrpSpPr/>
          <p:nvPr/>
        </p:nvGrpSpPr>
        <p:grpSpPr>
          <a:xfrm>
            <a:off x="8975736" y="1501524"/>
            <a:ext cx="3216264" cy="2854778"/>
            <a:chOff x="3502805" y="594982"/>
            <a:chExt cx="3911248" cy="3471651"/>
          </a:xfrm>
        </p:grpSpPr>
        <p:sp>
          <p:nvSpPr>
            <p:cNvPr id="381" name="任意多边形 380"/>
            <p:cNvSpPr/>
            <p:nvPr/>
          </p:nvSpPr>
          <p:spPr>
            <a:xfrm>
              <a:off x="7019317" y="1676452"/>
              <a:ext cx="333881" cy="204284"/>
            </a:xfrm>
            <a:custGeom>
              <a:avLst/>
              <a:gdLst>
                <a:gd name="connsiteX0" fmla="*/ 312813 w 333881"/>
                <a:gd name="connsiteY0" fmla="*/ 0 h 204284"/>
                <a:gd name="connsiteX1" fmla="*/ 328882 w 333881"/>
                <a:gd name="connsiteY1" fmla="*/ 105285 h 204284"/>
                <a:gd name="connsiteX2" fmla="*/ 333881 w 333881"/>
                <a:gd name="connsiteY2" fmla="*/ 204284 h 204284"/>
                <a:gd name="connsiteX3" fmla="*/ 2144 w 333881"/>
                <a:gd name="connsiteY3" fmla="*/ 204284 h 204284"/>
                <a:gd name="connsiteX4" fmla="*/ 1340 w 333881"/>
                <a:gd name="connsiteY4" fmla="*/ 203251 h 204284"/>
                <a:gd name="connsiteX5" fmla="*/ 172968 w 333881"/>
                <a:gd name="connsiteY5" fmla="*/ 69434 h 204284"/>
                <a:gd name="connsiteX6" fmla="*/ 240223 w 333881"/>
                <a:gd name="connsiteY6" fmla="*/ 33761 h 204284"/>
                <a:gd name="connsiteX7" fmla="*/ 312813 w 333881"/>
                <a:gd name="connsiteY7" fmla="*/ 0 h 204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881" h="204284">
                  <a:moveTo>
                    <a:pt x="312813" y="0"/>
                  </a:moveTo>
                  <a:lnTo>
                    <a:pt x="328882" y="105285"/>
                  </a:lnTo>
                  <a:lnTo>
                    <a:pt x="333881" y="204284"/>
                  </a:lnTo>
                  <a:lnTo>
                    <a:pt x="2144" y="204284"/>
                  </a:lnTo>
                  <a:lnTo>
                    <a:pt x="1340" y="203251"/>
                  </a:lnTo>
                  <a:cubicBezTo>
                    <a:pt x="-13898" y="167824"/>
                    <a:pt x="104443" y="105524"/>
                    <a:pt x="172968" y="69434"/>
                  </a:cubicBezTo>
                  <a:cubicBezTo>
                    <a:pt x="192735" y="59024"/>
                    <a:pt x="215317" y="46567"/>
                    <a:pt x="240223" y="33761"/>
                  </a:cubicBezTo>
                  <a:lnTo>
                    <a:pt x="312813" y="0"/>
                  </a:ln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45" name="任意多边形 144"/>
            <p:cNvSpPr/>
            <p:nvPr/>
          </p:nvSpPr>
          <p:spPr>
            <a:xfrm>
              <a:off x="6546760" y="1477067"/>
              <a:ext cx="729421" cy="433222"/>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44" name="任意多边形 143"/>
            <p:cNvSpPr/>
            <p:nvPr/>
          </p:nvSpPr>
          <p:spPr>
            <a:xfrm>
              <a:off x="5824389" y="1111145"/>
              <a:ext cx="1158731" cy="828696"/>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24" name="任意多边形 123"/>
            <p:cNvSpPr/>
            <p:nvPr/>
          </p:nvSpPr>
          <p:spPr>
            <a:xfrm>
              <a:off x="5017850" y="1477067"/>
              <a:ext cx="1158731" cy="403669"/>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77" name="任意多边形 376"/>
            <p:cNvSpPr/>
            <p:nvPr/>
          </p:nvSpPr>
          <p:spPr>
            <a:xfrm>
              <a:off x="4840090" y="1631395"/>
              <a:ext cx="614120" cy="278894"/>
            </a:xfrm>
            <a:custGeom>
              <a:avLst/>
              <a:gdLst>
                <a:gd name="connsiteX0" fmla="*/ 281547 w 614120"/>
                <a:gd name="connsiteY0" fmla="*/ 133 h 278894"/>
                <a:gd name="connsiteX1" fmla="*/ 492967 w 614120"/>
                <a:gd name="connsiteY1" fmla="*/ 112657 h 278894"/>
                <a:gd name="connsiteX2" fmla="*/ 607248 w 614120"/>
                <a:gd name="connsiteY2" fmla="*/ 269207 h 278894"/>
                <a:gd name="connsiteX3" fmla="*/ 614120 w 614120"/>
                <a:gd name="connsiteY3" fmla="*/ 278894 h 278894"/>
                <a:gd name="connsiteX4" fmla="*/ 0 w 614120"/>
                <a:gd name="connsiteY4" fmla="*/ 278894 h 278894"/>
                <a:gd name="connsiteX5" fmla="*/ 6491 w 614120"/>
                <a:gd name="connsiteY5" fmla="*/ 150342 h 278894"/>
                <a:gd name="connsiteX6" fmla="*/ 12130 w 614120"/>
                <a:gd name="connsiteY6" fmla="*/ 113394 h 278894"/>
                <a:gd name="connsiteX7" fmla="*/ 18815 w 614120"/>
                <a:gd name="connsiteY7" fmla="*/ 108384 h 278894"/>
                <a:gd name="connsiteX8" fmla="*/ 281547 w 614120"/>
                <a:gd name="connsiteY8" fmla="*/ 133 h 278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4120" h="278894">
                  <a:moveTo>
                    <a:pt x="281547" y="133"/>
                  </a:moveTo>
                  <a:cubicBezTo>
                    <a:pt x="370773" y="4363"/>
                    <a:pt x="428131" y="55350"/>
                    <a:pt x="492967" y="112657"/>
                  </a:cubicBezTo>
                  <a:cubicBezTo>
                    <a:pt x="516784" y="135049"/>
                    <a:pt x="595816" y="255131"/>
                    <a:pt x="607248" y="269207"/>
                  </a:cubicBezTo>
                  <a:lnTo>
                    <a:pt x="614120" y="278894"/>
                  </a:lnTo>
                  <a:lnTo>
                    <a:pt x="0" y="278894"/>
                  </a:lnTo>
                  <a:cubicBezTo>
                    <a:pt x="0" y="235495"/>
                    <a:pt x="2199" y="192609"/>
                    <a:pt x="6491" y="150342"/>
                  </a:cubicBezTo>
                  <a:lnTo>
                    <a:pt x="12130" y="113394"/>
                  </a:lnTo>
                  <a:lnTo>
                    <a:pt x="18815" y="108384"/>
                  </a:lnTo>
                  <a:cubicBezTo>
                    <a:pt x="86267" y="61204"/>
                    <a:pt x="208756" y="-3317"/>
                    <a:pt x="281547" y="133"/>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153" name="任意多边形 152"/>
            <p:cNvSpPr/>
            <p:nvPr/>
          </p:nvSpPr>
          <p:spPr>
            <a:xfrm>
              <a:off x="4838699" y="1876513"/>
              <a:ext cx="1718140" cy="213355"/>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DDF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4" name="任意多边形 153"/>
            <p:cNvSpPr/>
            <p:nvPr/>
          </p:nvSpPr>
          <p:spPr>
            <a:xfrm>
              <a:off x="5570084" y="2049288"/>
              <a:ext cx="1718140" cy="213355"/>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BFE4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86" name="任意多边形 385"/>
            <p:cNvSpPr/>
            <p:nvPr/>
          </p:nvSpPr>
          <p:spPr>
            <a:xfrm>
              <a:off x="4897247" y="2285893"/>
              <a:ext cx="1279335" cy="213355"/>
            </a:xfrm>
            <a:custGeom>
              <a:avLst/>
              <a:gdLst>
                <a:gd name="connsiteX0" fmla="*/ 0 w 1279335"/>
                <a:gd name="connsiteY0" fmla="*/ 0 h 213355"/>
                <a:gd name="connsiteX1" fmla="*/ 1166721 w 1279335"/>
                <a:gd name="connsiteY1" fmla="*/ 0 h 213355"/>
                <a:gd name="connsiteX2" fmla="*/ 1202358 w 1279335"/>
                <a:gd name="connsiteY2" fmla="*/ 35637 h 213355"/>
                <a:gd name="connsiteX3" fmla="*/ 1180592 w 1279335"/>
                <a:gd name="connsiteY3" fmla="*/ 68473 h 213355"/>
                <a:gd name="connsiteX4" fmla="*/ 1167875 w 1279335"/>
                <a:gd name="connsiteY4" fmla="*/ 71041 h 213355"/>
                <a:gd name="connsiteX5" fmla="*/ 870316 w 1279335"/>
                <a:gd name="connsiteY5" fmla="*/ 71041 h 213355"/>
                <a:gd name="connsiteX6" fmla="*/ 834679 w 1279335"/>
                <a:gd name="connsiteY6" fmla="*/ 106678 h 213355"/>
                <a:gd name="connsiteX7" fmla="*/ 870316 w 1279335"/>
                <a:gd name="connsiteY7" fmla="*/ 142314 h 213355"/>
                <a:gd name="connsiteX8" fmla="*/ 1244853 w 1279335"/>
                <a:gd name="connsiteY8" fmla="*/ 142314 h 213355"/>
                <a:gd name="connsiteX9" fmla="*/ 1257570 w 1279335"/>
                <a:gd name="connsiteY9" fmla="*/ 144882 h 213355"/>
                <a:gd name="connsiteX10" fmla="*/ 1279335 w 1279335"/>
                <a:gd name="connsiteY10" fmla="*/ 177718 h 213355"/>
                <a:gd name="connsiteX11" fmla="*/ 1243698 w 1279335"/>
                <a:gd name="connsiteY11" fmla="*/ 213355 h 213355"/>
                <a:gd name="connsiteX12" fmla="*/ 89610 w 1279335"/>
                <a:gd name="connsiteY12" fmla="*/ 213355 h 213355"/>
                <a:gd name="connsiteX13" fmla="*/ 55388 w 1279335"/>
                <a:gd name="connsiteY13" fmla="*/ 142314 h 213355"/>
                <a:gd name="connsiteX14" fmla="*/ 496474 w 1279335"/>
                <a:gd name="connsiteY14" fmla="*/ 142314 h 213355"/>
                <a:gd name="connsiteX15" fmla="*/ 532111 w 1279335"/>
                <a:gd name="connsiteY15" fmla="*/ 106678 h 213355"/>
                <a:gd name="connsiteX16" fmla="*/ 496474 w 1279335"/>
                <a:gd name="connsiteY16" fmla="*/ 71041 h 213355"/>
                <a:gd name="connsiteX17" fmla="*/ 26001 w 1279335"/>
                <a:gd name="connsiteY17" fmla="*/ 71041 h 213355"/>
                <a:gd name="connsiteX18" fmla="*/ 0 w 1279335"/>
                <a:gd name="connsiteY18" fmla="*/ 0 h 213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79335" h="213355">
                  <a:moveTo>
                    <a:pt x="0" y="0"/>
                  </a:moveTo>
                  <a:lnTo>
                    <a:pt x="1166721" y="0"/>
                  </a:lnTo>
                  <a:cubicBezTo>
                    <a:pt x="1186402" y="0"/>
                    <a:pt x="1202358" y="15955"/>
                    <a:pt x="1202358" y="35637"/>
                  </a:cubicBezTo>
                  <a:cubicBezTo>
                    <a:pt x="1202358" y="50398"/>
                    <a:pt x="1193383" y="63063"/>
                    <a:pt x="1180592" y="68473"/>
                  </a:cubicBezTo>
                  <a:lnTo>
                    <a:pt x="1167875" y="71041"/>
                  </a:lnTo>
                  <a:lnTo>
                    <a:pt x="870316" y="71041"/>
                  </a:lnTo>
                  <a:cubicBezTo>
                    <a:pt x="850635" y="71041"/>
                    <a:pt x="834679" y="86996"/>
                    <a:pt x="834679" y="106678"/>
                  </a:cubicBezTo>
                  <a:cubicBezTo>
                    <a:pt x="834679" y="126359"/>
                    <a:pt x="850635" y="142314"/>
                    <a:pt x="870316" y="142314"/>
                  </a:cubicBezTo>
                  <a:lnTo>
                    <a:pt x="1244853" y="142314"/>
                  </a:lnTo>
                  <a:lnTo>
                    <a:pt x="1257570" y="144882"/>
                  </a:lnTo>
                  <a:cubicBezTo>
                    <a:pt x="1270360" y="150292"/>
                    <a:pt x="1279335" y="162957"/>
                    <a:pt x="1279335" y="177718"/>
                  </a:cubicBezTo>
                  <a:cubicBezTo>
                    <a:pt x="1279335" y="197400"/>
                    <a:pt x="1263380" y="213355"/>
                    <a:pt x="1243698" y="213355"/>
                  </a:cubicBezTo>
                  <a:lnTo>
                    <a:pt x="89610" y="213355"/>
                  </a:lnTo>
                  <a:lnTo>
                    <a:pt x="55388" y="142314"/>
                  </a:lnTo>
                  <a:lnTo>
                    <a:pt x="496474" y="142314"/>
                  </a:lnTo>
                  <a:cubicBezTo>
                    <a:pt x="516156" y="142314"/>
                    <a:pt x="532111" y="126359"/>
                    <a:pt x="532111" y="106678"/>
                  </a:cubicBezTo>
                  <a:cubicBezTo>
                    <a:pt x="532111" y="86996"/>
                    <a:pt x="516156" y="71041"/>
                    <a:pt x="496474" y="71041"/>
                  </a:cubicBezTo>
                  <a:lnTo>
                    <a:pt x="26001" y="71041"/>
                  </a:lnTo>
                  <a:lnTo>
                    <a:pt x="0" y="0"/>
                  </a:lnTo>
                  <a:close/>
                </a:path>
              </a:pathLst>
            </a:custGeom>
            <a:solidFill>
              <a:srgbClr val="CFEB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7" name="椭圆 366"/>
            <p:cNvSpPr/>
            <p:nvPr/>
          </p:nvSpPr>
          <p:spPr>
            <a:xfrm>
              <a:off x="4840090" y="652989"/>
              <a:ext cx="2514600" cy="2514600"/>
            </a:xfrm>
            <a:prstGeom prst="ellipse">
              <a:avLst/>
            </a:prstGeom>
            <a:noFill/>
            <a:ln w="38100">
              <a:solidFill>
                <a:srgbClr val="A06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87" name="任意多边形 386"/>
            <p:cNvSpPr/>
            <p:nvPr/>
          </p:nvSpPr>
          <p:spPr>
            <a:xfrm>
              <a:off x="5732296" y="2555132"/>
              <a:ext cx="1295185" cy="160833"/>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DDF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366" name="任意多边形 365"/>
            <p:cNvSpPr>
              <a:spLocks/>
            </p:cNvSpPr>
            <p:nvPr/>
          </p:nvSpPr>
          <p:spPr bwMode="auto">
            <a:xfrm rot="712219">
              <a:off x="3502805" y="1986800"/>
              <a:ext cx="3563170" cy="2079833"/>
            </a:xfrm>
            <a:custGeom>
              <a:avLst/>
              <a:gdLst>
                <a:gd name="connsiteX0" fmla="*/ 2733477 w 3606545"/>
                <a:gd name="connsiteY0" fmla="*/ 57603 h 2079833"/>
                <a:gd name="connsiteX1" fmla="*/ 2801036 w 3606545"/>
                <a:gd name="connsiteY1" fmla="*/ 59251 h 2079833"/>
                <a:gd name="connsiteX2" fmla="*/ 2801860 w 3606545"/>
                <a:gd name="connsiteY2" fmla="*/ 60075 h 2079833"/>
                <a:gd name="connsiteX3" fmla="*/ 2824928 w 3606545"/>
                <a:gd name="connsiteY3" fmla="*/ 74907 h 2079833"/>
                <a:gd name="connsiteX4" fmla="*/ 2845526 w 3606545"/>
                <a:gd name="connsiteY4" fmla="*/ 88915 h 2079833"/>
                <a:gd name="connsiteX5" fmla="*/ 2885896 w 3606545"/>
                <a:gd name="connsiteY5" fmla="*/ 93859 h 2079833"/>
                <a:gd name="connsiteX6" fmla="*/ 2927090 w 3606545"/>
                <a:gd name="connsiteY6" fmla="*/ 99627 h 2079833"/>
                <a:gd name="connsiteX7" fmla="*/ 2930386 w 3606545"/>
                <a:gd name="connsiteY7" fmla="*/ 100451 h 2079833"/>
                <a:gd name="connsiteX8" fmla="*/ 2960046 w 3606545"/>
                <a:gd name="connsiteY8" fmla="*/ 120227 h 2079833"/>
                <a:gd name="connsiteX9" fmla="*/ 2988057 w 3606545"/>
                <a:gd name="connsiteY9" fmla="*/ 138355 h 2079833"/>
                <a:gd name="connsiteX10" fmla="*/ 3014422 w 3606545"/>
                <a:gd name="connsiteY10" fmla="*/ 138355 h 2079833"/>
                <a:gd name="connsiteX11" fmla="*/ 3043258 w 3606545"/>
                <a:gd name="connsiteY11" fmla="*/ 139179 h 2079833"/>
                <a:gd name="connsiteX12" fmla="*/ 3047377 w 3606545"/>
                <a:gd name="connsiteY12" fmla="*/ 140003 h 2079833"/>
                <a:gd name="connsiteX13" fmla="*/ 3097634 w 3606545"/>
                <a:gd name="connsiteY13" fmla="*/ 162251 h 2079833"/>
                <a:gd name="connsiteX14" fmla="*/ 3147891 w 3606545"/>
                <a:gd name="connsiteY14" fmla="*/ 184498 h 2079833"/>
                <a:gd name="connsiteX15" fmla="*/ 3164700 w 3606545"/>
                <a:gd name="connsiteY15" fmla="*/ 190833 h 2079833"/>
                <a:gd name="connsiteX16" fmla="*/ 3163694 w 3606545"/>
                <a:gd name="connsiteY16" fmla="*/ 185623 h 2079833"/>
                <a:gd name="connsiteX17" fmla="*/ 3170987 w 3606545"/>
                <a:gd name="connsiteY17" fmla="*/ 175469 h 2079833"/>
                <a:gd name="connsiteX18" fmla="*/ 3310357 w 3606545"/>
                <a:gd name="connsiteY18" fmla="*/ 92608 h 2079833"/>
                <a:gd name="connsiteX19" fmla="*/ 3315218 w 3606545"/>
                <a:gd name="connsiteY19" fmla="*/ 89359 h 2079833"/>
                <a:gd name="connsiteX20" fmla="*/ 3347630 w 3606545"/>
                <a:gd name="connsiteY20" fmla="*/ 86109 h 2079833"/>
                <a:gd name="connsiteX21" fmla="*/ 3375180 w 3606545"/>
                <a:gd name="connsiteY21" fmla="*/ 82860 h 2079833"/>
                <a:gd name="connsiteX22" fmla="*/ 3375180 w 3606545"/>
                <a:gd name="connsiteY22" fmla="*/ 66613 h 2079833"/>
                <a:gd name="connsiteX23" fmla="*/ 3375180 w 3606545"/>
                <a:gd name="connsiteY23" fmla="*/ 42242 h 2079833"/>
                <a:gd name="connsiteX24" fmla="*/ 3384903 w 3606545"/>
                <a:gd name="connsiteY24" fmla="*/ 0 h 2079833"/>
                <a:gd name="connsiteX25" fmla="*/ 3388144 w 3606545"/>
                <a:gd name="connsiteY25" fmla="*/ 42242 h 2079833"/>
                <a:gd name="connsiteX26" fmla="*/ 3391385 w 3606545"/>
                <a:gd name="connsiteY26" fmla="*/ 94233 h 2079833"/>
                <a:gd name="connsiteX27" fmla="*/ 3388144 w 3606545"/>
                <a:gd name="connsiteY27" fmla="*/ 99107 h 2079833"/>
                <a:gd name="connsiteX28" fmla="*/ 3384903 w 3606545"/>
                <a:gd name="connsiteY28" fmla="*/ 100732 h 2079833"/>
                <a:gd name="connsiteX29" fmla="*/ 3350871 w 3606545"/>
                <a:gd name="connsiteY29" fmla="*/ 107231 h 2079833"/>
                <a:gd name="connsiteX30" fmla="*/ 3321701 w 3606545"/>
                <a:gd name="connsiteY30" fmla="*/ 112105 h 2079833"/>
                <a:gd name="connsiteX31" fmla="*/ 3256878 w 3606545"/>
                <a:gd name="connsiteY31" fmla="*/ 157597 h 2079833"/>
                <a:gd name="connsiteX32" fmla="*/ 3198739 w 3606545"/>
                <a:gd name="connsiteY32" fmla="*/ 197402 h 2079833"/>
                <a:gd name="connsiteX33" fmla="*/ 3192843 w 3606545"/>
                <a:gd name="connsiteY33" fmla="*/ 201439 h 2079833"/>
                <a:gd name="connsiteX34" fmla="*/ 3197633 w 3606545"/>
                <a:gd name="connsiteY34" fmla="*/ 203244 h 2079833"/>
                <a:gd name="connsiteX35" fmla="*/ 3204738 w 3606545"/>
                <a:gd name="connsiteY35" fmla="*/ 205922 h 2079833"/>
                <a:gd name="connsiteX36" fmla="*/ 3261587 w 3606545"/>
                <a:gd name="connsiteY36" fmla="*/ 228170 h 2079833"/>
                <a:gd name="connsiteX37" fmla="*/ 3263234 w 3606545"/>
                <a:gd name="connsiteY37" fmla="*/ 228994 h 2079833"/>
                <a:gd name="connsiteX38" fmla="*/ 3285613 w 3606545"/>
                <a:gd name="connsiteY38" fmla="*/ 242034 h 2079833"/>
                <a:gd name="connsiteX39" fmla="*/ 3348272 w 3606545"/>
                <a:gd name="connsiteY39" fmla="*/ 225890 h 2079833"/>
                <a:gd name="connsiteX40" fmla="*/ 3344471 w 3606545"/>
                <a:gd name="connsiteY40" fmla="*/ 225672 h 2079833"/>
                <a:gd name="connsiteX41" fmla="*/ 3366304 w 3606545"/>
                <a:gd name="connsiteY41" fmla="*/ 212840 h 2079833"/>
                <a:gd name="connsiteX42" fmla="*/ 3436350 w 3606545"/>
                <a:gd name="connsiteY42" fmla="*/ 171672 h 2079833"/>
                <a:gd name="connsiteX43" fmla="*/ 3513138 w 3606545"/>
                <a:gd name="connsiteY43" fmla="*/ 125317 h 2079833"/>
                <a:gd name="connsiteX44" fmla="*/ 3563170 w 3606545"/>
                <a:gd name="connsiteY44" fmla="*/ 95911 h 2079833"/>
                <a:gd name="connsiteX45" fmla="*/ 3606545 w 3606545"/>
                <a:gd name="connsiteY45" fmla="*/ 169712 h 2079833"/>
                <a:gd name="connsiteX46" fmla="*/ 3478654 w 3606545"/>
                <a:gd name="connsiteY46" fmla="*/ 243651 h 2079833"/>
                <a:gd name="connsiteX47" fmla="*/ 3386775 w 3606545"/>
                <a:gd name="connsiteY47" fmla="*/ 297650 h 2079833"/>
                <a:gd name="connsiteX48" fmla="*/ 3366601 w 3606545"/>
                <a:gd name="connsiteY48" fmla="*/ 307056 h 2079833"/>
                <a:gd name="connsiteX49" fmla="*/ 3159628 w 3606545"/>
                <a:gd name="connsiteY49" fmla="*/ 358075 h 2079833"/>
                <a:gd name="connsiteX50" fmla="*/ 3093043 w 3606545"/>
                <a:gd name="connsiteY50" fmla="*/ 374487 h 2079833"/>
                <a:gd name="connsiteX51" fmla="*/ 3090808 w 3606545"/>
                <a:gd name="connsiteY51" fmla="*/ 433878 h 2079833"/>
                <a:gd name="connsiteX52" fmla="*/ 3083903 w 3606545"/>
                <a:gd name="connsiteY52" fmla="*/ 617302 h 2079833"/>
                <a:gd name="connsiteX53" fmla="*/ 3037987 w 3606545"/>
                <a:gd name="connsiteY53" fmla="*/ 727416 h 2079833"/>
                <a:gd name="connsiteX54" fmla="*/ 2991135 w 3606545"/>
                <a:gd name="connsiteY54" fmla="*/ 832570 h 2079833"/>
                <a:gd name="connsiteX55" fmla="*/ 2988325 w 3606545"/>
                <a:gd name="connsiteY55" fmla="*/ 836538 h 2079833"/>
                <a:gd name="connsiteX56" fmla="*/ 2844957 w 3606545"/>
                <a:gd name="connsiteY56" fmla="*/ 917884 h 2079833"/>
                <a:gd name="connsiteX57" fmla="*/ 2973332 w 3606545"/>
                <a:gd name="connsiteY57" fmla="*/ 820666 h 2079833"/>
                <a:gd name="connsiteX58" fmla="*/ 3032118 w 3606545"/>
                <a:gd name="connsiteY58" fmla="*/ 663952 h 2079833"/>
                <a:gd name="connsiteX59" fmla="*/ 3034634 w 3606545"/>
                <a:gd name="connsiteY59" fmla="*/ 657245 h 2079833"/>
                <a:gd name="connsiteX60" fmla="*/ 2971948 w 3606545"/>
                <a:gd name="connsiteY60" fmla="*/ 703374 h 2079833"/>
                <a:gd name="connsiteX61" fmla="*/ 2925104 w 3606545"/>
                <a:gd name="connsiteY61" fmla="*/ 737845 h 2079833"/>
                <a:gd name="connsiteX62" fmla="*/ 3012003 w 3606545"/>
                <a:gd name="connsiteY62" fmla="*/ 631622 h 2079833"/>
                <a:gd name="connsiteX63" fmla="*/ 3036142 w 3606545"/>
                <a:gd name="connsiteY63" fmla="*/ 633256 h 2079833"/>
                <a:gd name="connsiteX64" fmla="*/ 3036142 w 3606545"/>
                <a:gd name="connsiteY64" fmla="*/ 653224 h 2079833"/>
                <a:gd name="connsiteX65" fmla="*/ 3041384 w 3606545"/>
                <a:gd name="connsiteY65" fmla="*/ 639250 h 2079833"/>
                <a:gd name="connsiteX66" fmla="*/ 3051106 w 3606545"/>
                <a:gd name="connsiteY66" fmla="*/ 613333 h 2079833"/>
                <a:gd name="connsiteX67" fmla="*/ 3051106 w 3606545"/>
                <a:gd name="connsiteY67" fmla="*/ 479411 h 2079833"/>
                <a:gd name="connsiteX68" fmla="*/ 3051648 w 3606545"/>
                <a:gd name="connsiteY68" fmla="*/ 400266 h 2079833"/>
                <a:gd name="connsiteX69" fmla="*/ 3051754 w 3606545"/>
                <a:gd name="connsiteY69" fmla="*/ 384691 h 2079833"/>
                <a:gd name="connsiteX70" fmla="*/ 3021251 w 3606545"/>
                <a:gd name="connsiteY70" fmla="*/ 392345 h 2079833"/>
                <a:gd name="connsiteX71" fmla="*/ 2766466 w 3606545"/>
                <a:gd name="connsiteY71" fmla="*/ 456280 h 2079833"/>
                <a:gd name="connsiteX72" fmla="*/ 2692865 w 3606545"/>
                <a:gd name="connsiteY72" fmla="*/ 597605 h 2079833"/>
                <a:gd name="connsiteX73" fmla="*/ 2609529 w 3606545"/>
                <a:gd name="connsiteY73" fmla="*/ 755684 h 2079833"/>
                <a:gd name="connsiteX74" fmla="*/ 2609155 w 3606545"/>
                <a:gd name="connsiteY74" fmla="*/ 757130 h 2079833"/>
                <a:gd name="connsiteX75" fmla="*/ 2507413 w 3606545"/>
                <a:gd name="connsiteY75" fmla="*/ 929704 h 2079833"/>
                <a:gd name="connsiteX76" fmla="*/ 2481855 w 3606545"/>
                <a:gd name="connsiteY76" fmla="*/ 973157 h 2079833"/>
                <a:gd name="connsiteX77" fmla="*/ 2475699 w 3606545"/>
                <a:gd name="connsiteY77" fmla="*/ 983622 h 2079833"/>
                <a:gd name="connsiteX78" fmla="*/ 2472379 w 3606545"/>
                <a:gd name="connsiteY78" fmla="*/ 1071804 h 2079833"/>
                <a:gd name="connsiteX79" fmla="*/ 2465474 w 3606545"/>
                <a:gd name="connsiteY79" fmla="*/ 1255227 h 2079833"/>
                <a:gd name="connsiteX80" fmla="*/ 2419559 w 3606545"/>
                <a:gd name="connsiteY80" fmla="*/ 1365342 h 2079833"/>
                <a:gd name="connsiteX81" fmla="*/ 2372707 w 3606545"/>
                <a:gd name="connsiteY81" fmla="*/ 1470496 h 2079833"/>
                <a:gd name="connsiteX82" fmla="*/ 2369896 w 3606545"/>
                <a:gd name="connsiteY82" fmla="*/ 1474464 h 2079833"/>
                <a:gd name="connsiteX83" fmla="*/ 2226529 w 3606545"/>
                <a:gd name="connsiteY83" fmla="*/ 1555810 h 2079833"/>
                <a:gd name="connsiteX84" fmla="*/ 2354903 w 3606545"/>
                <a:gd name="connsiteY84" fmla="*/ 1458591 h 2079833"/>
                <a:gd name="connsiteX85" fmla="*/ 2432678 w 3606545"/>
                <a:gd name="connsiteY85" fmla="*/ 1251259 h 2079833"/>
                <a:gd name="connsiteX86" fmla="*/ 2432678 w 3606545"/>
                <a:gd name="connsiteY86" fmla="*/ 1117336 h 2079833"/>
                <a:gd name="connsiteX87" fmla="*/ 2432987 w 3606545"/>
                <a:gd name="connsiteY87" fmla="*/ 1072149 h 2079833"/>
                <a:gd name="connsiteX88" fmla="*/ 2433097 w 3606545"/>
                <a:gd name="connsiteY88" fmla="*/ 1056052 h 2079833"/>
                <a:gd name="connsiteX89" fmla="*/ 2402728 w 3606545"/>
                <a:gd name="connsiteY89" fmla="*/ 1107686 h 2079833"/>
                <a:gd name="connsiteX90" fmla="*/ 1842955 w 3606545"/>
                <a:gd name="connsiteY90" fmla="*/ 1798303 h 2079833"/>
                <a:gd name="connsiteX91" fmla="*/ 1822406 w 3606545"/>
                <a:gd name="connsiteY91" fmla="*/ 1809154 h 2079833"/>
                <a:gd name="connsiteX92" fmla="*/ 1680772 w 3606545"/>
                <a:gd name="connsiteY92" fmla="*/ 1822063 h 2079833"/>
                <a:gd name="connsiteX93" fmla="*/ 1598382 w 3606545"/>
                <a:gd name="connsiteY93" fmla="*/ 1829573 h 2079833"/>
                <a:gd name="connsiteX94" fmla="*/ 1597586 w 3606545"/>
                <a:gd name="connsiteY94" fmla="*/ 1843156 h 2079833"/>
                <a:gd name="connsiteX95" fmla="*/ 1459885 w 3606545"/>
                <a:gd name="connsiteY95" fmla="*/ 2079833 h 2079833"/>
                <a:gd name="connsiteX96" fmla="*/ 1531340 w 3606545"/>
                <a:gd name="connsiteY96" fmla="*/ 1853576 h 2079833"/>
                <a:gd name="connsiteX97" fmla="*/ 1537158 w 3606545"/>
                <a:gd name="connsiteY97" fmla="*/ 1835153 h 2079833"/>
                <a:gd name="connsiteX98" fmla="*/ 1486680 w 3606545"/>
                <a:gd name="connsiteY98" fmla="*/ 1839754 h 2079833"/>
                <a:gd name="connsiteX99" fmla="*/ 1479990 w 3606545"/>
                <a:gd name="connsiteY99" fmla="*/ 1838782 h 2079833"/>
                <a:gd name="connsiteX100" fmla="*/ 1475655 w 3606545"/>
                <a:gd name="connsiteY100" fmla="*/ 1837653 h 2079833"/>
                <a:gd name="connsiteX101" fmla="*/ 1284020 w 3606545"/>
                <a:gd name="connsiteY101" fmla="*/ 1740662 h 2079833"/>
                <a:gd name="connsiteX102" fmla="*/ 1093992 w 3606545"/>
                <a:gd name="connsiteY102" fmla="*/ 1646404 h 2079833"/>
                <a:gd name="connsiteX103" fmla="*/ 1070220 w 3606545"/>
                <a:gd name="connsiteY103" fmla="*/ 1639536 h 2079833"/>
                <a:gd name="connsiteX104" fmla="*/ 1063410 w 3606545"/>
                <a:gd name="connsiteY104" fmla="*/ 1637569 h 2079833"/>
                <a:gd name="connsiteX105" fmla="*/ 1063679 w 3606545"/>
                <a:gd name="connsiteY105" fmla="*/ 1652509 h 2079833"/>
                <a:gd name="connsiteX106" fmla="*/ 987757 w 3606545"/>
                <a:gd name="connsiteY106" fmla="*/ 1817489 h 2079833"/>
                <a:gd name="connsiteX107" fmla="*/ 979680 w 3606545"/>
                <a:gd name="connsiteY107" fmla="*/ 1825577 h 2079833"/>
                <a:gd name="connsiteX108" fmla="*/ 701840 w 3606545"/>
                <a:gd name="connsiteY108" fmla="*/ 1950120 h 2079833"/>
                <a:gd name="connsiteX109" fmla="*/ 945758 w 3606545"/>
                <a:gd name="connsiteY109" fmla="*/ 1789993 h 2079833"/>
                <a:gd name="connsiteX110" fmla="*/ 1005526 w 3606545"/>
                <a:gd name="connsiteY110" fmla="*/ 1629865 h 2079833"/>
                <a:gd name="connsiteX111" fmla="*/ 1012721 w 3606545"/>
                <a:gd name="connsiteY111" fmla="*/ 1622924 h 2079833"/>
                <a:gd name="connsiteX112" fmla="*/ 966589 w 3606545"/>
                <a:gd name="connsiteY112" fmla="*/ 1609596 h 2079833"/>
                <a:gd name="connsiteX113" fmla="*/ 903816 w 3606545"/>
                <a:gd name="connsiteY113" fmla="*/ 1591461 h 2079833"/>
                <a:gd name="connsiteX114" fmla="*/ 714175 w 3606545"/>
                <a:gd name="connsiteY114" fmla="*/ 1537428 h 2079833"/>
                <a:gd name="connsiteX115" fmla="*/ 573632 w 3606545"/>
                <a:gd name="connsiteY115" fmla="*/ 1544027 h 2079833"/>
                <a:gd name="connsiteX116" fmla="*/ 433998 w 3606545"/>
                <a:gd name="connsiteY116" fmla="*/ 1550091 h 2079833"/>
                <a:gd name="connsiteX117" fmla="*/ 301461 w 3606545"/>
                <a:gd name="connsiteY117" fmla="*/ 1659858 h 2079833"/>
                <a:gd name="connsiteX118" fmla="*/ 164376 w 3606545"/>
                <a:gd name="connsiteY118" fmla="*/ 1772298 h 2079833"/>
                <a:gd name="connsiteX119" fmla="*/ 162557 w 3606545"/>
                <a:gd name="connsiteY119" fmla="*/ 1773368 h 2079833"/>
                <a:gd name="connsiteX120" fmla="*/ 159292 w 3606545"/>
                <a:gd name="connsiteY120" fmla="*/ 1774061 h 2079833"/>
                <a:gd name="connsiteX121" fmla="*/ 0 w 3606545"/>
                <a:gd name="connsiteY121" fmla="*/ 1727934 h 2079833"/>
                <a:gd name="connsiteX122" fmla="*/ 7116 w 3606545"/>
                <a:gd name="connsiteY122" fmla="*/ 1721300 h 2079833"/>
                <a:gd name="connsiteX123" fmla="*/ 154899 w 3606545"/>
                <a:gd name="connsiteY123" fmla="*/ 1758255 h 2079833"/>
                <a:gd name="connsiteX124" fmla="*/ 419540 w 3606545"/>
                <a:gd name="connsiteY124" fmla="*/ 1525490 h 2079833"/>
                <a:gd name="connsiteX125" fmla="*/ 425908 w 3606545"/>
                <a:gd name="connsiteY125" fmla="*/ 1521748 h 2079833"/>
                <a:gd name="connsiteX126" fmla="*/ 487660 w 3606545"/>
                <a:gd name="connsiteY126" fmla="*/ 1517001 h 2079833"/>
                <a:gd name="connsiteX127" fmla="*/ 561476 w 3606545"/>
                <a:gd name="connsiteY127" fmla="*/ 1511327 h 2079833"/>
                <a:gd name="connsiteX128" fmla="*/ 547603 w 3606545"/>
                <a:gd name="connsiteY128" fmla="*/ 1493204 h 2079833"/>
                <a:gd name="connsiteX129" fmla="*/ 537458 w 3606545"/>
                <a:gd name="connsiteY129" fmla="*/ 1479953 h 2079833"/>
                <a:gd name="connsiteX130" fmla="*/ 503793 w 3606545"/>
                <a:gd name="connsiteY130" fmla="*/ 1419864 h 2079833"/>
                <a:gd name="connsiteX131" fmla="*/ 515816 w 3606545"/>
                <a:gd name="connsiteY131" fmla="*/ 1325633 h 2079833"/>
                <a:gd name="connsiteX132" fmla="*/ 490568 w 3606545"/>
                <a:gd name="connsiteY132" fmla="*/ 1260082 h 2079833"/>
                <a:gd name="connsiteX133" fmla="*/ 491770 w 3606545"/>
                <a:gd name="connsiteY133" fmla="*/ 1260082 h 2079833"/>
                <a:gd name="connsiteX134" fmla="*/ 532649 w 3606545"/>
                <a:gd name="connsiteY134" fmla="*/ 1322902 h 2079833"/>
                <a:gd name="connsiteX135" fmla="*/ 530244 w 3606545"/>
                <a:gd name="connsiteY135" fmla="*/ 1422595 h 2079833"/>
                <a:gd name="connsiteX136" fmla="*/ 561504 w 3606545"/>
                <a:gd name="connsiteY136" fmla="*/ 1459468 h 2079833"/>
                <a:gd name="connsiteX137" fmla="*/ 573527 w 3606545"/>
                <a:gd name="connsiteY137" fmla="*/ 1474490 h 2079833"/>
                <a:gd name="connsiteX138" fmla="*/ 584348 w 3606545"/>
                <a:gd name="connsiteY138" fmla="*/ 1485415 h 2079833"/>
                <a:gd name="connsiteX139" fmla="*/ 584348 w 3606545"/>
                <a:gd name="connsiteY139" fmla="*/ 1486781 h 2079833"/>
                <a:gd name="connsiteX140" fmla="*/ 591562 w 3606545"/>
                <a:gd name="connsiteY140" fmla="*/ 1488147 h 2079833"/>
                <a:gd name="connsiteX141" fmla="*/ 599439 w 3606545"/>
                <a:gd name="connsiteY141" fmla="*/ 1507160 h 2079833"/>
                <a:gd name="connsiteX142" fmla="*/ 647765 w 3606545"/>
                <a:gd name="connsiteY142" fmla="*/ 1501223 h 2079833"/>
                <a:gd name="connsiteX143" fmla="*/ 722085 w 3606545"/>
                <a:gd name="connsiteY143" fmla="*/ 1500908 h 2079833"/>
                <a:gd name="connsiteX144" fmla="*/ 1110463 w 3606545"/>
                <a:gd name="connsiteY144" fmla="*/ 1603626 h 2079833"/>
                <a:gd name="connsiteX145" fmla="*/ 1113889 w 3606545"/>
                <a:gd name="connsiteY145" fmla="*/ 1605290 h 2079833"/>
                <a:gd name="connsiteX146" fmla="*/ 1307556 w 3606545"/>
                <a:gd name="connsiteY146" fmla="*/ 1697409 h 2079833"/>
                <a:gd name="connsiteX147" fmla="*/ 1493996 w 3606545"/>
                <a:gd name="connsiteY147" fmla="*/ 1787646 h 2079833"/>
                <a:gd name="connsiteX148" fmla="*/ 1652734 w 3606545"/>
                <a:gd name="connsiteY148" fmla="*/ 1770355 h 2079833"/>
                <a:gd name="connsiteX149" fmla="*/ 1805851 w 3606545"/>
                <a:gd name="connsiteY149" fmla="*/ 1753914 h 2079833"/>
                <a:gd name="connsiteX150" fmla="*/ 1871119 w 3606545"/>
                <a:gd name="connsiteY150" fmla="*/ 1671261 h 2079833"/>
                <a:gd name="connsiteX151" fmla="*/ 1885450 w 3606545"/>
                <a:gd name="connsiteY151" fmla="*/ 1653113 h 2079833"/>
                <a:gd name="connsiteX152" fmla="*/ 1869184 w 3606545"/>
                <a:gd name="connsiteY152" fmla="*/ 1658106 h 2079833"/>
                <a:gd name="connsiteX153" fmla="*/ 1804238 w 3606545"/>
                <a:gd name="connsiteY153" fmla="*/ 1678043 h 2079833"/>
                <a:gd name="connsiteX154" fmla="*/ 1789096 w 3606545"/>
                <a:gd name="connsiteY154" fmla="*/ 1678902 h 2079833"/>
                <a:gd name="connsiteX155" fmla="*/ 1607388 w 3606545"/>
                <a:gd name="connsiteY155" fmla="*/ 1629066 h 2079833"/>
                <a:gd name="connsiteX156" fmla="*/ 1527471 w 3606545"/>
                <a:gd name="connsiteY156" fmla="*/ 1591260 h 2079833"/>
                <a:gd name="connsiteX157" fmla="*/ 1445871 w 3606545"/>
                <a:gd name="connsiteY157" fmla="*/ 1550017 h 2079833"/>
                <a:gd name="connsiteX158" fmla="*/ 1322209 w 3606545"/>
                <a:gd name="connsiteY158" fmla="*/ 1419413 h 2079833"/>
                <a:gd name="connsiteX159" fmla="*/ 1317161 w 3606545"/>
                <a:gd name="connsiteY159" fmla="*/ 1411680 h 2079833"/>
                <a:gd name="connsiteX160" fmla="*/ 1316320 w 3606545"/>
                <a:gd name="connsiteY160" fmla="*/ 1408243 h 2079833"/>
                <a:gd name="connsiteX161" fmla="*/ 1309590 w 3606545"/>
                <a:gd name="connsiteY161" fmla="*/ 1360985 h 2079833"/>
                <a:gd name="connsiteX162" fmla="*/ 1304543 w 3606545"/>
                <a:gd name="connsiteY162" fmla="*/ 1318883 h 2079833"/>
                <a:gd name="connsiteX163" fmla="*/ 1269211 w 3606545"/>
                <a:gd name="connsiteY163" fmla="*/ 1277640 h 2079833"/>
                <a:gd name="connsiteX164" fmla="*/ 1246839 w 3606545"/>
                <a:gd name="connsiteY164" fmla="*/ 1251312 h 2079833"/>
                <a:gd name="connsiteX165" fmla="*/ 1237186 w 3606545"/>
                <a:gd name="connsiteY165" fmla="*/ 1239952 h 2079833"/>
                <a:gd name="connsiteX166" fmla="*/ 1236814 w 3606545"/>
                <a:gd name="connsiteY166" fmla="*/ 1240598 h 2079833"/>
                <a:gd name="connsiteX167" fmla="*/ 1182554 w 3606545"/>
                <a:gd name="connsiteY167" fmla="*/ 1334986 h 2079833"/>
                <a:gd name="connsiteX168" fmla="*/ 1174454 w 3606545"/>
                <a:gd name="connsiteY168" fmla="*/ 1341464 h 2079833"/>
                <a:gd name="connsiteX169" fmla="*/ 1096699 w 3606545"/>
                <a:gd name="connsiteY169" fmla="*/ 1368995 h 2079833"/>
                <a:gd name="connsiteX170" fmla="*/ 950908 w 3606545"/>
                <a:gd name="connsiteY170" fmla="*/ 1404623 h 2079833"/>
                <a:gd name="connsiteX171" fmla="*/ 1088599 w 3606545"/>
                <a:gd name="connsiteY171" fmla="*/ 1346322 h 2079833"/>
                <a:gd name="connsiteX172" fmla="*/ 1156635 w 3606545"/>
                <a:gd name="connsiteY172" fmla="*/ 1318791 h 2079833"/>
                <a:gd name="connsiteX173" fmla="*/ 1190653 w 3606545"/>
                <a:gd name="connsiteY173" fmla="*/ 1249154 h 2079833"/>
                <a:gd name="connsiteX174" fmla="*/ 1212192 w 3606545"/>
                <a:gd name="connsiteY174" fmla="*/ 1207023 h 2079833"/>
                <a:gd name="connsiteX175" fmla="*/ 1214965 w 3606545"/>
                <a:gd name="connsiteY175" fmla="*/ 1201600 h 2079833"/>
                <a:gd name="connsiteX176" fmla="*/ 1211941 w 3606545"/>
                <a:gd name="connsiteY176" fmla="*/ 1195516 h 2079833"/>
                <a:gd name="connsiteX177" fmla="*/ 1200229 w 3606545"/>
                <a:gd name="connsiteY177" fmla="*/ 1171954 h 2079833"/>
                <a:gd name="connsiteX178" fmla="*/ 1173310 w 3606545"/>
                <a:gd name="connsiteY178" fmla="*/ 1116963 h 2079833"/>
                <a:gd name="connsiteX179" fmla="*/ 1143866 w 3606545"/>
                <a:gd name="connsiteY179" fmla="*/ 1082594 h 2079833"/>
                <a:gd name="connsiteX180" fmla="*/ 1112741 w 3606545"/>
                <a:gd name="connsiteY180" fmla="*/ 1046506 h 2079833"/>
                <a:gd name="connsiteX181" fmla="*/ 1110217 w 3606545"/>
                <a:gd name="connsiteY181" fmla="*/ 1042210 h 2079833"/>
                <a:gd name="connsiteX182" fmla="*/ 1086662 w 3606545"/>
                <a:gd name="connsiteY182" fmla="*/ 987219 h 2079833"/>
                <a:gd name="connsiteX183" fmla="*/ 1062266 w 3606545"/>
                <a:gd name="connsiteY183" fmla="*/ 933087 h 2079833"/>
                <a:gd name="connsiteX184" fmla="*/ 997491 w 3606545"/>
                <a:gd name="connsiteY184" fmla="*/ 845445 h 2079833"/>
                <a:gd name="connsiteX185" fmla="*/ 931875 w 3606545"/>
                <a:gd name="connsiteY185" fmla="*/ 757803 h 2079833"/>
                <a:gd name="connsiteX186" fmla="*/ 885607 w 3606545"/>
                <a:gd name="connsiteY186" fmla="*/ 721715 h 2079833"/>
                <a:gd name="connsiteX187" fmla="*/ 838497 w 3606545"/>
                <a:gd name="connsiteY187" fmla="*/ 683909 h 2079833"/>
                <a:gd name="connsiteX188" fmla="*/ 836815 w 3606545"/>
                <a:gd name="connsiteY188" fmla="*/ 682190 h 2079833"/>
                <a:gd name="connsiteX189" fmla="*/ 806530 w 3606545"/>
                <a:gd name="connsiteY189" fmla="*/ 615170 h 2079833"/>
                <a:gd name="connsiteX190" fmla="*/ 846910 w 3606545"/>
                <a:gd name="connsiteY190" fmla="*/ 675317 h 2079833"/>
                <a:gd name="connsiteX191" fmla="*/ 944494 w 3606545"/>
                <a:gd name="connsiteY191" fmla="*/ 744055 h 2079833"/>
                <a:gd name="connsiteX192" fmla="*/ 1016840 w 3606545"/>
                <a:gd name="connsiteY192" fmla="*/ 831697 h 2079833"/>
                <a:gd name="connsiteX193" fmla="*/ 1085821 w 3606545"/>
                <a:gd name="connsiteY193" fmla="*/ 917621 h 2079833"/>
                <a:gd name="connsiteX194" fmla="*/ 1087504 w 3606545"/>
                <a:gd name="connsiteY194" fmla="*/ 920198 h 2079833"/>
                <a:gd name="connsiteX195" fmla="*/ 1113582 w 3606545"/>
                <a:gd name="connsiteY195" fmla="*/ 975189 h 2079833"/>
                <a:gd name="connsiteX196" fmla="*/ 1138819 w 3606545"/>
                <a:gd name="connsiteY196" fmla="*/ 1027603 h 2079833"/>
                <a:gd name="connsiteX197" fmla="*/ 1169104 w 3606545"/>
                <a:gd name="connsiteY197" fmla="*/ 1061972 h 2079833"/>
                <a:gd name="connsiteX198" fmla="*/ 1201071 w 3606545"/>
                <a:gd name="connsiteY198" fmla="*/ 1097200 h 2079833"/>
                <a:gd name="connsiteX199" fmla="*/ 1202753 w 3606545"/>
                <a:gd name="connsiteY199" fmla="*/ 1100637 h 2079833"/>
                <a:gd name="connsiteX200" fmla="*/ 1232196 w 3606545"/>
                <a:gd name="connsiteY200" fmla="*/ 1155628 h 2079833"/>
                <a:gd name="connsiteX201" fmla="*/ 1238606 w 3606545"/>
                <a:gd name="connsiteY201" fmla="*/ 1167760 h 2079833"/>
                <a:gd name="connsiteX202" fmla="*/ 1239857 w 3606545"/>
                <a:gd name="connsiteY202" fmla="*/ 1166764 h 2079833"/>
                <a:gd name="connsiteX203" fmla="*/ 1255449 w 3606545"/>
                <a:gd name="connsiteY203" fmla="*/ 1168181 h 2079833"/>
                <a:gd name="connsiteX204" fmla="*/ 1263548 w 3606545"/>
                <a:gd name="connsiteY204" fmla="*/ 1194093 h 2079833"/>
                <a:gd name="connsiteX205" fmla="*/ 1257802 w 3606545"/>
                <a:gd name="connsiteY205" fmla="*/ 1204089 h 2079833"/>
                <a:gd name="connsiteX206" fmla="*/ 1260352 w 3606545"/>
                <a:gd name="connsiteY206" fmla="*/ 1208914 h 2079833"/>
                <a:gd name="connsiteX207" fmla="*/ 1260799 w 3606545"/>
                <a:gd name="connsiteY207" fmla="*/ 1209760 h 2079833"/>
                <a:gd name="connsiteX208" fmla="*/ 1299495 w 3606545"/>
                <a:gd name="connsiteY208" fmla="*/ 1252722 h 2079833"/>
                <a:gd name="connsiteX209" fmla="*/ 1339034 w 3606545"/>
                <a:gd name="connsiteY209" fmla="*/ 1298261 h 2079833"/>
                <a:gd name="connsiteX210" fmla="*/ 1340716 w 3606545"/>
                <a:gd name="connsiteY210" fmla="*/ 1299980 h 2079833"/>
                <a:gd name="connsiteX211" fmla="*/ 1343240 w 3606545"/>
                <a:gd name="connsiteY211" fmla="*/ 1305135 h 2079833"/>
                <a:gd name="connsiteX212" fmla="*/ 1344081 w 3606545"/>
                <a:gd name="connsiteY212" fmla="*/ 1307713 h 2079833"/>
                <a:gd name="connsiteX213" fmla="*/ 1351652 w 3606545"/>
                <a:gd name="connsiteY213" fmla="*/ 1354971 h 2079833"/>
                <a:gd name="connsiteX214" fmla="*/ 1358382 w 3606545"/>
                <a:gd name="connsiteY214" fmla="*/ 1395355 h 2079833"/>
                <a:gd name="connsiteX215" fmla="*/ 1416428 w 3606545"/>
                <a:gd name="connsiteY215" fmla="*/ 1454642 h 2079833"/>
                <a:gd name="connsiteX216" fmla="*/ 1476997 w 3606545"/>
                <a:gd name="connsiteY216" fmla="*/ 1515647 h 2079833"/>
                <a:gd name="connsiteX217" fmla="*/ 1548502 w 3606545"/>
                <a:gd name="connsiteY217" fmla="*/ 1549158 h 2079833"/>
                <a:gd name="connsiteX218" fmla="*/ 1622531 w 3606545"/>
                <a:gd name="connsiteY218" fmla="*/ 1582668 h 2079833"/>
                <a:gd name="connsiteX219" fmla="*/ 1711702 w 3606545"/>
                <a:gd name="connsiteY219" fmla="*/ 1605008 h 2079833"/>
                <a:gd name="connsiteX220" fmla="*/ 1794984 w 3606545"/>
                <a:gd name="connsiteY220" fmla="*/ 1626489 h 2079833"/>
                <a:gd name="connsiteX221" fmla="*/ 1870696 w 3606545"/>
                <a:gd name="connsiteY221" fmla="*/ 1601571 h 2079833"/>
                <a:gd name="connsiteX222" fmla="*/ 1943568 w 3606545"/>
                <a:gd name="connsiteY222" fmla="*/ 1578264 h 2079833"/>
                <a:gd name="connsiteX223" fmla="*/ 1944889 w 3606545"/>
                <a:gd name="connsiteY223" fmla="*/ 1577842 h 2079833"/>
                <a:gd name="connsiteX224" fmla="*/ 1984946 w 3606545"/>
                <a:gd name="connsiteY224" fmla="*/ 1527114 h 2079833"/>
                <a:gd name="connsiteX225" fmla="*/ 2073189 w 3606545"/>
                <a:gd name="connsiteY225" fmla="*/ 1415367 h 2079833"/>
                <a:gd name="connsiteX226" fmla="*/ 2188522 w 3606545"/>
                <a:gd name="connsiteY226" fmla="*/ 1268976 h 2079833"/>
                <a:gd name="connsiteX227" fmla="*/ 2221578 w 3606545"/>
                <a:gd name="connsiteY227" fmla="*/ 1227018 h 2079833"/>
                <a:gd name="connsiteX228" fmla="*/ 2219115 w 3606545"/>
                <a:gd name="connsiteY228" fmla="*/ 1225884 h 2079833"/>
                <a:gd name="connsiteX229" fmla="*/ 2190956 w 3606545"/>
                <a:gd name="connsiteY229" fmla="*/ 1212925 h 2079833"/>
                <a:gd name="connsiteX230" fmla="*/ 2128659 w 3606545"/>
                <a:gd name="connsiteY230" fmla="*/ 1183138 h 2079833"/>
                <a:gd name="connsiteX231" fmla="*/ 2108190 w 3606545"/>
                <a:gd name="connsiteY231" fmla="*/ 1184999 h 2079833"/>
                <a:gd name="connsiteX232" fmla="*/ 2084161 w 3606545"/>
                <a:gd name="connsiteY232" fmla="*/ 1186861 h 2079833"/>
                <a:gd name="connsiteX233" fmla="*/ 2081491 w 3606545"/>
                <a:gd name="connsiteY233" fmla="*/ 1186861 h 2079833"/>
                <a:gd name="connsiteX234" fmla="*/ 2077042 w 3606545"/>
                <a:gd name="connsiteY234" fmla="*/ 1185930 h 2079833"/>
                <a:gd name="connsiteX235" fmla="*/ 2075262 w 3606545"/>
                <a:gd name="connsiteY235" fmla="*/ 1184999 h 2079833"/>
                <a:gd name="connsiteX236" fmla="*/ 2039664 w 3606545"/>
                <a:gd name="connsiteY236" fmla="*/ 1164521 h 2079833"/>
                <a:gd name="connsiteX237" fmla="*/ 2012965 w 3606545"/>
                <a:gd name="connsiteY237" fmla="*/ 1149627 h 2079833"/>
                <a:gd name="connsiteX238" fmla="*/ 1992496 w 3606545"/>
                <a:gd name="connsiteY238" fmla="*/ 1168244 h 2079833"/>
                <a:gd name="connsiteX239" fmla="*/ 1964908 w 3606545"/>
                <a:gd name="connsiteY239" fmla="*/ 1194308 h 2079833"/>
                <a:gd name="connsiteX240" fmla="*/ 1962238 w 3606545"/>
                <a:gd name="connsiteY240" fmla="*/ 1197100 h 2079833"/>
                <a:gd name="connsiteX241" fmla="*/ 1952448 w 3606545"/>
                <a:gd name="connsiteY241" fmla="*/ 1198031 h 2079833"/>
                <a:gd name="connsiteX242" fmla="*/ 1894309 w 3606545"/>
                <a:gd name="connsiteY242" fmla="*/ 1188883 h 2079833"/>
                <a:gd name="connsiteX243" fmla="*/ 1887383 w 3606545"/>
                <a:gd name="connsiteY243" fmla="*/ 1187793 h 2079833"/>
                <a:gd name="connsiteX244" fmla="*/ 1872404 w 3606545"/>
                <a:gd name="connsiteY244" fmla="*/ 1211911 h 2079833"/>
                <a:gd name="connsiteX245" fmla="*/ 1814927 w 3606545"/>
                <a:gd name="connsiteY245" fmla="*/ 1304461 h 2079833"/>
                <a:gd name="connsiteX246" fmla="*/ 1808451 w 3606545"/>
                <a:gd name="connsiteY246" fmla="*/ 1307711 h 2079833"/>
                <a:gd name="connsiteX247" fmla="*/ 1659518 w 3606545"/>
                <a:gd name="connsiteY247" fmla="*/ 1338592 h 2079833"/>
                <a:gd name="connsiteX248" fmla="*/ 1793882 w 3606545"/>
                <a:gd name="connsiteY248" fmla="*/ 1284957 h 2079833"/>
                <a:gd name="connsiteX249" fmla="*/ 1847721 w 3606545"/>
                <a:gd name="connsiteY249" fmla="*/ 1180535 h 2079833"/>
                <a:gd name="connsiteX250" fmla="*/ 1847750 w 3606545"/>
                <a:gd name="connsiteY250" fmla="*/ 1180478 h 2079833"/>
                <a:gd name="connsiteX251" fmla="*/ 1847433 w 3606545"/>
                <a:gd name="connsiteY251" fmla="*/ 1180345 h 2079833"/>
                <a:gd name="connsiteX252" fmla="*/ 1846544 w 3606545"/>
                <a:gd name="connsiteY252" fmla="*/ 1178483 h 2079833"/>
                <a:gd name="connsiteX253" fmla="*/ 1823405 w 3606545"/>
                <a:gd name="connsiteY253" fmla="*/ 1157074 h 2079833"/>
                <a:gd name="connsiteX254" fmla="*/ 1802046 w 3606545"/>
                <a:gd name="connsiteY254" fmla="*/ 1135664 h 2079833"/>
                <a:gd name="connsiteX255" fmla="*/ 1763778 w 3606545"/>
                <a:gd name="connsiteY255" fmla="*/ 1111462 h 2079833"/>
                <a:gd name="connsiteX256" fmla="*/ 1725510 w 3606545"/>
                <a:gd name="connsiteY256" fmla="*/ 1087259 h 2079833"/>
                <a:gd name="connsiteX257" fmla="*/ 1656093 w 3606545"/>
                <a:gd name="connsiteY257" fmla="*/ 1063057 h 2079833"/>
                <a:gd name="connsiteX258" fmla="*/ 1585787 w 3606545"/>
                <a:gd name="connsiteY258" fmla="*/ 1038854 h 2079833"/>
                <a:gd name="connsiteX259" fmla="*/ 1529720 w 3606545"/>
                <a:gd name="connsiteY259" fmla="*/ 1026753 h 2079833"/>
                <a:gd name="connsiteX260" fmla="*/ 1471873 w 3606545"/>
                <a:gd name="connsiteY260" fmla="*/ 1014652 h 2079833"/>
                <a:gd name="connsiteX261" fmla="*/ 1470983 w 3606545"/>
                <a:gd name="connsiteY261" fmla="*/ 1014652 h 2079833"/>
                <a:gd name="connsiteX262" fmla="*/ 1421146 w 3606545"/>
                <a:gd name="connsiteY262" fmla="*/ 999758 h 2079833"/>
                <a:gd name="connsiteX263" fmla="*/ 1372198 w 3606545"/>
                <a:gd name="connsiteY263" fmla="*/ 984865 h 2079833"/>
                <a:gd name="connsiteX264" fmla="*/ 1325030 w 3606545"/>
                <a:gd name="connsiteY264" fmla="*/ 983003 h 2079833"/>
                <a:gd name="connsiteX265" fmla="*/ 1276973 w 3606545"/>
                <a:gd name="connsiteY265" fmla="*/ 981141 h 2079833"/>
                <a:gd name="connsiteX266" fmla="*/ 1274303 w 3606545"/>
                <a:gd name="connsiteY266" fmla="*/ 981141 h 2079833"/>
                <a:gd name="connsiteX267" fmla="*/ 1203997 w 3606545"/>
                <a:gd name="connsiteY267" fmla="*/ 948561 h 2079833"/>
                <a:gd name="connsiteX268" fmla="*/ 1159499 w 3606545"/>
                <a:gd name="connsiteY268" fmla="*/ 937391 h 2079833"/>
                <a:gd name="connsiteX269" fmla="*/ 1205777 w 3606545"/>
                <a:gd name="connsiteY269" fmla="*/ 942045 h 2079833"/>
                <a:gd name="connsiteX270" fmla="*/ 1242265 w 3606545"/>
                <a:gd name="connsiteY270" fmla="*/ 956008 h 2079833"/>
                <a:gd name="connsiteX271" fmla="*/ 1277863 w 3606545"/>
                <a:gd name="connsiteY271" fmla="*/ 969971 h 2079833"/>
                <a:gd name="connsiteX272" fmla="*/ 1325031 w 3606545"/>
                <a:gd name="connsiteY272" fmla="*/ 969971 h 2079833"/>
                <a:gd name="connsiteX273" fmla="*/ 1373088 w 3606545"/>
                <a:gd name="connsiteY273" fmla="*/ 969971 h 2079833"/>
                <a:gd name="connsiteX274" fmla="*/ 1374868 w 3606545"/>
                <a:gd name="connsiteY274" fmla="*/ 969971 h 2079833"/>
                <a:gd name="connsiteX275" fmla="*/ 1425595 w 3606545"/>
                <a:gd name="connsiteY275" fmla="*/ 983934 h 2079833"/>
                <a:gd name="connsiteX276" fmla="*/ 1475433 w 3606545"/>
                <a:gd name="connsiteY276" fmla="*/ 996966 h 2079833"/>
                <a:gd name="connsiteX277" fmla="*/ 1533280 w 3606545"/>
                <a:gd name="connsiteY277" fmla="*/ 1008136 h 2079833"/>
                <a:gd name="connsiteX278" fmla="*/ 1591127 w 3606545"/>
                <a:gd name="connsiteY278" fmla="*/ 1018376 h 2079833"/>
                <a:gd name="connsiteX279" fmla="*/ 1592017 w 3606545"/>
                <a:gd name="connsiteY279" fmla="*/ 1018376 h 2079833"/>
                <a:gd name="connsiteX280" fmla="*/ 1734410 w 3606545"/>
                <a:gd name="connsiteY280" fmla="*/ 1064919 h 2079833"/>
                <a:gd name="connsiteX281" fmla="*/ 1777127 w 3606545"/>
                <a:gd name="connsiteY281" fmla="*/ 1090052 h 2079833"/>
                <a:gd name="connsiteX282" fmla="*/ 1817175 w 3606545"/>
                <a:gd name="connsiteY282" fmla="*/ 1114254 h 2079833"/>
                <a:gd name="connsiteX283" fmla="*/ 1818955 w 3606545"/>
                <a:gd name="connsiteY283" fmla="*/ 1116116 h 2079833"/>
                <a:gd name="connsiteX284" fmla="*/ 1842094 w 3606545"/>
                <a:gd name="connsiteY284" fmla="*/ 1137526 h 2079833"/>
                <a:gd name="connsiteX285" fmla="*/ 1859226 w 3606545"/>
                <a:gd name="connsiteY285" fmla="*/ 1153816 h 2079833"/>
                <a:gd name="connsiteX286" fmla="*/ 1860749 w 3606545"/>
                <a:gd name="connsiteY286" fmla="*/ 1155265 h 2079833"/>
                <a:gd name="connsiteX287" fmla="*/ 1863997 w 3606545"/>
                <a:gd name="connsiteY287" fmla="*/ 1148965 h 2079833"/>
                <a:gd name="connsiteX288" fmla="*/ 1865110 w 3606545"/>
                <a:gd name="connsiteY288" fmla="*/ 1146807 h 2079833"/>
                <a:gd name="connsiteX289" fmla="*/ 1877049 w 3606545"/>
                <a:gd name="connsiteY289" fmla="*/ 1137258 h 2079833"/>
                <a:gd name="connsiteX290" fmla="*/ 1892631 w 3606545"/>
                <a:gd name="connsiteY290" fmla="*/ 1138680 h 2079833"/>
                <a:gd name="connsiteX291" fmla="*/ 1899330 w 3606545"/>
                <a:gd name="connsiteY291" fmla="*/ 1161549 h 2079833"/>
                <a:gd name="connsiteX292" fmla="*/ 1901387 w 3606545"/>
                <a:gd name="connsiteY292" fmla="*/ 1161844 h 2079833"/>
                <a:gd name="connsiteX293" fmla="*/ 1907061 w 3606545"/>
                <a:gd name="connsiteY293" fmla="*/ 1162659 h 2079833"/>
                <a:gd name="connsiteX294" fmla="*/ 1949778 w 3606545"/>
                <a:gd name="connsiteY294" fmla="*/ 1169175 h 2079833"/>
                <a:gd name="connsiteX295" fmla="*/ 1972917 w 3606545"/>
                <a:gd name="connsiteY295" fmla="*/ 1146834 h 2079833"/>
                <a:gd name="connsiteX296" fmla="*/ 2000506 w 3606545"/>
                <a:gd name="connsiteY296" fmla="*/ 1119839 h 2079833"/>
                <a:gd name="connsiteX297" fmla="*/ 2004066 w 3606545"/>
                <a:gd name="connsiteY297" fmla="*/ 1117047 h 2079833"/>
                <a:gd name="connsiteX298" fmla="*/ 2013855 w 3606545"/>
                <a:gd name="connsiteY298" fmla="*/ 1116116 h 2079833"/>
                <a:gd name="connsiteX299" fmla="*/ 2018305 w 3606545"/>
                <a:gd name="connsiteY299" fmla="*/ 1117977 h 2079833"/>
                <a:gd name="connsiteX300" fmla="*/ 2053903 w 3606545"/>
                <a:gd name="connsiteY300" fmla="*/ 1137526 h 2079833"/>
                <a:gd name="connsiteX301" fmla="*/ 2085941 w 3606545"/>
                <a:gd name="connsiteY301" fmla="*/ 1154281 h 2079833"/>
                <a:gd name="connsiteX302" fmla="*/ 2106410 w 3606545"/>
                <a:gd name="connsiteY302" fmla="*/ 1152419 h 2079833"/>
                <a:gd name="connsiteX303" fmla="*/ 2130439 w 3606545"/>
                <a:gd name="connsiteY303" fmla="*/ 1150557 h 2079833"/>
                <a:gd name="connsiteX304" fmla="*/ 2138449 w 3606545"/>
                <a:gd name="connsiteY304" fmla="*/ 1152419 h 2079833"/>
                <a:gd name="connsiteX305" fmla="*/ 2215625 w 3606545"/>
                <a:gd name="connsiteY305" fmla="*/ 1186861 h 2079833"/>
                <a:gd name="connsiteX306" fmla="*/ 2243437 w 3606545"/>
                <a:gd name="connsiteY306" fmla="*/ 1199273 h 2079833"/>
                <a:gd name="connsiteX307" fmla="*/ 2256334 w 3606545"/>
                <a:gd name="connsiteY307" fmla="*/ 1182903 h 2079833"/>
                <a:gd name="connsiteX308" fmla="*/ 2346572 w 3606545"/>
                <a:gd name="connsiteY308" fmla="*/ 1068365 h 2079833"/>
                <a:gd name="connsiteX309" fmla="*/ 2444140 w 3606545"/>
                <a:gd name="connsiteY309" fmla="*/ 897018 h 2079833"/>
                <a:gd name="connsiteX310" fmla="*/ 2543529 w 3606545"/>
                <a:gd name="connsiteY310" fmla="*/ 724601 h 2079833"/>
                <a:gd name="connsiteX311" fmla="*/ 2553584 w 3606545"/>
                <a:gd name="connsiteY311" fmla="*/ 704747 h 2079833"/>
                <a:gd name="connsiteX312" fmla="*/ 2561120 w 3606545"/>
                <a:gd name="connsiteY312" fmla="*/ 689869 h 2079833"/>
                <a:gd name="connsiteX313" fmla="*/ 2554808 w 3606545"/>
                <a:gd name="connsiteY313" fmla="*/ 691804 h 2079833"/>
                <a:gd name="connsiteX314" fmla="*/ 2518219 w 3606545"/>
                <a:gd name="connsiteY314" fmla="*/ 696095 h 2079833"/>
                <a:gd name="connsiteX315" fmla="*/ 2478141 w 3606545"/>
                <a:gd name="connsiteY315" fmla="*/ 693950 h 2079833"/>
                <a:gd name="connsiteX316" fmla="*/ 2440926 w 3606545"/>
                <a:gd name="connsiteY316" fmla="*/ 690732 h 2079833"/>
                <a:gd name="connsiteX317" fmla="*/ 2435200 w 3606545"/>
                <a:gd name="connsiteY317" fmla="*/ 688586 h 2079833"/>
                <a:gd name="connsiteX318" fmla="*/ 2392975 w 3606545"/>
                <a:gd name="connsiteY318" fmla="*/ 658551 h 2079833"/>
                <a:gd name="connsiteX319" fmla="*/ 2352897 w 3606545"/>
                <a:gd name="connsiteY319" fmla="*/ 630662 h 2079833"/>
                <a:gd name="connsiteX320" fmla="*/ 2308525 w 3606545"/>
                <a:gd name="connsiteY320" fmla="*/ 628516 h 2079833"/>
                <a:gd name="connsiteX321" fmla="*/ 2262006 w 3606545"/>
                <a:gd name="connsiteY321" fmla="*/ 625298 h 2079833"/>
                <a:gd name="connsiteX322" fmla="*/ 2259859 w 3606545"/>
                <a:gd name="connsiteY322" fmla="*/ 625298 h 2079833"/>
                <a:gd name="connsiteX323" fmla="*/ 2255565 w 3606545"/>
                <a:gd name="connsiteY323" fmla="*/ 623153 h 2079833"/>
                <a:gd name="connsiteX324" fmla="*/ 2254134 w 3606545"/>
                <a:gd name="connsiteY324" fmla="*/ 622080 h 2079833"/>
                <a:gd name="connsiteX325" fmla="*/ 2215487 w 3606545"/>
                <a:gd name="connsiteY325" fmla="*/ 580246 h 2079833"/>
                <a:gd name="connsiteX326" fmla="*/ 2195214 w 3606545"/>
                <a:gd name="connsiteY326" fmla="*/ 557921 h 2079833"/>
                <a:gd name="connsiteX327" fmla="*/ 2193537 w 3606545"/>
                <a:gd name="connsiteY327" fmla="*/ 556074 h 2079833"/>
                <a:gd name="connsiteX328" fmla="*/ 2166715 w 3606545"/>
                <a:gd name="connsiteY328" fmla="*/ 565575 h 2079833"/>
                <a:gd name="connsiteX329" fmla="*/ 2136026 w 3606545"/>
                <a:gd name="connsiteY329" fmla="*/ 576446 h 2079833"/>
                <a:gd name="connsiteX330" fmla="*/ 2106928 w 3606545"/>
                <a:gd name="connsiteY330" fmla="*/ 587720 h 2079833"/>
                <a:gd name="connsiteX331" fmla="*/ 2081064 w 3606545"/>
                <a:gd name="connsiteY331" fmla="*/ 597383 h 2079833"/>
                <a:gd name="connsiteX332" fmla="*/ 2060049 w 3606545"/>
                <a:gd name="connsiteY332" fmla="*/ 645698 h 2079833"/>
                <a:gd name="connsiteX333" fmla="*/ 2037417 w 3606545"/>
                <a:gd name="connsiteY333" fmla="*/ 695624 h 2079833"/>
                <a:gd name="connsiteX334" fmla="*/ 2039033 w 3606545"/>
                <a:gd name="connsiteY334" fmla="*/ 698845 h 2079833"/>
                <a:gd name="connsiteX335" fmla="*/ 2042267 w 3606545"/>
                <a:gd name="connsiteY335" fmla="*/ 734276 h 2079833"/>
                <a:gd name="connsiteX336" fmla="*/ 2043883 w 3606545"/>
                <a:gd name="connsiteY336" fmla="*/ 737497 h 2079833"/>
                <a:gd name="connsiteX337" fmla="*/ 2042267 w 3606545"/>
                <a:gd name="connsiteY337" fmla="*/ 755212 h 2079833"/>
                <a:gd name="connsiteX338" fmla="*/ 2021252 w 3606545"/>
                <a:gd name="connsiteY338" fmla="*/ 753602 h 2079833"/>
                <a:gd name="connsiteX339" fmla="*/ 2011552 w 3606545"/>
                <a:gd name="connsiteY339" fmla="*/ 716560 h 2079833"/>
                <a:gd name="connsiteX340" fmla="*/ 2013169 w 3606545"/>
                <a:gd name="connsiteY340" fmla="*/ 685961 h 2079833"/>
                <a:gd name="connsiteX341" fmla="*/ 2063282 w 3606545"/>
                <a:gd name="connsiteY341" fmla="*/ 586109 h 2079833"/>
                <a:gd name="connsiteX342" fmla="*/ 2100462 w 3606545"/>
                <a:gd name="connsiteY342" fmla="*/ 570004 h 2079833"/>
                <a:gd name="connsiteX343" fmla="*/ 2161209 w 3606545"/>
                <a:gd name="connsiteY343" fmla="*/ 552314 h 2079833"/>
                <a:gd name="connsiteX344" fmla="*/ 2184074 w 3606545"/>
                <a:gd name="connsiteY344" fmla="*/ 545655 h 2079833"/>
                <a:gd name="connsiteX345" fmla="*/ 2180967 w 3606545"/>
                <a:gd name="connsiteY345" fmla="*/ 542233 h 2079833"/>
                <a:gd name="connsiteX346" fmla="*/ 2180419 w 3606545"/>
                <a:gd name="connsiteY346" fmla="*/ 541630 h 2079833"/>
                <a:gd name="connsiteX347" fmla="*/ 2146782 w 3606545"/>
                <a:gd name="connsiteY347" fmla="*/ 541630 h 2079833"/>
                <a:gd name="connsiteX348" fmla="*/ 2108136 w 3606545"/>
                <a:gd name="connsiteY348" fmla="*/ 540557 h 2079833"/>
                <a:gd name="connsiteX349" fmla="*/ 2106705 w 3606545"/>
                <a:gd name="connsiteY349" fmla="*/ 540557 h 2079833"/>
                <a:gd name="connsiteX350" fmla="*/ 2102410 w 3606545"/>
                <a:gd name="connsiteY350" fmla="*/ 538412 h 2079833"/>
                <a:gd name="connsiteX351" fmla="*/ 2100979 w 3606545"/>
                <a:gd name="connsiteY351" fmla="*/ 537339 h 2079833"/>
                <a:gd name="connsiteX352" fmla="*/ 2063048 w 3606545"/>
                <a:gd name="connsiteY352" fmla="*/ 493359 h 2079833"/>
                <a:gd name="connsiteX353" fmla="*/ 2029412 w 3606545"/>
                <a:gd name="connsiteY353" fmla="*/ 454743 h 2079833"/>
                <a:gd name="connsiteX354" fmla="*/ 1957844 w 3606545"/>
                <a:gd name="connsiteY354" fmla="*/ 469760 h 2079833"/>
                <a:gd name="connsiteX355" fmla="*/ 1881982 w 3606545"/>
                <a:gd name="connsiteY355" fmla="*/ 485850 h 2079833"/>
                <a:gd name="connsiteX356" fmla="*/ 1879835 w 3606545"/>
                <a:gd name="connsiteY356" fmla="*/ 485850 h 2079833"/>
                <a:gd name="connsiteX357" fmla="*/ 1856218 w 3606545"/>
                <a:gd name="connsiteY357" fmla="*/ 482632 h 2079833"/>
                <a:gd name="connsiteX358" fmla="*/ 1834032 w 3606545"/>
                <a:gd name="connsiteY358" fmla="*/ 480487 h 2079833"/>
                <a:gd name="connsiteX359" fmla="*/ 1785365 w 3606545"/>
                <a:gd name="connsiteY359" fmla="*/ 496577 h 2079833"/>
                <a:gd name="connsiteX360" fmla="*/ 1734553 w 3606545"/>
                <a:gd name="connsiteY360" fmla="*/ 513740 h 2079833"/>
                <a:gd name="connsiteX361" fmla="*/ 1733121 w 3606545"/>
                <a:gd name="connsiteY361" fmla="*/ 513740 h 2079833"/>
                <a:gd name="connsiteX362" fmla="*/ 1690181 w 3606545"/>
                <a:gd name="connsiteY362" fmla="*/ 516958 h 2079833"/>
                <a:gd name="connsiteX363" fmla="*/ 1647956 w 3606545"/>
                <a:gd name="connsiteY363" fmla="*/ 519103 h 2079833"/>
                <a:gd name="connsiteX364" fmla="*/ 1599290 w 3606545"/>
                <a:gd name="connsiteY364" fmla="*/ 522321 h 2079833"/>
                <a:gd name="connsiteX365" fmla="*/ 1550624 w 3606545"/>
                <a:gd name="connsiteY365" fmla="*/ 525540 h 2079833"/>
                <a:gd name="connsiteX366" fmla="*/ 1519134 w 3606545"/>
                <a:gd name="connsiteY366" fmla="*/ 534121 h 2079833"/>
                <a:gd name="connsiteX367" fmla="*/ 1486928 w 3606545"/>
                <a:gd name="connsiteY367" fmla="*/ 541630 h 2079833"/>
                <a:gd name="connsiteX368" fmla="*/ 1486213 w 3606545"/>
                <a:gd name="connsiteY368" fmla="*/ 541629 h 2079833"/>
                <a:gd name="connsiteX369" fmla="*/ 1341646 w 3606545"/>
                <a:gd name="connsiteY369" fmla="*/ 545920 h 2079833"/>
                <a:gd name="connsiteX370" fmla="*/ 1341646 w 3606545"/>
                <a:gd name="connsiteY370" fmla="*/ 544848 h 2079833"/>
                <a:gd name="connsiteX371" fmla="*/ 1485497 w 3606545"/>
                <a:gd name="connsiteY371" fmla="*/ 526612 h 2079833"/>
                <a:gd name="connsiteX372" fmla="*/ 1549908 w 3606545"/>
                <a:gd name="connsiteY372" fmla="*/ 507304 h 2079833"/>
                <a:gd name="connsiteX373" fmla="*/ 1647240 w 3606545"/>
                <a:gd name="connsiteY373" fmla="*/ 496577 h 2079833"/>
                <a:gd name="connsiteX374" fmla="*/ 1689465 w 3606545"/>
                <a:gd name="connsiteY374" fmla="*/ 493359 h 2079833"/>
                <a:gd name="connsiteX375" fmla="*/ 1730974 w 3606545"/>
                <a:gd name="connsiteY375" fmla="*/ 489068 h 2079833"/>
                <a:gd name="connsiteX376" fmla="*/ 1780356 w 3606545"/>
                <a:gd name="connsiteY376" fmla="*/ 470833 h 2079833"/>
                <a:gd name="connsiteX377" fmla="*/ 1830453 w 3606545"/>
                <a:gd name="connsiteY377" fmla="*/ 452597 h 2079833"/>
                <a:gd name="connsiteX378" fmla="*/ 1834032 w 3606545"/>
                <a:gd name="connsiteY378" fmla="*/ 452597 h 2079833"/>
                <a:gd name="connsiteX379" fmla="*/ 1856933 w 3606545"/>
                <a:gd name="connsiteY379" fmla="*/ 454743 h 2079833"/>
                <a:gd name="connsiteX380" fmla="*/ 1879835 w 3606545"/>
                <a:gd name="connsiteY380" fmla="*/ 455815 h 2079833"/>
                <a:gd name="connsiteX381" fmla="*/ 1954981 w 3606545"/>
                <a:gd name="connsiteY381" fmla="*/ 438653 h 2079833"/>
                <a:gd name="connsiteX382" fmla="*/ 2030843 w 3606545"/>
                <a:gd name="connsiteY382" fmla="*/ 420417 h 2079833"/>
                <a:gd name="connsiteX383" fmla="*/ 2032990 w 3606545"/>
                <a:gd name="connsiteY383" fmla="*/ 420417 h 2079833"/>
                <a:gd name="connsiteX384" fmla="*/ 2038000 w 3606545"/>
                <a:gd name="connsiteY384" fmla="*/ 422562 h 2079833"/>
                <a:gd name="connsiteX385" fmla="*/ 2039431 w 3606545"/>
                <a:gd name="connsiteY385" fmla="*/ 423635 h 2079833"/>
                <a:gd name="connsiteX386" fmla="*/ 2078077 w 3606545"/>
                <a:gd name="connsiteY386" fmla="*/ 466542 h 2079833"/>
                <a:gd name="connsiteX387" fmla="*/ 2112430 w 3606545"/>
                <a:gd name="connsiteY387" fmla="*/ 505158 h 2079833"/>
                <a:gd name="connsiteX388" fmla="*/ 2146782 w 3606545"/>
                <a:gd name="connsiteY388" fmla="*/ 505159 h 2079833"/>
                <a:gd name="connsiteX389" fmla="*/ 2184713 w 3606545"/>
                <a:gd name="connsiteY389" fmla="*/ 505158 h 2079833"/>
                <a:gd name="connsiteX390" fmla="*/ 2186860 w 3606545"/>
                <a:gd name="connsiteY390" fmla="*/ 505159 h 2079833"/>
                <a:gd name="connsiteX391" fmla="*/ 2190439 w 3606545"/>
                <a:gd name="connsiteY391" fmla="*/ 507304 h 2079833"/>
                <a:gd name="connsiteX392" fmla="*/ 2192586 w 3606545"/>
                <a:gd name="connsiteY392" fmla="*/ 508377 h 2079833"/>
                <a:gd name="connsiteX393" fmla="*/ 2214928 w 3606545"/>
                <a:gd name="connsiteY393" fmla="*/ 531942 h 2079833"/>
                <a:gd name="connsiteX394" fmla="*/ 2223938 w 3606545"/>
                <a:gd name="connsiteY394" fmla="*/ 541444 h 2079833"/>
                <a:gd name="connsiteX395" fmla="*/ 2239485 w 3606545"/>
                <a:gd name="connsiteY395" fmla="*/ 544840 h 2079833"/>
                <a:gd name="connsiteX396" fmla="*/ 2273432 w 3606545"/>
                <a:gd name="connsiteY396" fmla="*/ 553899 h 2079833"/>
                <a:gd name="connsiteX397" fmla="*/ 2236049 w 3606545"/>
                <a:gd name="connsiteY397" fmla="*/ 552037 h 2079833"/>
                <a:gd name="connsiteX398" fmla="*/ 2233893 w 3606545"/>
                <a:gd name="connsiteY398" fmla="*/ 551930 h 2079833"/>
                <a:gd name="connsiteX399" fmla="*/ 2251920 w 3606545"/>
                <a:gd name="connsiteY399" fmla="*/ 570843 h 2079833"/>
                <a:gd name="connsiteX400" fmla="*/ 2267016 w 3606545"/>
                <a:gd name="connsiteY400" fmla="*/ 586682 h 2079833"/>
                <a:gd name="connsiteX401" fmla="*/ 2309957 w 3606545"/>
                <a:gd name="connsiteY401" fmla="*/ 588827 h 2079833"/>
                <a:gd name="connsiteX402" fmla="*/ 2357191 w 3606545"/>
                <a:gd name="connsiteY402" fmla="*/ 589900 h 2079833"/>
                <a:gd name="connsiteX403" fmla="*/ 2362917 w 3606545"/>
                <a:gd name="connsiteY403" fmla="*/ 592046 h 2079833"/>
                <a:gd name="connsiteX404" fmla="*/ 2405142 w 3606545"/>
                <a:gd name="connsiteY404" fmla="*/ 621008 h 2079833"/>
                <a:gd name="connsiteX405" fmla="*/ 2445220 w 3606545"/>
                <a:gd name="connsiteY405" fmla="*/ 647825 h 2079833"/>
                <a:gd name="connsiteX406" fmla="*/ 2479572 w 3606545"/>
                <a:gd name="connsiteY406" fmla="*/ 649970 h 2079833"/>
                <a:gd name="connsiteX407" fmla="*/ 2515356 w 3606545"/>
                <a:gd name="connsiteY407" fmla="*/ 652115 h 2079833"/>
                <a:gd name="connsiteX408" fmla="*/ 2549708 w 3606545"/>
                <a:gd name="connsiteY408" fmla="*/ 644607 h 2079833"/>
                <a:gd name="connsiteX409" fmla="*/ 2585492 w 3606545"/>
                <a:gd name="connsiteY409" fmla="*/ 636025 h 2079833"/>
                <a:gd name="connsiteX410" fmla="*/ 2584776 w 3606545"/>
                <a:gd name="connsiteY410" fmla="*/ 628517 h 2079833"/>
                <a:gd name="connsiteX411" fmla="*/ 2610015 w 3606545"/>
                <a:gd name="connsiteY411" fmla="*/ 590068 h 2079833"/>
                <a:gd name="connsiteX412" fmla="*/ 2617247 w 3606545"/>
                <a:gd name="connsiteY412" fmla="*/ 579051 h 2079833"/>
                <a:gd name="connsiteX413" fmla="*/ 2623974 w 3606545"/>
                <a:gd name="connsiteY413" fmla="*/ 565769 h 2079833"/>
                <a:gd name="connsiteX414" fmla="*/ 2705330 w 3606545"/>
                <a:gd name="connsiteY414" fmla="*/ 406403 h 2079833"/>
                <a:gd name="connsiteX415" fmla="*/ 2710091 w 3606545"/>
                <a:gd name="connsiteY415" fmla="*/ 399927 h 2079833"/>
                <a:gd name="connsiteX416" fmla="*/ 2723039 w 3606545"/>
                <a:gd name="connsiteY416" fmla="*/ 388639 h 2079833"/>
                <a:gd name="connsiteX417" fmla="*/ 2731388 w 3606545"/>
                <a:gd name="connsiteY417" fmla="*/ 386184 h 2079833"/>
                <a:gd name="connsiteX418" fmla="*/ 3040017 w 3606545"/>
                <a:gd name="connsiteY418" fmla="*/ 305314 h 2079833"/>
                <a:gd name="connsiteX419" fmla="*/ 3246523 w 3606545"/>
                <a:gd name="connsiteY419" fmla="*/ 252106 h 2079833"/>
                <a:gd name="connsiteX420" fmla="*/ 3253437 w 3606545"/>
                <a:gd name="connsiteY420" fmla="*/ 250325 h 2079833"/>
                <a:gd name="connsiteX421" fmla="*/ 3250876 w 3606545"/>
                <a:gd name="connsiteY421" fmla="*/ 248770 h 2079833"/>
                <a:gd name="connsiteX422" fmla="*/ 3195676 w 3606545"/>
                <a:gd name="connsiteY422" fmla="*/ 226522 h 2079833"/>
                <a:gd name="connsiteX423" fmla="*/ 3139652 w 3606545"/>
                <a:gd name="connsiteY423" fmla="*/ 203450 h 2079833"/>
                <a:gd name="connsiteX424" fmla="*/ 3138828 w 3606545"/>
                <a:gd name="connsiteY424" fmla="*/ 203450 h 2079833"/>
                <a:gd name="connsiteX425" fmla="*/ 3089395 w 3606545"/>
                <a:gd name="connsiteY425" fmla="*/ 179555 h 2079833"/>
                <a:gd name="connsiteX426" fmla="*/ 3040786 w 3606545"/>
                <a:gd name="connsiteY426" fmla="*/ 156483 h 2079833"/>
                <a:gd name="connsiteX427" fmla="*/ 3014422 w 3606545"/>
                <a:gd name="connsiteY427" fmla="*/ 155659 h 2079833"/>
                <a:gd name="connsiteX428" fmla="*/ 2984762 w 3606545"/>
                <a:gd name="connsiteY428" fmla="*/ 154011 h 2079833"/>
                <a:gd name="connsiteX429" fmla="*/ 2983938 w 3606545"/>
                <a:gd name="connsiteY429" fmla="*/ 154011 h 2079833"/>
                <a:gd name="connsiteX430" fmla="*/ 2981466 w 3606545"/>
                <a:gd name="connsiteY430" fmla="*/ 153187 h 2079833"/>
                <a:gd name="connsiteX431" fmla="*/ 2980643 w 3606545"/>
                <a:gd name="connsiteY431" fmla="*/ 153187 h 2079833"/>
                <a:gd name="connsiteX432" fmla="*/ 2950983 w 3606545"/>
                <a:gd name="connsiteY432" fmla="*/ 132587 h 2079833"/>
                <a:gd name="connsiteX433" fmla="*/ 2922971 w 3606545"/>
                <a:gd name="connsiteY433" fmla="*/ 112811 h 2079833"/>
                <a:gd name="connsiteX434" fmla="*/ 2883424 w 3606545"/>
                <a:gd name="connsiteY434" fmla="*/ 106219 h 2079833"/>
                <a:gd name="connsiteX435" fmla="*/ 2843054 w 3606545"/>
                <a:gd name="connsiteY435" fmla="*/ 99627 h 2079833"/>
                <a:gd name="connsiteX436" fmla="*/ 2840583 w 3606545"/>
                <a:gd name="connsiteY436" fmla="*/ 98803 h 2079833"/>
                <a:gd name="connsiteX437" fmla="*/ 2798564 w 3606545"/>
                <a:gd name="connsiteY437" fmla="*/ 67491 h 2079833"/>
                <a:gd name="connsiteX438" fmla="*/ 2733477 w 3606545"/>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50246 w 3563170"/>
                <a:gd name="connsiteY45" fmla="*/ 191279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40925 w 3563170"/>
                <a:gd name="connsiteY45" fmla="*/ 193238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Lst>
              <a:rect l="l" t="t" r="r" b="b"/>
              <a:pathLst>
                <a:path w="3563170" h="2079833">
                  <a:moveTo>
                    <a:pt x="2733477" y="57603"/>
                  </a:moveTo>
                  <a:lnTo>
                    <a:pt x="2801036" y="59251"/>
                  </a:lnTo>
                  <a:lnTo>
                    <a:pt x="2801860" y="60075"/>
                  </a:lnTo>
                  <a:lnTo>
                    <a:pt x="2824928" y="74907"/>
                  </a:lnTo>
                  <a:lnTo>
                    <a:pt x="2845526" y="88915"/>
                  </a:lnTo>
                  <a:lnTo>
                    <a:pt x="2885896" y="93859"/>
                  </a:lnTo>
                  <a:lnTo>
                    <a:pt x="2927090" y="99627"/>
                  </a:lnTo>
                  <a:lnTo>
                    <a:pt x="2930386" y="100451"/>
                  </a:lnTo>
                  <a:lnTo>
                    <a:pt x="2960046" y="120227"/>
                  </a:lnTo>
                  <a:lnTo>
                    <a:pt x="2988057" y="138355"/>
                  </a:lnTo>
                  <a:lnTo>
                    <a:pt x="3014422" y="138355"/>
                  </a:lnTo>
                  <a:lnTo>
                    <a:pt x="3043258" y="139179"/>
                  </a:lnTo>
                  <a:lnTo>
                    <a:pt x="3047377" y="140003"/>
                  </a:lnTo>
                  <a:lnTo>
                    <a:pt x="3097634" y="162251"/>
                  </a:lnTo>
                  <a:lnTo>
                    <a:pt x="3147891" y="184498"/>
                  </a:lnTo>
                  <a:lnTo>
                    <a:pt x="3164700" y="190833"/>
                  </a:lnTo>
                  <a:lnTo>
                    <a:pt x="3163694" y="185623"/>
                  </a:lnTo>
                  <a:cubicBezTo>
                    <a:pt x="3164505" y="181561"/>
                    <a:pt x="3166936" y="177906"/>
                    <a:pt x="3170987" y="175469"/>
                  </a:cubicBezTo>
                  <a:lnTo>
                    <a:pt x="3310357" y="92608"/>
                  </a:lnTo>
                  <a:lnTo>
                    <a:pt x="3315218" y="89359"/>
                  </a:lnTo>
                  <a:lnTo>
                    <a:pt x="3347630" y="86109"/>
                  </a:lnTo>
                  <a:lnTo>
                    <a:pt x="3375180" y="82860"/>
                  </a:lnTo>
                  <a:lnTo>
                    <a:pt x="3375180" y="66613"/>
                  </a:lnTo>
                  <a:lnTo>
                    <a:pt x="3375180" y="42242"/>
                  </a:lnTo>
                  <a:lnTo>
                    <a:pt x="3384903" y="0"/>
                  </a:lnTo>
                  <a:lnTo>
                    <a:pt x="3388144" y="42242"/>
                  </a:lnTo>
                  <a:cubicBezTo>
                    <a:pt x="3389765" y="56865"/>
                    <a:pt x="3394627" y="79611"/>
                    <a:pt x="3391385" y="94233"/>
                  </a:cubicBezTo>
                  <a:cubicBezTo>
                    <a:pt x="3391385" y="95858"/>
                    <a:pt x="3389765" y="99107"/>
                    <a:pt x="3388144" y="99107"/>
                  </a:cubicBezTo>
                  <a:lnTo>
                    <a:pt x="3384903" y="100732"/>
                  </a:lnTo>
                  <a:lnTo>
                    <a:pt x="3350871" y="107231"/>
                  </a:lnTo>
                  <a:lnTo>
                    <a:pt x="3321701" y="112105"/>
                  </a:lnTo>
                  <a:lnTo>
                    <a:pt x="3256878" y="157597"/>
                  </a:lnTo>
                  <a:lnTo>
                    <a:pt x="3198739" y="197402"/>
                  </a:lnTo>
                  <a:lnTo>
                    <a:pt x="3192843" y="201439"/>
                  </a:lnTo>
                  <a:lnTo>
                    <a:pt x="3197633" y="203244"/>
                  </a:lnTo>
                  <a:lnTo>
                    <a:pt x="3204738" y="205922"/>
                  </a:lnTo>
                  <a:lnTo>
                    <a:pt x="3261587" y="228170"/>
                  </a:lnTo>
                  <a:lnTo>
                    <a:pt x="3263234" y="228994"/>
                  </a:lnTo>
                  <a:lnTo>
                    <a:pt x="3285613" y="242034"/>
                  </a:lnTo>
                  <a:lnTo>
                    <a:pt x="3348272" y="225890"/>
                  </a:lnTo>
                  <a:lnTo>
                    <a:pt x="3344471" y="225672"/>
                  </a:lnTo>
                  <a:lnTo>
                    <a:pt x="3366304" y="212840"/>
                  </a:lnTo>
                  <a:lnTo>
                    <a:pt x="3436350" y="171672"/>
                  </a:lnTo>
                  <a:lnTo>
                    <a:pt x="3513138" y="125317"/>
                  </a:lnTo>
                  <a:lnTo>
                    <a:pt x="3563170" y="95911"/>
                  </a:lnTo>
                  <a:lnTo>
                    <a:pt x="3540925" y="193238"/>
                  </a:lnTo>
                  <a:cubicBezTo>
                    <a:pt x="3540925" y="193238"/>
                    <a:pt x="3504346" y="226249"/>
                    <a:pt x="3478654" y="243651"/>
                  </a:cubicBezTo>
                  <a:cubicBezTo>
                    <a:pt x="3452962" y="261053"/>
                    <a:pt x="3478654" y="243651"/>
                    <a:pt x="3386775" y="297650"/>
                  </a:cubicBezTo>
                  <a:lnTo>
                    <a:pt x="3366601" y="307056"/>
                  </a:lnTo>
                  <a:lnTo>
                    <a:pt x="3159628" y="358075"/>
                  </a:lnTo>
                  <a:lnTo>
                    <a:pt x="3093043" y="374487"/>
                  </a:lnTo>
                  <a:lnTo>
                    <a:pt x="3090808" y="433878"/>
                  </a:lnTo>
                  <a:lnTo>
                    <a:pt x="3083903" y="617302"/>
                  </a:lnTo>
                  <a:cubicBezTo>
                    <a:pt x="3080155" y="656982"/>
                    <a:pt x="3053917" y="690711"/>
                    <a:pt x="3037987" y="727416"/>
                  </a:cubicBezTo>
                  <a:lnTo>
                    <a:pt x="2991135" y="832570"/>
                  </a:lnTo>
                  <a:cubicBezTo>
                    <a:pt x="2991136" y="834554"/>
                    <a:pt x="2989262" y="835546"/>
                    <a:pt x="2988325" y="836538"/>
                  </a:cubicBezTo>
                  <a:lnTo>
                    <a:pt x="2844957" y="917884"/>
                  </a:lnTo>
                  <a:lnTo>
                    <a:pt x="2973332" y="820666"/>
                  </a:lnTo>
                  <a:lnTo>
                    <a:pt x="3032118" y="663952"/>
                  </a:lnTo>
                  <a:lnTo>
                    <a:pt x="3034634" y="657245"/>
                  </a:lnTo>
                  <a:lnTo>
                    <a:pt x="2971948" y="703374"/>
                  </a:lnTo>
                  <a:lnTo>
                    <a:pt x="2925104" y="737845"/>
                  </a:lnTo>
                  <a:lnTo>
                    <a:pt x="3012003" y="631622"/>
                  </a:lnTo>
                  <a:cubicBezTo>
                    <a:pt x="3018440" y="626720"/>
                    <a:pt x="3029705" y="626720"/>
                    <a:pt x="3036142" y="633256"/>
                  </a:cubicBezTo>
                  <a:lnTo>
                    <a:pt x="3036142" y="653224"/>
                  </a:lnTo>
                  <a:lnTo>
                    <a:pt x="3041384" y="639250"/>
                  </a:lnTo>
                  <a:lnTo>
                    <a:pt x="3051106" y="613333"/>
                  </a:lnTo>
                  <a:lnTo>
                    <a:pt x="3051106" y="479411"/>
                  </a:lnTo>
                  <a:cubicBezTo>
                    <a:pt x="3051340" y="445186"/>
                    <a:pt x="3051516" y="419517"/>
                    <a:pt x="3051648" y="400266"/>
                  </a:cubicBezTo>
                  <a:cubicBezTo>
                    <a:pt x="3051683" y="395074"/>
                    <a:pt x="3051719" y="389883"/>
                    <a:pt x="3051754" y="384691"/>
                  </a:cubicBezTo>
                  <a:lnTo>
                    <a:pt x="3021251" y="392345"/>
                  </a:lnTo>
                  <a:lnTo>
                    <a:pt x="2766466" y="456280"/>
                  </a:lnTo>
                  <a:lnTo>
                    <a:pt x="2692865" y="597605"/>
                  </a:lnTo>
                  <a:lnTo>
                    <a:pt x="2609529" y="755684"/>
                  </a:lnTo>
                  <a:cubicBezTo>
                    <a:pt x="2609404" y="756166"/>
                    <a:pt x="2609280" y="756648"/>
                    <a:pt x="2609155" y="757130"/>
                  </a:cubicBezTo>
                  <a:lnTo>
                    <a:pt x="2507413" y="929704"/>
                  </a:lnTo>
                  <a:lnTo>
                    <a:pt x="2481855" y="973157"/>
                  </a:lnTo>
                  <a:lnTo>
                    <a:pt x="2475699" y="983622"/>
                  </a:lnTo>
                  <a:lnTo>
                    <a:pt x="2472379" y="1071804"/>
                  </a:lnTo>
                  <a:lnTo>
                    <a:pt x="2465474" y="1255227"/>
                  </a:lnTo>
                  <a:cubicBezTo>
                    <a:pt x="2461726" y="1294908"/>
                    <a:pt x="2435489" y="1328637"/>
                    <a:pt x="2419559" y="1365342"/>
                  </a:cubicBezTo>
                  <a:lnTo>
                    <a:pt x="2372707" y="1470496"/>
                  </a:lnTo>
                  <a:cubicBezTo>
                    <a:pt x="2372707" y="1472480"/>
                    <a:pt x="2370833" y="1473472"/>
                    <a:pt x="2369896" y="1474464"/>
                  </a:cubicBezTo>
                  <a:lnTo>
                    <a:pt x="2226529" y="1555810"/>
                  </a:lnTo>
                  <a:lnTo>
                    <a:pt x="2354903" y="1458591"/>
                  </a:lnTo>
                  <a:lnTo>
                    <a:pt x="2432678" y="1251259"/>
                  </a:lnTo>
                  <a:lnTo>
                    <a:pt x="2432678" y="1117336"/>
                  </a:lnTo>
                  <a:cubicBezTo>
                    <a:pt x="2432795" y="1100224"/>
                    <a:pt x="2432897" y="1085250"/>
                    <a:pt x="2432987" y="1072149"/>
                  </a:cubicBezTo>
                  <a:cubicBezTo>
                    <a:pt x="2433024" y="1066783"/>
                    <a:pt x="2433060" y="1061418"/>
                    <a:pt x="2433097" y="1056052"/>
                  </a:cubicBezTo>
                  <a:lnTo>
                    <a:pt x="2402728" y="1107686"/>
                  </a:lnTo>
                  <a:lnTo>
                    <a:pt x="1842955" y="1798303"/>
                  </a:lnTo>
                  <a:cubicBezTo>
                    <a:pt x="1838194" y="1804779"/>
                    <a:pt x="1830381" y="1808145"/>
                    <a:pt x="1822406" y="1809154"/>
                  </a:cubicBezTo>
                  <a:lnTo>
                    <a:pt x="1680772" y="1822063"/>
                  </a:lnTo>
                  <a:lnTo>
                    <a:pt x="1598382" y="1829573"/>
                  </a:lnTo>
                  <a:cubicBezTo>
                    <a:pt x="1598117" y="1834101"/>
                    <a:pt x="1597851" y="1838628"/>
                    <a:pt x="1597586" y="1843156"/>
                  </a:cubicBezTo>
                  <a:lnTo>
                    <a:pt x="1459885" y="2079833"/>
                  </a:lnTo>
                  <a:lnTo>
                    <a:pt x="1531340" y="1853576"/>
                  </a:lnTo>
                  <a:lnTo>
                    <a:pt x="1537158" y="1835153"/>
                  </a:lnTo>
                  <a:lnTo>
                    <a:pt x="1486680" y="1839754"/>
                  </a:lnTo>
                  <a:cubicBezTo>
                    <a:pt x="1484326" y="1839912"/>
                    <a:pt x="1481435" y="1839159"/>
                    <a:pt x="1479990" y="1838782"/>
                  </a:cubicBezTo>
                  <a:lnTo>
                    <a:pt x="1475655" y="1837653"/>
                  </a:lnTo>
                  <a:lnTo>
                    <a:pt x="1284020" y="1740662"/>
                  </a:lnTo>
                  <a:lnTo>
                    <a:pt x="1093992" y="1646404"/>
                  </a:lnTo>
                  <a:lnTo>
                    <a:pt x="1070220" y="1639536"/>
                  </a:lnTo>
                  <a:lnTo>
                    <a:pt x="1063410" y="1637569"/>
                  </a:lnTo>
                  <a:cubicBezTo>
                    <a:pt x="1063500" y="1642549"/>
                    <a:pt x="1063589" y="1647529"/>
                    <a:pt x="1063679" y="1652509"/>
                  </a:cubicBezTo>
                  <a:lnTo>
                    <a:pt x="987757" y="1817489"/>
                  </a:lnTo>
                  <a:cubicBezTo>
                    <a:pt x="986141" y="1820724"/>
                    <a:pt x="982911" y="1823959"/>
                    <a:pt x="979680" y="1825577"/>
                  </a:cubicBezTo>
                  <a:lnTo>
                    <a:pt x="701840" y="1950120"/>
                  </a:lnTo>
                  <a:lnTo>
                    <a:pt x="945758" y="1789993"/>
                  </a:lnTo>
                  <a:lnTo>
                    <a:pt x="1005526" y="1629865"/>
                  </a:lnTo>
                  <a:lnTo>
                    <a:pt x="1012721" y="1622924"/>
                  </a:lnTo>
                  <a:lnTo>
                    <a:pt x="966589" y="1609596"/>
                  </a:lnTo>
                  <a:lnTo>
                    <a:pt x="903816" y="1591461"/>
                  </a:lnTo>
                  <a:lnTo>
                    <a:pt x="714175" y="1537428"/>
                  </a:lnTo>
                  <a:lnTo>
                    <a:pt x="573632" y="1544027"/>
                  </a:lnTo>
                  <a:lnTo>
                    <a:pt x="433998" y="1550091"/>
                  </a:lnTo>
                  <a:lnTo>
                    <a:pt x="301461" y="1659858"/>
                  </a:lnTo>
                  <a:lnTo>
                    <a:pt x="164376" y="1772298"/>
                  </a:lnTo>
                  <a:lnTo>
                    <a:pt x="162557" y="1773368"/>
                  </a:lnTo>
                  <a:cubicBezTo>
                    <a:pt x="161647" y="1773902"/>
                    <a:pt x="159292" y="1774061"/>
                    <a:pt x="159292" y="1774061"/>
                  </a:cubicBezTo>
                  <a:lnTo>
                    <a:pt x="0" y="1727934"/>
                  </a:lnTo>
                  <a:cubicBezTo>
                    <a:pt x="4336" y="1729063"/>
                    <a:pt x="3316" y="1721082"/>
                    <a:pt x="7116" y="1721300"/>
                  </a:cubicBezTo>
                  <a:cubicBezTo>
                    <a:pt x="50633" y="1734951"/>
                    <a:pt x="73433" y="1736261"/>
                    <a:pt x="154899" y="1758255"/>
                  </a:cubicBezTo>
                  <a:lnTo>
                    <a:pt x="419540" y="1525490"/>
                  </a:lnTo>
                  <a:cubicBezTo>
                    <a:pt x="420824" y="1523510"/>
                    <a:pt x="423553" y="1521906"/>
                    <a:pt x="425908" y="1521748"/>
                  </a:cubicBezTo>
                  <a:lnTo>
                    <a:pt x="487660" y="1517001"/>
                  </a:lnTo>
                  <a:lnTo>
                    <a:pt x="561476" y="1511327"/>
                  </a:lnTo>
                  <a:lnTo>
                    <a:pt x="547603" y="1493204"/>
                  </a:lnTo>
                  <a:lnTo>
                    <a:pt x="537458" y="1479953"/>
                  </a:lnTo>
                  <a:cubicBezTo>
                    <a:pt x="525435" y="1460834"/>
                    <a:pt x="506198" y="1443080"/>
                    <a:pt x="503793" y="1419864"/>
                  </a:cubicBezTo>
                  <a:cubicBezTo>
                    <a:pt x="500187" y="1388454"/>
                    <a:pt x="513412" y="1357044"/>
                    <a:pt x="515816" y="1325633"/>
                  </a:cubicBezTo>
                  <a:lnTo>
                    <a:pt x="490568" y="1260082"/>
                  </a:lnTo>
                  <a:lnTo>
                    <a:pt x="491770" y="1260082"/>
                  </a:lnTo>
                  <a:cubicBezTo>
                    <a:pt x="500186" y="1273739"/>
                    <a:pt x="529042" y="1305149"/>
                    <a:pt x="532649" y="1322902"/>
                  </a:cubicBezTo>
                  <a:cubicBezTo>
                    <a:pt x="538660" y="1354312"/>
                    <a:pt x="524233" y="1389819"/>
                    <a:pt x="530244" y="1422595"/>
                  </a:cubicBezTo>
                  <a:cubicBezTo>
                    <a:pt x="532649" y="1438983"/>
                    <a:pt x="550683" y="1445811"/>
                    <a:pt x="561504" y="1459468"/>
                  </a:cubicBezTo>
                  <a:lnTo>
                    <a:pt x="573527" y="1474490"/>
                  </a:lnTo>
                  <a:lnTo>
                    <a:pt x="584348" y="1485415"/>
                  </a:lnTo>
                  <a:lnTo>
                    <a:pt x="584348" y="1486781"/>
                  </a:lnTo>
                  <a:cubicBezTo>
                    <a:pt x="586753" y="1486781"/>
                    <a:pt x="589157" y="1486781"/>
                    <a:pt x="591562" y="1488147"/>
                  </a:cubicBezTo>
                  <a:lnTo>
                    <a:pt x="599439" y="1507160"/>
                  </a:lnTo>
                  <a:lnTo>
                    <a:pt x="647765" y="1501223"/>
                  </a:lnTo>
                  <a:cubicBezTo>
                    <a:pt x="672912" y="1497936"/>
                    <a:pt x="697865" y="1496141"/>
                    <a:pt x="722085" y="1500908"/>
                  </a:cubicBezTo>
                  <a:lnTo>
                    <a:pt x="1110463" y="1603626"/>
                  </a:lnTo>
                  <a:lnTo>
                    <a:pt x="1113889" y="1605290"/>
                  </a:lnTo>
                  <a:lnTo>
                    <a:pt x="1307556" y="1697409"/>
                  </a:lnTo>
                  <a:lnTo>
                    <a:pt x="1493996" y="1787646"/>
                  </a:lnTo>
                  <a:lnTo>
                    <a:pt x="1652734" y="1770355"/>
                  </a:lnTo>
                  <a:lnTo>
                    <a:pt x="1805851" y="1753914"/>
                  </a:lnTo>
                  <a:lnTo>
                    <a:pt x="1871119" y="1671261"/>
                  </a:lnTo>
                  <a:lnTo>
                    <a:pt x="1885450" y="1653113"/>
                  </a:lnTo>
                  <a:lnTo>
                    <a:pt x="1869184" y="1658106"/>
                  </a:lnTo>
                  <a:lnTo>
                    <a:pt x="1804238" y="1678043"/>
                  </a:lnTo>
                  <a:cubicBezTo>
                    <a:pt x="1799190" y="1679761"/>
                    <a:pt x="1794143" y="1679761"/>
                    <a:pt x="1789096" y="1678902"/>
                  </a:cubicBezTo>
                  <a:lnTo>
                    <a:pt x="1607388" y="1629066"/>
                  </a:lnTo>
                  <a:lnTo>
                    <a:pt x="1527471" y="1591260"/>
                  </a:lnTo>
                  <a:cubicBezTo>
                    <a:pt x="1500551" y="1578372"/>
                    <a:pt x="1468584" y="1570638"/>
                    <a:pt x="1445871" y="1550017"/>
                  </a:cubicBezTo>
                  <a:lnTo>
                    <a:pt x="1322209" y="1419413"/>
                  </a:lnTo>
                  <a:cubicBezTo>
                    <a:pt x="1320527" y="1417695"/>
                    <a:pt x="1318003" y="1414258"/>
                    <a:pt x="1317161" y="1411680"/>
                  </a:cubicBezTo>
                  <a:lnTo>
                    <a:pt x="1316320" y="1408243"/>
                  </a:lnTo>
                  <a:lnTo>
                    <a:pt x="1309590" y="1360985"/>
                  </a:lnTo>
                  <a:lnTo>
                    <a:pt x="1304543" y="1318883"/>
                  </a:lnTo>
                  <a:lnTo>
                    <a:pt x="1269211" y="1277640"/>
                  </a:lnTo>
                  <a:lnTo>
                    <a:pt x="1246839" y="1251312"/>
                  </a:lnTo>
                  <a:lnTo>
                    <a:pt x="1237186" y="1239952"/>
                  </a:lnTo>
                  <a:lnTo>
                    <a:pt x="1236814" y="1240598"/>
                  </a:lnTo>
                  <a:lnTo>
                    <a:pt x="1182554" y="1334986"/>
                  </a:lnTo>
                  <a:cubicBezTo>
                    <a:pt x="1180934" y="1338225"/>
                    <a:pt x="1177694" y="1339844"/>
                    <a:pt x="1174454" y="1341464"/>
                  </a:cubicBezTo>
                  <a:lnTo>
                    <a:pt x="1096699" y="1368995"/>
                  </a:lnTo>
                  <a:lnTo>
                    <a:pt x="950908" y="1404623"/>
                  </a:lnTo>
                  <a:lnTo>
                    <a:pt x="1088599" y="1346322"/>
                  </a:lnTo>
                  <a:cubicBezTo>
                    <a:pt x="1111278" y="1336605"/>
                    <a:pt x="1135576" y="1331747"/>
                    <a:pt x="1156635" y="1318791"/>
                  </a:cubicBezTo>
                  <a:lnTo>
                    <a:pt x="1190653" y="1249154"/>
                  </a:lnTo>
                  <a:lnTo>
                    <a:pt x="1212192" y="1207023"/>
                  </a:lnTo>
                  <a:lnTo>
                    <a:pt x="1214965" y="1201600"/>
                  </a:lnTo>
                  <a:lnTo>
                    <a:pt x="1211941" y="1195516"/>
                  </a:lnTo>
                  <a:lnTo>
                    <a:pt x="1200229" y="1171954"/>
                  </a:lnTo>
                  <a:lnTo>
                    <a:pt x="1173310" y="1116963"/>
                  </a:lnTo>
                  <a:lnTo>
                    <a:pt x="1143866" y="1082594"/>
                  </a:lnTo>
                  <a:lnTo>
                    <a:pt x="1112741" y="1046506"/>
                  </a:lnTo>
                  <a:lnTo>
                    <a:pt x="1110217" y="1042210"/>
                  </a:lnTo>
                  <a:lnTo>
                    <a:pt x="1086662" y="987219"/>
                  </a:lnTo>
                  <a:lnTo>
                    <a:pt x="1062266" y="933087"/>
                  </a:lnTo>
                  <a:lnTo>
                    <a:pt x="997491" y="845445"/>
                  </a:lnTo>
                  <a:lnTo>
                    <a:pt x="931875" y="757803"/>
                  </a:lnTo>
                  <a:lnTo>
                    <a:pt x="885607" y="721715"/>
                  </a:lnTo>
                  <a:lnTo>
                    <a:pt x="838497" y="683909"/>
                  </a:lnTo>
                  <a:lnTo>
                    <a:pt x="836815" y="682190"/>
                  </a:lnTo>
                  <a:lnTo>
                    <a:pt x="806530" y="615170"/>
                  </a:lnTo>
                  <a:lnTo>
                    <a:pt x="846910" y="675317"/>
                  </a:lnTo>
                  <a:lnTo>
                    <a:pt x="944494" y="744055"/>
                  </a:lnTo>
                  <a:cubicBezTo>
                    <a:pt x="973936" y="768114"/>
                    <a:pt x="992444" y="802483"/>
                    <a:pt x="1016840" y="831697"/>
                  </a:cubicBezTo>
                  <a:lnTo>
                    <a:pt x="1085821" y="917621"/>
                  </a:lnTo>
                  <a:lnTo>
                    <a:pt x="1087504" y="920198"/>
                  </a:lnTo>
                  <a:lnTo>
                    <a:pt x="1113582" y="975189"/>
                  </a:lnTo>
                  <a:lnTo>
                    <a:pt x="1138819" y="1027603"/>
                  </a:lnTo>
                  <a:lnTo>
                    <a:pt x="1169104" y="1061972"/>
                  </a:lnTo>
                  <a:lnTo>
                    <a:pt x="1201071" y="1097200"/>
                  </a:lnTo>
                  <a:lnTo>
                    <a:pt x="1202753" y="1100637"/>
                  </a:lnTo>
                  <a:lnTo>
                    <a:pt x="1232196" y="1155628"/>
                  </a:lnTo>
                  <a:lnTo>
                    <a:pt x="1238606" y="1167760"/>
                  </a:lnTo>
                  <a:lnTo>
                    <a:pt x="1239857" y="1166764"/>
                  </a:lnTo>
                  <a:cubicBezTo>
                    <a:pt x="1244920" y="1165347"/>
                    <a:pt x="1250589" y="1165752"/>
                    <a:pt x="1255449" y="1168181"/>
                  </a:cubicBezTo>
                  <a:cubicBezTo>
                    <a:pt x="1265168" y="1173040"/>
                    <a:pt x="1268408" y="1184376"/>
                    <a:pt x="1263548" y="1194093"/>
                  </a:cubicBezTo>
                  <a:lnTo>
                    <a:pt x="1257802" y="1204089"/>
                  </a:lnTo>
                  <a:lnTo>
                    <a:pt x="1260352" y="1208914"/>
                  </a:lnTo>
                  <a:lnTo>
                    <a:pt x="1260799" y="1209760"/>
                  </a:lnTo>
                  <a:lnTo>
                    <a:pt x="1299495" y="1252722"/>
                  </a:lnTo>
                  <a:lnTo>
                    <a:pt x="1339034" y="1298261"/>
                  </a:lnTo>
                  <a:lnTo>
                    <a:pt x="1340716" y="1299980"/>
                  </a:lnTo>
                  <a:lnTo>
                    <a:pt x="1343240" y="1305135"/>
                  </a:lnTo>
                  <a:lnTo>
                    <a:pt x="1344081" y="1307713"/>
                  </a:lnTo>
                  <a:lnTo>
                    <a:pt x="1351652" y="1354971"/>
                  </a:lnTo>
                  <a:lnTo>
                    <a:pt x="1358382" y="1395355"/>
                  </a:lnTo>
                  <a:lnTo>
                    <a:pt x="1416428" y="1454642"/>
                  </a:lnTo>
                  <a:lnTo>
                    <a:pt x="1476997" y="1515647"/>
                  </a:lnTo>
                  <a:lnTo>
                    <a:pt x="1548502" y="1549158"/>
                  </a:lnTo>
                  <a:lnTo>
                    <a:pt x="1622531" y="1582668"/>
                  </a:lnTo>
                  <a:lnTo>
                    <a:pt x="1711702" y="1605008"/>
                  </a:lnTo>
                  <a:lnTo>
                    <a:pt x="1794984" y="1626489"/>
                  </a:lnTo>
                  <a:lnTo>
                    <a:pt x="1870696" y="1601571"/>
                  </a:lnTo>
                  <a:lnTo>
                    <a:pt x="1943568" y="1578264"/>
                  </a:lnTo>
                  <a:lnTo>
                    <a:pt x="1944889" y="1577842"/>
                  </a:lnTo>
                  <a:lnTo>
                    <a:pt x="1984946" y="1527114"/>
                  </a:lnTo>
                  <a:lnTo>
                    <a:pt x="2073189" y="1415367"/>
                  </a:lnTo>
                  <a:lnTo>
                    <a:pt x="2188522" y="1268976"/>
                  </a:lnTo>
                  <a:lnTo>
                    <a:pt x="2221578" y="1227018"/>
                  </a:lnTo>
                  <a:lnTo>
                    <a:pt x="2219115" y="1225884"/>
                  </a:lnTo>
                  <a:lnTo>
                    <a:pt x="2190956" y="1212925"/>
                  </a:lnTo>
                  <a:lnTo>
                    <a:pt x="2128659" y="1183138"/>
                  </a:lnTo>
                  <a:lnTo>
                    <a:pt x="2108190" y="1184999"/>
                  </a:lnTo>
                  <a:lnTo>
                    <a:pt x="2084161" y="1186861"/>
                  </a:lnTo>
                  <a:lnTo>
                    <a:pt x="2081491" y="1186861"/>
                  </a:lnTo>
                  <a:cubicBezTo>
                    <a:pt x="2079712" y="1186861"/>
                    <a:pt x="2078822" y="1185930"/>
                    <a:pt x="2077042" y="1185930"/>
                  </a:cubicBezTo>
                  <a:lnTo>
                    <a:pt x="2075262" y="1184999"/>
                  </a:lnTo>
                  <a:lnTo>
                    <a:pt x="2039664" y="1164521"/>
                  </a:lnTo>
                  <a:lnTo>
                    <a:pt x="2012965" y="1149627"/>
                  </a:lnTo>
                  <a:lnTo>
                    <a:pt x="1992496" y="1168244"/>
                  </a:lnTo>
                  <a:lnTo>
                    <a:pt x="1964908" y="1194308"/>
                  </a:lnTo>
                  <a:lnTo>
                    <a:pt x="1962238" y="1197100"/>
                  </a:lnTo>
                  <a:cubicBezTo>
                    <a:pt x="1959568" y="1198962"/>
                    <a:pt x="1955118" y="1198962"/>
                    <a:pt x="1952448" y="1198031"/>
                  </a:cubicBezTo>
                  <a:lnTo>
                    <a:pt x="1894309" y="1188883"/>
                  </a:lnTo>
                  <a:lnTo>
                    <a:pt x="1887383" y="1187793"/>
                  </a:lnTo>
                  <a:lnTo>
                    <a:pt x="1872404" y="1211911"/>
                  </a:lnTo>
                  <a:lnTo>
                    <a:pt x="1814927" y="1304461"/>
                  </a:lnTo>
                  <a:cubicBezTo>
                    <a:pt x="1813308" y="1306086"/>
                    <a:pt x="1810070" y="1307711"/>
                    <a:pt x="1808451" y="1307711"/>
                  </a:cubicBezTo>
                  <a:lnTo>
                    <a:pt x="1659518" y="1338592"/>
                  </a:lnTo>
                  <a:lnTo>
                    <a:pt x="1793882" y="1284957"/>
                  </a:lnTo>
                  <a:lnTo>
                    <a:pt x="1847721" y="1180535"/>
                  </a:lnTo>
                  <a:cubicBezTo>
                    <a:pt x="1847731" y="1180516"/>
                    <a:pt x="1847740" y="1180497"/>
                    <a:pt x="1847750" y="1180478"/>
                  </a:cubicBezTo>
                  <a:lnTo>
                    <a:pt x="1847433" y="1180345"/>
                  </a:lnTo>
                  <a:lnTo>
                    <a:pt x="1846544" y="1178483"/>
                  </a:lnTo>
                  <a:lnTo>
                    <a:pt x="1823405" y="1157074"/>
                  </a:lnTo>
                  <a:lnTo>
                    <a:pt x="1802046" y="1135664"/>
                  </a:lnTo>
                  <a:lnTo>
                    <a:pt x="1763778" y="1111462"/>
                  </a:lnTo>
                  <a:lnTo>
                    <a:pt x="1725510" y="1087259"/>
                  </a:lnTo>
                  <a:lnTo>
                    <a:pt x="1656093" y="1063057"/>
                  </a:lnTo>
                  <a:lnTo>
                    <a:pt x="1585787" y="1038854"/>
                  </a:lnTo>
                  <a:lnTo>
                    <a:pt x="1529720" y="1026753"/>
                  </a:lnTo>
                  <a:lnTo>
                    <a:pt x="1471873" y="1014652"/>
                  </a:lnTo>
                  <a:lnTo>
                    <a:pt x="1470983" y="1014652"/>
                  </a:lnTo>
                  <a:lnTo>
                    <a:pt x="1421146" y="999758"/>
                  </a:lnTo>
                  <a:lnTo>
                    <a:pt x="1372198" y="984865"/>
                  </a:lnTo>
                  <a:lnTo>
                    <a:pt x="1325030" y="983003"/>
                  </a:lnTo>
                  <a:lnTo>
                    <a:pt x="1276973" y="981141"/>
                  </a:lnTo>
                  <a:lnTo>
                    <a:pt x="1274303" y="981141"/>
                  </a:lnTo>
                  <a:lnTo>
                    <a:pt x="1203997" y="948561"/>
                  </a:lnTo>
                  <a:lnTo>
                    <a:pt x="1159499" y="937391"/>
                  </a:lnTo>
                  <a:lnTo>
                    <a:pt x="1205777" y="942045"/>
                  </a:lnTo>
                  <a:lnTo>
                    <a:pt x="1242265" y="956008"/>
                  </a:lnTo>
                  <a:lnTo>
                    <a:pt x="1277863" y="969971"/>
                  </a:lnTo>
                  <a:lnTo>
                    <a:pt x="1325031" y="969971"/>
                  </a:lnTo>
                  <a:lnTo>
                    <a:pt x="1373088" y="969971"/>
                  </a:lnTo>
                  <a:lnTo>
                    <a:pt x="1374868" y="969971"/>
                  </a:lnTo>
                  <a:lnTo>
                    <a:pt x="1425595" y="983934"/>
                  </a:lnTo>
                  <a:lnTo>
                    <a:pt x="1475433" y="996966"/>
                  </a:lnTo>
                  <a:lnTo>
                    <a:pt x="1533280" y="1008136"/>
                  </a:lnTo>
                  <a:lnTo>
                    <a:pt x="1591127" y="1018376"/>
                  </a:lnTo>
                  <a:lnTo>
                    <a:pt x="1592017" y="1018376"/>
                  </a:lnTo>
                  <a:lnTo>
                    <a:pt x="1734410" y="1064919"/>
                  </a:lnTo>
                  <a:cubicBezTo>
                    <a:pt x="1750428" y="1070504"/>
                    <a:pt x="1762888" y="1081674"/>
                    <a:pt x="1777127" y="1090052"/>
                  </a:cubicBezTo>
                  <a:lnTo>
                    <a:pt x="1817175" y="1114254"/>
                  </a:lnTo>
                  <a:lnTo>
                    <a:pt x="1818955" y="1116116"/>
                  </a:lnTo>
                  <a:lnTo>
                    <a:pt x="1842094" y="1137526"/>
                  </a:lnTo>
                  <a:lnTo>
                    <a:pt x="1859226" y="1153816"/>
                  </a:lnTo>
                  <a:lnTo>
                    <a:pt x="1860749" y="1155265"/>
                  </a:lnTo>
                  <a:lnTo>
                    <a:pt x="1863997" y="1148965"/>
                  </a:lnTo>
                  <a:lnTo>
                    <a:pt x="1865110" y="1146807"/>
                  </a:lnTo>
                  <a:cubicBezTo>
                    <a:pt x="1867539" y="1141931"/>
                    <a:pt x="1871991" y="1138680"/>
                    <a:pt x="1877049" y="1137258"/>
                  </a:cubicBezTo>
                  <a:cubicBezTo>
                    <a:pt x="1882108" y="1135836"/>
                    <a:pt x="1887774" y="1136242"/>
                    <a:pt x="1892631" y="1138680"/>
                  </a:cubicBezTo>
                  <a:lnTo>
                    <a:pt x="1899330" y="1161549"/>
                  </a:lnTo>
                  <a:lnTo>
                    <a:pt x="1901387" y="1161844"/>
                  </a:lnTo>
                  <a:lnTo>
                    <a:pt x="1907061" y="1162659"/>
                  </a:lnTo>
                  <a:lnTo>
                    <a:pt x="1949778" y="1169175"/>
                  </a:lnTo>
                  <a:lnTo>
                    <a:pt x="1972917" y="1146834"/>
                  </a:lnTo>
                  <a:lnTo>
                    <a:pt x="2000506" y="1119839"/>
                  </a:lnTo>
                  <a:lnTo>
                    <a:pt x="2004066" y="1117047"/>
                  </a:lnTo>
                  <a:cubicBezTo>
                    <a:pt x="2006735" y="1115185"/>
                    <a:pt x="2010295" y="1115185"/>
                    <a:pt x="2013855" y="1116116"/>
                  </a:cubicBezTo>
                  <a:lnTo>
                    <a:pt x="2018305" y="1117977"/>
                  </a:lnTo>
                  <a:lnTo>
                    <a:pt x="2053903" y="1137526"/>
                  </a:lnTo>
                  <a:lnTo>
                    <a:pt x="2085941" y="1154281"/>
                  </a:lnTo>
                  <a:lnTo>
                    <a:pt x="2106410" y="1152419"/>
                  </a:lnTo>
                  <a:lnTo>
                    <a:pt x="2130439" y="1150557"/>
                  </a:lnTo>
                  <a:lnTo>
                    <a:pt x="2138449" y="1152419"/>
                  </a:lnTo>
                  <a:lnTo>
                    <a:pt x="2215625" y="1186861"/>
                  </a:lnTo>
                  <a:lnTo>
                    <a:pt x="2243437" y="1199273"/>
                  </a:lnTo>
                  <a:lnTo>
                    <a:pt x="2256334" y="1182903"/>
                  </a:lnTo>
                  <a:lnTo>
                    <a:pt x="2346572" y="1068365"/>
                  </a:lnTo>
                  <a:lnTo>
                    <a:pt x="2444140" y="897018"/>
                  </a:lnTo>
                  <a:lnTo>
                    <a:pt x="2543529" y="724601"/>
                  </a:lnTo>
                  <a:lnTo>
                    <a:pt x="2553584" y="704747"/>
                  </a:lnTo>
                  <a:lnTo>
                    <a:pt x="2561120" y="689869"/>
                  </a:lnTo>
                  <a:lnTo>
                    <a:pt x="2554808" y="691804"/>
                  </a:lnTo>
                  <a:cubicBezTo>
                    <a:pt x="2542730" y="693414"/>
                    <a:pt x="2530385" y="693950"/>
                    <a:pt x="2518219" y="696095"/>
                  </a:cubicBezTo>
                  <a:lnTo>
                    <a:pt x="2478141" y="693950"/>
                  </a:lnTo>
                  <a:lnTo>
                    <a:pt x="2440926" y="690732"/>
                  </a:lnTo>
                  <a:lnTo>
                    <a:pt x="2435200" y="688586"/>
                  </a:lnTo>
                  <a:lnTo>
                    <a:pt x="2392975" y="658551"/>
                  </a:lnTo>
                  <a:lnTo>
                    <a:pt x="2352897" y="630662"/>
                  </a:lnTo>
                  <a:lnTo>
                    <a:pt x="2308525" y="628516"/>
                  </a:lnTo>
                  <a:lnTo>
                    <a:pt x="2262006" y="625298"/>
                  </a:lnTo>
                  <a:lnTo>
                    <a:pt x="2259859" y="625298"/>
                  </a:lnTo>
                  <a:cubicBezTo>
                    <a:pt x="2258428" y="625298"/>
                    <a:pt x="2256996" y="624226"/>
                    <a:pt x="2255565" y="623153"/>
                  </a:cubicBezTo>
                  <a:lnTo>
                    <a:pt x="2254134" y="622080"/>
                  </a:lnTo>
                  <a:lnTo>
                    <a:pt x="2215487" y="580246"/>
                  </a:lnTo>
                  <a:lnTo>
                    <a:pt x="2195214" y="557921"/>
                  </a:lnTo>
                  <a:lnTo>
                    <a:pt x="2193537" y="556074"/>
                  </a:lnTo>
                  <a:lnTo>
                    <a:pt x="2166715" y="565575"/>
                  </a:lnTo>
                  <a:lnTo>
                    <a:pt x="2136026" y="576446"/>
                  </a:lnTo>
                  <a:lnTo>
                    <a:pt x="2106928" y="587720"/>
                  </a:lnTo>
                  <a:lnTo>
                    <a:pt x="2081064" y="597383"/>
                  </a:lnTo>
                  <a:lnTo>
                    <a:pt x="2060049" y="645698"/>
                  </a:lnTo>
                  <a:lnTo>
                    <a:pt x="2037417" y="695624"/>
                  </a:lnTo>
                  <a:lnTo>
                    <a:pt x="2039033" y="698845"/>
                  </a:lnTo>
                  <a:cubicBezTo>
                    <a:pt x="2037417" y="708508"/>
                    <a:pt x="2040650" y="723002"/>
                    <a:pt x="2042267" y="734276"/>
                  </a:cubicBezTo>
                  <a:lnTo>
                    <a:pt x="2043883" y="737497"/>
                  </a:lnTo>
                  <a:cubicBezTo>
                    <a:pt x="2048733" y="742329"/>
                    <a:pt x="2047116" y="750381"/>
                    <a:pt x="2042267" y="755212"/>
                  </a:cubicBezTo>
                  <a:cubicBezTo>
                    <a:pt x="2035800" y="760044"/>
                    <a:pt x="2027717" y="760044"/>
                    <a:pt x="2021252" y="753602"/>
                  </a:cubicBezTo>
                  <a:cubicBezTo>
                    <a:pt x="2014785" y="742328"/>
                    <a:pt x="2013169" y="729444"/>
                    <a:pt x="2011552" y="716560"/>
                  </a:cubicBezTo>
                  <a:cubicBezTo>
                    <a:pt x="2011552" y="705287"/>
                    <a:pt x="2008319" y="695624"/>
                    <a:pt x="2013169" y="685961"/>
                  </a:cubicBezTo>
                  <a:lnTo>
                    <a:pt x="2063282" y="586109"/>
                  </a:lnTo>
                  <a:cubicBezTo>
                    <a:pt x="2068131" y="574836"/>
                    <a:pt x="2098845" y="570004"/>
                    <a:pt x="2100462" y="570004"/>
                  </a:cubicBezTo>
                  <a:lnTo>
                    <a:pt x="2161209" y="552314"/>
                  </a:lnTo>
                  <a:lnTo>
                    <a:pt x="2184074" y="545655"/>
                  </a:lnTo>
                  <a:lnTo>
                    <a:pt x="2180967" y="542233"/>
                  </a:lnTo>
                  <a:lnTo>
                    <a:pt x="2180419" y="541630"/>
                  </a:lnTo>
                  <a:lnTo>
                    <a:pt x="2146782" y="541630"/>
                  </a:lnTo>
                  <a:lnTo>
                    <a:pt x="2108136" y="540557"/>
                  </a:lnTo>
                  <a:lnTo>
                    <a:pt x="2106705" y="540557"/>
                  </a:lnTo>
                  <a:cubicBezTo>
                    <a:pt x="2105273" y="540557"/>
                    <a:pt x="2103842" y="539484"/>
                    <a:pt x="2102410" y="538412"/>
                  </a:cubicBezTo>
                  <a:lnTo>
                    <a:pt x="2100979" y="537339"/>
                  </a:lnTo>
                  <a:lnTo>
                    <a:pt x="2063048" y="493359"/>
                  </a:lnTo>
                  <a:lnTo>
                    <a:pt x="2029412" y="454743"/>
                  </a:lnTo>
                  <a:lnTo>
                    <a:pt x="1957844" y="469760"/>
                  </a:lnTo>
                  <a:lnTo>
                    <a:pt x="1881982" y="485850"/>
                  </a:lnTo>
                  <a:lnTo>
                    <a:pt x="1879835" y="485850"/>
                  </a:lnTo>
                  <a:lnTo>
                    <a:pt x="1856218" y="482632"/>
                  </a:lnTo>
                  <a:lnTo>
                    <a:pt x="1834032" y="480487"/>
                  </a:lnTo>
                  <a:lnTo>
                    <a:pt x="1785365" y="496577"/>
                  </a:lnTo>
                  <a:lnTo>
                    <a:pt x="1734553" y="513740"/>
                  </a:lnTo>
                  <a:lnTo>
                    <a:pt x="1733121" y="513740"/>
                  </a:lnTo>
                  <a:lnTo>
                    <a:pt x="1690181" y="516958"/>
                  </a:lnTo>
                  <a:lnTo>
                    <a:pt x="1647956" y="519103"/>
                  </a:lnTo>
                  <a:lnTo>
                    <a:pt x="1599290" y="522321"/>
                  </a:lnTo>
                  <a:lnTo>
                    <a:pt x="1550624" y="525540"/>
                  </a:lnTo>
                  <a:lnTo>
                    <a:pt x="1519134" y="534121"/>
                  </a:lnTo>
                  <a:lnTo>
                    <a:pt x="1486928" y="541630"/>
                  </a:lnTo>
                  <a:lnTo>
                    <a:pt x="1486213" y="541629"/>
                  </a:lnTo>
                  <a:lnTo>
                    <a:pt x="1341646" y="545920"/>
                  </a:lnTo>
                  <a:lnTo>
                    <a:pt x="1341646" y="544848"/>
                  </a:lnTo>
                  <a:lnTo>
                    <a:pt x="1485497" y="526612"/>
                  </a:lnTo>
                  <a:lnTo>
                    <a:pt x="1549908" y="507304"/>
                  </a:lnTo>
                  <a:lnTo>
                    <a:pt x="1647240" y="496577"/>
                  </a:lnTo>
                  <a:lnTo>
                    <a:pt x="1689465" y="493359"/>
                  </a:lnTo>
                  <a:lnTo>
                    <a:pt x="1730974" y="489068"/>
                  </a:lnTo>
                  <a:lnTo>
                    <a:pt x="1780356" y="470833"/>
                  </a:lnTo>
                  <a:lnTo>
                    <a:pt x="1830453" y="452597"/>
                  </a:lnTo>
                  <a:lnTo>
                    <a:pt x="1834032" y="452597"/>
                  </a:lnTo>
                  <a:lnTo>
                    <a:pt x="1856933" y="454743"/>
                  </a:lnTo>
                  <a:lnTo>
                    <a:pt x="1879835" y="455815"/>
                  </a:lnTo>
                  <a:lnTo>
                    <a:pt x="1954981" y="438653"/>
                  </a:lnTo>
                  <a:lnTo>
                    <a:pt x="2030843" y="420417"/>
                  </a:lnTo>
                  <a:lnTo>
                    <a:pt x="2032990" y="420417"/>
                  </a:lnTo>
                  <a:cubicBezTo>
                    <a:pt x="2034421" y="420417"/>
                    <a:pt x="2036568" y="420417"/>
                    <a:pt x="2038000" y="422562"/>
                  </a:cubicBezTo>
                  <a:lnTo>
                    <a:pt x="2039431" y="423635"/>
                  </a:lnTo>
                  <a:lnTo>
                    <a:pt x="2078077" y="466542"/>
                  </a:lnTo>
                  <a:lnTo>
                    <a:pt x="2112430" y="505158"/>
                  </a:lnTo>
                  <a:lnTo>
                    <a:pt x="2146782" y="505159"/>
                  </a:lnTo>
                  <a:lnTo>
                    <a:pt x="2184713" y="505158"/>
                  </a:lnTo>
                  <a:lnTo>
                    <a:pt x="2186860" y="505159"/>
                  </a:lnTo>
                  <a:cubicBezTo>
                    <a:pt x="2188291" y="505159"/>
                    <a:pt x="2189007" y="506231"/>
                    <a:pt x="2190439" y="507304"/>
                  </a:cubicBezTo>
                  <a:lnTo>
                    <a:pt x="2192586" y="508377"/>
                  </a:lnTo>
                  <a:lnTo>
                    <a:pt x="2214928" y="531942"/>
                  </a:lnTo>
                  <a:lnTo>
                    <a:pt x="2223938" y="541444"/>
                  </a:lnTo>
                  <a:lnTo>
                    <a:pt x="2239485" y="544840"/>
                  </a:lnTo>
                  <a:cubicBezTo>
                    <a:pt x="2253225" y="548262"/>
                    <a:pt x="2266966" y="552289"/>
                    <a:pt x="2273432" y="553899"/>
                  </a:cubicBezTo>
                  <a:lnTo>
                    <a:pt x="2236049" y="552037"/>
                  </a:lnTo>
                  <a:lnTo>
                    <a:pt x="2233893" y="551930"/>
                  </a:lnTo>
                  <a:lnTo>
                    <a:pt x="2251920" y="570843"/>
                  </a:lnTo>
                  <a:lnTo>
                    <a:pt x="2267016" y="586682"/>
                  </a:lnTo>
                  <a:lnTo>
                    <a:pt x="2309957" y="588827"/>
                  </a:lnTo>
                  <a:lnTo>
                    <a:pt x="2357191" y="589900"/>
                  </a:lnTo>
                  <a:lnTo>
                    <a:pt x="2362917" y="592046"/>
                  </a:lnTo>
                  <a:lnTo>
                    <a:pt x="2405142" y="621008"/>
                  </a:lnTo>
                  <a:lnTo>
                    <a:pt x="2445220" y="647825"/>
                  </a:lnTo>
                  <a:lnTo>
                    <a:pt x="2479572" y="649970"/>
                  </a:lnTo>
                  <a:lnTo>
                    <a:pt x="2515356" y="652115"/>
                  </a:lnTo>
                  <a:lnTo>
                    <a:pt x="2549708" y="644607"/>
                  </a:lnTo>
                  <a:lnTo>
                    <a:pt x="2585492" y="636025"/>
                  </a:lnTo>
                  <a:cubicBezTo>
                    <a:pt x="2585253" y="633522"/>
                    <a:pt x="2585015" y="631020"/>
                    <a:pt x="2584776" y="628517"/>
                  </a:cubicBezTo>
                  <a:lnTo>
                    <a:pt x="2610015" y="590068"/>
                  </a:lnTo>
                  <a:lnTo>
                    <a:pt x="2617247" y="579051"/>
                  </a:lnTo>
                  <a:lnTo>
                    <a:pt x="2623974" y="565769"/>
                  </a:lnTo>
                  <a:lnTo>
                    <a:pt x="2705330" y="406403"/>
                  </a:lnTo>
                  <a:lnTo>
                    <a:pt x="2710091" y="399927"/>
                  </a:lnTo>
                  <a:cubicBezTo>
                    <a:pt x="2713033" y="394520"/>
                    <a:pt x="2717956" y="390401"/>
                    <a:pt x="2723039" y="388639"/>
                  </a:cubicBezTo>
                  <a:lnTo>
                    <a:pt x="2731388" y="386184"/>
                  </a:lnTo>
                  <a:lnTo>
                    <a:pt x="3040017" y="305314"/>
                  </a:lnTo>
                  <a:lnTo>
                    <a:pt x="3246523" y="252106"/>
                  </a:lnTo>
                  <a:lnTo>
                    <a:pt x="3253437" y="250325"/>
                  </a:lnTo>
                  <a:lnTo>
                    <a:pt x="3250876" y="248770"/>
                  </a:lnTo>
                  <a:lnTo>
                    <a:pt x="3195676" y="226522"/>
                  </a:lnTo>
                  <a:lnTo>
                    <a:pt x="3139652" y="203450"/>
                  </a:lnTo>
                  <a:lnTo>
                    <a:pt x="3138828" y="203450"/>
                  </a:lnTo>
                  <a:lnTo>
                    <a:pt x="3089395" y="179555"/>
                  </a:lnTo>
                  <a:lnTo>
                    <a:pt x="3040786" y="156483"/>
                  </a:lnTo>
                  <a:lnTo>
                    <a:pt x="3014422" y="155659"/>
                  </a:lnTo>
                  <a:lnTo>
                    <a:pt x="2984762" y="154011"/>
                  </a:lnTo>
                  <a:lnTo>
                    <a:pt x="2983938" y="154011"/>
                  </a:lnTo>
                  <a:cubicBezTo>
                    <a:pt x="2983114" y="154011"/>
                    <a:pt x="2982290" y="154010"/>
                    <a:pt x="2981466" y="153187"/>
                  </a:cubicBezTo>
                  <a:lnTo>
                    <a:pt x="2980643" y="153187"/>
                  </a:lnTo>
                  <a:lnTo>
                    <a:pt x="2950983" y="132587"/>
                  </a:lnTo>
                  <a:lnTo>
                    <a:pt x="2922971" y="112811"/>
                  </a:lnTo>
                  <a:lnTo>
                    <a:pt x="2883424" y="106219"/>
                  </a:lnTo>
                  <a:lnTo>
                    <a:pt x="2843054" y="99627"/>
                  </a:lnTo>
                  <a:lnTo>
                    <a:pt x="2840583" y="98803"/>
                  </a:lnTo>
                  <a:cubicBezTo>
                    <a:pt x="2824929" y="89739"/>
                    <a:pt x="2813394" y="76555"/>
                    <a:pt x="2798564" y="67491"/>
                  </a:cubicBezTo>
                  <a:lnTo>
                    <a:pt x="2733477" y="57603"/>
                  </a:ln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8" name="任意多边形 387"/>
            <p:cNvSpPr>
              <a:spLocks/>
            </p:cNvSpPr>
            <p:nvPr/>
          </p:nvSpPr>
          <p:spPr bwMode="auto">
            <a:xfrm rot="20933214">
              <a:off x="4667630" y="3525821"/>
              <a:ext cx="212399" cy="20138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89" name="任意多边形 388"/>
            <p:cNvSpPr>
              <a:spLocks/>
            </p:cNvSpPr>
            <p:nvPr/>
          </p:nvSpPr>
          <p:spPr bwMode="auto">
            <a:xfrm rot="20933214">
              <a:off x="5034064" y="3510279"/>
              <a:ext cx="245187" cy="23246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0" name="任意多边形 389"/>
            <p:cNvSpPr>
              <a:spLocks/>
            </p:cNvSpPr>
            <p:nvPr/>
          </p:nvSpPr>
          <p:spPr bwMode="auto">
            <a:xfrm rot="20933214">
              <a:off x="4848528" y="3687468"/>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1" name="任意多边形 390"/>
            <p:cNvSpPr>
              <a:spLocks/>
            </p:cNvSpPr>
            <p:nvPr/>
          </p:nvSpPr>
          <p:spPr bwMode="auto">
            <a:xfrm rot="20933214">
              <a:off x="5234586" y="3057041"/>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2" name="任意多边形 391"/>
            <p:cNvSpPr>
              <a:spLocks/>
            </p:cNvSpPr>
            <p:nvPr/>
          </p:nvSpPr>
          <p:spPr bwMode="auto">
            <a:xfrm rot="20933214">
              <a:off x="4830224" y="3554518"/>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3" name="任意多边形 392"/>
            <p:cNvSpPr>
              <a:spLocks/>
            </p:cNvSpPr>
            <p:nvPr/>
          </p:nvSpPr>
          <p:spPr bwMode="auto">
            <a:xfrm rot="20933214">
              <a:off x="5461266" y="3195166"/>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4" name="任意多边形 393"/>
            <p:cNvSpPr>
              <a:spLocks/>
            </p:cNvSpPr>
            <p:nvPr/>
          </p:nvSpPr>
          <p:spPr bwMode="auto">
            <a:xfrm rot="20933214">
              <a:off x="4999844" y="3687467"/>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5" name="任意多边形 394"/>
            <p:cNvSpPr>
              <a:spLocks/>
            </p:cNvSpPr>
            <p:nvPr/>
          </p:nvSpPr>
          <p:spPr bwMode="auto">
            <a:xfrm rot="20933214">
              <a:off x="4151424" y="352840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6" name="任意多边形 395"/>
            <p:cNvSpPr>
              <a:spLocks/>
            </p:cNvSpPr>
            <p:nvPr/>
          </p:nvSpPr>
          <p:spPr bwMode="auto">
            <a:xfrm rot="20933214">
              <a:off x="4901031" y="3452895"/>
              <a:ext cx="225856" cy="19380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7" name="任意多边形 396"/>
            <p:cNvSpPr>
              <a:spLocks/>
            </p:cNvSpPr>
            <p:nvPr/>
          </p:nvSpPr>
          <p:spPr bwMode="auto">
            <a:xfrm rot="20933214">
              <a:off x="5444067" y="3087918"/>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8" name="任意多边形 397"/>
            <p:cNvSpPr>
              <a:spLocks/>
            </p:cNvSpPr>
            <p:nvPr/>
          </p:nvSpPr>
          <p:spPr bwMode="auto">
            <a:xfrm rot="20933214">
              <a:off x="5344529" y="3107124"/>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399" name="任意多边形 398"/>
            <p:cNvSpPr>
              <a:spLocks/>
            </p:cNvSpPr>
            <p:nvPr/>
          </p:nvSpPr>
          <p:spPr bwMode="auto">
            <a:xfrm rot="20933214">
              <a:off x="5845111" y="323253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0" name="任意多边形 399"/>
            <p:cNvSpPr>
              <a:spLocks/>
            </p:cNvSpPr>
            <p:nvPr/>
          </p:nvSpPr>
          <p:spPr bwMode="auto">
            <a:xfrm rot="20933214">
              <a:off x="5782678" y="3316527"/>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1" name="任意多边形 400"/>
            <p:cNvSpPr>
              <a:spLocks/>
            </p:cNvSpPr>
            <p:nvPr/>
          </p:nvSpPr>
          <p:spPr bwMode="auto">
            <a:xfrm rot="20933214">
              <a:off x="5856294" y="339300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2" name="任意多边形 401"/>
            <p:cNvSpPr>
              <a:spLocks/>
            </p:cNvSpPr>
            <p:nvPr/>
          </p:nvSpPr>
          <p:spPr bwMode="auto">
            <a:xfrm rot="20933214">
              <a:off x="5766963" y="344544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3" name="任意多边形 402"/>
            <p:cNvSpPr>
              <a:spLocks/>
            </p:cNvSpPr>
            <p:nvPr/>
          </p:nvSpPr>
          <p:spPr bwMode="auto">
            <a:xfrm rot="20933214">
              <a:off x="4684793" y="300585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4" name="任意多边形 403"/>
            <p:cNvSpPr>
              <a:spLocks/>
            </p:cNvSpPr>
            <p:nvPr/>
          </p:nvSpPr>
          <p:spPr bwMode="auto">
            <a:xfrm rot="20933214">
              <a:off x="4608512" y="308401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5" name="任意多边形 404"/>
            <p:cNvSpPr>
              <a:spLocks/>
            </p:cNvSpPr>
            <p:nvPr/>
          </p:nvSpPr>
          <p:spPr bwMode="auto">
            <a:xfrm rot="20933214">
              <a:off x="4754105" y="309194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6" name="任意多边形 405"/>
            <p:cNvSpPr>
              <a:spLocks/>
            </p:cNvSpPr>
            <p:nvPr/>
          </p:nvSpPr>
          <p:spPr bwMode="auto">
            <a:xfrm rot="20933214">
              <a:off x="4671682" y="3129837"/>
              <a:ext cx="203590" cy="1930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7" name="任意多边形 406"/>
            <p:cNvSpPr>
              <a:spLocks/>
            </p:cNvSpPr>
            <p:nvPr/>
          </p:nvSpPr>
          <p:spPr bwMode="auto">
            <a:xfrm rot="20933214">
              <a:off x="4764468" y="320710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8" name="任意多边形 407"/>
            <p:cNvSpPr>
              <a:spLocks/>
            </p:cNvSpPr>
            <p:nvPr/>
          </p:nvSpPr>
          <p:spPr bwMode="auto">
            <a:xfrm rot="20933214">
              <a:off x="4637768" y="288847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09" name="任意多边形 408"/>
            <p:cNvSpPr>
              <a:spLocks/>
            </p:cNvSpPr>
            <p:nvPr/>
          </p:nvSpPr>
          <p:spPr bwMode="auto">
            <a:xfrm rot="20933214">
              <a:off x="4571807" y="281940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0" name="任意多边形 409"/>
            <p:cNvSpPr>
              <a:spLocks/>
            </p:cNvSpPr>
            <p:nvPr/>
          </p:nvSpPr>
          <p:spPr bwMode="auto">
            <a:xfrm rot="20933214">
              <a:off x="4571807" y="269549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1" name="任意多边形 410"/>
            <p:cNvSpPr>
              <a:spLocks/>
            </p:cNvSpPr>
            <p:nvPr/>
          </p:nvSpPr>
          <p:spPr bwMode="auto">
            <a:xfrm rot="20933214">
              <a:off x="5715788" y="259137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2" name="任意多边形 411"/>
            <p:cNvSpPr>
              <a:spLocks/>
            </p:cNvSpPr>
            <p:nvPr/>
          </p:nvSpPr>
          <p:spPr bwMode="auto">
            <a:xfrm rot="20933214">
              <a:off x="5586190" y="249910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3" name="任意多边形 412"/>
            <p:cNvSpPr>
              <a:spLocks/>
            </p:cNvSpPr>
            <p:nvPr/>
          </p:nvSpPr>
          <p:spPr bwMode="auto">
            <a:xfrm rot="20933214">
              <a:off x="5626457" y="265922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4" name="任意多边形 413"/>
            <p:cNvSpPr>
              <a:spLocks/>
            </p:cNvSpPr>
            <p:nvPr/>
          </p:nvSpPr>
          <p:spPr bwMode="auto">
            <a:xfrm rot="20933214">
              <a:off x="5537126" y="2711667"/>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5" name="任意多边形 414"/>
            <p:cNvSpPr>
              <a:spLocks/>
            </p:cNvSpPr>
            <p:nvPr/>
          </p:nvSpPr>
          <p:spPr bwMode="auto">
            <a:xfrm rot="20933214">
              <a:off x="5253914" y="242360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6" name="任意多边形 415"/>
            <p:cNvSpPr>
              <a:spLocks/>
            </p:cNvSpPr>
            <p:nvPr/>
          </p:nvSpPr>
          <p:spPr bwMode="auto">
            <a:xfrm rot="20933214">
              <a:off x="5336893" y="240716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7" name="任意多边形 416"/>
            <p:cNvSpPr>
              <a:spLocks/>
            </p:cNvSpPr>
            <p:nvPr/>
          </p:nvSpPr>
          <p:spPr bwMode="auto">
            <a:xfrm rot="20933214">
              <a:off x="5420052" y="246844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8" name="任意多边形 417"/>
            <p:cNvSpPr>
              <a:spLocks/>
            </p:cNvSpPr>
            <p:nvPr/>
          </p:nvSpPr>
          <p:spPr bwMode="auto">
            <a:xfrm rot="20933214">
              <a:off x="5482670" y="238014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19" name="任意多边形 418"/>
            <p:cNvSpPr>
              <a:spLocks/>
            </p:cNvSpPr>
            <p:nvPr/>
          </p:nvSpPr>
          <p:spPr bwMode="auto">
            <a:xfrm rot="20933214">
              <a:off x="6589591" y="264446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0" name="任意多边形 419"/>
            <p:cNvSpPr>
              <a:spLocks/>
            </p:cNvSpPr>
            <p:nvPr/>
          </p:nvSpPr>
          <p:spPr bwMode="auto">
            <a:xfrm rot="20933214">
              <a:off x="6527158" y="272846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1" name="任意多边形 420"/>
            <p:cNvSpPr>
              <a:spLocks/>
            </p:cNvSpPr>
            <p:nvPr/>
          </p:nvSpPr>
          <p:spPr bwMode="auto">
            <a:xfrm rot="20933214">
              <a:off x="6600774" y="280494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2" name="任意多边形 421"/>
            <p:cNvSpPr>
              <a:spLocks/>
            </p:cNvSpPr>
            <p:nvPr/>
          </p:nvSpPr>
          <p:spPr bwMode="auto">
            <a:xfrm rot="20933214">
              <a:off x="6511443" y="285738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3" name="任意多边形 422"/>
            <p:cNvSpPr>
              <a:spLocks/>
            </p:cNvSpPr>
            <p:nvPr/>
          </p:nvSpPr>
          <p:spPr bwMode="auto">
            <a:xfrm rot="20933214">
              <a:off x="6466152" y="279190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4" name="任意多边形 423"/>
            <p:cNvSpPr>
              <a:spLocks/>
            </p:cNvSpPr>
            <p:nvPr/>
          </p:nvSpPr>
          <p:spPr bwMode="auto">
            <a:xfrm rot="20933214">
              <a:off x="6647395" y="236041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5" name="任意多边形 424"/>
            <p:cNvSpPr>
              <a:spLocks/>
            </p:cNvSpPr>
            <p:nvPr/>
          </p:nvSpPr>
          <p:spPr bwMode="auto">
            <a:xfrm rot="20933214">
              <a:off x="6821996" y="237815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6" name="任意多边形 425"/>
            <p:cNvSpPr>
              <a:spLocks/>
            </p:cNvSpPr>
            <p:nvPr/>
          </p:nvSpPr>
          <p:spPr bwMode="auto">
            <a:xfrm rot="20933214">
              <a:off x="6830279" y="245421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7" name="任意多边形 426"/>
            <p:cNvSpPr>
              <a:spLocks/>
            </p:cNvSpPr>
            <p:nvPr/>
          </p:nvSpPr>
          <p:spPr bwMode="auto">
            <a:xfrm rot="20933214">
              <a:off x="6754546" y="240950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8" name="任意多边形 427"/>
            <p:cNvSpPr>
              <a:spLocks/>
            </p:cNvSpPr>
            <p:nvPr/>
          </p:nvSpPr>
          <p:spPr bwMode="auto">
            <a:xfrm rot="20933214">
              <a:off x="4251782" y="359766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29" name="任意多边形 428"/>
            <p:cNvSpPr>
              <a:spLocks/>
            </p:cNvSpPr>
            <p:nvPr/>
          </p:nvSpPr>
          <p:spPr bwMode="auto">
            <a:xfrm rot="20933214">
              <a:off x="4251782" y="346596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0" name="任意多边形 429"/>
            <p:cNvSpPr>
              <a:spLocks/>
            </p:cNvSpPr>
            <p:nvPr/>
          </p:nvSpPr>
          <p:spPr bwMode="auto">
            <a:xfrm rot="20933214">
              <a:off x="4358161" y="348280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1" name="任意多边形 430"/>
            <p:cNvSpPr>
              <a:spLocks/>
            </p:cNvSpPr>
            <p:nvPr/>
          </p:nvSpPr>
          <p:spPr bwMode="auto">
            <a:xfrm rot="20933214">
              <a:off x="3945827" y="304894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2" name="任意多边形 431"/>
            <p:cNvSpPr>
              <a:spLocks/>
            </p:cNvSpPr>
            <p:nvPr/>
          </p:nvSpPr>
          <p:spPr bwMode="auto">
            <a:xfrm rot="20933214">
              <a:off x="3855791" y="317869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3" name="任意多边形 432"/>
            <p:cNvSpPr>
              <a:spLocks/>
            </p:cNvSpPr>
            <p:nvPr/>
          </p:nvSpPr>
          <p:spPr bwMode="auto">
            <a:xfrm rot="20933214">
              <a:off x="3956190" y="314921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4" name="任意多边形 433"/>
            <p:cNvSpPr>
              <a:spLocks/>
            </p:cNvSpPr>
            <p:nvPr/>
          </p:nvSpPr>
          <p:spPr bwMode="auto">
            <a:xfrm rot="20933214">
              <a:off x="5197869" y="3016033"/>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5" name="任意多边形 434"/>
            <p:cNvSpPr>
              <a:spLocks/>
            </p:cNvSpPr>
            <p:nvPr/>
          </p:nvSpPr>
          <p:spPr bwMode="auto">
            <a:xfrm rot="20933214">
              <a:off x="5160166" y="3054060"/>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6" name="任意多边形 435"/>
            <p:cNvSpPr>
              <a:spLocks/>
            </p:cNvSpPr>
            <p:nvPr/>
          </p:nvSpPr>
          <p:spPr bwMode="auto">
            <a:xfrm rot="20933214">
              <a:off x="5136821" y="2930371"/>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7" name="任意多边形 436"/>
            <p:cNvSpPr>
              <a:spLocks/>
            </p:cNvSpPr>
            <p:nvPr/>
          </p:nvSpPr>
          <p:spPr bwMode="auto">
            <a:xfrm rot="20933214">
              <a:off x="5030433" y="2968693"/>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38" name="椭圆 437"/>
            <p:cNvSpPr/>
            <p:nvPr/>
          </p:nvSpPr>
          <p:spPr>
            <a:xfrm>
              <a:off x="4777946" y="594982"/>
              <a:ext cx="2636107" cy="2636107"/>
            </a:xfrm>
            <a:prstGeom prst="ellipse">
              <a:avLst/>
            </a:prstGeom>
            <a:noFill/>
            <a:ln w="3175">
              <a:solidFill>
                <a:srgbClr val="A06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sp>
        <p:nvSpPr>
          <p:cNvPr id="442" name="任意多边形 441"/>
          <p:cNvSpPr>
            <a:spLocks/>
          </p:cNvSpPr>
          <p:nvPr/>
        </p:nvSpPr>
        <p:spPr bwMode="auto">
          <a:xfrm rot="20933214">
            <a:off x="9187138" y="5994783"/>
            <a:ext cx="292804" cy="27761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3" name="任意多边形 442"/>
          <p:cNvSpPr>
            <a:spLocks/>
          </p:cNvSpPr>
          <p:nvPr/>
        </p:nvSpPr>
        <p:spPr bwMode="auto">
          <a:xfrm rot="20933214">
            <a:off x="9523067" y="4713615"/>
            <a:ext cx="292804" cy="27761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45" name="任意多边形 444"/>
          <p:cNvSpPr>
            <a:spLocks/>
          </p:cNvSpPr>
          <p:nvPr/>
        </p:nvSpPr>
        <p:spPr bwMode="auto">
          <a:xfrm rot="20933214">
            <a:off x="7156466" y="6659475"/>
            <a:ext cx="194527" cy="1844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3" name="矩形 72">
            <a:extLst>
              <a:ext uri="{FF2B5EF4-FFF2-40B4-BE49-F238E27FC236}">
                <a16:creationId xmlns:a16="http://schemas.microsoft.com/office/drawing/2014/main" id="{7BEBE418-865B-47D6-A504-685AF614D845}"/>
              </a:ext>
            </a:extLst>
          </p:cNvPr>
          <p:cNvSpPr/>
          <p:nvPr/>
        </p:nvSpPr>
        <p:spPr>
          <a:xfrm>
            <a:off x="2534301" y="2281833"/>
            <a:ext cx="4756605" cy="1454244"/>
          </a:xfrm>
          <a:prstGeom prst="rect">
            <a:avLst/>
          </a:prstGeom>
          <a:ln w="53975">
            <a:solidFill>
              <a:srgbClr val="C00000"/>
            </a:solid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kern="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kern="0" dirty="0">
                <a:solidFill>
                  <a:prstClr val="black"/>
                </a:solidFill>
                <a:latin typeface="黑体" panose="02010609060101010101" pitchFamily="49" charset="-122"/>
                <a:ea typeface="黑体" panose="02010609060101010101" pitchFamily="49" charset="-122"/>
                <a:cs typeface="Times New Roman" panose="02020603050405020304" pitchFamily="18" charset="0"/>
              </a:rPr>
              <a:t>温馨提示</a:t>
            </a:r>
            <a:r>
              <a:rPr lang="en-US" altLang="zh-CN" sz="3200" b="1" kern="0" dirty="0">
                <a:solidFill>
                  <a:prstClr val="black"/>
                </a:solidFill>
                <a:latin typeface="黑体" panose="02010609060101010101" pitchFamily="49" charset="-122"/>
                <a:ea typeface="黑体" panose="02010609060101010101" pitchFamily="49" charset="-122"/>
                <a:cs typeface="Times New Roman" panose="02020603050405020304" pitchFamily="18"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zh-CN" altLang="en-US" sz="32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多读多写才是王道！</a:t>
            </a:r>
          </a:p>
        </p:txBody>
      </p:sp>
    </p:spTree>
    <p:extLst>
      <p:ext uri="{BB962C8B-B14F-4D97-AF65-F5344CB8AC3E}">
        <p14:creationId xmlns:p14="http://schemas.microsoft.com/office/powerpoint/2010/main" val="12063921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12" name="任意多边形 11"/>
          <p:cNvSpPr/>
          <p:nvPr/>
        </p:nvSpPr>
        <p:spPr>
          <a:xfrm>
            <a:off x="3046235" y="5316377"/>
            <a:ext cx="6246564" cy="997256"/>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rgbClr val="CFB2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2969241" y="5358605"/>
            <a:ext cx="6246564" cy="890766"/>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rgbClr val="CFB2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任意多边形 144"/>
          <p:cNvSpPr/>
          <p:nvPr/>
        </p:nvSpPr>
        <p:spPr>
          <a:xfrm>
            <a:off x="-800098" y="10058400"/>
            <a:ext cx="12191999" cy="742951"/>
          </a:xfrm>
          <a:custGeom>
            <a:avLst/>
            <a:gdLst>
              <a:gd name="connsiteX0" fmla="*/ 10039350 w 12191999"/>
              <a:gd name="connsiteY0" fmla="*/ 547 h 1086397"/>
              <a:gd name="connsiteX1" fmla="*/ 12077626 w 12191999"/>
              <a:gd name="connsiteY1" fmla="*/ 435628 h 1086397"/>
              <a:gd name="connsiteX2" fmla="*/ 12191999 w 12191999"/>
              <a:gd name="connsiteY2" fmla="*/ 478878 h 1086397"/>
              <a:gd name="connsiteX3" fmla="*/ 12191999 w 12191999"/>
              <a:gd name="connsiteY3" fmla="*/ 1086397 h 1086397"/>
              <a:gd name="connsiteX4" fmla="*/ 0 w 12191999"/>
              <a:gd name="connsiteY4" fmla="*/ 1086397 h 1086397"/>
              <a:gd name="connsiteX5" fmla="*/ 0 w 12191999"/>
              <a:gd name="connsiteY5" fmla="*/ 286297 h 1086397"/>
              <a:gd name="connsiteX6" fmla="*/ 552450 w 12191999"/>
              <a:gd name="connsiteY6" fmla="*/ 343447 h 1086397"/>
              <a:gd name="connsiteX7" fmla="*/ 1295400 w 12191999"/>
              <a:gd name="connsiteY7" fmla="*/ 629197 h 1086397"/>
              <a:gd name="connsiteX8" fmla="*/ 1962150 w 12191999"/>
              <a:gd name="connsiteY8" fmla="*/ 895897 h 1086397"/>
              <a:gd name="connsiteX9" fmla="*/ 2762250 w 12191999"/>
              <a:gd name="connsiteY9" fmla="*/ 819697 h 1086397"/>
              <a:gd name="connsiteX10" fmla="*/ 3695700 w 12191999"/>
              <a:gd name="connsiteY10" fmla="*/ 438697 h 1086397"/>
              <a:gd name="connsiteX11" fmla="*/ 4476751 w 12191999"/>
              <a:gd name="connsiteY11" fmla="*/ 381547 h 1086397"/>
              <a:gd name="connsiteX12" fmla="*/ 5143501 w 12191999"/>
              <a:gd name="connsiteY12" fmla="*/ 495847 h 1086397"/>
              <a:gd name="connsiteX13" fmla="*/ 6153151 w 12191999"/>
              <a:gd name="connsiteY13" fmla="*/ 229147 h 1086397"/>
              <a:gd name="connsiteX14" fmla="*/ 7029450 w 12191999"/>
              <a:gd name="connsiteY14" fmla="*/ 171997 h 1086397"/>
              <a:gd name="connsiteX15" fmla="*/ 8153400 w 12191999"/>
              <a:gd name="connsiteY15" fmla="*/ 610147 h 1086397"/>
              <a:gd name="connsiteX16" fmla="*/ 10039350 w 12191999"/>
              <a:gd name="connsiteY16" fmla="*/ 547 h 1086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91999" h="1086397">
                <a:moveTo>
                  <a:pt x="10039350" y="547"/>
                </a:moveTo>
                <a:cubicBezTo>
                  <a:pt x="10642203" y="-13344"/>
                  <a:pt x="11534328" y="240161"/>
                  <a:pt x="12077626" y="435628"/>
                </a:cubicBezTo>
                <a:lnTo>
                  <a:pt x="12191999" y="478878"/>
                </a:lnTo>
                <a:lnTo>
                  <a:pt x="12191999" y="1086397"/>
                </a:lnTo>
                <a:lnTo>
                  <a:pt x="0" y="1086397"/>
                </a:lnTo>
                <a:lnTo>
                  <a:pt x="0" y="286297"/>
                </a:lnTo>
                <a:cubicBezTo>
                  <a:pt x="155575" y="283122"/>
                  <a:pt x="336550" y="286297"/>
                  <a:pt x="552450" y="343447"/>
                </a:cubicBezTo>
                <a:cubicBezTo>
                  <a:pt x="768350" y="400597"/>
                  <a:pt x="1295400" y="629197"/>
                  <a:pt x="1295400" y="629197"/>
                </a:cubicBezTo>
                <a:cubicBezTo>
                  <a:pt x="1530350" y="721272"/>
                  <a:pt x="1717675" y="864147"/>
                  <a:pt x="1962150" y="895897"/>
                </a:cubicBezTo>
                <a:cubicBezTo>
                  <a:pt x="2206625" y="927647"/>
                  <a:pt x="2473325" y="895897"/>
                  <a:pt x="2762250" y="819697"/>
                </a:cubicBezTo>
                <a:cubicBezTo>
                  <a:pt x="3051175" y="743497"/>
                  <a:pt x="3409950" y="511722"/>
                  <a:pt x="3695700" y="438697"/>
                </a:cubicBezTo>
                <a:cubicBezTo>
                  <a:pt x="3981450" y="365672"/>
                  <a:pt x="4235451" y="372022"/>
                  <a:pt x="4476751" y="381547"/>
                </a:cubicBezTo>
                <a:cubicBezTo>
                  <a:pt x="4718051" y="391072"/>
                  <a:pt x="4864100" y="521247"/>
                  <a:pt x="5143501" y="495847"/>
                </a:cubicBezTo>
                <a:cubicBezTo>
                  <a:pt x="5422902" y="470447"/>
                  <a:pt x="5838826" y="283122"/>
                  <a:pt x="6153151" y="229147"/>
                </a:cubicBezTo>
                <a:cubicBezTo>
                  <a:pt x="6467477" y="175172"/>
                  <a:pt x="6696075" y="108497"/>
                  <a:pt x="7029450" y="171997"/>
                </a:cubicBezTo>
                <a:cubicBezTo>
                  <a:pt x="7362826" y="235497"/>
                  <a:pt x="7651750" y="638722"/>
                  <a:pt x="8153400" y="610147"/>
                </a:cubicBezTo>
                <a:cubicBezTo>
                  <a:pt x="8655050" y="581572"/>
                  <a:pt x="9350375" y="16422"/>
                  <a:pt x="10039350" y="547"/>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69710" y="4471452"/>
            <a:ext cx="1183047" cy="2386548"/>
          </a:xfrm>
          <a:custGeom>
            <a:avLst/>
            <a:gdLst>
              <a:gd name="connsiteX0" fmla="*/ 581648 w 1803471"/>
              <a:gd name="connsiteY0" fmla="*/ 961063 h 3038563"/>
              <a:gd name="connsiteX1" fmla="*/ 876923 w 1803471"/>
              <a:gd name="connsiteY1" fmla="*/ 1038261 h 3038563"/>
              <a:gd name="connsiteX2" fmla="*/ 638798 w 1803471"/>
              <a:gd name="connsiteY2" fmla="*/ 1253826 h 3038563"/>
              <a:gd name="connsiteX3" fmla="*/ 807073 w 1803471"/>
              <a:gd name="connsiteY3" fmla="*/ 1474985 h 3038563"/>
              <a:gd name="connsiteX4" fmla="*/ 448298 w 1803471"/>
              <a:gd name="connsiteY4" fmla="*/ 1670503 h 3038563"/>
              <a:gd name="connsiteX5" fmla="*/ 571100 w 1803471"/>
              <a:gd name="connsiteY5" fmla="*/ 2154815 h 3038563"/>
              <a:gd name="connsiteX6" fmla="*/ 599898 w 1803471"/>
              <a:gd name="connsiteY6" fmla="*/ 2189003 h 3038563"/>
              <a:gd name="connsiteX7" fmla="*/ 696567 w 1803471"/>
              <a:gd name="connsiteY7" fmla="*/ 2096537 h 3038563"/>
              <a:gd name="connsiteX8" fmla="*/ 696567 w 1803471"/>
              <a:gd name="connsiteY8" fmla="*/ 1976814 h 3038563"/>
              <a:gd name="connsiteX9" fmla="*/ 732567 w 1803471"/>
              <a:gd name="connsiteY9" fmla="*/ 1976814 h 3038563"/>
              <a:gd name="connsiteX10" fmla="*/ 732567 w 1803471"/>
              <a:gd name="connsiteY10" fmla="*/ 2062102 h 3038563"/>
              <a:gd name="connsiteX11" fmla="*/ 965836 w 1803471"/>
              <a:gd name="connsiteY11" fmla="*/ 1838975 h 3038563"/>
              <a:gd name="connsiteX12" fmla="*/ 965836 w 1803471"/>
              <a:gd name="connsiteY12" fmla="*/ 1729164 h 3038563"/>
              <a:gd name="connsiteX13" fmla="*/ 1001836 w 1803471"/>
              <a:gd name="connsiteY13" fmla="*/ 1729164 h 3038563"/>
              <a:gd name="connsiteX14" fmla="*/ 1001836 w 1803471"/>
              <a:gd name="connsiteY14" fmla="*/ 1804540 h 3038563"/>
              <a:gd name="connsiteX15" fmla="*/ 1158029 w 1803471"/>
              <a:gd name="connsiteY15" fmla="*/ 1655138 h 3038563"/>
              <a:gd name="connsiteX16" fmla="*/ 1113441 w 1803471"/>
              <a:gd name="connsiteY16" fmla="*/ 1643914 h 3038563"/>
              <a:gd name="connsiteX17" fmla="*/ 1073773 w 1803471"/>
              <a:gd name="connsiteY17" fmla="*/ 1628835 h 3038563"/>
              <a:gd name="connsiteX18" fmla="*/ 1210298 w 1803471"/>
              <a:gd name="connsiteY18" fmla="*/ 1414086 h 3038563"/>
              <a:gd name="connsiteX19" fmla="*/ 892798 w 1803471"/>
              <a:gd name="connsiteY19" fmla="*/ 1209135 h 3038563"/>
              <a:gd name="connsiteX20" fmla="*/ 1064248 w 1803471"/>
              <a:gd name="connsiteY20" fmla="*/ 1041285 h 3038563"/>
              <a:gd name="connsiteX21" fmla="*/ 581648 w 1803471"/>
              <a:gd name="connsiteY21" fmla="*/ 961063 h 3038563"/>
              <a:gd name="connsiteX22" fmla="*/ 1369716 w 1803471"/>
              <a:gd name="connsiteY22" fmla="*/ 68 h 3038563"/>
              <a:gd name="connsiteX23" fmla="*/ 1462260 w 1803471"/>
              <a:gd name="connsiteY23" fmla="*/ 40003 h 3038563"/>
              <a:gd name="connsiteX24" fmla="*/ 1803471 w 1803471"/>
              <a:gd name="connsiteY24" fmla="*/ 1492107 h 3038563"/>
              <a:gd name="connsiteX25" fmla="*/ 1801549 w 1803471"/>
              <a:gd name="connsiteY25" fmla="*/ 1753392 h 3038563"/>
              <a:gd name="connsiteX26" fmla="*/ 1675634 w 1803471"/>
              <a:gd name="connsiteY26" fmla="*/ 1732003 h 3038563"/>
              <a:gd name="connsiteX27" fmla="*/ 1395748 w 1803471"/>
              <a:gd name="connsiteY27" fmla="*/ 1693978 h 3038563"/>
              <a:gd name="connsiteX28" fmla="*/ 1311397 w 1803471"/>
              <a:gd name="connsiteY28" fmla="*/ 1682248 h 3038563"/>
              <a:gd name="connsiteX29" fmla="*/ 1180385 w 1803471"/>
              <a:gd name="connsiteY29" fmla="*/ 1804968 h 3038563"/>
              <a:gd name="connsiteX30" fmla="*/ 1180385 w 1803471"/>
              <a:gd name="connsiteY30" fmla="*/ 1945164 h 3038563"/>
              <a:gd name="connsiteX31" fmla="*/ 1144385 w 1803471"/>
              <a:gd name="connsiteY31" fmla="*/ 1945164 h 3038563"/>
              <a:gd name="connsiteX32" fmla="*/ 1144385 w 1803471"/>
              <a:gd name="connsiteY32" fmla="*/ 1838690 h 3038563"/>
              <a:gd name="connsiteX33" fmla="*/ 892760 w 1803471"/>
              <a:gd name="connsiteY33" fmla="*/ 2074389 h 3038563"/>
              <a:gd name="connsiteX34" fmla="*/ 892760 w 1803471"/>
              <a:gd name="connsiteY34" fmla="*/ 2215046 h 3038563"/>
              <a:gd name="connsiteX35" fmla="*/ 856760 w 1803471"/>
              <a:gd name="connsiteY35" fmla="*/ 2215046 h 3038563"/>
              <a:gd name="connsiteX36" fmla="*/ 856760 w 1803471"/>
              <a:gd name="connsiteY36" fmla="*/ 2108111 h 3038563"/>
              <a:gd name="connsiteX37" fmla="*/ 679162 w 1803471"/>
              <a:gd name="connsiteY37" fmla="*/ 2274468 h 3038563"/>
              <a:gd name="connsiteX38" fmla="*/ 699009 w 1803471"/>
              <a:gd name="connsiteY38" fmla="*/ 2294095 h 3038563"/>
              <a:gd name="connsiteX39" fmla="*/ 1410125 w 1803471"/>
              <a:gd name="connsiteY39" fmla="*/ 2797834 h 3038563"/>
              <a:gd name="connsiteX40" fmla="*/ 1435698 w 1803471"/>
              <a:gd name="connsiteY40" fmla="*/ 2806357 h 3038563"/>
              <a:gd name="connsiteX41" fmla="*/ 1238857 w 1803471"/>
              <a:gd name="connsiteY41" fmla="*/ 2864987 h 3038563"/>
              <a:gd name="connsiteX42" fmla="*/ 577921 w 1803471"/>
              <a:gd name="connsiteY42" fmla="*/ 3038500 h 3038563"/>
              <a:gd name="connsiteX43" fmla="*/ 27746 w 1803471"/>
              <a:gd name="connsiteY43" fmla="*/ 2769493 h 3038563"/>
              <a:gd name="connsiteX44" fmla="*/ 144567 w 1803471"/>
              <a:gd name="connsiteY44" fmla="*/ 1789025 h 3038563"/>
              <a:gd name="connsiteX45" fmla="*/ 614881 w 1803471"/>
              <a:gd name="connsiteY45" fmla="*/ 535963 h 3038563"/>
              <a:gd name="connsiteX46" fmla="*/ 1369716 w 1803471"/>
              <a:gd name="connsiteY46" fmla="*/ 68 h 3038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803471" h="3038563">
                <a:moveTo>
                  <a:pt x="581648" y="961063"/>
                </a:moveTo>
                <a:cubicBezTo>
                  <a:pt x="550427" y="960559"/>
                  <a:pt x="867398" y="989467"/>
                  <a:pt x="876923" y="1038261"/>
                </a:cubicBezTo>
                <a:cubicBezTo>
                  <a:pt x="886448" y="1087055"/>
                  <a:pt x="650440" y="1181039"/>
                  <a:pt x="638798" y="1253826"/>
                </a:cubicBezTo>
                <a:cubicBezTo>
                  <a:pt x="627156" y="1326613"/>
                  <a:pt x="838823" y="1405539"/>
                  <a:pt x="807073" y="1474985"/>
                </a:cubicBezTo>
                <a:cubicBezTo>
                  <a:pt x="775323" y="1544432"/>
                  <a:pt x="476873" y="1544432"/>
                  <a:pt x="448298" y="1670503"/>
                </a:cubicBezTo>
                <a:cubicBezTo>
                  <a:pt x="423295" y="1780815"/>
                  <a:pt x="437996" y="1973745"/>
                  <a:pt x="571100" y="2154815"/>
                </a:cubicBezTo>
                <a:lnTo>
                  <a:pt x="599898" y="2189003"/>
                </a:lnTo>
                <a:lnTo>
                  <a:pt x="696567" y="2096537"/>
                </a:lnTo>
                <a:lnTo>
                  <a:pt x="696567" y="1976814"/>
                </a:lnTo>
                <a:lnTo>
                  <a:pt x="732567" y="1976814"/>
                </a:lnTo>
                <a:lnTo>
                  <a:pt x="732567" y="2062102"/>
                </a:lnTo>
                <a:lnTo>
                  <a:pt x="965836" y="1838975"/>
                </a:lnTo>
                <a:lnTo>
                  <a:pt x="965836" y="1729164"/>
                </a:lnTo>
                <a:lnTo>
                  <a:pt x="1001836" y="1729164"/>
                </a:lnTo>
                <a:lnTo>
                  <a:pt x="1001836" y="1804540"/>
                </a:lnTo>
                <a:lnTo>
                  <a:pt x="1158029" y="1655138"/>
                </a:lnTo>
                <a:lnTo>
                  <a:pt x="1113441" y="1643914"/>
                </a:lnTo>
                <a:cubicBezTo>
                  <a:pt x="1097668" y="1639148"/>
                  <a:pt x="1084323" y="1634144"/>
                  <a:pt x="1073773" y="1628835"/>
                </a:cubicBezTo>
                <a:cubicBezTo>
                  <a:pt x="904969" y="1543898"/>
                  <a:pt x="1240460" y="1484037"/>
                  <a:pt x="1210298" y="1414086"/>
                </a:cubicBezTo>
                <a:cubicBezTo>
                  <a:pt x="1180136" y="1344136"/>
                  <a:pt x="917140" y="1271269"/>
                  <a:pt x="892798" y="1209135"/>
                </a:cubicBezTo>
                <a:cubicBezTo>
                  <a:pt x="868456" y="1147001"/>
                  <a:pt x="1116106" y="1082631"/>
                  <a:pt x="1064248" y="1041285"/>
                </a:cubicBezTo>
                <a:cubicBezTo>
                  <a:pt x="1012390" y="999940"/>
                  <a:pt x="612869" y="961567"/>
                  <a:pt x="581648" y="961063"/>
                </a:cubicBezTo>
                <a:close/>
                <a:moveTo>
                  <a:pt x="1369716" y="68"/>
                </a:moveTo>
                <a:cubicBezTo>
                  <a:pt x="1406012" y="1077"/>
                  <a:pt x="1437548" y="13324"/>
                  <a:pt x="1462260" y="40003"/>
                </a:cubicBezTo>
                <a:cubicBezTo>
                  <a:pt x="1635248" y="226752"/>
                  <a:pt x="1788483" y="761934"/>
                  <a:pt x="1803471" y="1492107"/>
                </a:cubicBezTo>
                <a:lnTo>
                  <a:pt x="1801549" y="1753392"/>
                </a:lnTo>
                <a:lnTo>
                  <a:pt x="1675634" y="1732003"/>
                </a:lnTo>
                <a:cubicBezTo>
                  <a:pt x="1580310" y="1717855"/>
                  <a:pt x="1483711" y="1705782"/>
                  <a:pt x="1395748" y="1693978"/>
                </a:cubicBezTo>
                <a:lnTo>
                  <a:pt x="1311397" y="1682248"/>
                </a:lnTo>
                <a:lnTo>
                  <a:pt x="1180385" y="1804968"/>
                </a:lnTo>
                <a:lnTo>
                  <a:pt x="1180385" y="1945164"/>
                </a:lnTo>
                <a:lnTo>
                  <a:pt x="1144385" y="1945164"/>
                </a:lnTo>
                <a:lnTo>
                  <a:pt x="1144385" y="1838690"/>
                </a:lnTo>
                <a:lnTo>
                  <a:pt x="892760" y="2074389"/>
                </a:lnTo>
                <a:lnTo>
                  <a:pt x="892760" y="2215046"/>
                </a:lnTo>
                <a:lnTo>
                  <a:pt x="856760" y="2215046"/>
                </a:lnTo>
                <a:lnTo>
                  <a:pt x="856760" y="2108111"/>
                </a:lnTo>
                <a:lnTo>
                  <a:pt x="679162" y="2274468"/>
                </a:lnTo>
                <a:lnTo>
                  <a:pt x="699009" y="2294095"/>
                </a:lnTo>
                <a:cubicBezTo>
                  <a:pt x="867110" y="2453323"/>
                  <a:pt x="1167560" y="2693102"/>
                  <a:pt x="1410125" y="2797834"/>
                </a:cubicBezTo>
                <a:lnTo>
                  <a:pt x="1435698" y="2806357"/>
                </a:lnTo>
                <a:lnTo>
                  <a:pt x="1238857" y="2864987"/>
                </a:lnTo>
                <a:cubicBezTo>
                  <a:pt x="996022" y="2946223"/>
                  <a:pt x="759714" y="3041380"/>
                  <a:pt x="577921" y="3038500"/>
                </a:cubicBezTo>
                <a:cubicBezTo>
                  <a:pt x="335530" y="3034659"/>
                  <a:pt x="99972" y="2977738"/>
                  <a:pt x="27746" y="2769493"/>
                </a:cubicBezTo>
                <a:cubicBezTo>
                  <a:pt x="-44480" y="2561248"/>
                  <a:pt x="34852" y="2162598"/>
                  <a:pt x="144567" y="1789025"/>
                </a:cubicBezTo>
                <a:cubicBezTo>
                  <a:pt x="276491" y="1481458"/>
                  <a:pt x="385186" y="524389"/>
                  <a:pt x="614881" y="535963"/>
                </a:cubicBezTo>
                <a:cubicBezTo>
                  <a:pt x="628280" y="536638"/>
                  <a:pt x="1115641" y="-6994"/>
                  <a:pt x="1369716" y="68"/>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solidFill>
                <a:schemeClr val="tx1"/>
              </a:solidFill>
            </a:endParaRPr>
          </a:p>
        </p:txBody>
      </p:sp>
      <p:sp>
        <p:nvSpPr>
          <p:cNvPr id="9" name="任意多边形 8"/>
          <p:cNvSpPr/>
          <p:nvPr/>
        </p:nvSpPr>
        <p:spPr>
          <a:xfrm>
            <a:off x="722064" y="5533960"/>
            <a:ext cx="620424" cy="915067"/>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3106299 w 4545783"/>
              <a:gd name="connsiteY0" fmla="*/ 66 h 2009658"/>
              <a:gd name="connsiteX1" fmla="*/ 2124411 w 4545783"/>
              <a:gd name="connsiteY1" fmla="*/ 538701 h 2009658"/>
              <a:gd name="connsiteX2" fmla="*/ 4176880 w 4545783"/>
              <a:gd name="connsiteY2" fmla="*/ 1672049 h 2009658"/>
              <a:gd name="connsiteX3" fmla="*/ 4502956 w 4545783"/>
              <a:gd name="connsiteY3" fmla="*/ 1958539 h 2009658"/>
              <a:gd name="connsiteX4" fmla="*/ 4545783 w 4545783"/>
              <a:gd name="connsiteY4" fmla="*/ 2009658 h 2009658"/>
              <a:gd name="connsiteX5" fmla="*/ 8410 w 4545783"/>
              <a:gd name="connsiteY5" fmla="*/ 2009658 h 2009658"/>
              <a:gd name="connsiteX6" fmla="*/ 5256 w 4545783"/>
              <a:gd name="connsiteY6" fmla="*/ 2003529 h 2009658"/>
              <a:gd name="connsiteX7" fmla="*/ 678565 w 4545783"/>
              <a:gd name="connsiteY7" fmla="*/ 1209693 h 2009658"/>
              <a:gd name="connsiteX8" fmla="*/ 3106299 w 4545783"/>
              <a:gd name="connsiteY8" fmla="*/ 66 h 2009658"/>
              <a:gd name="connsiteX0" fmla="*/ 3106299 w 4551893"/>
              <a:gd name="connsiteY0" fmla="*/ 66 h 2009658"/>
              <a:gd name="connsiteX1" fmla="*/ 4536886 w 4551893"/>
              <a:gd name="connsiteY1" fmla="*/ 662879 h 2009658"/>
              <a:gd name="connsiteX2" fmla="*/ 4176880 w 4551893"/>
              <a:gd name="connsiteY2" fmla="*/ 1672049 h 2009658"/>
              <a:gd name="connsiteX3" fmla="*/ 4502956 w 4551893"/>
              <a:gd name="connsiteY3" fmla="*/ 1958539 h 2009658"/>
              <a:gd name="connsiteX4" fmla="*/ 4545783 w 4551893"/>
              <a:gd name="connsiteY4" fmla="*/ 2009658 h 2009658"/>
              <a:gd name="connsiteX5" fmla="*/ 8410 w 4551893"/>
              <a:gd name="connsiteY5" fmla="*/ 2009658 h 2009658"/>
              <a:gd name="connsiteX6" fmla="*/ 5256 w 4551893"/>
              <a:gd name="connsiteY6" fmla="*/ 2003529 h 2009658"/>
              <a:gd name="connsiteX7" fmla="*/ 678565 w 4551893"/>
              <a:gd name="connsiteY7" fmla="*/ 1209693 h 2009658"/>
              <a:gd name="connsiteX8" fmla="*/ 3106299 w 4551893"/>
              <a:gd name="connsiteY8" fmla="*/ 66 h 2009658"/>
              <a:gd name="connsiteX0" fmla="*/ 3106299 w 4814116"/>
              <a:gd name="connsiteY0" fmla="*/ 78432 h 2088024"/>
              <a:gd name="connsiteX1" fmla="*/ 4801268 w 4814116"/>
              <a:gd name="connsiteY1" fmla="*/ 142934 h 2088024"/>
              <a:gd name="connsiteX2" fmla="*/ 4176880 w 4814116"/>
              <a:gd name="connsiteY2" fmla="*/ 1750415 h 2088024"/>
              <a:gd name="connsiteX3" fmla="*/ 4502956 w 4814116"/>
              <a:gd name="connsiteY3" fmla="*/ 2036905 h 2088024"/>
              <a:gd name="connsiteX4" fmla="*/ 4545783 w 4814116"/>
              <a:gd name="connsiteY4" fmla="*/ 2088024 h 2088024"/>
              <a:gd name="connsiteX5" fmla="*/ 8410 w 4814116"/>
              <a:gd name="connsiteY5" fmla="*/ 2088024 h 2088024"/>
              <a:gd name="connsiteX6" fmla="*/ 5256 w 4814116"/>
              <a:gd name="connsiteY6" fmla="*/ 2081895 h 2088024"/>
              <a:gd name="connsiteX7" fmla="*/ 678565 w 4814116"/>
              <a:gd name="connsiteY7" fmla="*/ 1288059 h 2088024"/>
              <a:gd name="connsiteX8" fmla="*/ 3106299 w 4814116"/>
              <a:gd name="connsiteY8" fmla="*/ 78432 h 2088024"/>
              <a:gd name="connsiteX0" fmla="*/ 2379253 w 4834075"/>
              <a:gd name="connsiteY0" fmla="*/ 419645 h 1988971"/>
              <a:gd name="connsiteX1" fmla="*/ 4801268 w 4834075"/>
              <a:gd name="connsiteY1" fmla="*/ 43881 h 1988971"/>
              <a:gd name="connsiteX2" fmla="*/ 4176880 w 4834075"/>
              <a:gd name="connsiteY2" fmla="*/ 1651362 h 1988971"/>
              <a:gd name="connsiteX3" fmla="*/ 4502956 w 4834075"/>
              <a:gd name="connsiteY3" fmla="*/ 1937852 h 1988971"/>
              <a:gd name="connsiteX4" fmla="*/ 4545783 w 4834075"/>
              <a:gd name="connsiteY4" fmla="*/ 1988971 h 1988971"/>
              <a:gd name="connsiteX5" fmla="*/ 8410 w 4834075"/>
              <a:gd name="connsiteY5" fmla="*/ 1988971 h 1988971"/>
              <a:gd name="connsiteX6" fmla="*/ 5256 w 4834075"/>
              <a:gd name="connsiteY6" fmla="*/ 1982842 h 1988971"/>
              <a:gd name="connsiteX7" fmla="*/ 678565 w 4834075"/>
              <a:gd name="connsiteY7" fmla="*/ 1189006 h 1988971"/>
              <a:gd name="connsiteX8" fmla="*/ 2379253 w 4834075"/>
              <a:gd name="connsiteY8" fmla="*/ 419645 h 1988971"/>
              <a:gd name="connsiteX0" fmla="*/ 1916585 w 4850179"/>
              <a:gd name="connsiteY0" fmla="*/ 439699 h 1986447"/>
              <a:gd name="connsiteX1" fmla="*/ 4801268 w 4850179"/>
              <a:gd name="connsiteY1" fmla="*/ 41357 h 1986447"/>
              <a:gd name="connsiteX2" fmla="*/ 4176880 w 4850179"/>
              <a:gd name="connsiteY2" fmla="*/ 1648838 h 1986447"/>
              <a:gd name="connsiteX3" fmla="*/ 4502956 w 4850179"/>
              <a:gd name="connsiteY3" fmla="*/ 1935328 h 1986447"/>
              <a:gd name="connsiteX4" fmla="*/ 4545783 w 4850179"/>
              <a:gd name="connsiteY4" fmla="*/ 1986447 h 1986447"/>
              <a:gd name="connsiteX5" fmla="*/ 8410 w 4850179"/>
              <a:gd name="connsiteY5" fmla="*/ 1986447 h 1986447"/>
              <a:gd name="connsiteX6" fmla="*/ 5256 w 4850179"/>
              <a:gd name="connsiteY6" fmla="*/ 1980318 h 1986447"/>
              <a:gd name="connsiteX7" fmla="*/ 678565 w 4850179"/>
              <a:gd name="connsiteY7" fmla="*/ 1186482 h 1986447"/>
              <a:gd name="connsiteX8" fmla="*/ 1916585 w 4850179"/>
              <a:gd name="connsiteY8" fmla="*/ 439699 h 1986447"/>
              <a:gd name="connsiteX0" fmla="*/ 1916585 w 4545783"/>
              <a:gd name="connsiteY0" fmla="*/ 688577 h 2235325"/>
              <a:gd name="connsiteX1" fmla="*/ 3545457 w 4545783"/>
              <a:gd name="connsiteY1" fmla="*/ 30591 h 2235325"/>
              <a:gd name="connsiteX2" fmla="*/ 4176880 w 4545783"/>
              <a:gd name="connsiteY2" fmla="*/ 1897716 h 2235325"/>
              <a:gd name="connsiteX3" fmla="*/ 4502956 w 4545783"/>
              <a:gd name="connsiteY3" fmla="*/ 2184206 h 2235325"/>
              <a:gd name="connsiteX4" fmla="*/ 4545783 w 4545783"/>
              <a:gd name="connsiteY4" fmla="*/ 2235325 h 2235325"/>
              <a:gd name="connsiteX5" fmla="*/ 8410 w 4545783"/>
              <a:gd name="connsiteY5" fmla="*/ 2235325 h 2235325"/>
              <a:gd name="connsiteX6" fmla="*/ 5256 w 4545783"/>
              <a:gd name="connsiteY6" fmla="*/ 2229196 h 2235325"/>
              <a:gd name="connsiteX7" fmla="*/ 678565 w 4545783"/>
              <a:gd name="connsiteY7" fmla="*/ 1435360 h 2235325"/>
              <a:gd name="connsiteX8" fmla="*/ 1916585 w 4545783"/>
              <a:gd name="connsiteY8" fmla="*/ 688577 h 2235325"/>
              <a:gd name="connsiteX0" fmla="*/ 1916585 w 4706637"/>
              <a:gd name="connsiteY0" fmla="*/ 673959 h 2220707"/>
              <a:gd name="connsiteX1" fmla="*/ 3545457 w 4706637"/>
              <a:gd name="connsiteY1" fmla="*/ 15973 h 2220707"/>
              <a:gd name="connsiteX2" fmla="*/ 4672594 w 4706637"/>
              <a:gd name="connsiteY2" fmla="*/ 1499276 h 2220707"/>
              <a:gd name="connsiteX3" fmla="*/ 4502956 w 4706637"/>
              <a:gd name="connsiteY3" fmla="*/ 2169588 h 2220707"/>
              <a:gd name="connsiteX4" fmla="*/ 4545783 w 4706637"/>
              <a:gd name="connsiteY4" fmla="*/ 2220707 h 2220707"/>
              <a:gd name="connsiteX5" fmla="*/ 8410 w 4706637"/>
              <a:gd name="connsiteY5" fmla="*/ 2220707 h 2220707"/>
              <a:gd name="connsiteX6" fmla="*/ 5256 w 4706637"/>
              <a:gd name="connsiteY6" fmla="*/ 2214578 h 2220707"/>
              <a:gd name="connsiteX7" fmla="*/ 678565 w 4706637"/>
              <a:gd name="connsiteY7" fmla="*/ 1420742 h 2220707"/>
              <a:gd name="connsiteX8" fmla="*/ 1916585 w 4706637"/>
              <a:gd name="connsiteY8" fmla="*/ 673959 h 2220707"/>
              <a:gd name="connsiteX0" fmla="*/ 1916585 w 4545783"/>
              <a:gd name="connsiteY0" fmla="*/ 672099 h 2218847"/>
              <a:gd name="connsiteX1" fmla="*/ 3545457 w 4545783"/>
              <a:gd name="connsiteY1" fmla="*/ 14113 h 2218847"/>
              <a:gd name="connsiteX2" fmla="*/ 4342117 w 4545783"/>
              <a:gd name="connsiteY2" fmla="*/ 1440972 h 2218847"/>
              <a:gd name="connsiteX3" fmla="*/ 4502956 w 4545783"/>
              <a:gd name="connsiteY3" fmla="*/ 2167728 h 2218847"/>
              <a:gd name="connsiteX4" fmla="*/ 4545783 w 4545783"/>
              <a:gd name="connsiteY4" fmla="*/ 2218847 h 2218847"/>
              <a:gd name="connsiteX5" fmla="*/ 8410 w 4545783"/>
              <a:gd name="connsiteY5" fmla="*/ 2218847 h 2218847"/>
              <a:gd name="connsiteX6" fmla="*/ 5256 w 4545783"/>
              <a:gd name="connsiteY6" fmla="*/ 2212718 h 2218847"/>
              <a:gd name="connsiteX7" fmla="*/ 678565 w 4545783"/>
              <a:gd name="connsiteY7" fmla="*/ 1418882 h 2218847"/>
              <a:gd name="connsiteX8" fmla="*/ 1916585 w 4545783"/>
              <a:gd name="connsiteY8" fmla="*/ 672099 h 2218847"/>
              <a:gd name="connsiteX0" fmla="*/ 1916585 w 4545783"/>
              <a:gd name="connsiteY0" fmla="*/ 672099 h 2218847"/>
              <a:gd name="connsiteX1" fmla="*/ 3545457 w 4545783"/>
              <a:gd name="connsiteY1" fmla="*/ 14113 h 2218847"/>
              <a:gd name="connsiteX2" fmla="*/ 4342117 w 4545783"/>
              <a:gd name="connsiteY2" fmla="*/ 1440972 h 2218847"/>
              <a:gd name="connsiteX3" fmla="*/ 4502956 w 4545783"/>
              <a:gd name="connsiteY3" fmla="*/ 2167728 h 2218847"/>
              <a:gd name="connsiteX4" fmla="*/ 4545783 w 4545783"/>
              <a:gd name="connsiteY4" fmla="*/ 2218847 h 2218847"/>
              <a:gd name="connsiteX5" fmla="*/ 8410 w 4545783"/>
              <a:gd name="connsiteY5" fmla="*/ 2218847 h 2218847"/>
              <a:gd name="connsiteX6" fmla="*/ 5256 w 4545783"/>
              <a:gd name="connsiteY6" fmla="*/ 2212718 h 2218847"/>
              <a:gd name="connsiteX7" fmla="*/ 678565 w 4545783"/>
              <a:gd name="connsiteY7" fmla="*/ 1418882 h 2218847"/>
              <a:gd name="connsiteX8" fmla="*/ 1916585 w 4545783"/>
              <a:gd name="connsiteY8" fmla="*/ 672099 h 2218847"/>
              <a:gd name="connsiteX0" fmla="*/ 1916585 w 4545783"/>
              <a:gd name="connsiteY0" fmla="*/ 672099 h 2218847"/>
              <a:gd name="connsiteX1" fmla="*/ 3545457 w 4545783"/>
              <a:gd name="connsiteY1" fmla="*/ 14113 h 2218847"/>
              <a:gd name="connsiteX2" fmla="*/ 4342117 w 4545783"/>
              <a:gd name="connsiteY2" fmla="*/ 1440972 h 2218847"/>
              <a:gd name="connsiteX3" fmla="*/ 4502956 w 4545783"/>
              <a:gd name="connsiteY3" fmla="*/ 2167728 h 2218847"/>
              <a:gd name="connsiteX4" fmla="*/ 4545783 w 4545783"/>
              <a:gd name="connsiteY4" fmla="*/ 2218847 h 2218847"/>
              <a:gd name="connsiteX5" fmla="*/ 8410 w 4545783"/>
              <a:gd name="connsiteY5" fmla="*/ 2218847 h 2218847"/>
              <a:gd name="connsiteX6" fmla="*/ 5256 w 4545783"/>
              <a:gd name="connsiteY6" fmla="*/ 2212718 h 2218847"/>
              <a:gd name="connsiteX7" fmla="*/ 678565 w 4545783"/>
              <a:gd name="connsiteY7" fmla="*/ 1418882 h 2218847"/>
              <a:gd name="connsiteX8" fmla="*/ 1916585 w 4545783"/>
              <a:gd name="connsiteY8" fmla="*/ 672099 h 2218847"/>
              <a:gd name="connsiteX0" fmla="*/ 1920780 w 4549978"/>
              <a:gd name="connsiteY0" fmla="*/ 672099 h 2218847"/>
              <a:gd name="connsiteX1" fmla="*/ 3549652 w 4549978"/>
              <a:gd name="connsiteY1" fmla="*/ 14113 h 2218847"/>
              <a:gd name="connsiteX2" fmla="*/ 4346312 w 4549978"/>
              <a:gd name="connsiteY2" fmla="*/ 1440972 h 2218847"/>
              <a:gd name="connsiteX3" fmla="*/ 4507151 w 4549978"/>
              <a:gd name="connsiteY3" fmla="*/ 2167728 h 2218847"/>
              <a:gd name="connsiteX4" fmla="*/ 4549978 w 4549978"/>
              <a:gd name="connsiteY4" fmla="*/ 2218847 h 2218847"/>
              <a:gd name="connsiteX5" fmla="*/ 12605 w 4549978"/>
              <a:gd name="connsiteY5" fmla="*/ 2218847 h 2218847"/>
              <a:gd name="connsiteX6" fmla="*/ 9451 w 4549978"/>
              <a:gd name="connsiteY6" fmla="*/ 2212718 h 2218847"/>
              <a:gd name="connsiteX7" fmla="*/ 451427 w 4549978"/>
              <a:gd name="connsiteY7" fmla="*/ 1418882 h 2218847"/>
              <a:gd name="connsiteX8" fmla="*/ 1920780 w 4549978"/>
              <a:gd name="connsiteY8" fmla="*/ 672099 h 2218847"/>
              <a:gd name="connsiteX0" fmla="*/ 1458111 w 4549978"/>
              <a:gd name="connsiteY0" fmla="*/ 682850 h 2218309"/>
              <a:gd name="connsiteX1" fmla="*/ 3549652 w 4549978"/>
              <a:gd name="connsiteY1" fmla="*/ 13575 h 2218309"/>
              <a:gd name="connsiteX2" fmla="*/ 4346312 w 4549978"/>
              <a:gd name="connsiteY2" fmla="*/ 1440434 h 2218309"/>
              <a:gd name="connsiteX3" fmla="*/ 4507151 w 4549978"/>
              <a:gd name="connsiteY3" fmla="*/ 2167190 h 2218309"/>
              <a:gd name="connsiteX4" fmla="*/ 4549978 w 4549978"/>
              <a:gd name="connsiteY4" fmla="*/ 2218309 h 2218309"/>
              <a:gd name="connsiteX5" fmla="*/ 12605 w 4549978"/>
              <a:gd name="connsiteY5" fmla="*/ 2218309 h 2218309"/>
              <a:gd name="connsiteX6" fmla="*/ 9451 w 4549978"/>
              <a:gd name="connsiteY6" fmla="*/ 2212180 h 2218309"/>
              <a:gd name="connsiteX7" fmla="*/ 451427 w 4549978"/>
              <a:gd name="connsiteY7" fmla="*/ 1418344 h 2218309"/>
              <a:gd name="connsiteX8" fmla="*/ 1458111 w 4549978"/>
              <a:gd name="connsiteY8" fmla="*/ 682850 h 2218309"/>
              <a:gd name="connsiteX0" fmla="*/ 1557252 w 4549978"/>
              <a:gd name="connsiteY0" fmla="*/ 430471 h 2236863"/>
              <a:gd name="connsiteX1" fmla="*/ 3549652 w 4549978"/>
              <a:gd name="connsiteY1" fmla="*/ 32129 h 2236863"/>
              <a:gd name="connsiteX2" fmla="*/ 4346312 w 4549978"/>
              <a:gd name="connsiteY2" fmla="*/ 1458988 h 2236863"/>
              <a:gd name="connsiteX3" fmla="*/ 4507151 w 4549978"/>
              <a:gd name="connsiteY3" fmla="*/ 2185744 h 2236863"/>
              <a:gd name="connsiteX4" fmla="*/ 4549978 w 4549978"/>
              <a:gd name="connsiteY4" fmla="*/ 2236863 h 2236863"/>
              <a:gd name="connsiteX5" fmla="*/ 12605 w 4549978"/>
              <a:gd name="connsiteY5" fmla="*/ 2236863 h 2236863"/>
              <a:gd name="connsiteX6" fmla="*/ 9451 w 4549978"/>
              <a:gd name="connsiteY6" fmla="*/ 2230734 h 2236863"/>
              <a:gd name="connsiteX7" fmla="*/ 451427 w 4549978"/>
              <a:gd name="connsiteY7" fmla="*/ 1436898 h 2236863"/>
              <a:gd name="connsiteX8" fmla="*/ 1557252 w 4549978"/>
              <a:gd name="connsiteY8" fmla="*/ 430471 h 2236863"/>
              <a:gd name="connsiteX0" fmla="*/ 1557252 w 4549978"/>
              <a:gd name="connsiteY0" fmla="*/ 430471 h 2313479"/>
              <a:gd name="connsiteX1" fmla="*/ 3549652 w 4549978"/>
              <a:gd name="connsiteY1" fmla="*/ 32129 h 2313479"/>
              <a:gd name="connsiteX2" fmla="*/ 4346312 w 4549978"/>
              <a:gd name="connsiteY2" fmla="*/ 1458988 h 2313479"/>
              <a:gd name="connsiteX3" fmla="*/ 4507151 w 4549978"/>
              <a:gd name="connsiteY3" fmla="*/ 2185744 h 2313479"/>
              <a:gd name="connsiteX4" fmla="*/ 4549978 w 4549978"/>
              <a:gd name="connsiteY4" fmla="*/ 2236863 h 2313479"/>
              <a:gd name="connsiteX5" fmla="*/ 2585708 w 4549978"/>
              <a:gd name="connsiteY5" fmla="*/ 2313443 h 2313479"/>
              <a:gd name="connsiteX6" fmla="*/ 12605 w 4549978"/>
              <a:gd name="connsiteY6" fmla="*/ 2236863 h 2313479"/>
              <a:gd name="connsiteX7" fmla="*/ 9451 w 4549978"/>
              <a:gd name="connsiteY7" fmla="*/ 2230734 h 2313479"/>
              <a:gd name="connsiteX8" fmla="*/ 451427 w 4549978"/>
              <a:gd name="connsiteY8" fmla="*/ 1436898 h 2313479"/>
              <a:gd name="connsiteX9" fmla="*/ 1557252 w 4549978"/>
              <a:gd name="connsiteY9" fmla="*/ 430471 h 2313479"/>
              <a:gd name="connsiteX0" fmla="*/ 1557252 w 4549978"/>
              <a:gd name="connsiteY0" fmla="*/ 430471 h 2440457"/>
              <a:gd name="connsiteX1" fmla="*/ 3549652 w 4549978"/>
              <a:gd name="connsiteY1" fmla="*/ 32129 h 2440457"/>
              <a:gd name="connsiteX2" fmla="*/ 4346312 w 4549978"/>
              <a:gd name="connsiteY2" fmla="*/ 1458988 h 2440457"/>
              <a:gd name="connsiteX3" fmla="*/ 4507151 w 4549978"/>
              <a:gd name="connsiteY3" fmla="*/ 2185744 h 2440457"/>
              <a:gd name="connsiteX4" fmla="*/ 4549978 w 4549978"/>
              <a:gd name="connsiteY4" fmla="*/ 2236863 h 2440457"/>
              <a:gd name="connsiteX5" fmla="*/ 1340226 w 4549978"/>
              <a:gd name="connsiteY5" fmla="*/ 2440443 h 2440457"/>
              <a:gd name="connsiteX6" fmla="*/ 12605 w 4549978"/>
              <a:gd name="connsiteY6" fmla="*/ 2236863 h 2440457"/>
              <a:gd name="connsiteX7" fmla="*/ 9451 w 4549978"/>
              <a:gd name="connsiteY7" fmla="*/ 2230734 h 2440457"/>
              <a:gd name="connsiteX8" fmla="*/ 451427 w 4549978"/>
              <a:gd name="connsiteY8" fmla="*/ 1436898 h 2440457"/>
              <a:gd name="connsiteX9" fmla="*/ 1557252 w 4549978"/>
              <a:gd name="connsiteY9" fmla="*/ 430471 h 2440457"/>
              <a:gd name="connsiteX0" fmla="*/ 1662646 w 4655372"/>
              <a:gd name="connsiteY0" fmla="*/ 430471 h 2440457"/>
              <a:gd name="connsiteX1" fmla="*/ 3655046 w 4655372"/>
              <a:gd name="connsiteY1" fmla="*/ 32129 h 2440457"/>
              <a:gd name="connsiteX2" fmla="*/ 4451706 w 4655372"/>
              <a:gd name="connsiteY2" fmla="*/ 1458988 h 2440457"/>
              <a:gd name="connsiteX3" fmla="*/ 4612545 w 4655372"/>
              <a:gd name="connsiteY3" fmla="*/ 2185744 h 2440457"/>
              <a:gd name="connsiteX4" fmla="*/ 4655372 w 4655372"/>
              <a:gd name="connsiteY4" fmla="*/ 2236863 h 2440457"/>
              <a:gd name="connsiteX5" fmla="*/ 1445620 w 4655372"/>
              <a:gd name="connsiteY5" fmla="*/ 2440443 h 2440457"/>
              <a:gd name="connsiteX6" fmla="*/ 117999 w 4655372"/>
              <a:gd name="connsiteY6" fmla="*/ 2236863 h 2440457"/>
              <a:gd name="connsiteX7" fmla="*/ 114845 w 4655372"/>
              <a:gd name="connsiteY7" fmla="*/ 2230734 h 2440457"/>
              <a:gd name="connsiteX8" fmla="*/ 556821 w 4655372"/>
              <a:gd name="connsiteY8" fmla="*/ 1436898 h 2440457"/>
              <a:gd name="connsiteX9" fmla="*/ 1662646 w 4655372"/>
              <a:gd name="connsiteY9" fmla="*/ 430471 h 2440457"/>
              <a:gd name="connsiteX0" fmla="*/ 1622874 w 4615600"/>
              <a:gd name="connsiteY0" fmla="*/ 430471 h 2440457"/>
              <a:gd name="connsiteX1" fmla="*/ 3615274 w 4615600"/>
              <a:gd name="connsiteY1" fmla="*/ 32129 h 2440457"/>
              <a:gd name="connsiteX2" fmla="*/ 4411934 w 4615600"/>
              <a:gd name="connsiteY2" fmla="*/ 1458988 h 2440457"/>
              <a:gd name="connsiteX3" fmla="*/ 4572773 w 4615600"/>
              <a:gd name="connsiteY3" fmla="*/ 2185744 h 2440457"/>
              <a:gd name="connsiteX4" fmla="*/ 4615600 w 4615600"/>
              <a:gd name="connsiteY4" fmla="*/ 2236863 h 2440457"/>
              <a:gd name="connsiteX5" fmla="*/ 1405848 w 4615600"/>
              <a:gd name="connsiteY5" fmla="*/ 2440443 h 2440457"/>
              <a:gd name="connsiteX6" fmla="*/ 78227 w 4615600"/>
              <a:gd name="connsiteY6" fmla="*/ 2236863 h 2440457"/>
              <a:gd name="connsiteX7" fmla="*/ 242375 w 4615600"/>
              <a:gd name="connsiteY7" fmla="*/ 2224384 h 2440457"/>
              <a:gd name="connsiteX8" fmla="*/ 517049 w 4615600"/>
              <a:gd name="connsiteY8" fmla="*/ 1436898 h 2440457"/>
              <a:gd name="connsiteX9" fmla="*/ 1622874 w 4615600"/>
              <a:gd name="connsiteY9" fmla="*/ 430471 h 2440457"/>
              <a:gd name="connsiteX0" fmla="*/ 1380499 w 4373225"/>
              <a:gd name="connsiteY0" fmla="*/ 430471 h 2440457"/>
              <a:gd name="connsiteX1" fmla="*/ 3372899 w 4373225"/>
              <a:gd name="connsiteY1" fmla="*/ 32129 h 2440457"/>
              <a:gd name="connsiteX2" fmla="*/ 4169559 w 4373225"/>
              <a:gd name="connsiteY2" fmla="*/ 1458988 h 2440457"/>
              <a:gd name="connsiteX3" fmla="*/ 4330398 w 4373225"/>
              <a:gd name="connsiteY3" fmla="*/ 2185744 h 2440457"/>
              <a:gd name="connsiteX4" fmla="*/ 4373225 w 4373225"/>
              <a:gd name="connsiteY4" fmla="*/ 2236863 h 2440457"/>
              <a:gd name="connsiteX5" fmla="*/ 1163473 w 4373225"/>
              <a:gd name="connsiteY5" fmla="*/ 2440443 h 2440457"/>
              <a:gd name="connsiteX6" fmla="*/ 0 w 4373225"/>
              <a:gd name="connsiteY6" fmla="*/ 2224384 h 2440457"/>
              <a:gd name="connsiteX7" fmla="*/ 274674 w 4373225"/>
              <a:gd name="connsiteY7" fmla="*/ 1436898 h 2440457"/>
              <a:gd name="connsiteX8" fmla="*/ 1380499 w 4373225"/>
              <a:gd name="connsiteY8" fmla="*/ 430471 h 2440457"/>
              <a:gd name="connsiteX0" fmla="*/ 1549158 w 4541884"/>
              <a:gd name="connsiteY0" fmla="*/ 430471 h 2440457"/>
              <a:gd name="connsiteX1" fmla="*/ 3541558 w 4541884"/>
              <a:gd name="connsiteY1" fmla="*/ 32129 h 2440457"/>
              <a:gd name="connsiteX2" fmla="*/ 4338218 w 4541884"/>
              <a:gd name="connsiteY2" fmla="*/ 1458988 h 2440457"/>
              <a:gd name="connsiteX3" fmla="*/ 4499057 w 4541884"/>
              <a:gd name="connsiteY3" fmla="*/ 2185744 h 2440457"/>
              <a:gd name="connsiteX4" fmla="*/ 4541884 w 4541884"/>
              <a:gd name="connsiteY4" fmla="*/ 2236863 h 2440457"/>
              <a:gd name="connsiteX5" fmla="*/ 1332132 w 4541884"/>
              <a:gd name="connsiteY5" fmla="*/ 2440443 h 2440457"/>
              <a:gd name="connsiteX6" fmla="*/ 168659 w 4541884"/>
              <a:gd name="connsiteY6" fmla="*/ 2224384 h 2440457"/>
              <a:gd name="connsiteX7" fmla="*/ 443333 w 4541884"/>
              <a:gd name="connsiteY7" fmla="*/ 1436898 h 2440457"/>
              <a:gd name="connsiteX8" fmla="*/ 1549158 w 4541884"/>
              <a:gd name="connsiteY8" fmla="*/ 430471 h 2440457"/>
              <a:gd name="connsiteX0" fmla="*/ 1581960 w 4574686"/>
              <a:gd name="connsiteY0" fmla="*/ 430471 h 2440457"/>
              <a:gd name="connsiteX1" fmla="*/ 3574360 w 4574686"/>
              <a:gd name="connsiteY1" fmla="*/ 32129 h 2440457"/>
              <a:gd name="connsiteX2" fmla="*/ 4371020 w 4574686"/>
              <a:gd name="connsiteY2" fmla="*/ 1458988 h 2440457"/>
              <a:gd name="connsiteX3" fmla="*/ 4531859 w 4574686"/>
              <a:gd name="connsiteY3" fmla="*/ 2185744 h 2440457"/>
              <a:gd name="connsiteX4" fmla="*/ 4574686 w 4574686"/>
              <a:gd name="connsiteY4" fmla="*/ 2236863 h 2440457"/>
              <a:gd name="connsiteX5" fmla="*/ 1364934 w 4574686"/>
              <a:gd name="connsiteY5" fmla="*/ 2440443 h 2440457"/>
              <a:gd name="connsiteX6" fmla="*/ 201461 w 4574686"/>
              <a:gd name="connsiteY6" fmla="*/ 2224384 h 2440457"/>
              <a:gd name="connsiteX7" fmla="*/ 476135 w 4574686"/>
              <a:gd name="connsiteY7" fmla="*/ 1436898 h 2440457"/>
              <a:gd name="connsiteX8" fmla="*/ 1581960 w 4574686"/>
              <a:gd name="connsiteY8" fmla="*/ 430471 h 2440457"/>
              <a:gd name="connsiteX0" fmla="*/ 1445737 w 4438463"/>
              <a:gd name="connsiteY0" fmla="*/ 430471 h 2440457"/>
              <a:gd name="connsiteX1" fmla="*/ 3438137 w 4438463"/>
              <a:gd name="connsiteY1" fmla="*/ 32129 h 2440457"/>
              <a:gd name="connsiteX2" fmla="*/ 4234797 w 4438463"/>
              <a:gd name="connsiteY2" fmla="*/ 1458988 h 2440457"/>
              <a:gd name="connsiteX3" fmla="*/ 4395636 w 4438463"/>
              <a:gd name="connsiteY3" fmla="*/ 2185744 h 2440457"/>
              <a:gd name="connsiteX4" fmla="*/ 4438463 w 4438463"/>
              <a:gd name="connsiteY4" fmla="*/ 2236863 h 2440457"/>
              <a:gd name="connsiteX5" fmla="*/ 1358836 w 4438463"/>
              <a:gd name="connsiteY5" fmla="*/ 2440443 h 2440457"/>
              <a:gd name="connsiteX6" fmla="*/ 65238 w 4438463"/>
              <a:gd name="connsiteY6" fmla="*/ 2224384 h 2440457"/>
              <a:gd name="connsiteX7" fmla="*/ 339912 w 4438463"/>
              <a:gd name="connsiteY7" fmla="*/ 1436898 h 2440457"/>
              <a:gd name="connsiteX8" fmla="*/ 1445737 w 4438463"/>
              <a:gd name="connsiteY8" fmla="*/ 430471 h 2440457"/>
              <a:gd name="connsiteX0" fmla="*/ 1445737 w 4438463"/>
              <a:gd name="connsiteY0" fmla="*/ 430471 h 2454151"/>
              <a:gd name="connsiteX1" fmla="*/ 3438137 w 4438463"/>
              <a:gd name="connsiteY1" fmla="*/ 32129 h 2454151"/>
              <a:gd name="connsiteX2" fmla="*/ 4234797 w 4438463"/>
              <a:gd name="connsiteY2" fmla="*/ 1458988 h 2454151"/>
              <a:gd name="connsiteX3" fmla="*/ 4395636 w 4438463"/>
              <a:gd name="connsiteY3" fmla="*/ 2185744 h 2454151"/>
              <a:gd name="connsiteX4" fmla="*/ 4438463 w 4438463"/>
              <a:gd name="connsiteY4" fmla="*/ 2236863 h 2454151"/>
              <a:gd name="connsiteX5" fmla="*/ 1358836 w 4438463"/>
              <a:gd name="connsiteY5" fmla="*/ 2440443 h 2454151"/>
              <a:gd name="connsiteX6" fmla="*/ 65238 w 4438463"/>
              <a:gd name="connsiteY6" fmla="*/ 2224384 h 2454151"/>
              <a:gd name="connsiteX7" fmla="*/ 339912 w 4438463"/>
              <a:gd name="connsiteY7" fmla="*/ 1436898 h 2454151"/>
              <a:gd name="connsiteX8" fmla="*/ 1445737 w 4438463"/>
              <a:gd name="connsiteY8" fmla="*/ 430471 h 2454151"/>
              <a:gd name="connsiteX0" fmla="*/ 1445737 w 4438463"/>
              <a:gd name="connsiteY0" fmla="*/ 430471 h 2443181"/>
              <a:gd name="connsiteX1" fmla="*/ 3438137 w 4438463"/>
              <a:gd name="connsiteY1" fmla="*/ 32129 h 2443181"/>
              <a:gd name="connsiteX2" fmla="*/ 4234797 w 4438463"/>
              <a:gd name="connsiteY2" fmla="*/ 1458988 h 2443181"/>
              <a:gd name="connsiteX3" fmla="*/ 4395636 w 4438463"/>
              <a:gd name="connsiteY3" fmla="*/ 2185744 h 2443181"/>
              <a:gd name="connsiteX4" fmla="*/ 4438463 w 4438463"/>
              <a:gd name="connsiteY4" fmla="*/ 2236863 h 2443181"/>
              <a:gd name="connsiteX5" fmla="*/ 1358836 w 4438463"/>
              <a:gd name="connsiteY5" fmla="*/ 2440443 h 2443181"/>
              <a:gd name="connsiteX6" fmla="*/ 65238 w 4438463"/>
              <a:gd name="connsiteY6" fmla="*/ 2224384 h 2443181"/>
              <a:gd name="connsiteX7" fmla="*/ 339912 w 4438463"/>
              <a:gd name="connsiteY7" fmla="*/ 1436898 h 2443181"/>
              <a:gd name="connsiteX8" fmla="*/ 1445737 w 4438463"/>
              <a:gd name="connsiteY8" fmla="*/ 430471 h 2443181"/>
              <a:gd name="connsiteX0" fmla="*/ 1445737 w 4395637"/>
              <a:gd name="connsiteY0" fmla="*/ 430471 h 2440443"/>
              <a:gd name="connsiteX1" fmla="*/ 3438137 w 4395637"/>
              <a:gd name="connsiteY1" fmla="*/ 32129 h 2440443"/>
              <a:gd name="connsiteX2" fmla="*/ 4234797 w 4395637"/>
              <a:gd name="connsiteY2" fmla="*/ 1458988 h 2440443"/>
              <a:gd name="connsiteX3" fmla="*/ 4395636 w 4395637"/>
              <a:gd name="connsiteY3" fmla="*/ 2185744 h 2440443"/>
              <a:gd name="connsiteX4" fmla="*/ 1358836 w 4395637"/>
              <a:gd name="connsiteY4" fmla="*/ 2440443 h 2440443"/>
              <a:gd name="connsiteX5" fmla="*/ 65238 w 4395637"/>
              <a:gd name="connsiteY5" fmla="*/ 2224384 h 2440443"/>
              <a:gd name="connsiteX6" fmla="*/ 339912 w 4395637"/>
              <a:gd name="connsiteY6" fmla="*/ 1436898 h 2440443"/>
              <a:gd name="connsiteX7" fmla="*/ 1445737 w 4395637"/>
              <a:gd name="connsiteY7" fmla="*/ 430471 h 2440443"/>
              <a:gd name="connsiteX0" fmla="*/ 1445737 w 4837154"/>
              <a:gd name="connsiteY0" fmla="*/ 430471 h 2440443"/>
              <a:gd name="connsiteX1" fmla="*/ 3438137 w 4837154"/>
              <a:gd name="connsiteY1" fmla="*/ 32129 h 2440443"/>
              <a:gd name="connsiteX2" fmla="*/ 4234797 w 4837154"/>
              <a:gd name="connsiteY2" fmla="*/ 1458988 h 2440443"/>
              <a:gd name="connsiteX3" fmla="*/ 4395636 w 4837154"/>
              <a:gd name="connsiteY3" fmla="*/ 2185744 h 2440443"/>
              <a:gd name="connsiteX4" fmla="*/ 1358836 w 4837154"/>
              <a:gd name="connsiteY4" fmla="*/ 2440443 h 2440443"/>
              <a:gd name="connsiteX5" fmla="*/ 65238 w 4837154"/>
              <a:gd name="connsiteY5" fmla="*/ 2224384 h 2440443"/>
              <a:gd name="connsiteX6" fmla="*/ 339912 w 4837154"/>
              <a:gd name="connsiteY6" fmla="*/ 1436898 h 2440443"/>
              <a:gd name="connsiteX7" fmla="*/ 1445737 w 4837154"/>
              <a:gd name="connsiteY7" fmla="*/ 430471 h 2440443"/>
              <a:gd name="connsiteX0" fmla="*/ 1445737 w 4379293"/>
              <a:gd name="connsiteY0" fmla="*/ 430471 h 2440538"/>
              <a:gd name="connsiteX1" fmla="*/ 3438137 w 4379293"/>
              <a:gd name="connsiteY1" fmla="*/ 32129 h 2440538"/>
              <a:gd name="connsiteX2" fmla="*/ 4234797 w 4379293"/>
              <a:gd name="connsiteY2" fmla="*/ 1458988 h 2440538"/>
              <a:gd name="connsiteX3" fmla="*/ 3633476 w 4379293"/>
              <a:gd name="connsiteY3" fmla="*/ 2249244 h 2440538"/>
              <a:gd name="connsiteX4" fmla="*/ 1358836 w 4379293"/>
              <a:gd name="connsiteY4" fmla="*/ 2440443 h 2440538"/>
              <a:gd name="connsiteX5" fmla="*/ 65238 w 4379293"/>
              <a:gd name="connsiteY5" fmla="*/ 2224384 h 2440538"/>
              <a:gd name="connsiteX6" fmla="*/ 339912 w 4379293"/>
              <a:gd name="connsiteY6" fmla="*/ 1436898 h 2440538"/>
              <a:gd name="connsiteX7" fmla="*/ 1445737 w 4379293"/>
              <a:gd name="connsiteY7" fmla="*/ 430471 h 2440538"/>
              <a:gd name="connsiteX0" fmla="*/ 1445737 w 4331289"/>
              <a:gd name="connsiteY0" fmla="*/ 430471 h 2440494"/>
              <a:gd name="connsiteX1" fmla="*/ 3438137 w 4331289"/>
              <a:gd name="connsiteY1" fmla="*/ 32129 h 2440494"/>
              <a:gd name="connsiteX2" fmla="*/ 4234797 w 4331289"/>
              <a:gd name="connsiteY2" fmla="*/ 1458988 h 2440494"/>
              <a:gd name="connsiteX3" fmla="*/ 3484762 w 4331289"/>
              <a:gd name="connsiteY3" fmla="*/ 2242894 h 2440494"/>
              <a:gd name="connsiteX4" fmla="*/ 1358836 w 4331289"/>
              <a:gd name="connsiteY4" fmla="*/ 2440443 h 2440494"/>
              <a:gd name="connsiteX5" fmla="*/ 65238 w 4331289"/>
              <a:gd name="connsiteY5" fmla="*/ 2224384 h 2440494"/>
              <a:gd name="connsiteX6" fmla="*/ 339912 w 4331289"/>
              <a:gd name="connsiteY6" fmla="*/ 1436898 h 2440494"/>
              <a:gd name="connsiteX7" fmla="*/ 1445737 w 4331289"/>
              <a:gd name="connsiteY7" fmla="*/ 430471 h 2440494"/>
              <a:gd name="connsiteX0" fmla="*/ 941362 w 4331289"/>
              <a:gd name="connsiteY0" fmla="*/ 328606 h 2453491"/>
              <a:gd name="connsiteX1" fmla="*/ 3438137 w 4331289"/>
              <a:gd name="connsiteY1" fmla="*/ 45126 h 2453491"/>
              <a:gd name="connsiteX2" fmla="*/ 4234797 w 4331289"/>
              <a:gd name="connsiteY2" fmla="*/ 1471985 h 2453491"/>
              <a:gd name="connsiteX3" fmla="*/ 3484762 w 4331289"/>
              <a:gd name="connsiteY3" fmla="*/ 2255891 h 2453491"/>
              <a:gd name="connsiteX4" fmla="*/ 1358836 w 4331289"/>
              <a:gd name="connsiteY4" fmla="*/ 2453440 h 2453491"/>
              <a:gd name="connsiteX5" fmla="*/ 65238 w 4331289"/>
              <a:gd name="connsiteY5" fmla="*/ 2237381 h 2453491"/>
              <a:gd name="connsiteX6" fmla="*/ 339912 w 4331289"/>
              <a:gd name="connsiteY6" fmla="*/ 1449895 h 2453491"/>
              <a:gd name="connsiteX7" fmla="*/ 941362 w 4331289"/>
              <a:gd name="connsiteY7" fmla="*/ 328606 h 2453491"/>
              <a:gd name="connsiteX0" fmla="*/ 1277613 w 4331289"/>
              <a:gd name="connsiteY0" fmla="*/ 303858 h 2457459"/>
              <a:gd name="connsiteX1" fmla="*/ 3438137 w 4331289"/>
              <a:gd name="connsiteY1" fmla="*/ 49094 h 2457459"/>
              <a:gd name="connsiteX2" fmla="*/ 4234797 w 4331289"/>
              <a:gd name="connsiteY2" fmla="*/ 1475953 h 2457459"/>
              <a:gd name="connsiteX3" fmla="*/ 3484762 w 4331289"/>
              <a:gd name="connsiteY3" fmla="*/ 2259859 h 2457459"/>
              <a:gd name="connsiteX4" fmla="*/ 1358836 w 4331289"/>
              <a:gd name="connsiteY4" fmla="*/ 2457408 h 2457459"/>
              <a:gd name="connsiteX5" fmla="*/ 65238 w 4331289"/>
              <a:gd name="connsiteY5" fmla="*/ 2241349 h 2457459"/>
              <a:gd name="connsiteX6" fmla="*/ 339912 w 4331289"/>
              <a:gd name="connsiteY6" fmla="*/ 1453863 h 2457459"/>
              <a:gd name="connsiteX7" fmla="*/ 1277613 w 4331289"/>
              <a:gd name="connsiteY7" fmla="*/ 303858 h 2457459"/>
              <a:gd name="connsiteX0" fmla="*/ 1277613 w 4331289"/>
              <a:gd name="connsiteY0" fmla="*/ 303858 h 2457459"/>
              <a:gd name="connsiteX1" fmla="*/ 3438137 w 4331289"/>
              <a:gd name="connsiteY1" fmla="*/ 49094 h 2457459"/>
              <a:gd name="connsiteX2" fmla="*/ 4234797 w 4331289"/>
              <a:gd name="connsiteY2" fmla="*/ 1475953 h 2457459"/>
              <a:gd name="connsiteX3" fmla="*/ 3484762 w 4331289"/>
              <a:gd name="connsiteY3" fmla="*/ 2259859 h 2457459"/>
              <a:gd name="connsiteX4" fmla="*/ 1358836 w 4331289"/>
              <a:gd name="connsiteY4" fmla="*/ 2457408 h 2457459"/>
              <a:gd name="connsiteX5" fmla="*/ 65238 w 4331289"/>
              <a:gd name="connsiteY5" fmla="*/ 2241349 h 2457459"/>
              <a:gd name="connsiteX6" fmla="*/ 339912 w 4331289"/>
              <a:gd name="connsiteY6" fmla="*/ 1453863 h 2457459"/>
              <a:gd name="connsiteX7" fmla="*/ 1277613 w 4331289"/>
              <a:gd name="connsiteY7" fmla="*/ 303858 h 2457459"/>
              <a:gd name="connsiteX0" fmla="*/ 1277613 w 4508423"/>
              <a:gd name="connsiteY0" fmla="*/ 303858 h 2457798"/>
              <a:gd name="connsiteX1" fmla="*/ 3438137 w 4508423"/>
              <a:gd name="connsiteY1" fmla="*/ 49094 h 2457798"/>
              <a:gd name="connsiteX2" fmla="*/ 4234797 w 4508423"/>
              <a:gd name="connsiteY2" fmla="*/ 1475953 h 2457798"/>
              <a:gd name="connsiteX3" fmla="*/ 3905078 w 4508423"/>
              <a:gd name="connsiteY3" fmla="*/ 2288574 h 2457798"/>
              <a:gd name="connsiteX4" fmla="*/ 1358836 w 4508423"/>
              <a:gd name="connsiteY4" fmla="*/ 2457408 h 2457798"/>
              <a:gd name="connsiteX5" fmla="*/ 65238 w 4508423"/>
              <a:gd name="connsiteY5" fmla="*/ 2241349 h 2457798"/>
              <a:gd name="connsiteX6" fmla="*/ 339912 w 4508423"/>
              <a:gd name="connsiteY6" fmla="*/ 1453863 h 2457798"/>
              <a:gd name="connsiteX7" fmla="*/ 1277613 w 4508423"/>
              <a:gd name="connsiteY7" fmla="*/ 303858 h 2457798"/>
              <a:gd name="connsiteX0" fmla="*/ 1332466 w 4351027"/>
              <a:gd name="connsiteY0" fmla="*/ 303858 h 2459130"/>
              <a:gd name="connsiteX1" fmla="*/ 3492990 w 4351027"/>
              <a:gd name="connsiteY1" fmla="*/ 49094 h 2459130"/>
              <a:gd name="connsiteX2" fmla="*/ 4289650 w 4351027"/>
              <a:gd name="connsiteY2" fmla="*/ 1475953 h 2459130"/>
              <a:gd name="connsiteX3" fmla="*/ 3959931 w 4351027"/>
              <a:gd name="connsiteY3" fmla="*/ 2288574 h 2459130"/>
              <a:gd name="connsiteX4" fmla="*/ 2170252 w 4351027"/>
              <a:gd name="connsiteY4" fmla="*/ 2457409 h 2459130"/>
              <a:gd name="connsiteX5" fmla="*/ 120091 w 4351027"/>
              <a:gd name="connsiteY5" fmla="*/ 2241349 h 2459130"/>
              <a:gd name="connsiteX6" fmla="*/ 394765 w 4351027"/>
              <a:gd name="connsiteY6" fmla="*/ 1453863 h 2459130"/>
              <a:gd name="connsiteX7" fmla="*/ 1332466 w 4351027"/>
              <a:gd name="connsiteY7" fmla="*/ 303858 h 2459130"/>
              <a:gd name="connsiteX0" fmla="*/ 1157808 w 4176375"/>
              <a:gd name="connsiteY0" fmla="*/ 303858 h 2464102"/>
              <a:gd name="connsiteX1" fmla="*/ 3318332 w 4176375"/>
              <a:gd name="connsiteY1" fmla="*/ 49094 h 2464102"/>
              <a:gd name="connsiteX2" fmla="*/ 4114992 w 4176375"/>
              <a:gd name="connsiteY2" fmla="*/ 1475953 h 2464102"/>
              <a:gd name="connsiteX3" fmla="*/ 3785273 w 4176375"/>
              <a:gd name="connsiteY3" fmla="*/ 2288574 h 2464102"/>
              <a:gd name="connsiteX4" fmla="*/ 1995594 w 4176375"/>
              <a:gd name="connsiteY4" fmla="*/ 2457409 h 2464102"/>
              <a:gd name="connsiteX5" fmla="*/ 197620 w 4176375"/>
              <a:gd name="connsiteY5" fmla="*/ 2155204 h 2464102"/>
              <a:gd name="connsiteX6" fmla="*/ 220107 w 4176375"/>
              <a:gd name="connsiteY6" fmla="*/ 1453863 h 2464102"/>
              <a:gd name="connsiteX7" fmla="*/ 1157808 w 4176375"/>
              <a:gd name="connsiteY7" fmla="*/ 303858 h 2464102"/>
              <a:gd name="connsiteX0" fmla="*/ 1208914 w 4227481"/>
              <a:gd name="connsiteY0" fmla="*/ 303858 h 2460663"/>
              <a:gd name="connsiteX1" fmla="*/ 3369438 w 4227481"/>
              <a:gd name="connsiteY1" fmla="*/ 49094 h 2460663"/>
              <a:gd name="connsiteX2" fmla="*/ 4166098 w 4227481"/>
              <a:gd name="connsiteY2" fmla="*/ 1475953 h 2460663"/>
              <a:gd name="connsiteX3" fmla="*/ 3836379 w 4227481"/>
              <a:gd name="connsiteY3" fmla="*/ 2288574 h 2460663"/>
              <a:gd name="connsiteX4" fmla="*/ 2046700 w 4227481"/>
              <a:gd name="connsiteY4" fmla="*/ 2457409 h 2460663"/>
              <a:gd name="connsiteX5" fmla="*/ 164663 w 4227481"/>
              <a:gd name="connsiteY5" fmla="*/ 2212635 h 2460663"/>
              <a:gd name="connsiteX6" fmla="*/ 271213 w 4227481"/>
              <a:gd name="connsiteY6" fmla="*/ 1453863 h 2460663"/>
              <a:gd name="connsiteX7" fmla="*/ 1208914 w 4227481"/>
              <a:gd name="connsiteY7" fmla="*/ 303858 h 2460663"/>
              <a:gd name="connsiteX0" fmla="*/ 1221106 w 4235219"/>
              <a:gd name="connsiteY0" fmla="*/ 303858 h 2391127"/>
              <a:gd name="connsiteX1" fmla="*/ 3381630 w 4235219"/>
              <a:gd name="connsiteY1" fmla="*/ 49094 h 2391127"/>
              <a:gd name="connsiteX2" fmla="*/ 4178290 w 4235219"/>
              <a:gd name="connsiteY2" fmla="*/ 1475953 h 2391127"/>
              <a:gd name="connsiteX3" fmla="*/ 3848571 w 4235219"/>
              <a:gd name="connsiteY3" fmla="*/ 2288574 h 2391127"/>
              <a:gd name="connsiteX4" fmla="*/ 2227016 w 4235219"/>
              <a:gd name="connsiteY4" fmla="*/ 2371263 h 2391127"/>
              <a:gd name="connsiteX5" fmla="*/ 176855 w 4235219"/>
              <a:gd name="connsiteY5" fmla="*/ 2212635 h 2391127"/>
              <a:gd name="connsiteX6" fmla="*/ 283405 w 4235219"/>
              <a:gd name="connsiteY6" fmla="*/ 1453863 h 2391127"/>
              <a:gd name="connsiteX7" fmla="*/ 1221106 w 4235219"/>
              <a:gd name="connsiteY7" fmla="*/ 303858 h 2391127"/>
              <a:gd name="connsiteX0" fmla="*/ 1221106 w 4626196"/>
              <a:gd name="connsiteY0" fmla="*/ 303858 h 2372320"/>
              <a:gd name="connsiteX1" fmla="*/ 3381630 w 4626196"/>
              <a:gd name="connsiteY1" fmla="*/ 49094 h 2372320"/>
              <a:gd name="connsiteX2" fmla="*/ 4178290 w 4626196"/>
              <a:gd name="connsiteY2" fmla="*/ 1475953 h 2372320"/>
              <a:gd name="connsiteX3" fmla="*/ 4521072 w 4626196"/>
              <a:gd name="connsiteY3" fmla="*/ 2231144 h 2372320"/>
              <a:gd name="connsiteX4" fmla="*/ 2227016 w 4626196"/>
              <a:gd name="connsiteY4" fmla="*/ 2371263 h 2372320"/>
              <a:gd name="connsiteX5" fmla="*/ 176855 w 4626196"/>
              <a:gd name="connsiteY5" fmla="*/ 2212635 h 2372320"/>
              <a:gd name="connsiteX6" fmla="*/ 283405 w 4626196"/>
              <a:gd name="connsiteY6" fmla="*/ 1453863 h 2372320"/>
              <a:gd name="connsiteX7" fmla="*/ 1221106 w 4626196"/>
              <a:gd name="connsiteY7" fmla="*/ 303858 h 2372320"/>
              <a:gd name="connsiteX0" fmla="*/ 1221106 w 4644875"/>
              <a:gd name="connsiteY0" fmla="*/ 295370 h 2366636"/>
              <a:gd name="connsiteX1" fmla="*/ 3381630 w 4644875"/>
              <a:gd name="connsiteY1" fmla="*/ 40606 h 2366636"/>
              <a:gd name="connsiteX2" fmla="*/ 4262351 w 4644875"/>
              <a:gd name="connsiteY2" fmla="*/ 1323889 h 2366636"/>
              <a:gd name="connsiteX3" fmla="*/ 4521072 w 4644875"/>
              <a:gd name="connsiteY3" fmla="*/ 2222656 h 2366636"/>
              <a:gd name="connsiteX4" fmla="*/ 2227016 w 4644875"/>
              <a:gd name="connsiteY4" fmla="*/ 2362775 h 2366636"/>
              <a:gd name="connsiteX5" fmla="*/ 176855 w 4644875"/>
              <a:gd name="connsiteY5" fmla="*/ 2204147 h 2366636"/>
              <a:gd name="connsiteX6" fmla="*/ 283405 w 4644875"/>
              <a:gd name="connsiteY6" fmla="*/ 1445375 h 2366636"/>
              <a:gd name="connsiteX7" fmla="*/ 1221106 w 4644875"/>
              <a:gd name="connsiteY7" fmla="*/ 295370 h 2366636"/>
              <a:gd name="connsiteX0" fmla="*/ 1221106 w 4644875"/>
              <a:gd name="connsiteY0" fmla="*/ 295370 h 2366636"/>
              <a:gd name="connsiteX1" fmla="*/ 3381630 w 4644875"/>
              <a:gd name="connsiteY1" fmla="*/ 40606 h 2366636"/>
              <a:gd name="connsiteX2" fmla="*/ 4262351 w 4644875"/>
              <a:gd name="connsiteY2" fmla="*/ 1323889 h 2366636"/>
              <a:gd name="connsiteX3" fmla="*/ 4521072 w 4644875"/>
              <a:gd name="connsiteY3" fmla="*/ 2222656 h 2366636"/>
              <a:gd name="connsiteX4" fmla="*/ 2227016 w 4644875"/>
              <a:gd name="connsiteY4" fmla="*/ 2362775 h 2366636"/>
              <a:gd name="connsiteX5" fmla="*/ 176855 w 4644875"/>
              <a:gd name="connsiteY5" fmla="*/ 2204147 h 2366636"/>
              <a:gd name="connsiteX6" fmla="*/ 283405 w 4644875"/>
              <a:gd name="connsiteY6" fmla="*/ 1445375 h 2366636"/>
              <a:gd name="connsiteX7" fmla="*/ 1221106 w 4644875"/>
              <a:gd name="connsiteY7" fmla="*/ 295370 h 2366636"/>
              <a:gd name="connsiteX0" fmla="*/ 1221106 w 4644875"/>
              <a:gd name="connsiteY0" fmla="*/ 268916 h 2340182"/>
              <a:gd name="connsiteX1" fmla="*/ 2877257 w 4644875"/>
              <a:gd name="connsiteY1" fmla="*/ 42868 h 2340182"/>
              <a:gd name="connsiteX2" fmla="*/ 4262351 w 4644875"/>
              <a:gd name="connsiteY2" fmla="*/ 1297435 h 2340182"/>
              <a:gd name="connsiteX3" fmla="*/ 4521072 w 4644875"/>
              <a:gd name="connsiteY3" fmla="*/ 2196202 h 2340182"/>
              <a:gd name="connsiteX4" fmla="*/ 2227016 w 4644875"/>
              <a:gd name="connsiteY4" fmla="*/ 2336321 h 2340182"/>
              <a:gd name="connsiteX5" fmla="*/ 176855 w 4644875"/>
              <a:gd name="connsiteY5" fmla="*/ 2177693 h 2340182"/>
              <a:gd name="connsiteX6" fmla="*/ 283405 w 4644875"/>
              <a:gd name="connsiteY6" fmla="*/ 1418921 h 2340182"/>
              <a:gd name="connsiteX7" fmla="*/ 1221106 w 4644875"/>
              <a:gd name="connsiteY7" fmla="*/ 268916 h 2340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44875" h="2340182">
                <a:moveTo>
                  <a:pt x="1221106" y="268916"/>
                </a:moveTo>
                <a:cubicBezTo>
                  <a:pt x="1257111" y="269536"/>
                  <a:pt x="2370383" y="-128552"/>
                  <a:pt x="2877257" y="42868"/>
                </a:cubicBezTo>
                <a:cubicBezTo>
                  <a:pt x="3384131" y="214288"/>
                  <a:pt x="3914404" y="607651"/>
                  <a:pt x="4262351" y="1297435"/>
                </a:cubicBezTo>
                <a:cubicBezTo>
                  <a:pt x="4410779" y="1415595"/>
                  <a:pt x="4860294" y="2023054"/>
                  <a:pt x="4521072" y="2196202"/>
                </a:cubicBezTo>
                <a:cubicBezTo>
                  <a:pt x="4181850" y="2369350"/>
                  <a:pt x="2951052" y="2339406"/>
                  <a:pt x="2227016" y="2336321"/>
                </a:cubicBezTo>
                <a:cubicBezTo>
                  <a:pt x="1502980" y="2333236"/>
                  <a:pt x="500790" y="2330593"/>
                  <a:pt x="176855" y="2177693"/>
                </a:cubicBezTo>
                <a:cubicBezTo>
                  <a:pt x="-147080" y="2024793"/>
                  <a:pt x="25438" y="1718965"/>
                  <a:pt x="283405" y="1418921"/>
                </a:cubicBezTo>
                <a:cubicBezTo>
                  <a:pt x="593592" y="1171891"/>
                  <a:pt x="428845" y="575490"/>
                  <a:pt x="1221106" y="268916"/>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dirty="0"/>
          </a:p>
        </p:txBody>
      </p:sp>
      <p:sp>
        <p:nvSpPr>
          <p:cNvPr id="24" name="任意多边形 23"/>
          <p:cNvSpPr/>
          <p:nvPr/>
        </p:nvSpPr>
        <p:spPr>
          <a:xfrm>
            <a:off x="2555462" y="5870029"/>
            <a:ext cx="184628" cy="126451"/>
          </a:xfrm>
          <a:custGeom>
            <a:avLst/>
            <a:gdLst>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25400 w 249003"/>
              <a:gd name="connsiteY12" fmla="*/ 92093 h 170541"/>
              <a:gd name="connsiteX13" fmla="*/ 63500 w 249003"/>
              <a:gd name="connsiteY13" fmla="*/ 28593 h 170541"/>
              <a:gd name="connsiteX14" fmla="*/ 15875 w 249003"/>
              <a:gd name="connsiteY14" fmla="*/ 25418 h 170541"/>
              <a:gd name="connsiteX15" fmla="*/ 0 w 249003"/>
              <a:gd name="connsiteY15" fmla="*/ 31768 h 170541"/>
              <a:gd name="connsiteX16" fmla="*/ 15875 w 249003"/>
              <a:gd name="connsiteY16" fmla="*/ 15893 h 170541"/>
              <a:gd name="connsiteX17" fmla="*/ 53975 w 249003"/>
              <a:gd name="connsiteY17"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63500 w 249003"/>
              <a:gd name="connsiteY12" fmla="*/ 28593 h 170541"/>
              <a:gd name="connsiteX13" fmla="*/ 15875 w 249003"/>
              <a:gd name="connsiteY13" fmla="*/ 25418 h 170541"/>
              <a:gd name="connsiteX14" fmla="*/ 0 w 249003"/>
              <a:gd name="connsiteY14" fmla="*/ 31768 h 170541"/>
              <a:gd name="connsiteX15" fmla="*/ 15875 w 249003"/>
              <a:gd name="connsiteY15" fmla="*/ 15893 h 170541"/>
              <a:gd name="connsiteX16" fmla="*/ 53975 w 249003"/>
              <a:gd name="connsiteY16"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35806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9003" h="170541">
                <a:moveTo>
                  <a:pt x="53975" y="18"/>
                </a:moveTo>
                <a:cubicBezTo>
                  <a:pt x="68263" y="547"/>
                  <a:pt x="95779" y="5839"/>
                  <a:pt x="101600" y="19068"/>
                </a:cubicBezTo>
                <a:cubicBezTo>
                  <a:pt x="107421" y="32297"/>
                  <a:pt x="93133" y="65635"/>
                  <a:pt x="88900" y="79393"/>
                </a:cubicBezTo>
                <a:lnTo>
                  <a:pt x="87649" y="83473"/>
                </a:lnTo>
                <a:lnTo>
                  <a:pt x="113156" y="78311"/>
                </a:lnTo>
                <a:cubicBezTo>
                  <a:pt x="139826" y="73920"/>
                  <a:pt x="167766" y="71450"/>
                  <a:pt x="185546" y="74194"/>
                </a:cubicBezTo>
                <a:cubicBezTo>
                  <a:pt x="221106" y="79683"/>
                  <a:pt x="259206" y="144448"/>
                  <a:pt x="246506" y="159816"/>
                </a:cubicBezTo>
                <a:cubicBezTo>
                  <a:pt x="233806" y="175183"/>
                  <a:pt x="144906" y="170793"/>
                  <a:pt x="109346" y="166402"/>
                </a:cubicBezTo>
                <a:cubicBezTo>
                  <a:pt x="73786" y="162011"/>
                  <a:pt x="43306" y="145545"/>
                  <a:pt x="33146" y="133470"/>
                </a:cubicBezTo>
                <a:cubicBezTo>
                  <a:pt x="28066" y="127433"/>
                  <a:pt x="25526" y="120024"/>
                  <a:pt x="27431" y="112888"/>
                </a:cubicBezTo>
                <a:lnTo>
                  <a:pt x="35806" y="101017"/>
                </a:lnTo>
                <a:cubicBezTo>
                  <a:pt x="45037" y="76876"/>
                  <a:pt x="66822" y="41193"/>
                  <a:pt x="63500" y="28593"/>
                </a:cubicBezTo>
                <a:cubicBezTo>
                  <a:pt x="60178" y="15993"/>
                  <a:pt x="26458" y="24889"/>
                  <a:pt x="15875" y="25418"/>
                </a:cubicBezTo>
                <a:cubicBezTo>
                  <a:pt x="5292" y="25947"/>
                  <a:pt x="0" y="33355"/>
                  <a:pt x="0" y="31768"/>
                </a:cubicBezTo>
                <a:cubicBezTo>
                  <a:pt x="0" y="30181"/>
                  <a:pt x="6879" y="21185"/>
                  <a:pt x="15875" y="15893"/>
                </a:cubicBezTo>
                <a:cubicBezTo>
                  <a:pt x="24871" y="10601"/>
                  <a:pt x="39688" y="-511"/>
                  <a:pt x="53975" y="18"/>
                </a:cubicBezTo>
                <a:close/>
              </a:path>
            </a:pathLst>
          </a:custGeom>
          <a:solidFill>
            <a:srgbClr val="A06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4312258" y="5081574"/>
            <a:ext cx="249003" cy="170541"/>
          </a:xfrm>
          <a:custGeom>
            <a:avLst/>
            <a:gdLst>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25400 w 249003"/>
              <a:gd name="connsiteY12" fmla="*/ 92093 h 170541"/>
              <a:gd name="connsiteX13" fmla="*/ 63500 w 249003"/>
              <a:gd name="connsiteY13" fmla="*/ 28593 h 170541"/>
              <a:gd name="connsiteX14" fmla="*/ 15875 w 249003"/>
              <a:gd name="connsiteY14" fmla="*/ 25418 h 170541"/>
              <a:gd name="connsiteX15" fmla="*/ 0 w 249003"/>
              <a:gd name="connsiteY15" fmla="*/ 31768 h 170541"/>
              <a:gd name="connsiteX16" fmla="*/ 15875 w 249003"/>
              <a:gd name="connsiteY16" fmla="*/ 15893 h 170541"/>
              <a:gd name="connsiteX17" fmla="*/ 53975 w 249003"/>
              <a:gd name="connsiteY17"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63500 w 249003"/>
              <a:gd name="connsiteY12" fmla="*/ 28593 h 170541"/>
              <a:gd name="connsiteX13" fmla="*/ 15875 w 249003"/>
              <a:gd name="connsiteY13" fmla="*/ 25418 h 170541"/>
              <a:gd name="connsiteX14" fmla="*/ 0 w 249003"/>
              <a:gd name="connsiteY14" fmla="*/ 31768 h 170541"/>
              <a:gd name="connsiteX15" fmla="*/ 15875 w 249003"/>
              <a:gd name="connsiteY15" fmla="*/ 15893 h 170541"/>
              <a:gd name="connsiteX16" fmla="*/ 53975 w 249003"/>
              <a:gd name="connsiteY16"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35806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9003" h="170541">
                <a:moveTo>
                  <a:pt x="53975" y="18"/>
                </a:moveTo>
                <a:cubicBezTo>
                  <a:pt x="68263" y="547"/>
                  <a:pt x="95779" y="5839"/>
                  <a:pt x="101600" y="19068"/>
                </a:cubicBezTo>
                <a:cubicBezTo>
                  <a:pt x="107421" y="32297"/>
                  <a:pt x="93133" y="65635"/>
                  <a:pt x="88900" y="79393"/>
                </a:cubicBezTo>
                <a:lnTo>
                  <a:pt x="87649" y="83473"/>
                </a:lnTo>
                <a:lnTo>
                  <a:pt x="113156" y="78311"/>
                </a:lnTo>
                <a:cubicBezTo>
                  <a:pt x="139826" y="73920"/>
                  <a:pt x="167766" y="71450"/>
                  <a:pt x="185546" y="74194"/>
                </a:cubicBezTo>
                <a:cubicBezTo>
                  <a:pt x="221106" y="79683"/>
                  <a:pt x="259206" y="144448"/>
                  <a:pt x="246506" y="159816"/>
                </a:cubicBezTo>
                <a:cubicBezTo>
                  <a:pt x="233806" y="175183"/>
                  <a:pt x="144906" y="170793"/>
                  <a:pt x="109346" y="166402"/>
                </a:cubicBezTo>
                <a:cubicBezTo>
                  <a:pt x="73786" y="162011"/>
                  <a:pt x="43306" y="145545"/>
                  <a:pt x="33146" y="133470"/>
                </a:cubicBezTo>
                <a:cubicBezTo>
                  <a:pt x="28066" y="127433"/>
                  <a:pt x="25526" y="120024"/>
                  <a:pt x="27431" y="112888"/>
                </a:cubicBezTo>
                <a:lnTo>
                  <a:pt x="35806" y="101017"/>
                </a:lnTo>
                <a:cubicBezTo>
                  <a:pt x="45037" y="76876"/>
                  <a:pt x="66822" y="41193"/>
                  <a:pt x="63500" y="28593"/>
                </a:cubicBezTo>
                <a:cubicBezTo>
                  <a:pt x="60178" y="15993"/>
                  <a:pt x="26458" y="24889"/>
                  <a:pt x="15875" y="25418"/>
                </a:cubicBezTo>
                <a:cubicBezTo>
                  <a:pt x="5292" y="25947"/>
                  <a:pt x="0" y="33355"/>
                  <a:pt x="0" y="31768"/>
                </a:cubicBezTo>
                <a:cubicBezTo>
                  <a:pt x="0" y="30181"/>
                  <a:pt x="6879" y="21185"/>
                  <a:pt x="15875" y="15893"/>
                </a:cubicBezTo>
                <a:cubicBezTo>
                  <a:pt x="24871" y="10601"/>
                  <a:pt x="39688" y="-511"/>
                  <a:pt x="53975" y="18"/>
                </a:cubicBezTo>
                <a:close/>
              </a:path>
            </a:pathLst>
          </a:custGeom>
          <a:solidFill>
            <a:srgbClr val="A06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6477439" y="6363757"/>
            <a:ext cx="249003" cy="170541"/>
          </a:xfrm>
          <a:custGeom>
            <a:avLst/>
            <a:gdLst>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25400 w 249003"/>
              <a:gd name="connsiteY12" fmla="*/ 92093 h 170541"/>
              <a:gd name="connsiteX13" fmla="*/ 63500 w 249003"/>
              <a:gd name="connsiteY13" fmla="*/ 28593 h 170541"/>
              <a:gd name="connsiteX14" fmla="*/ 15875 w 249003"/>
              <a:gd name="connsiteY14" fmla="*/ 25418 h 170541"/>
              <a:gd name="connsiteX15" fmla="*/ 0 w 249003"/>
              <a:gd name="connsiteY15" fmla="*/ 31768 h 170541"/>
              <a:gd name="connsiteX16" fmla="*/ 15875 w 249003"/>
              <a:gd name="connsiteY16" fmla="*/ 15893 h 170541"/>
              <a:gd name="connsiteX17" fmla="*/ 53975 w 249003"/>
              <a:gd name="connsiteY17"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63500 w 249003"/>
              <a:gd name="connsiteY12" fmla="*/ 28593 h 170541"/>
              <a:gd name="connsiteX13" fmla="*/ 15875 w 249003"/>
              <a:gd name="connsiteY13" fmla="*/ 25418 h 170541"/>
              <a:gd name="connsiteX14" fmla="*/ 0 w 249003"/>
              <a:gd name="connsiteY14" fmla="*/ 31768 h 170541"/>
              <a:gd name="connsiteX15" fmla="*/ 15875 w 249003"/>
              <a:gd name="connsiteY15" fmla="*/ 15893 h 170541"/>
              <a:gd name="connsiteX16" fmla="*/ 53975 w 249003"/>
              <a:gd name="connsiteY16"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35806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9003" h="170541">
                <a:moveTo>
                  <a:pt x="53975" y="18"/>
                </a:moveTo>
                <a:cubicBezTo>
                  <a:pt x="68263" y="547"/>
                  <a:pt x="95779" y="5839"/>
                  <a:pt x="101600" y="19068"/>
                </a:cubicBezTo>
                <a:cubicBezTo>
                  <a:pt x="107421" y="32297"/>
                  <a:pt x="93133" y="65635"/>
                  <a:pt x="88900" y="79393"/>
                </a:cubicBezTo>
                <a:lnTo>
                  <a:pt x="87649" y="83473"/>
                </a:lnTo>
                <a:lnTo>
                  <a:pt x="113156" y="78311"/>
                </a:lnTo>
                <a:cubicBezTo>
                  <a:pt x="139826" y="73920"/>
                  <a:pt x="167766" y="71450"/>
                  <a:pt x="185546" y="74194"/>
                </a:cubicBezTo>
                <a:cubicBezTo>
                  <a:pt x="221106" y="79683"/>
                  <a:pt x="259206" y="144448"/>
                  <a:pt x="246506" y="159816"/>
                </a:cubicBezTo>
                <a:cubicBezTo>
                  <a:pt x="233806" y="175183"/>
                  <a:pt x="144906" y="170793"/>
                  <a:pt x="109346" y="166402"/>
                </a:cubicBezTo>
                <a:cubicBezTo>
                  <a:pt x="73786" y="162011"/>
                  <a:pt x="43306" y="145545"/>
                  <a:pt x="33146" y="133470"/>
                </a:cubicBezTo>
                <a:cubicBezTo>
                  <a:pt x="28066" y="127433"/>
                  <a:pt x="25526" y="120024"/>
                  <a:pt x="27431" y="112888"/>
                </a:cubicBezTo>
                <a:lnTo>
                  <a:pt x="35806" y="101017"/>
                </a:lnTo>
                <a:cubicBezTo>
                  <a:pt x="45037" y="76876"/>
                  <a:pt x="66822" y="41193"/>
                  <a:pt x="63500" y="28593"/>
                </a:cubicBezTo>
                <a:cubicBezTo>
                  <a:pt x="60178" y="15993"/>
                  <a:pt x="26458" y="24889"/>
                  <a:pt x="15875" y="25418"/>
                </a:cubicBezTo>
                <a:cubicBezTo>
                  <a:pt x="5292" y="25947"/>
                  <a:pt x="0" y="33355"/>
                  <a:pt x="0" y="31768"/>
                </a:cubicBezTo>
                <a:cubicBezTo>
                  <a:pt x="0" y="30181"/>
                  <a:pt x="6879" y="21185"/>
                  <a:pt x="15875" y="15893"/>
                </a:cubicBezTo>
                <a:cubicBezTo>
                  <a:pt x="24871" y="10601"/>
                  <a:pt x="39688" y="-511"/>
                  <a:pt x="53975" y="18"/>
                </a:cubicBezTo>
                <a:close/>
              </a:path>
            </a:pathLst>
          </a:custGeom>
          <a:solidFill>
            <a:srgbClr val="A06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2109861" y="5316378"/>
            <a:ext cx="203940" cy="139678"/>
          </a:xfrm>
          <a:custGeom>
            <a:avLst/>
            <a:gdLst>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25400 w 249003"/>
              <a:gd name="connsiteY12" fmla="*/ 92093 h 170541"/>
              <a:gd name="connsiteX13" fmla="*/ 63500 w 249003"/>
              <a:gd name="connsiteY13" fmla="*/ 28593 h 170541"/>
              <a:gd name="connsiteX14" fmla="*/ 15875 w 249003"/>
              <a:gd name="connsiteY14" fmla="*/ 25418 h 170541"/>
              <a:gd name="connsiteX15" fmla="*/ 0 w 249003"/>
              <a:gd name="connsiteY15" fmla="*/ 31768 h 170541"/>
              <a:gd name="connsiteX16" fmla="*/ 15875 w 249003"/>
              <a:gd name="connsiteY16" fmla="*/ 15893 h 170541"/>
              <a:gd name="connsiteX17" fmla="*/ 53975 w 249003"/>
              <a:gd name="connsiteY17"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32966 w 249003"/>
              <a:gd name="connsiteY11" fmla="*/ 99237 h 170541"/>
              <a:gd name="connsiteX12" fmla="*/ 63500 w 249003"/>
              <a:gd name="connsiteY12" fmla="*/ 28593 h 170541"/>
              <a:gd name="connsiteX13" fmla="*/ 15875 w 249003"/>
              <a:gd name="connsiteY13" fmla="*/ 25418 h 170541"/>
              <a:gd name="connsiteX14" fmla="*/ 0 w 249003"/>
              <a:gd name="connsiteY14" fmla="*/ 31768 h 170541"/>
              <a:gd name="connsiteX15" fmla="*/ 15875 w 249003"/>
              <a:gd name="connsiteY15" fmla="*/ 15893 h 170541"/>
              <a:gd name="connsiteX16" fmla="*/ 53975 w 249003"/>
              <a:gd name="connsiteY16"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40569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 name="connsiteX0" fmla="*/ 53975 w 249003"/>
              <a:gd name="connsiteY0" fmla="*/ 18 h 170541"/>
              <a:gd name="connsiteX1" fmla="*/ 101600 w 249003"/>
              <a:gd name="connsiteY1" fmla="*/ 19068 h 170541"/>
              <a:gd name="connsiteX2" fmla="*/ 88900 w 249003"/>
              <a:gd name="connsiteY2" fmla="*/ 79393 h 170541"/>
              <a:gd name="connsiteX3" fmla="*/ 87649 w 249003"/>
              <a:gd name="connsiteY3" fmla="*/ 83473 h 170541"/>
              <a:gd name="connsiteX4" fmla="*/ 113156 w 249003"/>
              <a:gd name="connsiteY4" fmla="*/ 78311 h 170541"/>
              <a:gd name="connsiteX5" fmla="*/ 185546 w 249003"/>
              <a:gd name="connsiteY5" fmla="*/ 74194 h 170541"/>
              <a:gd name="connsiteX6" fmla="*/ 246506 w 249003"/>
              <a:gd name="connsiteY6" fmla="*/ 159816 h 170541"/>
              <a:gd name="connsiteX7" fmla="*/ 109346 w 249003"/>
              <a:gd name="connsiteY7" fmla="*/ 166402 h 170541"/>
              <a:gd name="connsiteX8" fmla="*/ 33146 w 249003"/>
              <a:gd name="connsiteY8" fmla="*/ 133470 h 170541"/>
              <a:gd name="connsiteX9" fmla="*/ 27431 w 249003"/>
              <a:gd name="connsiteY9" fmla="*/ 112888 h 170541"/>
              <a:gd name="connsiteX10" fmla="*/ 35806 w 249003"/>
              <a:gd name="connsiteY10" fmla="*/ 101017 h 170541"/>
              <a:gd name="connsiteX11" fmla="*/ 63500 w 249003"/>
              <a:gd name="connsiteY11" fmla="*/ 28593 h 170541"/>
              <a:gd name="connsiteX12" fmla="*/ 15875 w 249003"/>
              <a:gd name="connsiteY12" fmla="*/ 25418 h 170541"/>
              <a:gd name="connsiteX13" fmla="*/ 0 w 249003"/>
              <a:gd name="connsiteY13" fmla="*/ 31768 h 170541"/>
              <a:gd name="connsiteX14" fmla="*/ 15875 w 249003"/>
              <a:gd name="connsiteY14" fmla="*/ 15893 h 170541"/>
              <a:gd name="connsiteX15" fmla="*/ 53975 w 249003"/>
              <a:gd name="connsiteY15" fmla="*/ 18 h 170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9003" h="170541">
                <a:moveTo>
                  <a:pt x="53975" y="18"/>
                </a:moveTo>
                <a:cubicBezTo>
                  <a:pt x="68263" y="547"/>
                  <a:pt x="95779" y="5839"/>
                  <a:pt x="101600" y="19068"/>
                </a:cubicBezTo>
                <a:cubicBezTo>
                  <a:pt x="107421" y="32297"/>
                  <a:pt x="93133" y="65635"/>
                  <a:pt x="88900" y="79393"/>
                </a:cubicBezTo>
                <a:lnTo>
                  <a:pt x="87649" y="83473"/>
                </a:lnTo>
                <a:lnTo>
                  <a:pt x="113156" y="78311"/>
                </a:lnTo>
                <a:cubicBezTo>
                  <a:pt x="139826" y="73920"/>
                  <a:pt x="167766" y="71450"/>
                  <a:pt x="185546" y="74194"/>
                </a:cubicBezTo>
                <a:cubicBezTo>
                  <a:pt x="221106" y="79683"/>
                  <a:pt x="259206" y="144448"/>
                  <a:pt x="246506" y="159816"/>
                </a:cubicBezTo>
                <a:cubicBezTo>
                  <a:pt x="233806" y="175183"/>
                  <a:pt x="144906" y="170793"/>
                  <a:pt x="109346" y="166402"/>
                </a:cubicBezTo>
                <a:cubicBezTo>
                  <a:pt x="73786" y="162011"/>
                  <a:pt x="43306" y="145545"/>
                  <a:pt x="33146" y="133470"/>
                </a:cubicBezTo>
                <a:cubicBezTo>
                  <a:pt x="28066" y="127433"/>
                  <a:pt x="25526" y="120024"/>
                  <a:pt x="27431" y="112888"/>
                </a:cubicBezTo>
                <a:lnTo>
                  <a:pt x="35806" y="101017"/>
                </a:lnTo>
                <a:cubicBezTo>
                  <a:pt x="45037" y="76876"/>
                  <a:pt x="66822" y="41193"/>
                  <a:pt x="63500" y="28593"/>
                </a:cubicBezTo>
                <a:cubicBezTo>
                  <a:pt x="60178" y="15993"/>
                  <a:pt x="26458" y="24889"/>
                  <a:pt x="15875" y="25418"/>
                </a:cubicBezTo>
                <a:cubicBezTo>
                  <a:pt x="5292" y="25947"/>
                  <a:pt x="0" y="33355"/>
                  <a:pt x="0" y="31768"/>
                </a:cubicBezTo>
                <a:cubicBezTo>
                  <a:pt x="0" y="30181"/>
                  <a:pt x="6879" y="21185"/>
                  <a:pt x="15875" y="15893"/>
                </a:cubicBezTo>
                <a:cubicBezTo>
                  <a:pt x="24871" y="10601"/>
                  <a:pt x="39688" y="-511"/>
                  <a:pt x="53975" y="18"/>
                </a:cubicBezTo>
                <a:close/>
              </a:path>
            </a:pathLst>
          </a:custGeom>
          <a:solidFill>
            <a:srgbClr val="A06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D6A192FA-2FBE-4445-B081-AEEF09E6EE20}"/>
              </a:ext>
            </a:extLst>
          </p:cNvPr>
          <p:cNvSpPr/>
          <p:nvPr/>
        </p:nvSpPr>
        <p:spPr>
          <a:xfrm>
            <a:off x="1" y="-108162"/>
            <a:ext cx="12265516" cy="454374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（一）</a:t>
            </a:r>
            <a:endPar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4.</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大学士徐阶以浙江寇贼</a:t>
            </a:r>
            <a:r>
              <a:rPr lang="zh-CN" altLang="en-US" sz="2800" b="1" u="sng" kern="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刚刚</a:t>
            </a:r>
            <a:r>
              <a:rPr lang="zh-CN" altLang="en-US" sz="28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平息为由，请求设巡抚</a:t>
            </a:r>
            <a:r>
              <a:rPr lang="zh-CN" altLang="en-US" sz="2800" b="1" u="sng" kern="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安抚聚集百姓</a:t>
            </a:r>
            <a:r>
              <a:rPr lang="zh-CN" altLang="en-US" sz="28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，于是</a:t>
            </a:r>
            <a:r>
              <a:rPr lang="zh-CN" altLang="en-US" sz="2800" b="1" u="sng" kern="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提拔</a:t>
            </a:r>
            <a:r>
              <a:rPr lang="zh-CN" altLang="en-US" sz="28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赵炳然为兵部右侍邮，前往浙江担任巡抚。  </a:t>
            </a:r>
            <a:endParaRPr lang="en-US" altLang="zh-CN" sz="28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（答出“甫”“绥辑”“进”意各</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分，句意</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2</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分）</a:t>
            </a:r>
            <a:endPar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2</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赵炳然用廉洁的行为给下属</a:t>
            </a:r>
            <a:r>
              <a:rPr kumimoji="0" lang="zh-CN" altLang="en-US" sz="2800" b="1" i="0" u="sng"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作表率</a:t>
            </a:r>
            <a:r>
              <a:rPr kumimoji="0" lang="zh-CN" altLang="en-US"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，全部更改了</a:t>
            </a:r>
            <a:r>
              <a:rPr kumimoji="0" lang="zh-CN" altLang="en-US" sz="2800" b="1" i="0" u="sng"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不方便百姓的各种政策法令</a:t>
            </a:r>
            <a:r>
              <a:rPr kumimoji="0" lang="zh-CN" altLang="en-US"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，还上奏朝廷削减一半军需，百姓都</a:t>
            </a:r>
            <a:r>
              <a:rPr kumimoji="0" lang="zh-CN" altLang="en-US" sz="2800" b="1" i="0" u="sng"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（立生祠）祭祀</a:t>
            </a:r>
            <a:r>
              <a:rPr kumimoji="0" lang="zh-CN" altLang="en-US"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他。</a:t>
            </a:r>
            <a:endParaRPr kumimoji="0" lang="en-US" altLang="zh-CN"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（答出“率”“政令不便者”“尸祝”意各</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1</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分，句意</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2</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分）</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5073746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110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500"/>
                                        <p:tgtEl>
                                          <p:spTgt spid="145"/>
                                        </p:tgtEl>
                                      </p:cBhvr>
                                    </p:animEffect>
                                    <p:anim calcmode="lin" valueType="num">
                                      <p:cBhvr>
                                        <p:cTn id="8" dur="500" fill="hold"/>
                                        <p:tgtEl>
                                          <p:spTgt spid="145"/>
                                        </p:tgtEl>
                                        <p:attrNameLst>
                                          <p:attrName>ppt_x</p:attrName>
                                        </p:attrNameLst>
                                      </p:cBhvr>
                                      <p:tavLst>
                                        <p:tav tm="0">
                                          <p:val>
                                            <p:strVal val="#ppt_x"/>
                                          </p:val>
                                        </p:tav>
                                        <p:tav tm="100000">
                                          <p:val>
                                            <p:strVal val="#ppt_x"/>
                                          </p:val>
                                        </p:tav>
                                      </p:tavLst>
                                    </p:anim>
                                    <p:anim calcmode="lin" valueType="num">
                                      <p:cBhvr>
                                        <p:cTn id="9" dur="500" fill="hold"/>
                                        <p:tgtEl>
                                          <p:spTgt spid="14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6">
                                            <p:txEl>
                                              <p:pRg st="1" end="1"/>
                                            </p:txEl>
                                          </p:spTgt>
                                        </p:tgtEl>
                                        <p:attrNameLst>
                                          <p:attrName>style.visibility</p:attrName>
                                        </p:attrNameLst>
                                      </p:cBhvr>
                                      <p:to>
                                        <p:strVal val="visible"/>
                                      </p:to>
                                    </p:set>
                                    <p:anim calcmode="lin" valueType="num">
                                      <p:cBhvr additive="base">
                                        <p:cTn id="14"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6">
                                            <p:txEl>
                                              <p:pRg st="2" end="2"/>
                                            </p:txEl>
                                          </p:spTgt>
                                        </p:tgtEl>
                                        <p:attrNameLst>
                                          <p:attrName>style.visibility</p:attrName>
                                        </p:attrNameLst>
                                      </p:cBhvr>
                                      <p:to>
                                        <p:strVal val="visible"/>
                                      </p:to>
                                    </p:set>
                                    <p:anim calcmode="lin" valueType="num">
                                      <p:cBhvr additive="base">
                                        <p:cTn id="20"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6">
                                            <p:txEl>
                                              <p:pRg st="3" end="3"/>
                                            </p:txEl>
                                          </p:spTgt>
                                        </p:tgtEl>
                                        <p:attrNameLst>
                                          <p:attrName>style.visibility</p:attrName>
                                        </p:attrNameLst>
                                      </p:cBhvr>
                                      <p:to>
                                        <p:strVal val="visible"/>
                                      </p:to>
                                    </p:set>
                                    <p:anim calcmode="lin" valueType="num">
                                      <p:cBhvr additive="base">
                                        <p:cTn id="26"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6">
                                            <p:txEl>
                                              <p:pRg st="4" end="4"/>
                                            </p:txEl>
                                          </p:spTgt>
                                        </p:tgtEl>
                                        <p:attrNameLst>
                                          <p:attrName>style.visibility</p:attrName>
                                        </p:attrNameLst>
                                      </p:cBhvr>
                                      <p:to>
                                        <p:strVal val="visible"/>
                                      </p:to>
                                    </p:set>
                                    <p:anim calcmode="lin" valueType="num">
                                      <p:cBhvr additive="base">
                                        <p:cTn id="32"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26" name="矩形 25">
            <a:extLst>
              <a:ext uri="{FF2B5EF4-FFF2-40B4-BE49-F238E27FC236}">
                <a16:creationId xmlns:a16="http://schemas.microsoft.com/office/drawing/2014/main" id="{CF93DC90-80B2-473E-82E0-1E51C9CEB380}"/>
              </a:ext>
            </a:extLst>
          </p:cNvPr>
          <p:cNvSpPr/>
          <p:nvPr/>
        </p:nvSpPr>
        <p:spPr>
          <a:xfrm>
            <a:off x="0" y="1059954"/>
            <a:ext cx="12168014" cy="3897414"/>
          </a:xfrm>
          <a:prstGeom prst="rect">
            <a:avLst/>
          </a:prstGeom>
        </p:spPr>
        <p:txBody>
          <a:bodyPr wrap="square">
            <a:spAutoFit/>
          </a:bodyPr>
          <a:lstStyle/>
          <a:p>
            <a:pPr lvl="0" algn="ctr">
              <a:lnSpc>
                <a:spcPct val="150000"/>
              </a:lnSpc>
              <a:defRPr/>
            </a:pPr>
            <a:r>
              <a:rPr lang="en-US" altLang="zh-CN" sz="2800" b="1" kern="0" dirty="0">
                <a:solidFill>
                  <a:prstClr val="black"/>
                </a:solidFill>
                <a:latin typeface="黑体" panose="02010609060101010101" pitchFamily="49" charset="-122"/>
                <a:ea typeface="黑体" panose="02010609060101010101" pitchFamily="49" charset="-122"/>
                <a:cs typeface="宋体" panose="02010600030101010101" pitchFamily="2" charset="-122"/>
              </a:rPr>
              <a:t>《</a:t>
            </a:r>
            <a:r>
              <a:rPr lang="zh-CN" altLang="en-US" sz="2800" b="1" kern="0" dirty="0">
                <a:solidFill>
                  <a:prstClr val="black"/>
                </a:solidFill>
                <a:latin typeface="黑体" panose="02010609060101010101" pitchFamily="49" charset="-122"/>
                <a:ea typeface="黑体" panose="02010609060101010101" pitchFamily="49" charset="-122"/>
                <a:cs typeface="宋体" panose="02010600030101010101" pitchFamily="2" charset="-122"/>
              </a:rPr>
              <a:t>屈原贾生列传</a:t>
            </a:r>
            <a:r>
              <a:rPr lang="en-US" altLang="zh-CN" sz="2800" b="1" kern="0" dirty="0">
                <a:solidFill>
                  <a:prstClr val="black"/>
                </a:solidFill>
                <a:latin typeface="黑体" panose="02010609060101010101" pitchFamily="49" charset="-122"/>
                <a:ea typeface="黑体" panose="02010609060101010101" pitchFamily="49" charset="-122"/>
                <a:cs typeface="宋体" panose="02010600030101010101" pitchFamily="2" charset="-122"/>
              </a:rPr>
              <a:t>》</a:t>
            </a:r>
          </a:p>
          <a:p>
            <a:pPr lvl="0">
              <a:lnSpc>
                <a:spcPct val="150000"/>
              </a:lnSpc>
              <a:defRPr/>
            </a:pPr>
            <a:r>
              <a:rPr lang="zh-CN" altLang="en-US" sz="2800" b="1" kern="0" dirty="0">
                <a:solidFill>
                  <a:prstClr val="black"/>
                </a:solidFill>
                <a:latin typeface="等线" panose="02010600030101010101" pitchFamily="2" charset="-122"/>
                <a:cs typeface="宋体" panose="02010600030101010101" pitchFamily="2" charset="-122"/>
              </a:rPr>
              <a:t>       渔父见而问之曰：“子非三闾大夫欤？何故而至此？”</a:t>
            </a:r>
            <a:endParaRPr lang="en-US" altLang="zh-CN" sz="2800" b="1" kern="0" dirty="0">
              <a:solidFill>
                <a:prstClr val="black"/>
              </a:solidFill>
              <a:latin typeface="等线" panose="02010600030101010101" pitchFamily="2" charset="-122"/>
              <a:cs typeface="宋体" panose="02010600030101010101" pitchFamily="2" charset="-122"/>
            </a:endParaRPr>
          </a:p>
          <a:p>
            <a:pPr lvl="0">
              <a:lnSpc>
                <a:spcPct val="150000"/>
              </a:lnSpc>
              <a:defRPr/>
            </a:pPr>
            <a:r>
              <a:rPr lang="zh-CN" altLang="en-US" sz="28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    渔父看见他，便问道：“您不是三闾大夫吗？为什么来到这儿？”</a:t>
            </a:r>
            <a:endParaRPr lang="en-US" altLang="zh-CN" sz="2800" b="1" kern="0" dirty="0">
              <a:solidFill>
                <a:srgbClr val="FF0000"/>
              </a:solidFill>
              <a:latin typeface="楷体" panose="02010609060101010101" pitchFamily="49" charset="-122"/>
              <a:ea typeface="楷体" panose="02010609060101010101" pitchFamily="49" charset="-122"/>
              <a:cs typeface="宋体" panose="02010600030101010101" pitchFamily="2" charset="-122"/>
            </a:endParaRPr>
          </a:p>
          <a:p>
            <a:pPr lvl="0">
              <a:lnSpc>
                <a:spcPct val="150000"/>
              </a:lnSpc>
              <a:defRPr/>
            </a:pPr>
            <a:r>
              <a:rPr lang="en-US" altLang="zh-CN" sz="2800" b="1" kern="0" dirty="0">
                <a:solidFill>
                  <a:prstClr val="black"/>
                </a:solidFill>
                <a:latin typeface="等线" panose="02010600030101010101" pitchFamily="2" charset="-122"/>
                <a:cs typeface="宋体" panose="02010600030101010101" pitchFamily="2" charset="-122"/>
              </a:rPr>
              <a:t>       </a:t>
            </a:r>
            <a:r>
              <a:rPr lang="zh-CN" altLang="en-US" sz="2800" b="1" kern="0" dirty="0">
                <a:solidFill>
                  <a:prstClr val="black"/>
                </a:solidFill>
                <a:latin typeface="等线" panose="02010600030101010101" pitchFamily="2" charset="-122"/>
                <a:cs typeface="宋体" panose="02010600030101010101" pitchFamily="2" charset="-122"/>
              </a:rPr>
              <a:t>屈原曰：“</a:t>
            </a:r>
            <a:r>
              <a:rPr lang="zh-CN" altLang="en-US" sz="2800" u="sng" kern="0" dirty="0">
                <a:solidFill>
                  <a:prstClr val="black"/>
                </a:solidFill>
                <a:latin typeface="华文新魏" panose="02010800040101010101" pitchFamily="2" charset="-122"/>
                <a:ea typeface="华文新魏" panose="02010800040101010101" pitchFamily="2" charset="-122"/>
                <a:cs typeface="宋体" panose="02010600030101010101" pitchFamily="2" charset="-122"/>
              </a:rPr>
              <a:t>举世混浊而我独清，众人皆醉而我独醒，是以见放</a:t>
            </a:r>
            <a:r>
              <a:rPr lang="zh-CN" altLang="en-US" sz="2800" b="1" kern="0" dirty="0">
                <a:solidFill>
                  <a:prstClr val="black"/>
                </a:solidFill>
                <a:latin typeface="等线" panose="02010600030101010101" pitchFamily="2" charset="-122"/>
                <a:cs typeface="宋体" panose="02010600030101010101" pitchFamily="2" charset="-122"/>
              </a:rPr>
              <a:t>。”</a:t>
            </a:r>
            <a:endParaRPr lang="en-US" altLang="zh-CN" sz="2800" b="1" kern="0" dirty="0">
              <a:solidFill>
                <a:prstClr val="black"/>
              </a:solidFill>
              <a:latin typeface="等线" panose="02010600030101010101" pitchFamily="2" charset="-122"/>
              <a:cs typeface="宋体" panose="02010600030101010101" pitchFamily="2" charset="-122"/>
            </a:endParaRPr>
          </a:p>
          <a:p>
            <a:pPr lvl="0">
              <a:lnSpc>
                <a:spcPct val="150000"/>
              </a:lnSpc>
              <a:defRPr/>
            </a:pPr>
            <a:r>
              <a:rPr lang="zh-CN" altLang="en-US" sz="2800" b="1" kern="0" dirty="0">
                <a:solidFill>
                  <a:prstClr val="black"/>
                </a:solidFill>
                <a:latin typeface="等线" panose="02010600030101010101" pitchFamily="2" charset="-122"/>
                <a:cs typeface="宋体" panose="02010600030101010101" pitchFamily="2" charset="-122"/>
              </a:rPr>
              <a:t>       </a:t>
            </a:r>
            <a:r>
              <a:rPr lang="zh-CN" altLang="en-US" sz="28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屈原说：“整个世界都是混浊的，只有我一人清白；众人都沉醉，只有我一人清醒。因此被放逐。”</a:t>
            </a:r>
            <a:endParaRPr kumimoji="0" lang="zh-CN" altLang="zh-CN" sz="2800" b="1" i="0" u="none"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6546697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xEl>
                                              <p:pRg st="2" end="2"/>
                                            </p:txEl>
                                          </p:spTgt>
                                        </p:tgtEl>
                                        <p:attrNameLst>
                                          <p:attrName>style.visibility</p:attrName>
                                        </p:attrNameLst>
                                      </p:cBhvr>
                                      <p:to>
                                        <p:strVal val="visible"/>
                                      </p:to>
                                    </p:set>
                                    <p:anim calcmode="lin" valueType="num">
                                      <p:cBhvr additive="base">
                                        <p:cTn id="7" dur="500" fill="hold"/>
                                        <p:tgtEl>
                                          <p:spTgt spid="2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
                                            <p:txEl>
                                              <p:pRg st="3" end="3"/>
                                            </p:txEl>
                                          </p:spTgt>
                                        </p:tgtEl>
                                        <p:attrNameLst>
                                          <p:attrName>style.visibility</p:attrName>
                                        </p:attrNameLst>
                                      </p:cBhvr>
                                      <p:to>
                                        <p:strVal val="visible"/>
                                      </p:to>
                                    </p:set>
                                    <p:anim calcmode="lin" valueType="num">
                                      <p:cBhvr additive="base">
                                        <p:cTn id="13" dur="500" fill="hold"/>
                                        <p:tgtEl>
                                          <p:spTgt spid="2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
                                            <p:txEl>
                                              <p:pRg st="4" end="4"/>
                                            </p:txEl>
                                          </p:spTgt>
                                        </p:tgtEl>
                                        <p:attrNameLst>
                                          <p:attrName>style.visibility</p:attrName>
                                        </p:attrNameLst>
                                      </p:cBhvr>
                                      <p:to>
                                        <p:strVal val="visible"/>
                                      </p:to>
                                    </p:set>
                                    <p:anim calcmode="lin" valueType="num">
                                      <p:cBhvr additive="base">
                                        <p:cTn id="19" dur="500" fill="hold"/>
                                        <p:tgtEl>
                                          <p:spTgt spid="2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26" name="矩形 25">
            <a:extLst>
              <a:ext uri="{FF2B5EF4-FFF2-40B4-BE49-F238E27FC236}">
                <a16:creationId xmlns:a16="http://schemas.microsoft.com/office/drawing/2014/main" id="{CF93DC90-80B2-473E-82E0-1E51C9CEB380}"/>
              </a:ext>
            </a:extLst>
          </p:cNvPr>
          <p:cNvSpPr/>
          <p:nvPr/>
        </p:nvSpPr>
        <p:spPr>
          <a:xfrm>
            <a:off x="104775" y="876300"/>
            <a:ext cx="12168014" cy="3897414"/>
          </a:xfrm>
          <a:prstGeom prst="rect">
            <a:avLst/>
          </a:prstGeom>
        </p:spPr>
        <p:txBody>
          <a:bodyPr wrap="square">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        渔父曰：“</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rPr>
              <a:t>夫圣人者，不凝滞于物而能与世推移。举世混浊，何不随其流而扬其波？</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众人皆醉，何不哺其糟而啜其醨？何故</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rPr>
              <a:t>怀瑾握瑜</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而自令见放为？”</a:t>
            </a:r>
            <a:endPar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endParaRPr>
          </a:p>
          <a:p>
            <a:pPr marL="0" marR="0" lvl="0" indent="0"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    渔父说：“圣人，</a:t>
            </a:r>
            <a:r>
              <a:rPr kumimoji="0" lang="zh-CN" altLang="en-US" sz="2800" b="1" i="0" u="sng"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不受外界事物的束缚，而能够随着世俗变化。整个世界都混浊，为什么不随大流而且推波助澜呢？</a:t>
            </a:r>
            <a:r>
              <a:rPr kumimoji="0" lang="zh-CN" altLang="en-US"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众人都沉醉，为什么不吃点酒糟，喝点薄酒？为什么要</a:t>
            </a:r>
            <a:r>
              <a:rPr kumimoji="0" lang="zh-CN" altLang="en-US" sz="2800" b="1" i="0" u="sng"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怀抱美玉一般的品质</a:t>
            </a:r>
            <a:r>
              <a:rPr kumimoji="0" lang="zh-CN" altLang="en-US"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，却使自己被放逐呢？”</a:t>
            </a:r>
            <a:endParaRPr kumimoji="0" lang="en-US" altLang="zh-CN" sz="28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p:txBody>
      </p:sp>
    </p:spTree>
    <p:extLst>
      <p:ext uri="{BB962C8B-B14F-4D97-AF65-F5344CB8AC3E}">
        <p14:creationId xmlns:p14="http://schemas.microsoft.com/office/powerpoint/2010/main" val="20303469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xEl>
                                              <p:pRg st="1" end="1"/>
                                            </p:txEl>
                                          </p:spTgt>
                                        </p:tgtEl>
                                        <p:attrNameLst>
                                          <p:attrName>style.visibility</p:attrName>
                                        </p:attrNameLst>
                                      </p:cBhvr>
                                      <p:to>
                                        <p:strVal val="visible"/>
                                      </p:to>
                                    </p:set>
                                    <p:anim calcmode="lin" valueType="num">
                                      <p:cBhvr additive="base">
                                        <p:cTn id="7" dur="500" fill="hold"/>
                                        <p:tgtEl>
                                          <p:spTgt spid="2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26" name="矩形 25">
            <a:extLst>
              <a:ext uri="{FF2B5EF4-FFF2-40B4-BE49-F238E27FC236}">
                <a16:creationId xmlns:a16="http://schemas.microsoft.com/office/drawing/2014/main" id="{CF93DC90-80B2-473E-82E0-1E51C9CEB380}"/>
              </a:ext>
            </a:extLst>
          </p:cNvPr>
          <p:cNvSpPr/>
          <p:nvPr/>
        </p:nvSpPr>
        <p:spPr>
          <a:xfrm>
            <a:off x="11993" y="420414"/>
            <a:ext cx="12168014" cy="519732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        </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屈原曰：“吾闻之，</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rPr>
              <a:t>新沐者必弹冠</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，新浴者必振衣，人又谁能以身之察察，受物之</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rPr>
              <a:t>汶汶</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者乎！</a:t>
            </a:r>
            <a:r>
              <a:rPr kumimoji="0" lang="zh-CN" altLang="en-US" sz="2800" b="1" i="0" u="none"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rPr>
              <a:t>宁赴常流而葬乎江鱼腹中耳，又安能以皓皓之白而蒙世俗之</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rPr>
              <a:t>温蠖</a:t>
            </a:r>
            <a:r>
              <a:rPr kumimoji="0" lang="zh-CN" altLang="en-US" sz="2800" b="1" i="0" u="none"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rPr>
              <a:t>乎！”</a:t>
            </a:r>
            <a:endParaRPr kumimoji="0" lang="en-US" altLang="zh-CN" sz="2800" b="1" i="0" u="none"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kern="0" dirty="0">
                <a:solidFill>
                  <a:prstClr val="black"/>
                </a:solidFill>
                <a:latin typeface="等线" panose="02010600030101010101" pitchFamily="2" charset="-122"/>
                <a:ea typeface="宋体" panose="02010600030101010101" pitchFamily="2" charset="-122"/>
                <a:cs typeface="宋体" panose="02010600030101010101" pitchFamily="2" charset="-122"/>
              </a:rPr>
              <a:t>    </a:t>
            </a:r>
            <a:endPar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        </a:t>
            </a: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屈原说：“我听说，</a:t>
            </a:r>
            <a:r>
              <a:rPr kumimoji="0" lang="zh-CN" altLang="en-US"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刚洗过头的一定要弹去帽上的灰沙</a:t>
            </a: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，刚洗过澡的一定要抖掉衣上的尘土。谁能让自己清白的身躯，蒙受外物的</a:t>
            </a:r>
            <a:r>
              <a:rPr kumimoji="0" lang="zh-CN" altLang="en-US"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污染</a:t>
            </a: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呢？宁可投入长流的大江而葬身于江鱼的腹中。又哪能使自己高洁的品质，去蒙受世俗的</a:t>
            </a:r>
            <a:r>
              <a:rPr kumimoji="0" lang="zh-CN" altLang="en-US" sz="2800" b="1" i="0" u="sng" strike="noStrike" kern="1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18" charset="0"/>
              </a:rPr>
              <a:t>尘垢</a:t>
            </a: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呢？”</a:t>
            </a:r>
            <a:endParaRPr kumimoji="0" lang="zh-CN" altLang="zh-CN"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0956576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xEl>
                                              <p:pRg st="2" end="2"/>
                                            </p:txEl>
                                          </p:spTgt>
                                        </p:tgtEl>
                                        <p:attrNameLst>
                                          <p:attrName>style.visibility</p:attrName>
                                        </p:attrNameLst>
                                      </p:cBhvr>
                                      <p:to>
                                        <p:strVal val="visible"/>
                                      </p:to>
                                    </p:set>
                                    <p:anim calcmode="lin" valueType="num">
                                      <p:cBhvr additive="base">
                                        <p:cTn id="7" dur="500" fill="hold"/>
                                        <p:tgtEl>
                                          <p:spTgt spid="2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grpSp>
        <p:nvGrpSpPr>
          <p:cNvPr id="63" name="组合 62"/>
          <p:cNvGrpSpPr/>
          <p:nvPr/>
        </p:nvGrpSpPr>
        <p:grpSpPr>
          <a:xfrm>
            <a:off x="7140680" y="1217954"/>
            <a:ext cx="5051320" cy="786779"/>
            <a:chOff x="-247102" y="1778346"/>
            <a:chExt cx="6402636" cy="997256"/>
          </a:xfrm>
        </p:grpSpPr>
        <p:sp>
          <p:nvSpPr>
            <p:cNvPr id="64" name="任意多边形 63"/>
            <p:cNvSpPr/>
            <p:nvPr/>
          </p:nvSpPr>
          <p:spPr>
            <a:xfrm>
              <a:off x="-91030" y="1778346"/>
              <a:ext cx="6246564" cy="997256"/>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5" name="任意多边形 64"/>
            <p:cNvSpPr/>
            <p:nvPr/>
          </p:nvSpPr>
          <p:spPr>
            <a:xfrm>
              <a:off x="-247102" y="1885825"/>
              <a:ext cx="6246564" cy="743868"/>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66" name="任意多边形 65"/>
            <p:cNvSpPr/>
            <p:nvPr/>
          </p:nvSpPr>
          <p:spPr>
            <a:xfrm>
              <a:off x="-168024" y="1820574"/>
              <a:ext cx="6246564" cy="890766"/>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50" name="组合 49"/>
          <p:cNvGrpSpPr/>
          <p:nvPr/>
        </p:nvGrpSpPr>
        <p:grpSpPr>
          <a:xfrm>
            <a:off x="5578439" y="0"/>
            <a:ext cx="1788629" cy="1596195"/>
            <a:chOff x="2750503" y="2182412"/>
            <a:chExt cx="2687415" cy="2398283"/>
          </a:xfrm>
        </p:grpSpPr>
        <p:sp>
          <p:nvSpPr>
            <p:cNvPr id="2" name="任意多边形 1"/>
            <p:cNvSpPr/>
            <p:nvPr/>
          </p:nvSpPr>
          <p:spPr>
            <a:xfrm>
              <a:off x="3775529" y="2182412"/>
              <a:ext cx="1662389" cy="2107085"/>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任意多边形 3"/>
            <p:cNvSpPr/>
            <p:nvPr/>
          </p:nvSpPr>
          <p:spPr>
            <a:xfrm>
              <a:off x="2890130" y="3235954"/>
              <a:ext cx="1472300" cy="1103441"/>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7" name="任意多边形 6"/>
            <p:cNvSpPr/>
            <p:nvPr/>
          </p:nvSpPr>
          <p:spPr>
            <a:xfrm flipV="1">
              <a:off x="2750503" y="4454291"/>
              <a:ext cx="1707197" cy="126404"/>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8" name="任意多边形 7"/>
            <p:cNvSpPr/>
            <p:nvPr/>
          </p:nvSpPr>
          <p:spPr>
            <a:xfrm flipV="1">
              <a:off x="4273150" y="4421782"/>
              <a:ext cx="1164768" cy="95711"/>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grpSp>
      <p:sp>
        <p:nvSpPr>
          <p:cNvPr id="26" name="矩形 25">
            <a:extLst>
              <a:ext uri="{FF2B5EF4-FFF2-40B4-BE49-F238E27FC236}">
                <a16:creationId xmlns:a16="http://schemas.microsoft.com/office/drawing/2014/main" id="{CF93DC90-80B2-473E-82E0-1E51C9CEB380}"/>
              </a:ext>
            </a:extLst>
          </p:cNvPr>
          <p:cNvSpPr/>
          <p:nvPr/>
        </p:nvSpPr>
        <p:spPr>
          <a:xfrm>
            <a:off x="-36758" y="1755279"/>
            <a:ext cx="12168014" cy="389741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（二）</a:t>
            </a:r>
            <a:endPar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8.</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）往上追述到帝喾</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的事迹</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，近世</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往下</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赞扬齐桓</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的伟业</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，中间叙述商汤、周武</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的德政</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以此来</a:t>
            </a:r>
            <a:r>
              <a:rPr lang="zh-CN" altLang="en-US" sz="2800" b="1" u="sng" kern="0" dirty="0">
                <a:solidFill>
                  <a:srgbClr val="FF0000"/>
                </a:solidFill>
                <a:latin typeface="等线" panose="02010600030101010101" pitchFamily="2" charset="-122"/>
                <a:ea typeface="宋体" panose="02010600030101010101" pitchFamily="2" charset="-122"/>
                <a:cs typeface="Times New Roman" panose="02020603050405020304" pitchFamily="18" charset="0"/>
              </a:rPr>
              <a:t>批评</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时政。</a:t>
            </a:r>
            <a:r>
              <a:rPr lang="zh-CN" altLang="en-US" sz="2800" b="1" u="sng" kern="0" dirty="0">
                <a:solidFill>
                  <a:srgbClr val="FF0000"/>
                </a:solidFill>
                <a:latin typeface="等线" panose="02010600030101010101" pitchFamily="2" charset="-122"/>
                <a:ea typeface="宋体" panose="02010600030101010101" pitchFamily="2" charset="-122"/>
                <a:cs typeface="Times New Roman" panose="02020603050405020304" pitchFamily="18" charset="0"/>
              </a:rPr>
              <a:t>阐明</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道德内容的广博深远，治世乱世的因果必然，</a:t>
            </a:r>
            <a:r>
              <a:rPr lang="zh-CN" altLang="en-US" sz="2800" b="1" u="sng" kern="0" dirty="0">
                <a:solidFill>
                  <a:srgbClr val="FF0000"/>
                </a:solidFill>
                <a:latin typeface="等线" panose="02010600030101010101" pitchFamily="2" charset="-122"/>
                <a:ea typeface="宋体" panose="02010600030101010101" pitchFamily="2" charset="-122"/>
                <a:cs typeface="Times New Roman" panose="02020603050405020304" pitchFamily="18" charset="0"/>
              </a:rPr>
              <a:t>没有</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不全部呈现详述的。</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刺</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分，明</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分，靡</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分，句子大意</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2</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分</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2</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）怀王大怒，不肯应允。</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Times New Roman" panose="02020603050405020304" pitchFamily="18" charset="0"/>
              </a:rPr>
              <a:t>逃</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到赵国，但赵国拒绝</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Times New Roman" panose="02020603050405020304" pitchFamily="18" charset="0"/>
              </a:rPr>
              <a:t>接纳</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。然后又</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Times New Roman" panose="02020603050405020304" pitchFamily="18" charset="0"/>
              </a:rPr>
              <a:t>到</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秦国，最终死在秦国，尸体运回楚国安葬。</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亡</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1</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分，纳</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1</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分，之</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1</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分，句子大意</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2</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分</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077639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xEl>
                                              <p:pRg st="1" end="1"/>
                                            </p:txEl>
                                          </p:spTgt>
                                        </p:tgtEl>
                                        <p:attrNameLst>
                                          <p:attrName>style.visibility</p:attrName>
                                        </p:attrNameLst>
                                      </p:cBhvr>
                                      <p:to>
                                        <p:strVal val="visible"/>
                                      </p:to>
                                    </p:set>
                                    <p:anim calcmode="lin" valueType="num">
                                      <p:cBhvr additive="base">
                                        <p:cTn id="7" dur="500" fill="hold"/>
                                        <p:tgtEl>
                                          <p:spTgt spid="2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
                                            <p:txEl>
                                              <p:pRg st="2" end="2"/>
                                            </p:txEl>
                                          </p:spTgt>
                                        </p:tgtEl>
                                        <p:attrNameLst>
                                          <p:attrName>style.visibility</p:attrName>
                                        </p:attrNameLst>
                                      </p:cBhvr>
                                      <p:to>
                                        <p:strVal val="visible"/>
                                      </p:to>
                                    </p:set>
                                    <p:anim calcmode="lin" valueType="num">
                                      <p:cBhvr additive="base">
                                        <p:cTn id="13" dur="500" fill="hold"/>
                                        <p:tgtEl>
                                          <p:spTgt spid="2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11" name="椭圆 10"/>
          <p:cNvSpPr/>
          <p:nvPr/>
        </p:nvSpPr>
        <p:spPr>
          <a:xfrm>
            <a:off x="332351" y="3955897"/>
            <a:ext cx="819888" cy="819888"/>
          </a:xfrm>
          <a:prstGeom prst="ellipse">
            <a:avLst/>
          </a:prstGeom>
          <a:gradFill flip="none" rotWithShape="1">
            <a:gsLst>
              <a:gs pos="0">
                <a:srgbClr val="CFEBF9"/>
              </a:gs>
              <a:gs pos="42000">
                <a:schemeClr val="bg1">
                  <a:alpha val="76000"/>
                </a:schemeClr>
              </a:gs>
              <a:gs pos="7000">
                <a:srgbClr val="CFEBF9"/>
              </a:gs>
              <a:gs pos="100000">
                <a:schemeClr val="bg1">
                  <a:alpha val="34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flipV="1">
            <a:off x="1151409" y="6270638"/>
            <a:ext cx="1052791" cy="146355"/>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5" name="任意多边形 4"/>
          <p:cNvSpPr/>
          <p:nvPr/>
        </p:nvSpPr>
        <p:spPr>
          <a:xfrm>
            <a:off x="1220948" y="4910376"/>
            <a:ext cx="1052791" cy="1225671"/>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6" name="任意多边形 5"/>
          <p:cNvSpPr/>
          <p:nvPr/>
        </p:nvSpPr>
        <p:spPr>
          <a:xfrm>
            <a:off x="2390683" y="5470071"/>
            <a:ext cx="951191" cy="946921"/>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3 h 1471658"/>
              <a:gd name="connsiteX1" fmla="*/ 2039380 w 4545783"/>
              <a:gd name="connsiteY1" fmla="*/ 701 h 1471658"/>
              <a:gd name="connsiteX2" fmla="*/ 3790753 w 4545783"/>
              <a:gd name="connsiteY2" fmla="*/ 594461 h 1471658"/>
              <a:gd name="connsiteX3" fmla="*/ 4502956 w 4545783"/>
              <a:gd name="connsiteY3" fmla="*/ 1420539 h 1471658"/>
              <a:gd name="connsiteX4" fmla="*/ 4545783 w 4545783"/>
              <a:gd name="connsiteY4" fmla="*/ 1471658 h 1471658"/>
              <a:gd name="connsiteX5" fmla="*/ 8410 w 4545783"/>
              <a:gd name="connsiteY5" fmla="*/ 1471658 h 1471658"/>
              <a:gd name="connsiteX6" fmla="*/ 5256 w 4545783"/>
              <a:gd name="connsiteY6" fmla="*/ 1465529 h 1471658"/>
              <a:gd name="connsiteX7" fmla="*/ 678565 w 4545783"/>
              <a:gd name="connsiteY7" fmla="*/ 671693 h 1471658"/>
              <a:gd name="connsiteX0" fmla="*/ 678565 w 4545783"/>
              <a:gd name="connsiteY0" fmla="*/ 671387 h 1471352"/>
              <a:gd name="connsiteX1" fmla="*/ 2039380 w 4545783"/>
              <a:gd name="connsiteY1" fmla="*/ 395 h 1471352"/>
              <a:gd name="connsiteX2" fmla="*/ 3790754 w 4545783"/>
              <a:gd name="connsiteY2" fmla="*/ 594155 h 1471352"/>
              <a:gd name="connsiteX3" fmla="*/ 4502956 w 4545783"/>
              <a:gd name="connsiteY3" fmla="*/ 1420233 h 1471352"/>
              <a:gd name="connsiteX4" fmla="*/ 4545783 w 4545783"/>
              <a:gd name="connsiteY4" fmla="*/ 1471352 h 1471352"/>
              <a:gd name="connsiteX5" fmla="*/ 8410 w 4545783"/>
              <a:gd name="connsiteY5" fmla="*/ 1471352 h 1471352"/>
              <a:gd name="connsiteX6" fmla="*/ 5256 w 4545783"/>
              <a:gd name="connsiteY6" fmla="*/ 1465223 h 1471352"/>
              <a:gd name="connsiteX7" fmla="*/ 678565 w 4545783"/>
              <a:gd name="connsiteY7" fmla="*/ 671387 h 1471352"/>
              <a:gd name="connsiteX0" fmla="*/ 711617 w 4545466"/>
              <a:gd name="connsiteY0" fmla="*/ 460726 h 1472427"/>
              <a:gd name="connsiteX1" fmla="*/ 2039063 w 4545466"/>
              <a:gd name="connsiteY1" fmla="*/ 1470 h 1472427"/>
              <a:gd name="connsiteX2" fmla="*/ 3790437 w 4545466"/>
              <a:gd name="connsiteY2" fmla="*/ 595230 h 1472427"/>
              <a:gd name="connsiteX3" fmla="*/ 4502639 w 4545466"/>
              <a:gd name="connsiteY3" fmla="*/ 1421308 h 1472427"/>
              <a:gd name="connsiteX4" fmla="*/ 4545466 w 4545466"/>
              <a:gd name="connsiteY4" fmla="*/ 1472427 h 1472427"/>
              <a:gd name="connsiteX5" fmla="*/ 8093 w 4545466"/>
              <a:gd name="connsiteY5" fmla="*/ 1472427 h 1472427"/>
              <a:gd name="connsiteX6" fmla="*/ 4939 w 4545466"/>
              <a:gd name="connsiteY6" fmla="*/ 1466298 h 1472427"/>
              <a:gd name="connsiteX7" fmla="*/ 711617 w 4545466"/>
              <a:gd name="connsiteY7" fmla="*/ 460726 h 1472427"/>
              <a:gd name="connsiteX0" fmla="*/ 449252 w 4550048"/>
              <a:gd name="connsiteY0" fmla="*/ 689998 h 1471552"/>
              <a:gd name="connsiteX1" fmla="*/ 2043645 w 4550048"/>
              <a:gd name="connsiteY1" fmla="*/ 595 h 1471552"/>
              <a:gd name="connsiteX2" fmla="*/ 3795019 w 4550048"/>
              <a:gd name="connsiteY2" fmla="*/ 594355 h 1471552"/>
              <a:gd name="connsiteX3" fmla="*/ 4507221 w 4550048"/>
              <a:gd name="connsiteY3" fmla="*/ 1420433 h 1471552"/>
              <a:gd name="connsiteX4" fmla="*/ 4550048 w 4550048"/>
              <a:gd name="connsiteY4" fmla="*/ 1471552 h 1471552"/>
              <a:gd name="connsiteX5" fmla="*/ 12675 w 4550048"/>
              <a:gd name="connsiteY5" fmla="*/ 1471552 h 1471552"/>
              <a:gd name="connsiteX6" fmla="*/ 9521 w 4550048"/>
              <a:gd name="connsiteY6" fmla="*/ 1465423 h 1471552"/>
              <a:gd name="connsiteX7" fmla="*/ 449252 w 4550048"/>
              <a:gd name="connsiteY7" fmla="*/ 689998 h 1471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50048" h="1471552">
                <a:moveTo>
                  <a:pt x="449252" y="689998"/>
                </a:moveTo>
                <a:cubicBezTo>
                  <a:pt x="802444" y="445860"/>
                  <a:pt x="1486017" y="16535"/>
                  <a:pt x="2043645" y="595"/>
                </a:cubicBezTo>
                <a:cubicBezTo>
                  <a:pt x="2601273" y="-15345"/>
                  <a:pt x="3390958" y="291964"/>
                  <a:pt x="3795019" y="594355"/>
                </a:cubicBezTo>
                <a:cubicBezTo>
                  <a:pt x="3943447" y="712515"/>
                  <a:pt x="4435974" y="1346157"/>
                  <a:pt x="4507221" y="1420433"/>
                </a:cubicBezTo>
                <a:lnTo>
                  <a:pt x="4550048" y="1471552"/>
                </a:lnTo>
                <a:lnTo>
                  <a:pt x="12675" y="1471552"/>
                </a:lnTo>
                <a:lnTo>
                  <a:pt x="9521" y="1465423"/>
                </a:lnTo>
                <a:cubicBezTo>
                  <a:pt x="-50260" y="1255260"/>
                  <a:pt x="180423" y="904090"/>
                  <a:pt x="449252" y="689998"/>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7" name="任意多边形 6"/>
          <p:cNvSpPr/>
          <p:nvPr/>
        </p:nvSpPr>
        <p:spPr>
          <a:xfrm flipV="1">
            <a:off x="165100" y="6665746"/>
            <a:ext cx="1052790" cy="192253"/>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9" name="任意多边形 8"/>
          <p:cNvSpPr/>
          <p:nvPr/>
        </p:nvSpPr>
        <p:spPr>
          <a:xfrm>
            <a:off x="266700" y="5841309"/>
            <a:ext cx="951190" cy="708786"/>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0" name="任意多边形 9"/>
          <p:cNvSpPr/>
          <p:nvPr/>
        </p:nvSpPr>
        <p:spPr>
          <a:xfrm flipV="1">
            <a:off x="2390683" y="6550095"/>
            <a:ext cx="951191" cy="178853"/>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solidFill>
            <a:schemeClr val="bg1"/>
          </a:solidFill>
          <a:ln>
            <a:noFill/>
          </a:ln>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20" name="任意多边形 19"/>
          <p:cNvSpPr/>
          <p:nvPr/>
        </p:nvSpPr>
        <p:spPr>
          <a:xfrm>
            <a:off x="4161107" y="4253156"/>
            <a:ext cx="789801" cy="257306"/>
          </a:xfrm>
          <a:custGeom>
            <a:avLst/>
            <a:gdLst>
              <a:gd name="connsiteX0" fmla="*/ 1700032 w 1713014"/>
              <a:gd name="connsiteY0" fmla="*/ 53 h 558076"/>
              <a:gd name="connsiteX1" fmla="*/ 1700032 w 1713014"/>
              <a:gd name="connsiteY1" fmla="*/ 23419 h 558076"/>
              <a:gd name="connsiteX2" fmla="*/ 1528582 w 1713014"/>
              <a:gd name="connsiteY2" fmla="*/ 125019 h 558076"/>
              <a:gd name="connsiteX3" fmla="*/ 1376182 w 1713014"/>
              <a:gd name="connsiteY3" fmla="*/ 169469 h 558076"/>
              <a:gd name="connsiteX4" fmla="*/ 1223782 w 1713014"/>
              <a:gd name="connsiteY4" fmla="*/ 226619 h 558076"/>
              <a:gd name="connsiteX5" fmla="*/ 973007 w 1713014"/>
              <a:gd name="connsiteY5" fmla="*/ 369345 h 558076"/>
              <a:gd name="connsiteX6" fmla="*/ 959142 w 1713014"/>
              <a:gd name="connsiteY6" fmla="*/ 376540 h 558076"/>
              <a:gd name="connsiteX7" fmla="*/ 969782 w 1713014"/>
              <a:gd name="connsiteY7" fmla="*/ 379019 h 558076"/>
              <a:gd name="connsiteX8" fmla="*/ 988832 w 1713014"/>
              <a:gd name="connsiteY8" fmla="*/ 455219 h 558076"/>
              <a:gd name="connsiteX9" fmla="*/ 1045982 w 1713014"/>
              <a:gd name="connsiteY9" fmla="*/ 480619 h 558076"/>
              <a:gd name="connsiteX10" fmla="*/ 950732 w 1713014"/>
              <a:gd name="connsiteY10" fmla="*/ 531419 h 558076"/>
              <a:gd name="connsiteX11" fmla="*/ 880882 w 1713014"/>
              <a:gd name="connsiteY11" fmla="*/ 556819 h 558076"/>
              <a:gd name="connsiteX12" fmla="*/ 791982 w 1713014"/>
              <a:gd name="connsiteY12" fmla="*/ 486969 h 558076"/>
              <a:gd name="connsiteX13" fmla="*/ 791982 w 1713014"/>
              <a:gd name="connsiteY13" fmla="*/ 423469 h 558076"/>
              <a:gd name="connsiteX14" fmla="*/ 784171 w 1713014"/>
              <a:gd name="connsiteY14" fmla="*/ 399386 h 558076"/>
              <a:gd name="connsiteX15" fmla="*/ 731508 w 1713014"/>
              <a:gd name="connsiteY15" fmla="*/ 393534 h 558076"/>
              <a:gd name="connsiteX16" fmla="*/ 616017 w 1713014"/>
              <a:gd name="connsiteY16" fmla="*/ 374881 h 558076"/>
              <a:gd name="connsiteX17" fmla="*/ 533467 w 1713014"/>
              <a:gd name="connsiteY17" fmla="*/ 374881 h 558076"/>
              <a:gd name="connsiteX18" fmla="*/ 387417 w 1713014"/>
              <a:gd name="connsiteY18" fmla="*/ 374881 h 558076"/>
              <a:gd name="connsiteX19" fmla="*/ 171517 w 1713014"/>
              <a:gd name="connsiteY19" fmla="*/ 412981 h 558076"/>
              <a:gd name="connsiteX20" fmla="*/ 67 w 1713014"/>
              <a:gd name="connsiteY20" fmla="*/ 400281 h 558076"/>
              <a:gd name="connsiteX21" fmla="*/ 190567 w 1713014"/>
              <a:gd name="connsiteY21" fmla="*/ 374881 h 558076"/>
              <a:gd name="connsiteX22" fmla="*/ 362017 w 1713014"/>
              <a:gd name="connsiteY22" fmla="*/ 349481 h 558076"/>
              <a:gd name="connsiteX23" fmla="*/ 577917 w 1713014"/>
              <a:gd name="connsiteY23" fmla="*/ 324081 h 558076"/>
              <a:gd name="connsiteX24" fmla="*/ 704917 w 1713014"/>
              <a:gd name="connsiteY24" fmla="*/ 336781 h 558076"/>
              <a:gd name="connsiteX25" fmla="*/ 786277 w 1713014"/>
              <a:gd name="connsiteY25" fmla="*/ 370912 h 558076"/>
              <a:gd name="connsiteX26" fmla="*/ 786506 w 1713014"/>
              <a:gd name="connsiteY26" fmla="*/ 371044 h 558076"/>
              <a:gd name="connsiteX27" fmla="*/ 795157 w 1713014"/>
              <a:gd name="connsiteY27" fmla="*/ 369097 h 558076"/>
              <a:gd name="connsiteX28" fmla="*/ 830082 w 1713014"/>
              <a:gd name="connsiteY28" fmla="*/ 372669 h 558076"/>
              <a:gd name="connsiteX29" fmla="*/ 901917 w 1713014"/>
              <a:gd name="connsiteY29" fmla="*/ 371082 h 558076"/>
              <a:gd name="connsiteX30" fmla="*/ 932206 w 1713014"/>
              <a:gd name="connsiteY30" fmla="*/ 372075 h 558076"/>
              <a:gd name="connsiteX31" fmla="*/ 963035 w 1713014"/>
              <a:gd name="connsiteY31" fmla="*/ 338141 h 558076"/>
              <a:gd name="connsiteX32" fmla="*/ 1058682 w 1713014"/>
              <a:gd name="connsiteY32" fmla="*/ 252019 h 558076"/>
              <a:gd name="connsiteX33" fmla="*/ 1223782 w 1713014"/>
              <a:gd name="connsiteY33" fmla="*/ 156769 h 558076"/>
              <a:gd name="connsiteX34" fmla="*/ 1522232 w 1713014"/>
              <a:gd name="connsiteY34" fmla="*/ 86919 h 558076"/>
              <a:gd name="connsiteX35" fmla="*/ 1680982 w 1713014"/>
              <a:gd name="connsiteY35" fmla="*/ 4369 h 558076"/>
              <a:gd name="connsiteX36" fmla="*/ 1700032 w 1713014"/>
              <a:gd name="connsiteY36" fmla="*/ 53 h 558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713014" h="558076">
                <a:moveTo>
                  <a:pt x="1700032" y="53"/>
                </a:moveTo>
                <a:cubicBezTo>
                  <a:pt x="1715510" y="-790"/>
                  <a:pt x="1719082" y="8338"/>
                  <a:pt x="1700032" y="23419"/>
                </a:cubicBezTo>
                <a:cubicBezTo>
                  <a:pt x="1674632" y="43527"/>
                  <a:pt x="1582557" y="100677"/>
                  <a:pt x="1528582" y="125019"/>
                </a:cubicBezTo>
                <a:cubicBezTo>
                  <a:pt x="1474607" y="149361"/>
                  <a:pt x="1426982" y="152536"/>
                  <a:pt x="1376182" y="169469"/>
                </a:cubicBezTo>
                <a:cubicBezTo>
                  <a:pt x="1325382" y="186402"/>
                  <a:pt x="1298924" y="189577"/>
                  <a:pt x="1223782" y="226619"/>
                </a:cubicBezTo>
                <a:cubicBezTo>
                  <a:pt x="1167426" y="254400"/>
                  <a:pt x="1043204" y="330998"/>
                  <a:pt x="973007" y="369345"/>
                </a:cubicBezTo>
                <a:lnTo>
                  <a:pt x="959142" y="376540"/>
                </a:lnTo>
                <a:lnTo>
                  <a:pt x="969782" y="379019"/>
                </a:lnTo>
                <a:cubicBezTo>
                  <a:pt x="996240" y="392777"/>
                  <a:pt x="976132" y="438286"/>
                  <a:pt x="988832" y="455219"/>
                </a:cubicBezTo>
                <a:cubicBezTo>
                  <a:pt x="1001532" y="472152"/>
                  <a:pt x="1052332" y="467919"/>
                  <a:pt x="1045982" y="480619"/>
                </a:cubicBezTo>
                <a:cubicBezTo>
                  <a:pt x="1039632" y="493319"/>
                  <a:pt x="978249" y="526127"/>
                  <a:pt x="950732" y="531419"/>
                </a:cubicBezTo>
                <a:cubicBezTo>
                  <a:pt x="923215" y="536711"/>
                  <a:pt x="907340" y="564227"/>
                  <a:pt x="880882" y="556819"/>
                </a:cubicBezTo>
                <a:cubicBezTo>
                  <a:pt x="854424" y="549411"/>
                  <a:pt x="806799" y="509194"/>
                  <a:pt x="791982" y="486969"/>
                </a:cubicBezTo>
                <a:cubicBezTo>
                  <a:pt x="777165" y="464744"/>
                  <a:pt x="794099" y="442519"/>
                  <a:pt x="791982" y="423469"/>
                </a:cubicBezTo>
                <a:lnTo>
                  <a:pt x="784171" y="399386"/>
                </a:lnTo>
                <a:lnTo>
                  <a:pt x="731508" y="393534"/>
                </a:lnTo>
                <a:cubicBezTo>
                  <a:pt x="686396" y="387581"/>
                  <a:pt x="637713" y="379644"/>
                  <a:pt x="616017" y="374881"/>
                </a:cubicBezTo>
                <a:cubicBezTo>
                  <a:pt x="572625" y="365356"/>
                  <a:pt x="571567" y="374881"/>
                  <a:pt x="533467" y="374881"/>
                </a:cubicBezTo>
                <a:cubicBezTo>
                  <a:pt x="533467" y="374881"/>
                  <a:pt x="447742" y="368531"/>
                  <a:pt x="387417" y="374881"/>
                </a:cubicBezTo>
                <a:cubicBezTo>
                  <a:pt x="327092" y="381231"/>
                  <a:pt x="236075" y="408748"/>
                  <a:pt x="171517" y="412981"/>
                </a:cubicBezTo>
                <a:cubicBezTo>
                  <a:pt x="106959" y="417214"/>
                  <a:pt x="-3108" y="406631"/>
                  <a:pt x="67" y="400281"/>
                </a:cubicBezTo>
                <a:cubicBezTo>
                  <a:pt x="3242" y="393931"/>
                  <a:pt x="130242" y="383348"/>
                  <a:pt x="190567" y="374881"/>
                </a:cubicBezTo>
                <a:cubicBezTo>
                  <a:pt x="190567" y="374881"/>
                  <a:pt x="297459" y="357948"/>
                  <a:pt x="362017" y="349481"/>
                </a:cubicBezTo>
                <a:cubicBezTo>
                  <a:pt x="426575" y="341014"/>
                  <a:pt x="520767" y="326198"/>
                  <a:pt x="577917" y="324081"/>
                </a:cubicBezTo>
                <a:cubicBezTo>
                  <a:pt x="635067" y="321964"/>
                  <a:pt x="663642" y="324081"/>
                  <a:pt x="704917" y="336781"/>
                </a:cubicBezTo>
                <a:cubicBezTo>
                  <a:pt x="725555" y="343131"/>
                  <a:pt x="759421" y="357419"/>
                  <a:pt x="786277" y="370912"/>
                </a:cubicBezTo>
                <a:lnTo>
                  <a:pt x="786506" y="371044"/>
                </a:lnTo>
                <a:lnTo>
                  <a:pt x="795157" y="369097"/>
                </a:lnTo>
                <a:cubicBezTo>
                  <a:pt x="803095" y="370023"/>
                  <a:pt x="814207" y="372140"/>
                  <a:pt x="830082" y="372669"/>
                </a:cubicBezTo>
                <a:cubicBezTo>
                  <a:pt x="845957" y="373198"/>
                  <a:pt x="874268" y="371346"/>
                  <a:pt x="901917" y="371082"/>
                </a:cubicBezTo>
                <a:lnTo>
                  <a:pt x="932206" y="372075"/>
                </a:lnTo>
                <a:lnTo>
                  <a:pt x="963035" y="338141"/>
                </a:lnTo>
                <a:cubicBezTo>
                  <a:pt x="993594" y="307581"/>
                  <a:pt x="1033811" y="271598"/>
                  <a:pt x="1058682" y="252019"/>
                </a:cubicBezTo>
                <a:cubicBezTo>
                  <a:pt x="1108424" y="212861"/>
                  <a:pt x="1146524" y="184286"/>
                  <a:pt x="1223782" y="156769"/>
                </a:cubicBezTo>
                <a:cubicBezTo>
                  <a:pt x="1301040" y="129252"/>
                  <a:pt x="1446032" y="112319"/>
                  <a:pt x="1522232" y="86919"/>
                </a:cubicBezTo>
                <a:cubicBezTo>
                  <a:pt x="1598432" y="61519"/>
                  <a:pt x="1651349" y="14952"/>
                  <a:pt x="1680982" y="4369"/>
                </a:cubicBezTo>
                <a:cubicBezTo>
                  <a:pt x="1688390" y="1723"/>
                  <a:pt x="1694873" y="334"/>
                  <a:pt x="1700032" y="53"/>
                </a:cubicBezTo>
                <a:close/>
              </a:path>
            </a:pathLst>
          </a:custGeom>
          <a:solidFill>
            <a:srgbClr val="A06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160472" y="4156315"/>
            <a:ext cx="650759" cy="193682"/>
          </a:xfrm>
          <a:custGeom>
            <a:avLst/>
            <a:gdLst>
              <a:gd name="connsiteX0" fmla="*/ 233635 w 1411444"/>
              <a:gd name="connsiteY0" fmla="*/ 42 h 420081"/>
              <a:gd name="connsiteX1" fmla="*/ 455885 w 1411444"/>
              <a:gd name="connsiteY1" fmla="*/ 31792 h 420081"/>
              <a:gd name="connsiteX2" fmla="*/ 570185 w 1411444"/>
              <a:gd name="connsiteY2" fmla="*/ 101642 h 420081"/>
              <a:gd name="connsiteX3" fmla="*/ 708000 w 1411444"/>
              <a:gd name="connsiteY3" fmla="*/ 215644 h 420081"/>
              <a:gd name="connsiteX4" fmla="*/ 728587 w 1411444"/>
              <a:gd name="connsiteY4" fmla="*/ 239825 h 420081"/>
              <a:gd name="connsiteX5" fmla="*/ 749672 w 1411444"/>
              <a:gd name="connsiteY5" fmla="*/ 234496 h 420081"/>
              <a:gd name="connsiteX6" fmla="*/ 793063 w 1411444"/>
              <a:gd name="connsiteY6" fmla="*/ 234463 h 420081"/>
              <a:gd name="connsiteX7" fmla="*/ 814313 w 1411444"/>
              <a:gd name="connsiteY7" fmla="*/ 216586 h 420081"/>
              <a:gd name="connsiteX8" fmla="*/ 944835 w 1411444"/>
              <a:gd name="connsiteY8" fmla="*/ 133391 h 420081"/>
              <a:gd name="connsiteX9" fmla="*/ 1065485 w 1411444"/>
              <a:gd name="connsiteY9" fmla="*/ 57191 h 420081"/>
              <a:gd name="connsiteX10" fmla="*/ 1224235 w 1411444"/>
              <a:gd name="connsiteY10" fmla="*/ 38141 h 420081"/>
              <a:gd name="connsiteX11" fmla="*/ 1389335 w 1411444"/>
              <a:gd name="connsiteY11" fmla="*/ 114341 h 420081"/>
              <a:gd name="connsiteX12" fmla="*/ 1408385 w 1411444"/>
              <a:gd name="connsiteY12" fmla="*/ 133391 h 420081"/>
              <a:gd name="connsiteX13" fmla="*/ 1376635 w 1411444"/>
              <a:gd name="connsiteY13" fmla="*/ 146091 h 420081"/>
              <a:gd name="connsiteX14" fmla="*/ 1294085 w 1411444"/>
              <a:gd name="connsiteY14" fmla="*/ 107991 h 420081"/>
              <a:gd name="connsiteX15" fmla="*/ 1154385 w 1411444"/>
              <a:gd name="connsiteY15" fmla="*/ 95291 h 420081"/>
              <a:gd name="connsiteX16" fmla="*/ 1001985 w 1411444"/>
              <a:gd name="connsiteY16" fmla="*/ 158791 h 420081"/>
              <a:gd name="connsiteX17" fmla="*/ 881335 w 1411444"/>
              <a:gd name="connsiteY17" fmla="*/ 228641 h 420081"/>
              <a:gd name="connsiteX18" fmla="*/ 830295 w 1411444"/>
              <a:gd name="connsiteY18" fmla="*/ 240166 h 420081"/>
              <a:gd name="connsiteX19" fmla="*/ 836885 w 1411444"/>
              <a:gd name="connsiteY19" fmla="*/ 241342 h 420081"/>
              <a:gd name="connsiteX20" fmla="*/ 862285 w 1411444"/>
              <a:gd name="connsiteY20" fmla="*/ 285792 h 420081"/>
              <a:gd name="connsiteX21" fmla="*/ 862285 w 1411444"/>
              <a:gd name="connsiteY21" fmla="*/ 330242 h 420081"/>
              <a:gd name="connsiteX22" fmla="*/ 836885 w 1411444"/>
              <a:gd name="connsiteY22" fmla="*/ 349292 h 420081"/>
              <a:gd name="connsiteX23" fmla="*/ 728935 w 1411444"/>
              <a:gd name="connsiteY23" fmla="*/ 419142 h 420081"/>
              <a:gd name="connsiteX24" fmla="*/ 690835 w 1411444"/>
              <a:gd name="connsiteY24" fmla="*/ 387392 h 420081"/>
              <a:gd name="connsiteX25" fmla="*/ 595585 w 1411444"/>
              <a:gd name="connsiteY25" fmla="*/ 355642 h 420081"/>
              <a:gd name="connsiteX26" fmla="*/ 659085 w 1411444"/>
              <a:gd name="connsiteY26" fmla="*/ 323892 h 420081"/>
              <a:gd name="connsiteX27" fmla="*/ 671537 w 1411444"/>
              <a:gd name="connsiteY27" fmla="*/ 303999 h 420081"/>
              <a:gd name="connsiteX28" fmla="*/ 675296 w 1411444"/>
              <a:gd name="connsiteY28" fmla="*/ 297575 h 420081"/>
              <a:gd name="connsiteX29" fmla="*/ 662750 w 1411444"/>
              <a:gd name="connsiteY29" fmla="*/ 287653 h 420081"/>
              <a:gd name="connsiteX30" fmla="*/ 424135 w 1411444"/>
              <a:gd name="connsiteY30" fmla="*/ 82592 h 420081"/>
              <a:gd name="connsiteX31" fmla="*/ 227285 w 1411444"/>
              <a:gd name="connsiteY31" fmla="*/ 44492 h 420081"/>
              <a:gd name="connsiteX32" fmla="*/ 87585 w 1411444"/>
              <a:gd name="connsiteY32" fmla="*/ 44492 h 420081"/>
              <a:gd name="connsiteX33" fmla="*/ 5035 w 1411444"/>
              <a:gd name="connsiteY33" fmla="*/ 25442 h 420081"/>
              <a:gd name="connsiteX34" fmla="*/ 233635 w 1411444"/>
              <a:gd name="connsiteY34" fmla="*/ 42 h 420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11444" h="420081">
                <a:moveTo>
                  <a:pt x="233635" y="42"/>
                </a:moveTo>
                <a:cubicBezTo>
                  <a:pt x="308777" y="1100"/>
                  <a:pt x="399793" y="14859"/>
                  <a:pt x="455885" y="31792"/>
                </a:cubicBezTo>
                <a:cubicBezTo>
                  <a:pt x="511977" y="48725"/>
                  <a:pt x="523618" y="65659"/>
                  <a:pt x="570185" y="101642"/>
                </a:cubicBezTo>
                <a:cubicBezTo>
                  <a:pt x="605110" y="128629"/>
                  <a:pt x="669801" y="178239"/>
                  <a:pt x="708000" y="215644"/>
                </a:cubicBezTo>
                <a:lnTo>
                  <a:pt x="728587" y="239825"/>
                </a:lnTo>
                <a:lnTo>
                  <a:pt x="749672" y="234496"/>
                </a:lnTo>
                <a:lnTo>
                  <a:pt x="793063" y="234463"/>
                </a:lnTo>
                <a:lnTo>
                  <a:pt x="814313" y="216586"/>
                </a:lnTo>
                <a:cubicBezTo>
                  <a:pt x="847998" y="192724"/>
                  <a:pt x="910704" y="155616"/>
                  <a:pt x="944835" y="133391"/>
                </a:cubicBezTo>
                <a:cubicBezTo>
                  <a:pt x="990343" y="103758"/>
                  <a:pt x="1018918" y="73066"/>
                  <a:pt x="1065485" y="57191"/>
                </a:cubicBezTo>
                <a:cubicBezTo>
                  <a:pt x="1112052" y="41316"/>
                  <a:pt x="1170260" y="28616"/>
                  <a:pt x="1224235" y="38141"/>
                </a:cubicBezTo>
                <a:cubicBezTo>
                  <a:pt x="1278210" y="47666"/>
                  <a:pt x="1358643" y="98466"/>
                  <a:pt x="1389335" y="114341"/>
                </a:cubicBezTo>
                <a:cubicBezTo>
                  <a:pt x="1420027" y="130216"/>
                  <a:pt x="1410502" y="128099"/>
                  <a:pt x="1408385" y="133391"/>
                </a:cubicBezTo>
                <a:cubicBezTo>
                  <a:pt x="1406268" y="138683"/>
                  <a:pt x="1395685" y="150324"/>
                  <a:pt x="1376635" y="146091"/>
                </a:cubicBezTo>
                <a:cubicBezTo>
                  <a:pt x="1357585" y="141858"/>
                  <a:pt x="1331127" y="116458"/>
                  <a:pt x="1294085" y="107991"/>
                </a:cubicBezTo>
                <a:cubicBezTo>
                  <a:pt x="1257043" y="99524"/>
                  <a:pt x="1203068" y="86824"/>
                  <a:pt x="1154385" y="95291"/>
                </a:cubicBezTo>
                <a:cubicBezTo>
                  <a:pt x="1105702" y="103758"/>
                  <a:pt x="1047493" y="136566"/>
                  <a:pt x="1001985" y="158791"/>
                </a:cubicBezTo>
                <a:cubicBezTo>
                  <a:pt x="956477" y="181016"/>
                  <a:pt x="916260" y="215941"/>
                  <a:pt x="881335" y="228641"/>
                </a:cubicBezTo>
                <a:lnTo>
                  <a:pt x="830295" y="240166"/>
                </a:lnTo>
                <a:lnTo>
                  <a:pt x="836885" y="241342"/>
                </a:lnTo>
                <a:cubicBezTo>
                  <a:pt x="860168" y="248750"/>
                  <a:pt x="858052" y="270975"/>
                  <a:pt x="862285" y="285792"/>
                </a:cubicBezTo>
                <a:cubicBezTo>
                  <a:pt x="866518" y="300609"/>
                  <a:pt x="866518" y="319659"/>
                  <a:pt x="862285" y="330242"/>
                </a:cubicBezTo>
                <a:cubicBezTo>
                  <a:pt x="858052" y="340825"/>
                  <a:pt x="859110" y="334475"/>
                  <a:pt x="836885" y="349292"/>
                </a:cubicBezTo>
                <a:cubicBezTo>
                  <a:pt x="814660" y="364109"/>
                  <a:pt x="753277" y="412792"/>
                  <a:pt x="728935" y="419142"/>
                </a:cubicBezTo>
                <a:cubicBezTo>
                  <a:pt x="704593" y="425492"/>
                  <a:pt x="713060" y="397975"/>
                  <a:pt x="690835" y="387392"/>
                </a:cubicBezTo>
                <a:cubicBezTo>
                  <a:pt x="668610" y="376809"/>
                  <a:pt x="600877" y="366225"/>
                  <a:pt x="595585" y="355642"/>
                </a:cubicBezTo>
                <a:cubicBezTo>
                  <a:pt x="590293" y="345059"/>
                  <a:pt x="643210" y="345059"/>
                  <a:pt x="659085" y="323892"/>
                </a:cubicBezTo>
                <a:cubicBezTo>
                  <a:pt x="663054" y="318600"/>
                  <a:pt x="667155" y="311655"/>
                  <a:pt x="671537" y="303999"/>
                </a:cubicBezTo>
                <a:lnTo>
                  <a:pt x="675296" y="297575"/>
                </a:lnTo>
                <a:lnTo>
                  <a:pt x="662750" y="287653"/>
                </a:lnTo>
                <a:cubicBezTo>
                  <a:pt x="603672" y="237126"/>
                  <a:pt x="490810" y="120560"/>
                  <a:pt x="424135" y="82592"/>
                </a:cubicBezTo>
                <a:cubicBezTo>
                  <a:pt x="347935" y="39200"/>
                  <a:pt x="283377" y="50842"/>
                  <a:pt x="227285" y="44492"/>
                </a:cubicBezTo>
                <a:cubicBezTo>
                  <a:pt x="171193" y="38142"/>
                  <a:pt x="124627" y="47667"/>
                  <a:pt x="87585" y="44492"/>
                </a:cubicBezTo>
                <a:cubicBezTo>
                  <a:pt x="50543" y="41317"/>
                  <a:pt x="-19307" y="32850"/>
                  <a:pt x="5035" y="25442"/>
                </a:cubicBezTo>
                <a:cubicBezTo>
                  <a:pt x="29377" y="18034"/>
                  <a:pt x="158493" y="-1016"/>
                  <a:pt x="233635" y="42"/>
                </a:cubicBezTo>
                <a:close/>
              </a:path>
            </a:pathLst>
          </a:custGeom>
          <a:solidFill>
            <a:srgbClr val="A06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FD09A59F-A546-4F22-8792-01516FF3D03E}"/>
              </a:ext>
            </a:extLst>
          </p:cNvPr>
          <p:cNvSpPr/>
          <p:nvPr/>
        </p:nvSpPr>
        <p:spPr>
          <a:xfrm>
            <a:off x="1259114" y="397632"/>
            <a:ext cx="10170886" cy="296363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（三）</a:t>
            </a:r>
            <a:endParaRPr kumimoji="0" lang="en-US" altLang="zh-CN" sz="32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12.</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弃掷埋没粪土 </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不能销蚀 </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其见遗</a:t>
            </a:r>
            <a:r>
              <a:rPr lang="zh-CN" altLang="en-US" sz="3200" b="1" kern="0">
                <a:solidFill>
                  <a:prstClr val="black"/>
                </a:solidFill>
                <a:latin typeface="楷体" panose="02010609060101010101" pitchFamily="49" charset="-122"/>
                <a:ea typeface="楷体" panose="02010609060101010101" pitchFamily="49" charset="-122"/>
                <a:cs typeface="Times New Roman" panose="02020603050405020304" pitchFamily="18" charset="0"/>
              </a:rPr>
              <a:t>于一时 </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必有收而宝之于后世者 </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虽其埋没而未出 </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其精气光怪已能常自发见 </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而物亦不能掩也</a:t>
            </a:r>
            <a:endParaRPr kumimoji="0" lang="zh-CN" altLang="zh-CN" sz="32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5170959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grpSp>
        <p:nvGrpSpPr>
          <p:cNvPr id="62" name="组合 61"/>
          <p:cNvGrpSpPr/>
          <p:nvPr/>
        </p:nvGrpSpPr>
        <p:grpSpPr>
          <a:xfrm>
            <a:off x="349328" y="4667830"/>
            <a:ext cx="5051320" cy="786779"/>
            <a:chOff x="-247102" y="1778346"/>
            <a:chExt cx="6402636" cy="997256"/>
          </a:xfrm>
        </p:grpSpPr>
        <p:sp>
          <p:nvSpPr>
            <p:cNvPr id="59" name="任意多边形 58"/>
            <p:cNvSpPr/>
            <p:nvPr/>
          </p:nvSpPr>
          <p:spPr>
            <a:xfrm>
              <a:off x="-91030" y="1778346"/>
              <a:ext cx="6246564" cy="997256"/>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a:off x="-247102" y="1885825"/>
              <a:ext cx="6246564" cy="743868"/>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168024" y="1820574"/>
              <a:ext cx="6246564" cy="890766"/>
            </a:xfrm>
            <a:custGeom>
              <a:avLst/>
              <a:gdLst>
                <a:gd name="connsiteX0" fmla="*/ 0 w 6246564"/>
                <a:gd name="connsiteY0" fmla="*/ 9792 h 902158"/>
                <a:gd name="connsiteX1" fmla="*/ 2445745 w 6246564"/>
                <a:gd name="connsiteY1" fmla="*/ 9792 h 902158"/>
                <a:gd name="connsiteX2" fmla="*/ 2809302 w 6246564"/>
                <a:gd name="connsiteY2" fmla="*/ 9792 h 902158"/>
                <a:gd name="connsiteX3" fmla="*/ 2952521 w 6246564"/>
                <a:gd name="connsiteY3" fmla="*/ 141994 h 902158"/>
                <a:gd name="connsiteX4" fmla="*/ 2886420 w 6246564"/>
                <a:gd name="connsiteY4" fmla="*/ 384365 h 902158"/>
                <a:gd name="connsiteX5" fmla="*/ 2434728 w 6246564"/>
                <a:gd name="connsiteY5" fmla="*/ 406399 h 902158"/>
                <a:gd name="connsiteX6" fmla="*/ 2324559 w 6246564"/>
                <a:gd name="connsiteY6" fmla="*/ 725888 h 902158"/>
                <a:gd name="connsiteX7" fmla="*/ 2500829 w 6246564"/>
                <a:gd name="connsiteY7" fmla="*/ 902158 h 902158"/>
                <a:gd name="connsiteX8" fmla="*/ 6246564 w 6246564"/>
                <a:gd name="connsiteY8" fmla="*/ 880124 h 902158"/>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8642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3555 h 905921"/>
                <a:gd name="connsiteX1" fmla="*/ 2445745 w 6246564"/>
                <a:gd name="connsiteY1" fmla="*/ 13555 h 905921"/>
                <a:gd name="connsiteX2" fmla="*/ 2809302 w 6246564"/>
                <a:gd name="connsiteY2" fmla="*/ 13555 h 905921"/>
                <a:gd name="connsiteX3" fmla="*/ 3009671 w 6246564"/>
                <a:gd name="connsiteY3" fmla="*/ 196557 h 905921"/>
                <a:gd name="connsiteX4" fmla="*/ 2829270 w 6246564"/>
                <a:gd name="connsiteY4" fmla="*/ 388128 h 905921"/>
                <a:gd name="connsiteX5" fmla="*/ 2434728 w 6246564"/>
                <a:gd name="connsiteY5" fmla="*/ 410162 h 905921"/>
                <a:gd name="connsiteX6" fmla="*/ 2324559 w 6246564"/>
                <a:gd name="connsiteY6" fmla="*/ 729651 h 905921"/>
                <a:gd name="connsiteX7" fmla="*/ 2500829 w 6246564"/>
                <a:gd name="connsiteY7" fmla="*/ 905921 h 905921"/>
                <a:gd name="connsiteX8" fmla="*/ 6246564 w 6246564"/>
                <a:gd name="connsiteY8" fmla="*/ 883887 h 905921"/>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14966 h 907332"/>
                <a:gd name="connsiteX1" fmla="*/ 2445745 w 6246564"/>
                <a:gd name="connsiteY1" fmla="*/ 14966 h 907332"/>
                <a:gd name="connsiteX2" fmla="*/ 2809302 w 6246564"/>
                <a:gd name="connsiteY2" fmla="*/ 14966 h 907332"/>
                <a:gd name="connsiteX3" fmla="*/ 2984271 w 6246564"/>
                <a:gd name="connsiteY3" fmla="*/ 217018 h 907332"/>
                <a:gd name="connsiteX4" fmla="*/ 2829270 w 6246564"/>
                <a:gd name="connsiteY4" fmla="*/ 389539 h 907332"/>
                <a:gd name="connsiteX5" fmla="*/ 2434728 w 6246564"/>
                <a:gd name="connsiteY5" fmla="*/ 411573 h 907332"/>
                <a:gd name="connsiteX6" fmla="*/ 2324559 w 6246564"/>
                <a:gd name="connsiteY6" fmla="*/ 731062 h 907332"/>
                <a:gd name="connsiteX7" fmla="*/ 2500829 w 6246564"/>
                <a:gd name="connsiteY7" fmla="*/ 907332 h 907332"/>
                <a:gd name="connsiteX8" fmla="*/ 6246564 w 6246564"/>
                <a:gd name="connsiteY8" fmla="*/ 885298 h 907332"/>
                <a:gd name="connsiteX0" fmla="*/ 0 w 6246564"/>
                <a:gd name="connsiteY0" fmla="*/ 5770 h 898136"/>
                <a:gd name="connsiteX1" fmla="*/ 2445745 w 6246564"/>
                <a:gd name="connsiteY1" fmla="*/ 5770 h 898136"/>
                <a:gd name="connsiteX2" fmla="*/ 2809302 w 6246564"/>
                <a:gd name="connsiteY2" fmla="*/ 18470 h 898136"/>
                <a:gd name="connsiteX3" fmla="*/ 2984271 w 6246564"/>
                <a:gd name="connsiteY3" fmla="*/ 207822 h 898136"/>
                <a:gd name="connsiteX4" fmla="*/ 2829270 w 6246564"/>
                <a:gd name="connsiteY4" fmla="*/ 380343 h 898136"/>
                <a:gd name="connsiteX5" fmla="*/ 2434728 w 6246564"/>
                <a:gd name="connsiteY5" fmla="*/ 402377 h 898136"/>
                <a:gd name="connsiteX6" fmla="*/ 2324559 w 6246564"/>
                <a:gd name="connsiteY6" fmla="*/ 721866 h 898136"/>
                <a:gd name="connsiteX7" fmla="*/ 2500829 w 6246564"/>
                <a:gd name="connsiteY7" fmla="*/ 898136 h 898136"/>
                <a:gd name="connsiteX8" fmla="*/ 6246564 w 6246564"/>
                <a:gd name="connsiteY8" fmla="*/ 876102 h 89813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324559 w 6246564"/>
                <a:gd name="connsiteY6" fmla="*/ 716846 h 893116"/>
                <a:gd name="connsiteX7" fmla="*/ 2500829 w 6246564"/>
                <a:gd name="connsiteY7" fmla="*/ 893116 h 893116"/>
                <a:gd name="connsiteX8" fmla="*/ 6246564 w 6246564"/>
                <a:gd name="connsiteY8" fmla="*/ 871082 h 893116"/>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907381"/>
                <a:gd name="connsiteX1" fmla="*/ 2445745 w 6246564"/>
                <a:gd name="connsiteY1" fmla="*/ 750 h 907381"/>
                <a:gd name="connsiteX2" fmla="*/ 2809302 w 6246564"/>
                <a:gd name="connsiteY2" fmla="*/ 13450 h 907381"/>
                <a:gd name="connsiteX3" fmla="*/ 2984271 w 6246564"/>
                <a:gd name="connsiteY3" fmla="*/ 202802 h 907381"/>
                <a:gd name="connsiteX4" fmla="*/ 2829270 w 6246564"/>
                <a:gd name="connsiteY4" fmla="*/ 375323 h 907381"/>
                <a:gd name="connsiteX5" fmla="*/ 2434728 w 6246564"/>
                <a:gd name="connsiteY5" fmla="*/ 397357 h 907381"/>
                <a:gd name="connsiteX6" fmla="*/ 2292809 w 6246564"/>
                <a:gd name="connsiteY6" fmla="*/ 634296 h 907381"/>
                <a:gd name="connsiteX7" fmla="*/ 2500829 w 6246564"/>
                <a:gd name="connsiteY7" fmla="*/ 893116 h 907381"/>
                <a:gd name="connsiteX8" fmla="*/ 6246564 w 6246564"/>
                <a:gd name="connsiteY8" fmla="*/ 871082 h 907381"/>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34728 w 6246564"/>
                <a:gd name="connsiteY5" fmla="*/ 39735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893116"/>
                <a:gd name="connsiteX1" fmla="*/ 2445745 w 6246564"/>
                <a:gd name="connsiteY1" fmla="*/ 750 h 893116"/>
                <a:gd name="connsiteX2" fmla="*/ 2809302 w 6246564"/>
                <a:gd name="connsiteY2" fmla="*/ 13450 h 893116"/>
                <a:gd name="connsiteX3" fmla="*/ 2984271 w 6246564"/>
                <a:gd name="connsiteY3" fmla="*/ 202802 h 893116"/>
                <a:gd name="connsiteX4" fmla="*/ 2829270 w 6246564"/>
                <a:gd name="connsiteY4" fmla="*/ 375323 h 893116"/>
                <a:gd name="connsiteX5" fmla="*/ 2428378 w 6246564"/>
                <a:gd name="connsiteY5" fmla="*/ 416407 h 893116"/>
                <a:gd name="connsiteX6" fmla="*/ 2292809 w 6246564"/>
                <a:gd name="connsiteY6" fmla="*/ 634296 h 893116"/>
                <a:gd name="connsiteX7" fmla="*/ 2500829 w 6246564"/>
                <a:gd name="connsiteY7" fmla="*/ 893116 h 893116"/>
                <a:gd name="connsiteX8" fmla="*/ 6246564 w 6246564"/>
                <a:gd name="connsiteY8" fmla="*/ 871082 h 893116"/>
                <a:gd name="connsiteX0" fmla="*/ 0 w 6246564"/>
                <a:gd name="connsiteY0" fmla="*/ 750 h 905125"/>
                <a:gd name="connsiteX1" fmla="*/ 2445745 w 6246564"/>
                <a:gd name="connsiteY1" fmla="*/ 750 h 905125"/>
                <a:gd name="connsiteX2" fmla="*/ 2809302 w 6246564"/>
                <a:gd name="connsiteY2" fmla="*/ 13450 h 905125"/>
                <a:gd name="connsiteX3" fmla="*/ 2984271 w 6246564"/>
                <a:gd name="connsiteY3" fmla="*/ 202802 h 905125"/>
                <a:gd name="connsiteX4" fmla="*/ 2829270 w 6246564"/>
                <a:gd name="connsiteY4" fmla="*/ 375323 h 905125"/>
                <a:gd name="connsiteX5" fmla="*/ 2428378 w 6246564"/>
                <a:gd name="connsiteY5" fmla="*/ 416407 h 905125"/>
                <a:gd name="connsiteX6" fmla="*/ 2292809 w 6246564"/>
                <a:gd name="connsiteY6" fmla="*/ 666046 h 905125"/>
                <a:gd name="connsiteX7" fmla="*/ 2500829 w 6246564"/>
                <a:gd name="connsiteY7" fmla="*/ 893116 h 905125"/>
                <a:gd name="connsiteX8" fmla="*/ 6246564 w 6246564"/>
                <a:gd name="connsiteY8" fmla="*/ 871082 h 905125"/>
                <a:gd name="connsiteX0" fmla="*/ 0 w 6246564"/>
                <a:gd name="connsiteY0" fmla="*/ 750 h 950769"/>
                <a:gd name="connsiteX1" fmla="*/ 2445745 w 6246564"/>
                <a:gd name="connsiteY1" fmla="*/ 750 h 950769"/>
                <a:gd name="connsiteX2" fmla="*/ 2809302 w 6246564"/>
                <a:gd name="connsiteY2" fmla="*/ 13450 h 950769"/>
                <a:gd name="connsiteX3" fmla="*/ 2984271 w 6246564"/>
                <a:gd name="connsiteY3" fmla="*/ 202802 h 950769"/>
                <a:gd name="connsiteX4" fmla="*/ 2829270 w 6246564"/>
                <a:gd name="connsiteY4" fmla="*/ 375323 h 950769"/>
                <a:gd name="connsiteX5" fmla="*/ 2428378 w 6246564"/>
                <a:gd name="connsiteY5" fmla="*/ 416407 h 950769"/>
                <a:gd name="connsiteX6" fmla="*/ 2292809 w 6246564"/>
                <a:gd name="connsiteY6" fmla="*/ 666046 h 950769"/>
                <a:gd name="connsiteX7" fmla="*/ 2500829 w 6246564"/>
                <a:gd name="connsiteY7" fmla="*/ 893116 h 950769"/>
                <a:gd name="connsiteX8" fmla="*/ 6246564 w 6246564"/>
                <a:gd name="connsiteY8" fmla="*/ 871082 h 950769"/>
                <a:gd name="connsiteX0" fmla="*/ 0 w 6246564"/>
                <a:gd name="connsiteY0" fmla="*/ 750 h 917186"/>
                <a:gd name="connsiteX1" fmla="*/ 2445745 w 6246564"/>
                <a:gd name="connsiteY1" fmla="*/ 750 h 917186"/>
                <a:gd name="connsiteX2" fmla="*/ 2809302 w 6246564"/>
                <a:gd name="connsiteY2" fmla="*/ 13450 h 917186"/>
                <a:gd name="connsiteX3" fmla="*/ 2984271 w 6246564"/>
                <a:gd name="connsiteY3" fmla="*/ 202802 h 917186"/>
                <a:gd name="connsiteX4" fmla="*/ 2829270 w 6246564"/>
                <a:gd name="connsiteY4" fmla="*/ 375323 h 917186"/>
                <a:gd name="connsiteX5" fmla="*/ 2428378 w 6246564"/>
                <a:gd name="connsiteY5" fmla="*/ 416407 h 917186"/>
                <a:gd name="connsiteX6" fmla="*/ 2292809 w 6246564"/>
                <a:gd name="connsiteY6" fmla="*/ 666046 h 917186"/>
                <a:gd name="connsiteX7" fmla="*/ 2500829 w 6246564"/>
                <a:gd name="connsiteY7" fmla="*/ 893116 h 917186"/>
                <a:gd name="connsiteX8" fmla="*/ 6246564 w 6246564"/>
                <a:gd name="connsiteY8" fmla="*/ 871082 h 91718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164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6196"/>
                <a:gd name="connsiteX1" fmla="*/ 2445745 w 6246564"/>
                <a:gd name="connsiteY1" fmla="*/ 750 h 906196"/>
                <a:gd name="connsiteX2" fmla="*/ 2809302 w 6246564"/>
                <a:gd name="connsiteY2" fmla="*/ 13450 h 906196"/>
                <a:gd name="connsiteX3" fmla="*/ 2984271 w 6246564"/>
                <a:gd name="connsiteY3" fmla="*/ 202802 h 906196"/>
                <a:gd name="connsiteX4" fmla="*/ 2829270 w 6246564"/>
                <a:gd name="connsiteY4" fmla="*/ 375323 h 906196"/>
                <a:gd name="connsiteX5" fmla="*/ 2428378 w 6246564"/>
                <a:gd name="connsiteY5" fmla="*/ 441807 h 906196"/>
                <a:gd name="connsiteX6" fmla="*/ 2292809 w 6246564"/>
                <a:gd name="connsiteY6" fmla="*/ 666046 h 906196"/>
                <a:gd name="connsiteX7" fmla="*/ 2500829 w 6246564"/>
                <a:gd name="connsiteY7" fmla="*/ 893116 h 906196"/>
                <a:gd name="connsiteX8" fmla="*/ 6246564 w 6246564"/>
                <a:gd name="connsiteY8" fmla="*/ 871082 h 906196"/>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28378 w 6246564"/>
                <a:gd name="connsiteY5" fmla="*/ 4418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6085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3753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50 h 904229"/>
                <a:gd name="connsiteX1" fmla="*/ 2445745 w 6246564"/>
                <a:gd name="connsiteY1" fmla="*/ 750 h 904229"/>
                <a:gd name="connsiteX2" fmla="*/ 2809302 w 6246564"/>
                <a:gd name="connsiteY2" fmla="*/ 13450 h 904229"/>
                <a:gd name="connsiteX3" fmla="*/ 2984271 w 6246564"/>
                <a:gd name="connsiteY3" fmla="*/ 202802 h 904229"/>
                <a:gd name="connsiteX4" fmla="*/ 2829270 w 6246564"/>
                <a:gd name="connsiteY4" fmla="*/ 400723 h 904229"/>
                <a:gd name="connsiteX5" fmla="*/ 2434728 w 6246564"/>
                <a:gd name="connsiteY5" fmla="*/ 429107 h 904229"/>
                <a:gd name="connsiteX6" fmla="*/ 2286459 w 6246564"/>
                <a:gd name="connsiteY6" fmla="*/ 678746 h 904229"/>
                <a:gd name="connsiteX7" fmla="*/ 2500829 w 6246564"/>
                <a:gd name="connsiteY7" fmla="*/ 893116 h 904229"/>
                <a:gd name="connsiteX8" fmla="*/ 6246564 w 6246564"/>
                <a:gd name="connsiteY8" fmla="*/ 871082 h 904229"/>
                <a:gd name="connsiteX0" fmla="*/ 0 w 6246564"/>
                <a:gd name="connsiteY0" fmla="*/ 7108 h 910587"/>
                <a:gd name="connsiteX1" fmla="*/ 2445745 w 6246564"/>
                <a:gd name="connsiteY1" fmla="*/ 7108 h 910587"/>
                <a:gd name="connsiteX2" fmla="*/ 2809302 w 6246564"/>
                <a:gd name="connsiteY2" fmla="*/ 19808 h 910587"/>
                <a:gd name="connsiteX3" fmla="*/ 2990621 w 6246564"/>
                <a:gd name="connsiteY3" fmla="*/ 228210 h 910587"/>
                <a:gd name="connsiteX4" fmla="*/ 2829270 w 6246564"/>
                <a:gd name="connsiteY4" fmla="*/ 407081 h 910587"/>
                <a:gd name="connsiteX5" fmla="*/ 2434728 w 6246564"/>
                <a:gd name="connsiteY5" fmla="*/ 435465 h 910587"/>
                <a:gd name="connsiteX6" fmla="*/ 2286459 w 6246564"/>
                <a:gd name="connsiteY6" fmla="*/ 685104 h 910587"/>
                <a:gd name="connsiteX7" fmla="*/ 2500829 w 6246564"/>
                <a:gd name="connsiteY7" fmla="*/ 899474 h 910587"/>
                <a:gd name="connsiteX8" fmla="*/ 6246564 w 6246564"/>
                <a:gd name="connsiteY8" fmla="*/ 877440 h 910587"/>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29270 w 6246564"/>
                <a:gd name="connsiteY4" fmla="*/ 40574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09249"/>
                <a:gd name="connsiteX1" fmla="*/ 2445745 w 6246564"/>
                <a:gd name="connsiteY1" fmla="*/ 5770 h 909249"/>
                <a:gd name="connsiteX2" fmla="*/ 2809302 w 6246564"/>
                <a:gd name="connsiteY2" fmla="*/ 18470 h 909249"/>
                <a:gd name="connsiteX3" fmla="*/ 2977921 w 6246564"/>
                <a:gd name="connsiteY3" fmla="*/ 207822 h 909249"/>
                <a:gd name="connsiteX4" fmla="*/ 2816570 w 6246564"/>
                <a:gd name="connsiteY4" fmla="*/ 399393 h 909249"/>
                <a:gd name="connsiteX5" fmla="*/ 2434728 w 6246564"/>
                <a:gd name="connsiteY5" fmla="*/ 434127 h 909249"/>
                <a:gd name="connsiteX6" fmla="*/ 2286459 w 6246564"/>
                <a:gd name="connsiteY6" fmla="*/ 683766 h 909249"/>
                <a:gd name="connsiteX7" fmla="*/ 2500829 w 6246564"/>
                <a:gd name="connsiteY7" fmla="*/ 898136 h 909249"/>
                <a:gd name="connsiteX8" fmla="*/ 6246564 w 6246564"/>
                <a:gd name="connsiteY8" fmla="*/ 876102 h 909249"/>
                <a:gd name="connsiteX0" fmla="*/ 0 w 6246564"/>
                <a:gd name="connsiteY0" fmla="*/ 5770 h 920184"/>
                <a:gd name="connsiteX1" fmla="*/ 2445745 w 6246564"/>
                <a:gd name="connsiteY1" fmla="*/ 5770 h 920184"/>
                <a:gd name="connsiteX2" fmla="*/ 2809302 w 6246564"/>
                <a:gd name="connsiteY2" fmla="*/ 18470 h 920184"/>
                <a:gd name="connsiteX3" fmla="*/ 2977921 w 6246564"/>
                <a:gd name="connsiteY3" fmla="*/ 207822 h 920184"/>
                <a:gd name="connsiteX4" fmla="*/ 2816570 w 6246564"/>
                <a:gd name="connsiteY4" fmla="*/ 399393 h 920184"/>
                <a:gd name="connsiteX5" fmla="*/ 2434728 w 6246564"/>
                <a:gd name="connsiteY5" fmla="*/ 434127 h 920184"/>
                <a:gd name="connsiteX6" fmla="*/ 2286459 w 6246564"/>
                <a:gd name="connsiteY6" fmla="*/ 683766 h 920184"/>
                <a:gd name="connsiteX7" fmla="*/ 2500829 w 6246564"/>
                <a:gd name="connsiteY7" fmla="*/ 898136 h 920184"/>
                <a:gd name="connsiteX8" fmla="*/ 6246564 w 6246564"/>
                <a:gd name="connsiteY8" fmla="*/ 876102 h 920184"/>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837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741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34728 w 6246564"/>
                <a:gd name="connsiteY5" fmla="*/ 43412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5770 h 904011"/>
                <a:gd name="connsiteX1" fmla="*/ 2445745 w 6246564"/>
                <a:gd name="connsiteY1" fmla="*/ 5770 h 904011"/>
                <a:gd name="connsiteX2" fmla="*/ 2809302 w 6246564"/>
                <a:gd name="connsiteY2" fmla="*/ 18470 h 904011"/>
                <a:gd name="connsiteX3" fmla="*/ 2977921 w 6246564"/>
                <a:gd name="connsiteY3" fmla="*/ 207822 h 904011"/>
                <a:gd name="connsiteX4" fmla="*/ 2816570 w 6246564"/>
                <a:gd name="connsiteY4" fmla="*/ 399393 h 904011"/>
                <a:gd name="connsiteX5" fmla="*/ 2428378 w 6246564"/>
                <a:gd name="connsiteY5" fmla="*/ 440477 h 904011"/>
                <a:gd name="connsiteX6" fmla="*/ 2286459 w 6246564"/>
                <a:gd name="connsiteY6" fmla="*/ 671066 h 904011"/>
                <a:gd name="connsiteX7" fmla="*/ 2500829 w 6246564"/>
                <a:gd name="connsiteY7" fmla="*/ 898136 h 904011"/>
                <a:gd name="connsiteX8" fmla="*/ 6246564 w 6246564"/>
                <a:gd name="connsiteY8" fmla="*/ 876102 h 904011"/>
                <a:gd name="connsiteX0" fmla="*/ 0 w 6246564"/>
                <a:gd name="connsiteY0" fmla="*/ 750 h 898991"/>
                <a:gd name="connsiteX1" fmla="*/ 2445745 w 6246564"/>
                <a:gd name="connsiteY1" fmla="*/ 750 h 898991"/>
                <a:gd name="connsiteX2" fmla="*/ 2809302 w 6246564"/>
                <a:gd name="connsiteY2" fmla="*/ 13450 h 898991"/>
                <a:gd name="connsiteX3" fmla="*/ 2977921 w 6246564"/>
                <a:gd name="connsiteY3" fmla="*/ 202802 h 898991"/>
                <a:gd name="connsiteX4" fmla="*/ 2816570 w 6246564"/>
                <a:gd name="connsiteY4" fmla="*/ 394373 h 898991"/>
                <a:gd name="connsiteX5" fmla="*/ 2428378 w 6246564"/>
                <a:gd name="connsiteY5" fmla="*/ 435457 h 898991"/>
                <a:gd name="connsiteX6" fmla="*/ 2286459 w 6246564"/>
                <a:gd name="connsiteY6" fmla="*/ 666046 h 898991"/>
                <a:gd name="connsiteX7" fmla="*/ 2500829 w 6246564"/>
                <a:gd name="connsiteY7" fmla="*/ 893116 h 898991"/>
                <a:gd name="connsiteX8" fmla="*/ 6246564 w 6246564"/>
                <a:gd name="connsiteY8" fmla="*/ 871082 h 89899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0 h 898241"/>
                <a:gd name="connsiteX1" fmla="*/ 2445745 w 6246564"/>
                <a:gd name="connsiteY1" fmla="*/ 0 h 898241"/>
                <a:gd name="connsiteX2" fmla="*/ 2809302 w 6246564"/>
                <a:gd name="connsiteY2" fmla="*/ 12700 h 898241"/>
                <a:gd name="connsiteX3" fmla="*/ 2977921 w 6246564"/>
                <a:gd name="connsiteY3" fmla="*/ 202052 h 898241"/>
                <a:gd name="connsiteX4" fmla="*/ 2816570 w 6246564"/>
                <a:gd name="connsiteY4" fmla="*/ 393623 h 898241"/>
                <a:gd name="connsiteX5" fmla="*/ 2428378 w 6246564"/>
                <a:gd name="connsiteY5" fmla="*/ 434707 h 898241"/>
                <a:gd name="connsiteX6" fmla="*/ 2286459 w 6246564"/>
                <a:gd name="connsiteY6" fmla="*/ 665296 h 898241"/>
                <a:gd name="connsiteX7" fmla="*/ 2500829 w 6246564"/>
                <a:gd name="connsiteY7" fmla="*/ 892366 h 898241"/>
                <a:gd name="connsiteX8" fmla="*/ 6246564 w 6246564"/>
                <a:gd name="connsiteY8" fmla="*/ 870332 h 898241"/>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8378 w 6246564"/>
                <a:gd name="connsiteY5" fmla="*/ 438384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16570 w 6246564"/>
                <a:gd name="connsiteY4" fmla="*/ 397300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48736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784820 w 6246564"/>
                <a:gd name="connsiteY4" fmla="*/ 423019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038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05729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292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668973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6459 w 6246564"/>
                <a:gd name="connsiteY6" fmla="*/ 701120 h 901918"/>
                <a:gd name="connsiteX7" fmla="*/ 2500829 w 6246564"/>
                <a:gd name="connsiteY7" fmla="*/ 896043 h 901918"/>
                <a:gd name="connsiteX8" fmla="*/ 6246564 w 6246564"/>
                <a:gd name="connsiteY8" fmla="*/ 874009 h 901918"/>
                <a:gd name="connsiteX0" fmla="*/ 0 w 6246564"/>
                <a:gd name="connsiteY0" fmla="*/ 3677 h 901918"/>
                <a:gd name="connsiteX1" fmla="*/ 2445745 w 6246564"/>
                <a:gd name="connsiteY1" fmla="*/ 3677 h 901918"/>
                <a:gd name="connsiteX2" fmla="*/ 2815652 w 6246564"/>
                <a:gd name="connsiteY2" fmla="*/ 3677 h 901918"/>
                <a:gd name="connsiteX3" fmla="*/ 2977921 w 6246564"/>
                <a:gd name="connsiteY3" fmla="*/ 225017 h 901918"/>
                <a:gd name="connsiteX4" fmla="*/ 2816570 w 6246564"/>
                <a:gd name="connsiteY4" fmla="*/ 429448 h 901918"/>
                <a:gd name="connsiteX5" fmla="*/ 2422028 w 6246564"/>
                <a:gd name="connsiteY5" fmla="*/ 470532 h 901918"/>
                <a:gd name="connsiteX6" fmla="*/ 2280109 w 6246564"/>
                <a:gd name="connsiteY6" fmla="*/ 701120 h 901918"/>
                <a:gd name="connsiteX7" fmla="*/ 2500829 w 6246564"/>
                <a:gd name="connsiteY7" fmla="*/ 896043 h 901918"/>
                <a:gd name="connsiteX8" fmla="*/ 6246564 w 6246564"/>
                <a:gd name="connsiteY8" fmla="*/ 874009 h 90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6564" h="901918">
                  <a:moveTo>
                    <a:pt x="0" y="3677"/>
                  </a:moveTo>
                  <a:lnTo>
                    <a:pt x="2445745" y="3677"/>
                  </a:lnTo>
                  <a:cubicBezTo>
                    <a:pt x="2915020" y="3677"/>
                    <a:pt x="2733306" y="-4598"/>
                    <a:pt x="2815652" y="3677"/>
                  </a:cubicBezTo>
                  <a:cubicBezTo>
                    <a:pt x="2936098" y="24652"/>
                    <a:pt x="2977768" y="154055"/>
                    <a:pt x="2977921" y="225017"/>
                  </a:cubicBezTo>
                  <a:cubicBezTo>
                    <a:pt x="2978074" y="295979"/>
                    <a:pt x="2921919" y="401388"/>
                    <a:pt x="2816570" y="429448"/>
                  </a:cubicBezTo>
                  <a:cubicBezTo>
                    <a:pt x="2711221" y="457508"/>
                    <a:pt x="2511438" y="425253"/>
                    <a:pt x="2422028" y="470532"/>
                  </a:cubicBezTo>
                  <a:cubicBezTo>
                    <a:pt x="2332618" y="515811"/>
                    <a:pt x="2266976" y="630202"/>
                    <a:pt x="2280109" y="701120"/>
                  </a:cubicBezTo>
                  <a:cubicBezTo>
                    <a:pt x="2293242" y="772038"/>
                    <a:pt x="2298012" y="844937"/>
                    <a:pt x="2500829" y="896043"/>
                  </a:cubicBezTo>
                  <a:cubicBezTo>
                    <a:pt x="2862396" y="915399"/>
                    <a:pt x="4997986" y="881354"/>
                    <a:pt x="6246564" y="874009"/>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5" name="任意多边形 54"/>
          <p:cNvSpPr/>
          <p:nvPr/>
        </p:nvSpPr>
        <p:spPr>
          <a:xfrm>
            <a:off x="6552664" y="4285245"/>
            <a:ext cx="829639" cy="645319"/>
          </a:xfrm>
          <a:custGeom>
            <a:avLst/>
            <a:gdLst>
              <a:gd name="connsiteX0" fmla="*/ 322265 w 829639"/>
              <a:gd name="connsiteY0" fmla="*/ 371 h 645319"/>
              <a:gd name="connsiteX1" fmla="*/ 736253 w 829639"/>
              <a:gd name="connsiteY1" fmla="*/ 370193 h 645319"/>
              <a:gd name="connsiteX2" fmla="*/ 827269 w 829639"/>
              <a:gd name="connsiteY2" fmla="*/ 637703 h 645319"/>
              <a:gd name="connsiteX3" fmla="*/ 829639 w 829639"/>
              <a:gd name="connsiteY3" fmla="*/ 645319 h 645319"/>
              <a:gd name="connsiteX4" fmla="*/ 736853 w 829639"/>
              <a:gd name="connsiteY4" fmla="*/ 596949 h 645319"/>
              <a:gd name="connsiteX5" fmla="*/ 48690 w 829639"/>
              <a:gd name="connsiteY5" fmla="*/ 338777 h 645319"/>
              <a:gd name="connsiteX6" fmla="*/ 0 w 829639"/>
              <a:gd name="connsiteY6" fmla="*/ 334905 h 645319"/>
              <a:gd name="connsiteX7" fmla="*/ 20956 w 829639"/>
              <a:gd name="connsiteY7" fmla="*/ 299917 h 645319"/>
              <a:gd name="connsiteX8" fmla="*/ 322265 w 829639"/>
              <a:gd name="connsiteY8" fmla="*/ 371 h 645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9639" h="645319">
                <a:moveTo>
                  <a:pt x="322265" y="371"/>
                </a:moveTo>
                <a:cubicBezTo>
                  <a:pt x="454076" y="-9558"/>
                  <a:pt x="640741" y="181849"/>
                  <a:pt x="736253" y="370193"/>
                </a:cubicBezTo>
                <a:cubicBezTo>
                  <a:pt x="753796" y="406991"/>
                  <a:pt x="791673" y="524055"/>
                  <a:pt x="827269" y="637703"/>
                </a:cubicBezTo>
                <a:lnTo>
                  <a:pt x="829639" y="645319"/>
                </a:lnTo>
                <a:lnTo>
                  <a:pt x="736853" y="596949"/>
                </a:lnTo>
                <a:cubicBezTo>
                  <a:pt x="561977" y="520651"/>
                  <a:pt x="285728" y="374198"/>
                  <a:pt x="48690" y="338777"/>
                </a:cubicBezTo>
                <a:lnTo>
                  <a:pt x="0" y="334905"/>
                </a:lnTo>
                <a:lnTo>
                  <a:pt x="20956" y="299917"/>
                </a:lnTo>
                <a:cubicBezTo>
                  <a:pt x="107801" y="160093"/>
                  <a:pt x="223406" y="7817"/>
                  <a:pt x="322265" y="371"/>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1" name="任意多边形 10"/>
          <p:cNvSpPr/>
          <p:nvPr/>
        </p:nvSpPr>
        <p:spPr>
          <a:xfrm>
            <a:off x="5295380" y="4651862"/>
            <a:ext cx="3028558" cy="744875"/>
          </a:xfrm>
          <a:custGeom>
            <a:avLst/>
            <a:gdLst>
              <a:gd name="connsiteX0" fmla="*/ 2013358 w 5132005"/>
              <a:gd name="connsiteY0" fmla="*/ 0 h 1066800"/>
              <a:gd name="connsiteX1" fmla="*/ 3346858 w 5132005"/>
              <a:gd name="connsiteY1" fmla="*/ 381000 h 1066800"/>
              <a:gd name="connsiteX2" fmla="*/ 4045358 w 5132005"/>
              <a:gd name="connsiteY2" fmla="*/ 749300 h 1066800"/>
              <a:gd name="connsiteX3" fmla="*/ 4693058 w 5132005"/>
              <a:gd name="connsiteY3" fmla="*/ 939800 h 1066800"/>
              <a:gd name="connsiteX4" fmla="*/ 5083955 w 5132005"/>
              <a:gd name="connsiteY4" fmla="*/ 1052426 h 1066800"/>
              <a:gd name="connsiteX5" fmla="*/ 5132005 w 5132005"/>
              <a:gd name="connsiteY5" fmla="*/ 1066800 h 1066800"/>
              <a:gd name="connsiteX6" fmla="*/ 0 w 5132005"/>
              <a:gd name="connsiteY6" fmla="*/ 1066800 h 1066800"/>
              <a:gd name="connsiteX7" fmla="*/ 32158 w 5132005"/>
              <a:gd name="connsiteY7" fmla="*/ 1041400 h 1066800"/>
              <a:gd name="connsiteX8" fmla="*/ 756058 w 5132005"/>
              <a:gd name="connsiteY8" fmla="*/ 381000 h 1066800"/>
              <a:gd name="connsiteX9" fmla="*/ 2013358 w 5132005"/>
              <a:gd name="connsiteY9" fmla="*/ 0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32005" h="1066800">
                <a:moveTo>
                  <a:pt x="2013358" y="0"/>
                </a:moveTo>
                <a:cubicBezTo>
                  <a:pt x="2445158" y="0"/>
                  <a:pt x="3008191" y="256117"/>
                  <a:pt x="3346858" y="381000"/>
                </a:cubicBezTo>
                <a:cubicBezTo>
                  <a:pt x="3685525" y="505883"/>
                  <a:pt x="3820991" y="656167"/>
                  <a:pt x="4045358" y="749300"/>
                </a:cubicBezTo>
                <a:cubicBezTo>
                  <a:pt x="4269725" y="842433"/>
                  <a:pt x="4527958" y="857250"/>
                  <a:pt x="4693058" y="939800"/>
                </a:cubicBezTo>
                <a:cubicBezTo>
                  <a:pt x="4754970" y="970757"/>
                  <a:pt x="4930588" y="1010642"/>
                  <a:pt x="5083955" y="1052426"/>
                </a:cubicBezTo>
                <a:lnTo>
                  <a:pt x="5132005" y="1066800"/>
                </a:lnTo>
                <a:lnTo>
                  <a:pt x="0" y="1066800"/>
                </a:lnTo>
                <a:lnTo>
                  <a:pt x="32158" y="1041400"/>
                </a:lnTo>
                <a:cubicBezTo>
                  <a:pt x="171858" y="872067"/>
                  <a:pt x="425858" y="554567"/>
                  <a:pt x="756058" y="381000"/>
                </a:cubicBezTo>
                <a:cubicBezTo>
                  <a:pt x="1086258" y="207433"/>
                  <a:pt x="1581558" y="0"/>
                  <a:pt x="2013358" y="0"/>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solidFill>
                <a:schemeClr val="tx1"/>
              </a:solidFill>
            </a:endParaRPr>
          </a:p>
        </p:txBody>
      </p:sp>
      <p:cxnSp>
        <p:nvCxnSpPr>
          <p:cNvPr id="13" name="直接连接符 12"/>
          <p:cNvCxnSpPr/>
          <p:nvPr/>
        </p:nvCxnSpPr>
        <p:spPr>
          <a:xfrm>
            <a:off x="5295380" y="5499243"/>
            <a:ext cx="302855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402900" y="5579052"/>
            <a:ext cx="265916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579142" y="5658860"/>
            <a:ext cx="227896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845169" y="5738668"/>
            <a:ext cx="177351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155534" y="5818476"/>
            <a:ext cx="40347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822173" y="5978092"/>
            <a:ext cx="5038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894293" y="6057900"/>
            <a:ext cx="36968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653857" y="5818476"/>
            <a:ext cx="753743"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715930" y="5898284"/>
            <a:ext cx="69167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矩形 31">
            <a:extLst>
              <a:ext uri="{FF2B5EF4-FFF2-40B4-BE49-F238E27FC236}">
                <a16:creationId xmlns:a16="http://schemas.microsoft.com/office/drawing/2014/main" id="{B4D9C211-E939-4DEF-982A-9DC0D10FD017}"/>
              </a:ext>
            </a:extLst>
          </p:cNvPr>
          <p:cNvSpPr/>
          <p:nvPr/>
        </p:nvSpPr>
        <p:spPr>
          <a:xfrm>
            <a:off x="22776" y="-67548"/>
            <a:ext cx="12265516" cy="519007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rPr>
              <a:t>（三）</a:t>
            </a:r>
            <a:endPar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13.</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u="sng" kern="0" dirty="0">
                <a:solidFill>
                  <a:srgbClr val="FF0000"/>
                </a:solidFill>
                <a:latin typeface="等线" panose="02010600030101010101" pitchFamily="2" charset="-122"/>
                <a:ea typeface="宋体" panose="02010600030101010101" pitchFamily="2" charset="-122"/>
                <a:cs typeface="Times New Roman" panose="02020603050405020304" pitchFamily="18" charset="0"/>
              </a:rPr>
              <a:t>即使</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他的怨家仇人，以及曾经出力排挤他要把他置之死地</a:t>
            </a:r>
            <a:r>
              <a:rPr lang="zh-CN" altLang="en-US" sz="2800" b="1" u="sng" kern="0" dirty="0">
                <a:solidFill>
                  <a:srgbClr val="FF0000"/>
                </a:solidFill>
                <a:latin typeface="等线" panose="02010600030101010101" pitchFamily="2" charset="-122"/>
                <a:ea typeface="宋体" panose="02010600030101010101" pitchFamily="2" charset="-122"/>
                <a:cs typeface="Times New Roman" panose="02020603050405020304" pitchFamily="18" charset="0"/>
              </a:rPr>
              <a:t>的人</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a:t>
            </a:r>
            <a:r>
              <a:rPr lang="zh-CN" altLang="en-US" sz="2800" b="1" u="sng" kern="0" dirty="0">
                <a:solidFill>
                  <a:srgbClr val="FF0000"/>
                </a:solidFill>
                <a:latin typeface="等线" panose="02010600030101010101" pitchFamily="2" charset="-122"/>
                <a:ea typeface="宋体" panose="02010600030101010101" pitchFamily="2" charset="-122"/>
                <a:cs typeface="Times New Roman" panose="02020603050405020304" pitchFamily="18" charset="0"/>
              </a:rPr>
              <a:t>对于</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他的文章，也不能</a:t>
            </a:r>
            <a:r>
              <a:rPr lang="zh-CN" altLang="en-US" sz="2800" b="1" u="sng" kern="0" dirty="0">
                <a:solidFill>
                  <a:srgbClr val="FF0000"/>
                </a:solidFill>
                <a:latin typeface="等线" panose="02010600030101010101" pitchFamily="2" charset="-122"/>
                <a:ea typeface="宋体" panose="02010600030101010101" pitchFamily="2" charset="-122"/>
                <a:cs typeface="Times New Roman" panose="02020603050405020304" pitchFamily="18" charset="0"/>
              </a:rPr>
              <a:t>稍加</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损毁掩盖。（考点：每个分句</a:t>
            </a:r>
            <a:r>
              <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1</a:t>
            </a:r>
            <a:r>
              <a:rPr lang="zh-CN" altLang="en-US"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rPr>
              <a:t>分，虽、者、至、少毁掩蔽要求翻译准确，句意连贯通顺。）</a:t>
            </a:r>
            <a:endParaRPr lang="en-US" altLang="zh-CN" sz="2800" b="1" kern="0" dirty="0">
              <a:solidFill>
                <a:prstClr val="black"/>
              </a:solidFill>
              <a:latin typeface="等线"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2</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）唯独苏子美，在</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Times New Roman" panose="02020603050405020304" pitchFamily="18" charset="0"/>
              </a:rPr>
              <a:t>全社会</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都不</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Times New Roman" panose="02020603050405020304" pitchFamily="18" charset="0"/>
              </a:rPr>
              <a:t>写古文</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的时候写古文，他从始至终</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Times New Roman" panose="02020603050405020304" pitchFamily="18" charset="0"/>
              </a:rPr>
              <a:t>守定自己的主张</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，不被世俗的</a:t>
            </a:r>
            <a:r>
              <a:rPr kumimoji="0" lang="zh-CN" altLang="en-US" sz="2800" b="1" i="0" u="sng" strike="noStrike" kern="0" cap="none" spc="0" normalizeH="0" baseline="0" noProof="0" dirty="0">
                <a:ln>
                  <a:noFill/>
                </a:ln>
                <a:solidFill>
                  <a:srgbClr val="FF0000"/>
                </a:solidFill>
                <a:effectLst/>
                <a:uLnTx/>
                <a:uFillTx/>
                <a:latin typeface="等线" panose="02010600030101010101" pitchFamily="2" charset="-122"/>
                <a:ea typeface="宋体" panose="02010600030101010101" pitchFamily="2" charset="-122"/>
                <a:cs typeface="Times New Roman" panose="02020603050405020304" pitchFamily="18" charset="0"/>
              </a:rPr>
              <a:t>取舍牵制</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，可以称得上是见解独特与众不同的人啊。（考点：每个分句</a:t>
            </a:r>
            <a:r>
              <a:rPr kumimoji="0" lang="en-US" altLang="zh-CN"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1</a:t>
            </a:r>
            <a:r>
              <a:rPr kumimoji="0" lang="zh-CN" altLang="en-US" sz="2800" b="1" i="0" u="none" strike="noStrike" kern="0" cap="none" spc="0" normalizeH="0" baseline="0" noProof="0" dirty="0">
                <a:ln>
                  <a:noFill/>
                </a:ln>
                <a:solidFill>
                  <a:prstClr val="black"/>
                </a:solidFill>
                <a:effectLst/>
                <a:uLnTx/>
                <a:uFillTx/>
                <a:latin typeface="等线" panose="02010600030101010101" pitchFamily="2" charset="-122"/>
                <a:ea typeface="宋体" panose="02010600030101010101" pitchFamily="2" charset="-122"/>
                <a:cs typeface="Times New Roman" panose="02020603050405020304" pitchFamily="18" charset="0"/>
              </a:rPr>
              <a:t>分，举、为、自守、牵制、趋舍要求翻译准确，句意连贯通顺。）</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871275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
                                            <p:txEl>
                                              <p:pRg st="2" end="2"/>
                                            </p:txEl>
                                          </p:spTgt>
                                        </p:tgtEl>
                                        <p:attrNameLst>
                                          <p:attrName>style.visibility</p:attrName>
                                        </p:attrNameLst>
                                      </p:cBhvr>
                                      <p:to>
                                        <p:strVal val="visible"/>
                                      </p:to>
                                    </p:set>
                                    <p:anim calcmode="lin" valueType="num">
                                      <p:cBhvr additive="base">
                                        <p:cTn id="7" dur="500" fill="hold"/>
                                        <p:tgtEl>
                                          <p:spTgt spid="3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grpSp>
        <p:nvGrpSpPr>
          <p:cNvPr id="139" name="组合 138"/>
          <p:cNvGrpSpPr/>
          <p:nvPr/>
        </p:nvGrpSpPr>
        <p:grpSpPr>
          <a:xfrm flipH="1">
            <a:off x="1651060" y="-561010"/>
            <a:ext cx="1227285" cy="1623883"/>
            <a:chOff x="10526157" y="-180600"/>
            <a:chExt cx="1227285" cy="1623883"/>
          </a:xfrm>
        </p:grpSpPr>
        <p:sp>
          <p:nvSpPr>
            <p:cNvPr id="140" name="矩形 139"/>
            <p:cNvSpPr/>
            <p:nvPr/>
          </p:nvSpPr>
          <p:spPr>
            <a:xfrm>
              <a:off x="10828357" y="-180600"/>
              <a:ext cx="27080" cy="1246697"/>
            </a:xfrm>
            <a:prstGeom prst="rect">
              <a:avLst/>
            </a:prstGeom>
            <a:solidFill>
              <a:schemeClr val="bg1"/>
            </a:solidFill>
            <a:ln>
              <a:solidFill>
                <a:schemeClr val="bg1"/>
              </a:solid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1" name="Freeform 5"/>
            <p:cNvSpPr>
              <a:spLocks noEditPoints="1"/>
            </p:cNvSpPr>
            <p:nvPr/>
          </p:nvSpPr>
          <p:spPr bwMode="auto">
            <a:xfrm>
              <a:off x="10526157" y="921509"/>
              <a:ext cx="1227285" cy="521774"/>
            </a:xfrm>
            <a:custGeom>
              <a:avLst/>
              <a:gdLst>
                <a:gd name="T0" fmla="*/ 926 w 3695"/>
                <a:gd name="T1" fmla="*/ 1125 h 1569"/>
                <a:gd name="T2" fmla="*/ 926 w 3695"/>
                <a:gd name="T3" fmla="*/ 1125 h 1569"/>
                <a:gd name="T4" fmla="*/ 692 w 3695"/>
                <a:gd name="T5" fmla="*/ 857 h 1569"/>
                <a:gd name="T6" fmla="*/ 1010 w 3695"/>
                <a:gd name="T7" fmla="*/ 758 h 1569"/>
                <a:gd name="T8" fmla="*/ 879 w 3695"/>
                <a:gd name="T9" fmla="*/ 899 h 1569"/>
                <a:gd name="T10" fmla="*/ 848 w 3695"/>
                <a:gd name="T11" fmla="*/ 772 h 1569"/>
                <a:gd name="T12" fmla="*/ 784 w 3695"/>
                <a:gd name="T13" fmla="*/ 952 h 1569"/>
                <a:gd name="T14" fmla="*/ 926 w 3695"/>
                <a:gd name="T15" fmla="*/ 1125 h 1569"/>
                <a:gd name="T16" fmla="*/ 69 w 3695"/>
                <a:gd name="T17" fmla="*/ 733 h 1569"/>
                <a:gd name="T18" fmla="*/ 86 w 3695"/>
                <a:gd name="T19" fmla="*/ 761 h 1569"/>
                <a:gd name="T20" fmla="*/ 220 w 3695"/>
                <a:gd name="T21" fmla="*/ 1037 h 1569"/>
                <a:gd name="T22" fmla="*/ 385 w 3695"/>
                <a:gd name="T23" fmla="*/ 821 h 1569"/>
                <a:gd name="T24" fmla="*/ 265 w 3695"/>
                <a:gd name="T25" fmla="*/ 793 h 1569"/>
                <a:gd name="T26" fmla="*/ 309 w 3695"/>
                <a:gd name="T27" fmla="*/ 888 h 1569"/>
                <a:gd name="T28" fmla="*/ 167 w 3695"/>
                <a:gd name="T29" fmla="*/ 808 h 1569"/>
                <a:gd name="T30" fmla="*/ 435 w 3695"/>
                <a:gd name="T31" fmla="*/ 750 h 1569"/>
                <a:gd name="T32" fmla="*/ 661 w 3695"/>
                <a:gd name="T33" fmla="*/ 1121 h 1569"/>
                <a:gd name="T34" fmla="*/ 1361 w 3695"/>
                <a:gd name="T35" fmla="*/ 1439 h 1569"/>
                <a:gd name="T36" fmla="*/ 1953 w 3695"/>
                <a:gd name="T37" fmla="*/ 1050 h 1569"/>
                <a:gd name="T38" fmla="*/ 2885 w 3695"/>
                <a:gd name="T39" fmla="*/ 609 h 1569"/>
                <a:gd name="T40" fmla="*/ 3681 w 3695"/>
                <a:gd name="T41" fmla="*/ 1065 h 1569"/>
                <a:gd name="T42" fmla="*/ 2804 w 3695"/>
                <a:gd name="T43" fmla="*/ 532 h 1569"/>
                <a:gd name="T44" fmla="*/ 1752 w 3695"/>
                <a:gd name="T45" fmla="*/ 1022 h 1569"/>
                <a:gd name="T46" fmla="*/ 1205 w 3695"/>
                <a:gd name="T47" fmla="*/ 1114 h 1569"/>
                <a:gd name="T48" fmla="*/ 1219 w 3695"/>
                <a:gd name="T49" fmla="*/ 744 h 1569"/>
                <a:gd name="T50" fmla="*/ 1434 w 3695"/>
                <a:gd name="T51" fmla="*/ 712 h 1569"/>
                <a:gd name="T52" fmla="*/ 1381 w 3695"/>
                <a:gd name="T53" fmla="*/ 888 h 1569"/>
                <a:gd name="T54" fmla="*/ 1292 w 3695"/>
                <a:gd name="T55" fmla="*/ 800 h 1569"/>
                <a:gd name="T56" fmla="*/ 1429 w 3695"/>
                <a:gd name="T57" fmla="*/ 1037 h 1569"/>
                <a:gd name="T58" fmla="*/ 1669 w 3695"/>
                <a:gd name="T59" fmla="*/ 764 h 1569"/>
                <a:gd name="T60" fmla="*/ 2034 w 3695"/>
                <a:gd name="T61" fmla="*/ 645 h 1569"/>
                <a:gd name="T62" fmla="*/ 2531 w 3695"/>
                <a:gd name="T63" fmla="*/ 472 h 1569"/>
                <a:gd name="T64" fmla="*/ 2082 w 3695"/>
                <a:gd name="T65" fmla="*/ 549 h 1569"/>
                <a:gd name="T66" fmla="*/ 1599 w 3695"/>
                <a:gd name="T67" fmla="*/ 599 h 1569"/>
                <a:gd name="T68" fmla="*/ 1562 w 3695"/>
                <a:gd name="T69" fmla="*/ 405 h 1569"/>
                <a:gd name="T70" fmla="*/ 1738 w 3695"/>
                <a:gd name="T71" fmla="*/ 521 h 1569"/>
                <a:gd name="T72" fmla="*/ 1780 w 3695"/>
                <a:gd name="T73" fmla="*/ 271 h 1569"/>
                <a:gd name="T74" fmla="*/ 1451 w 3695"/>
                <a:gd name="T75" fmla="*/ 384 h 1569"/>
                <a:gd name="T76" fmla="*/ 1429 w 3695"/>
                <a:gd name="T77" fmla="*/ 532 h 1569"/>
                <a:gd name="T78" fmla="*/ 1144 w 3695"/>
                <a:gd name="T79" fmla="*/ 673 h 1569"/>
                <a:gd name="T80" fmla="*/ 1015 w 3695"/>
                <a:gd name="T81" fmla="*/ 607 h 1569"/>
                <a:gd name="T82" fmla="*/ 1130 w 3695"/>
                <a:gd name="T83" fmla="*/ 500 h 1569"/>
                <a:gd name="T84" fmla="*/ 1384 w 3695"/>
                <a:gd name="T85" fmla="*/ 363 h 1569"/>
                <a:gd name="T86" fmla="*/ 1127 w 3695"/>
                <a:gd name="T87" fmla="*/ 239 h 1569"/>
                <a:gd name="T88" fmla="*/ 848 w 3695"/>
                <a:gd name="T89" fmla="*/ 62 h 1569"/>
                <a:gd name="T90" fmla="*/ 717 w 3695"/>
                <a:gd name="T91" fmla="*/ 175 h 1569"/>
                <a:gd name="T92" fmla="*/ 550 w 3695"/>
                <a:gd name="T93" fmla="*/ 429 h 1569"/>
                <a:gd name="T94" fmla="*/ 842 w 3695"/>
                <a:gd name="T95" fmla="*/ 543 h 1569"/>
                <a:gd name="T96" fmla="*/ 868 w 3695"/>
                <a:gd name="T97" fmla="*/ 398 h 1569"/>
                <a:gd name="T98" fmla="*/ 770 w 3695"/>
                <a:gd name="T99" fmla="*/ 415 h 1569"/>
                <a:gd name="T100" fmla="*/ 842 w 3695"/>
                <a:gd name="T101" fmla="*/ 440 h 1569"/>
                <a:gd name="T102" fmla="*/ 750 w 3695"/>
                <a:gd name="T103" fmla="*/ 500 h 1569"/>
                <a:gd name="T104" fmla="*/ 767 w 3695"/>
                <a:gd name="T105" fmla="*/ 277 h 1569"/>
                <a:gd name="T106" fmla="*/ 954 w 3695"/>
                <a:gd name="T107" fmla="*/ 521 h 1569"/>
                <a:gd name="T108" fmla="*/ 588 w 3695"/>
                <a:gd name="T109" fmla="*/ 592 h 1569"/>
                <a:gd name="T110" fmla="*/ 234 w 3695"/>
                <a:gd name="T111" fmla="*/ 529 h 1569"/>
                <a:gd name="T112" fmla="*/ 69 w 3695"/>
                <a:gd name="T113" fmla="*/ 733 h 1569"/>
                <a:gd name="T114" fmla="*/ 69 w 3695"/>
                <a:gd name="T115" fmla="*/ 733 h 1569"/>
                <a:gd name="T116" fmla="*/ 86 w 3695"/>
                <a:gd name="T117" fmla="*/ 761 h 1569"/>
                <a:gd name="T118" fmla="*/ 69 w 3695"/>
                <a:gd name="T119" fmla="*/ 733 h 1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95" h="1569">
                  <a:moveTo>
                    <a:pt x="926" y="1125"/>
                  </a:moveTo>
                  <a:cubicBezTo>
                    <a:pt x="926" y="1125"/>
                    <a:pt x="926" y="1125"/>
                    <a:pt x="926" y="1125"/>
                  </a:cubicBezTo>
                  <a:cubicBezTo>
                    <a:pt x="910" y="1125"/>
                    <a:pt x="692" y="1040"/>
                    <a:pt x="692" y="857"/>
                  </a:cubicBezTo>
                  <a:cubicBezTo>
                    <a:pt x="692" y="673"/>
                    <a:pt x="948" y="630"/>
                    <a:pt x="1010" y="758"/>
                  </a:cubicBezTo>
                  <a:cubicBezTo>
                    <a:pt x="1052" y="895"/>
                    <a:pt x="912" y="935"/>
                    <a:pt x="879" y="899"/>
                  </a:cubicBezTo>
                  <a:cubicBezTo>
                    <a:pt x="848" y="864"/>
                    <a:pt x="837" y="786"/>
                    <a:pt x="848" y="772"/>
                  </a:cubicBezTo>
                  <a:cubicBezTo>
                    <a:pt x="848" y="772"/>
                    <a:pt x="745" y="841"/>
                    <a:pt x="784" y="952"/>
                  </a:cubicBezTo>
                  <a:cubicBezTo>
                    <a:pt x="837" y="1088"/>
                    <a:pt x="940" y="1125"/>
                    <a:pt x="926" y="1125"/>
                  </a:cubicBezTo>
                  <a:close/>
                  <a:moveTo>
                    <a:pt x="69" y="733"/>
                  </a:moveTo>
                  <a:cubicBezTo>
                    <a:pt x="86" y="761"/>
                    <a:pt x="86" y="761"/>
                    <a:pt x="86" y="761"/>
                  </a:cubicBezTo>
                  <a:cubicBezTo>
                    <a:pt x="86" y="761"/>
                    <a:pt x="24" y="1022"/>
                    <a:pt x="220" y="1037"/>
                  </a:cubicBezTo>
                  <a:cubicBezTo>
                    <a:pt x="401" y="1050"/>
                    <a:pt x="393" y="891"/>
                    <a:pt x="385" y="821"/>
                  </a:cubicBezTo>
                  <a:cubicBezTo>
                    <a:pt x="357" y="747"/>
                    <a:pt x="265" y="793"/>
                    <a:pt x="265" y="793"/>
                  </a:cubicBezTo>
                  <a:cubicBezTo>
                    <a:pt x="265" y="793"/>
                    <a:pt x="318" y="804"/>
                    <a:pt x="309" y="888"/>
                  </a:cubicBezTo>
                  <a:cubicBezTo>
                    <a:pt x="295" y="973"/>
                    <a:pt x="150" y="945"/>
                    <a:pt x="167" y="808"/>
                  </a:cubicBezTo>
                  <a:cubicBezTo>
                    <a:pt x="184" y="670"/>
                    <a:pt x="385" y="697"/>
                    <a:pt x="435" y="750"/>
                  </a:cubicBezTo>
                  <a:cubicBezTo>
                    <a:pt x="522" y="842"/>
                    <a:pt x="661" y="1121"/>
                    <a:pt x="661" y="1121"/>
                  </a:cubicBezTo>
                  <a:cubicBezTo>
                    <a:pt x="661" y="1121"/>
                    <a:pt x="923" y="1569"/>
                    <a:pt x="1361" y="1439"/>
                  </a:cubicBezTo>
                  <a:cubicBezTo>
                    <a:pt x="1361" y="1439"/>
                    <a:pt x="1638" y="1395"/>
                    <a:pt x="1953" y="1050"/>
                  </a:cubicBezTo>
                  <a:cubicBezTo>
                    <a:pt x="1953" y="1050"/>
                    <a:pt x="2322" y="539"/>
                    <a:pt x="2885" y="609"/>
                  </a:cubicBezTo>
                  <a:cubicBezTo>
                    <a:pt x="3162" y="667"/>
                    <a:pt x="3380" y="817"/>
                    <a:pt x="3681" y="1065"/>
                  </a:cubicBezTo>
                  <a:cubicBezTo>
                    <a:pt x="3695" y="1082"/>
                    <a:pt x="3157" y="532"/>
                    <a:pt x="2804" y="532"/>
                  </a:cubicBezTo>
                  <a:cubicBezTo>
                    <a:pt x="2305" y="497"/>
                    <a:pt x="1752" y="1022"/>
                    <a:pt x="1752" y="1022"/>
                  </a:cubicBezTo>
                  <a:cubicBezTo>
                    <a:pt x="1752" y="1022"/>
                    <a:pt x="1434" y="1340"/>
                    <a:pt x="1205" y="1114"/>
                  </a:cubicBezTo>
                  <a:cubicBezTo>
                    <a:pt x="1043" y="885"/>
                    <a:pt x="1219" y="744"/>
                    <a:pt x="1219" y="744"/>
                  </a:cubicBezTo>
                  <a:cubicBezTo>
                    <a:pt x="1219" y="744"/>
                    <a:pt x="1337" y="667"/>
                    <a:pt x="1434" y="712"/>
                  </a:cubicBezTo>
                  <a:cubicBezTo>
                    <a:pt x="1510" y="783"/>
                    <a:pt x="1460" y="899"/>
                    <a:pt x="1381" y="888"/>
                  </a:cubicBezTo>
                  <a:cubicBezTo>
                    <a:pt x="1309" y="881"/>
                    <a:pt x="1292" y="800"/>
                    <a:pt x="1292" y="800"/>
                  </a:cubicBezTo>
                  <a:cubicBezTo>
                    <a:pt x="1292" y="800"/>
                    <a:pt x="1247" y="1016"/>
                    <a:pt x="1429" y="1037"/>
                  </a:cubicBezTo>
                  <a:cubicBezTo>
                    <a:pt x="1599" y="1058"/>
                    <a:pt x="1683" y="888"/>
                    <a:pt x="1669" y="764"/>
                  </a:cubicBezTo>
                  <a:cubicBezTo>
                    <a:pt x="1669" y="764"/>
                    <a:pt x="1909" y="776"/>
                    <a:pt x="2034" y="645"/>
                  </a:cubicBezTo>
                  <a:cubicBezTo>
                    <a:pt x="2263" y="465"/>
                    <a:pt x="2531" y="472"/>
                    <a:pt x="2531" y="472"/>
                  </a:cubicBezTo>
                  <a:cubicBezTo>
                    <a:pt x="2531" y="472"/>
                    <a:pt x="2308" y="436"/>
                    <a:pt x="2082" y="549"/>
                  </a:cubicBezTo>
                  <a:cubicBezTo>
                    <a:pt x="1856" y="663"/>
                    <a:pt x="1714" y="712"/>
                    <a:pt x="1599" y="599"/>
                  </a:cubicBezTo>
                  <a:cubicBezTo>
                    <a:pt x="1532" y="532"/>
                    <a:pt x="1562" y="405"/>
                    <a:pt x="1562" y="405"/>
                  </a:cubicBezTo>
                  <a:cubicBezTo>
                    <a:pt x="1562" y="405"/>
                    <a:pt x="1619" y="582"/>
                    <a:pt x="1738" y="521"/>
                  </a:cubicBezTo>
                  <a:cubicBezTo>
                    <a:pt x="1858" y="462"/>
                    <a:pt x="1836" y="320"/>
                    <a:pt x="1780" y="271"/>
                  </a:cubicBezTo>
                  <a:cubicBezTo>
                    <a:pt x="1730" y="221"/>
                    <a:pt x="1510" y="197"/>
                    <a:pt x="1451" y="384"/>
                  </a:cubicBezTo>
                  <a:cubicBezTo>
                    <a:pt x="1451" y="384"/>
                    <a:pt x="1420" y="474"/>
                    <a:pt x="1429" y="532"/>
                  </a:cubicBezTo>
                  <a:cubicBezTo>
                    <a:pt x="1429" y="532"/>
                    <a:pt x="1211" y="563"/>
                    <a:pt x="1144" y="673"/>
                  </a:cubicBezTo>
                  <a:cubicBezTo>
                    <a:pt x="1144" y="673"/>
                    <a:pt x="1015" y="701"/>
                    <a:pt x="1015" y="607"/>
                  </a:cubicBezTo>
                  <a:cubicBezTo>
                    <a:pt x="1015" y="511"/>
                    <a:pt x="1085" y="500"/>
                    <a:pt x="1130" y="500"/>
                  </a:cubicBezTo>
                  <a:cubicBezTo>
                    <a:pt x="1180" y="500"/>
                    <a:pt x="1384" y="532"/>
                    <a:pt x="1384" y="363"/>
                  </a:cubicBezTo>
                  <a:cubicBezTo>
                    <a:pt x="1384" y="192"/>
                    <a:pt x="1172" y="207"/>
                    <a:pt x="1127" y="239"/>
                  </a:cubicBezTo>
                  <a:cubicBezTo>
                    <a:pt x="1127" y="221"/>
                    <a:pt x="1069" y="0"/>
                    <a:pt x="848" y="62"/>
                  </a:cubicBezTo>
                  <a:cubicBezTo>
                    <a:pt x="736" y="102"/>
                    <a:pt x="717" y="175"/>
                    <a:pt x="717" y="175"/>
                  </a:cubicBezTo>
                  <a:cubicBezTo>
                    <a:pt x="717" y="175"/>
                    <a:pt x="510" y="150"/>
                    <a:pt x="550" y="429"/>
                  </a:cubicBezTo>
                  <a:cubicBezTo>
                    <a:pt x="608" y="645"/>
                    <a:pt x="842" y="543"/>
                    <a:pt x="842" y="543"/>
                  </a:cubicBezTo>
                  <a:cubicBezTo>
                    <a:pt x="842" y="543"/>
                    <a:pt x="901" y="482"/>
                    <a:pt x="868" y="398"/>
                  </a:cubicBezTo>
                  <a:cubicBezTo>
                    <a:pt x="826" y="338"/>
                    <a:pt x="761" y="386"/>
                    <a:pt x="770" y="415"/>
                  </a:cubicBezTo>
                  <a:cubicBezTo>
                    <a:pt x="775" y="444"/>
                    <a:pt x="804" y="482"/>
                    <a:pt x="842" y="440"/>
                  </a:cubicBezTo>
                  <a:cubicBezTo>
                    <a:pt x="842" y="440"/>
                    <a:pt x="859" y="535"/>
                    <a:pt x="750" y="500"/>
                  </a:cubicBezTo>
                  <a:cubicBezTo>
                    <a:pt x="639" y="465"/>
                    <a:pt x="661" y="323"/>
                    <a:pt x="767" y="277"/>
                  </a:cubicBezTo>
                  <a:cubicBezTo>
                    <a:pt x="873" y="232"/>
                    <a:pt x="1007" y="359"/>
                    <a:pt x="954" y="521"/>
                  </a:cubicBezTo>
                  <a:cubicBezTo>
                    <a:pt x="901" y="684"/>
                    <a:pt x="652" y="655"/>
                    <a:pt x="588" y="592"/>
                  </a:cubicBezTo>
                  <a:cubicBezTo>
                    <a:pt x="533" y="529"/>
                    <a:pt x="349" y="320"/>
                    <a:pt x="234" y="529"/>
                  </a:cubicBezTo>
                  <a:cubicBezTo>
                    <a:pt x="234" y="529"/>
                    <a:pt x="0" y="507"/>
                    <a:pt x="69" y="733"/>
                  </a:cubicBezTo>
                  <a:close/>
                  <a:moveTo>
                    <a:pt x="69" y="733"/>
                  </a:moveTo>
                  <a:cubicBezTo>
                    <a:pt x="86" y="761"/>
                    <a:pt x="86" y="761"/>
                    <a:pt x="86" y="761"/>
                  </a:cubicBezTo>
                  <a:lnTo>
                    <a:pt x="69" y="733"/>
                  </a:lnTo>
                  <a:close/>
                </a:path>
              </a:pathLst>
            </a:custGeom>
            <a:solidFill>
              <a:schemeClr val="bg1"/>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136" name="组合 135"/>
          <p:cNvGrpSpPr/>
          <p:nvPr/>
        </p:nvGrpSpPr>
        <p:grpSpPr>
          <a:xfrm flipH="1">
            <a:off x="430608" y="-612312"/>
            <a:ext cx="1834095" cy="1991451"/>
            <a:chOff x="9546889" y="-114927"/>
            <a:chExt cx="1834095" cy="1991451"/>
          </a:xfrm>
        </p:grpSpPr>
        <p:sp>
          <p:nvSpPr>
            <p:cNvPr id="137" name="矩形 136"/>
            <p:cNvSpPr/>
            <p:nvPr/>
          </p:nvSpPr>
          <p:spPr>
            <a:xfrm>
              <a:off x="9993790" y="-114927"/>
              <a:ext cx="29518" cy="1358920"/>
            </a:xfrm>
            <a:prstGeom prst="rect">
              <a:avLst/>
            </a:prstGeom>
            <a:solidFill>
              <a:schemeClr val="bg1"/>
            </a:solidFill>
            <a:ln>
              <a:solidFill>
                <a:schemeClr val="bg1"/>
              </a:solid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38" name="Freeform 5"/>
            <p:cNvSpPr>
              <a:spLocks noEditPoints="1"/>
            </p:cNvSpPr>
            <p:nvPr/>
          </p:nvSpPr>
          <p:spPr bwMode="auto">
            <a:xfrm>
              <a:off x="9546889" y="1096769"/>
              <a:ext cx="1834095" cy="779755"/>
            </a:xfrm>
            <a:custGeom>
              <a:avLst/>
              <a:gdLst>
                <a:gd name="T0" fmla="*/ 926 w 3695"/>
                <a:gd name="T1" fmla="*/ 1125 h 1569"/>
                <a:gd name="T2" fmla="*/ 926 w 3695"/>
                <a:gd name="T3" fmla="*/ 1125 h 1569"/>
                <a:gd name="T4" fmla="*/ 692 w 3695"/>
                <a:gd name="T5" fmla="*/ 857 h 1569"/>
                <a:gd name="T6" fmla="*/ 1010 w 3695"/>
                <a:gd name="T7" fmla="*/ 758 h 1569"/>
                <a:gd name="T8" fmla="*/ 879 w 3695"/>
                <a:gd name="T9" fmla="*/ 899 h 1569"/>
                <a:gd name="T10" fmla="*/ 848 w 3695"/>
                <a:gd name="T11" fmla="*/ 772 h 1569"/>
                <a:gd name="T12" fmla="*/ 784 w 3695"/>
                <a:gd name="T13" fmla="*/ 952 h 1569"/>
                <a:gd name="T14" fmla="*/ 926 w 3695"/>
                <a:gd name="T15" fmla="*/ 1125 h 1569"/>
                <a:gd name="T16" fmla="*/ 69 w 3695"/>
                <a:gd name="T17" fmla="*/ 733 h 1569"/>
                <a:gd name="T18" fmla="*/ 86 w 3695"/>
                <a:gd name="T19" fmla="*/ 761 h 1569"/>
                <a:gd name="T20" fmla="*/ 220 w 3695"/>
                <a:gd name="T21" fmla="*/ 1037 h 1569"/>
                <a:gd name="T22" fmla="*/ 385 w 3695"/>
                <a:gd name="T23" fmla="*/ 821 h 1569"/>
                <a:gd name="T24" fmla="*/ 265 w 3695"/>
                <a:gd name="T25" fmla="*/ 793 h 1569"/>
                <a:gd name="T26" fmla="*/ 309 w 3695"/>
                <a:gd name="T27" fmla="*/ 888 h 1569"/>
                <a:gd name="T28" fmla="*/ 167 w 3695"/>
                <a:gd name="T29" fmla="*/ 808 h 1569"/>
                <a:gd name="T30" fmla="*/ 435 w 3695"/>
                <a:gd name="T31" fmla="*/ 750 h 1569"/>
                <a:gd name="T32" fmla="*/ 661 w 3695"/>
                <a:gd name="T33" fmla="*/ 1121 h 1569"/>
                <a:gd name="T34" fmla="*/ 1361 w 3695"/>
                <a:gd name="T35" fmla="*/ 1439 h 1569"/>
                <a:gd name="T36" fmla="*/ 1953 w 3695"/>
                <a:gd name="T37" fmla="*/ 1050 h 1569"/>
                <a:gd name="T38" fmla="*/ 2885 w 3695"/>
                <a:gd name="T39" fmla="*/ 609 h 1569"/>
                <a:gd name="T40" fmla="*/ 3681 w 3695"/>
                <a:gd name="T41" fmla="*/ 1065 h 1569"/>
                <a:gd name="T42" fmla="*/ 2804 w 3695"/>
                <a:gd name="T43" fmla="*/ 532 h 1569"/>
                <a:gd name="T44" fmla="*/ 1752 w 3695"/>
                <a:gd name="T45" fmla="*/ 1022 h 1569"/>
                <a:gd name="T46" fmla="*/ 1205 w 3695"/>
                <a:gd name="T47" fmla="*/ 1114 h 1569"/>
                <a:gd name="T48" fmla="*/ 1219 w 3695"/>
                <a:gd name="T49" fmla="*/ 744 h 1569"/>
                <a:gd name="T50" fmla="*/ 1434 w 3695"/>
                <a:gd name="T51" fmla="*/ 712 h 1569"/>
                <a:gd name="T52" fmla="*/ 1381 w 3695"/>
                <a:gd name="T53" fmla="*/ 888 h 1569"/>
                <a:gd name="T54" fmla="*/ 1292 w 3695"/>
                <a:gd name="T55" fmla="*/ 800 h 1569"/>
                <a:gd name="T56" fmla="*/ 1429 w 3695"/>
                <a:gd name="T57" fmla="*/ 1037 h 1569"/>
                <a:gd name="T58" fmla="*/ 1669 w 3695"/>
                <a:gd name="T59" fmla="*/ 764 h 1569"/>
                <a:gd name="T60" fmla="*/ 2034 w 3695"/>
                <a:gd name="T61" fmla="*/ 645 h 1569"/>
                <a:gd name="T62" fmla="*/ 2531 w 3695"/>
                <a:gd name="T63" fmla="*/ 472 h 1569"/>
                <a:gd name="T64" fmla="*/ 2082 w 3695"/>
                <a:gd name="T65" fmla="*/ 549 h 1569"/>
                <a:gd name="T66" fmla="*/ 1599 w 3695"/>
                <a:gd name="T67" fmla="*/ 599 h 1569"/>
                <a:gd name="T68" fmla="*/ 1562 w 3695"/>
                <a:gd name="T69" fmla="*/ 405 h 1569"/>
                <a:gd name="T70" fmla="*/ 1738 w 3695"/>
                <a:gd name="T71" fmla="*/ 521 h 1569"/>
                <a:gd name="T72" fmla="*/ 1780 w 3695"/>
                <a:gd name="T73" fmla="*/ 271 h 1569"/>
                <a:gd name="T74" fmla="*/ 1451 w 3695"/>
                <a:gd name="T75" fmla="*/ 384 h 1569"/>
                <a:gd name="T76" fmla="*/ 1429 w 3695"/>
                <a:gd name="T77" fmla="*/ 532 h 1569"/>
                <a:gd name="T78" fmla="*/ 1144 w 3695"/>
                <a:gd name="T79" fmla="*/ 673 h 1569"/>
                <a:gd name="T80" fmla="*/ 1015 w 3695"/>
                <a:gd name="T81" fmla="*/ 607 h 1569"/>
                <a:gd name="T82" fmla="*/ 1130 w 3695"/>
                <a:gd name="T83" fmla="*/ 500 h 1569"/>
                <a:gd name="T84" fmla="*/ 1384 w 3695"/>
                <a:gd name="T85" fmla="*/ 363 h 1569"/>
                <a:gd name="T86" fmla="*/ 1127 w 3695"/>
                <a:gd name="T87" fmla="*/ 239 h 1569"/>
                <a:gd name="T88" fmla="*/ 848 w 3695"/>
                <a:gd name="T89" fmla="*/ 62 h 1569"/>
                <a:gd name="T90" fmla="*/ 717 w 3695"/>
                <a:gd name="T91" fmla="*/ 175 h 1569"/>
                <a:gd name="T92" fmla="*/ 550 w 3695"/>
                <a:gd name="T93" fmla="*/ 429 h 1569"/>
                <a:gd name="T94" fmla="*/ 842 w 3695"/>
                <a:gd name="T95" fmla="*/ 543 h 1569"/>
                <a:gd name="T96" fmla="*/ 868 w 3695"/>
                <a:gd name="T97" fmla="*/ 398 h 1569"/>
                <a:gd name="T98" fmla="*/ 770 w 3695"/>
                <a:gd name="T99" fmla="*/ 415 h 1569"/>
                <a:gd name="T100" fmla="*/ 842 w 3695"/>
                <a:gd name="T101" fmla="*/ 440 h 1569"/>
                <a:gd name="T102" fmla="*/ 750 w 3695"/>
                <a:gd name="T103" fmla="*/ 500 h 1569"/>
                <a:gd name="T104" fmla="*/ 767 w 3695"/>
                <a:gd name="T105" fmla="*/ 277 h 1569"/>
                <a:gd name="T106" fmla="*/ 954 w 3695"/>
                <a:gd name="T107" fmla="*/ 521 h 1569"/>
                <a:gd name="T108" fmla="*/ 588 w 3695"/>
                <a:gd name="T109" fmla="*/ 592 h 1569"/>
                <a:gd name="T110" fmla="*/ 234 w 3695"/>
                <a:gd name="T111" fmla="*/ 529 h 1569"/>
                <a:gd name="T112" fmla="*/ 69 w 3695"/>
                <a:gd name="T113" fmla="*/ 733 h 1569"/>
                <a:gd name="T114" fmla="*/ 69 w 3695"/>
                <a:gd name="T115" fmla="*/ 733 h 1569"/>
                <a:gd name="T116" fmla="*/ 86 w 3695"/>
                <a:gd name="T117" fmla="*/ 761 h 1569"/>
                <a:gd name="T118" fmla="*/ 69 w 3695"/>
                <a:gd name="T119" fmla="*/ 733 h 1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95" h="1569">
                  <a:moveTo>
                    <a:pt x="926" y="1125"/>
                  </a:moveTo>
                  <a:cubicBezTo>
                    <a:pt x="926" y="1125"/>
                    <a:pt x="926" y="1125"/>
                    <a:pt x="926" y="1125"/>
                  </a:cubicBezTo>
                  <a:cubicBezTo>
                    <a:pt x="910" y="1125"/>
                    <a:pt x="692" y="1040"/>
                    <a:pt x="692" y="857"/>
                  </a:cubicBezTo>
                  <a:cubicBezTo>
                    <a:pt x="692" y="673"/>
                    <a:pt x="948" y="630"/>
                    <a:pt x="1010" y="758"/>
                  </a:cubicBezTo>
                  <a:cubicBezTo>
                    <a:pt x="1052" y="895"/>
                    <a:pt x="912" y="935"/>
                    <a:pt x="879" y="899"/>
                  </a:cubicBezTo>
                  <a:cubicBezTo>
                    <a:pt x="848" y="864"/>
                    <a:pt x="837" y="786"/>
                    <a:pt x="848" y="772"/>
                  </a:cubicBezTo>
                  <a:cubicBezTo>
                    <a:pt x="848" y="772"/>
                    <a:pt x="745" y="841"/>
                    <a:pt x="784" y="952"/>
                  </a:cubicBezTo>
                  <a:cubicBezTo>
                    <a:pt x="837" y="1088"/>
                    <a:pt x="940" y="1125"/>
                    <a:pt x="926" y="1125"/>
                  </a:cubicBezTo>
                  <a:close/>
                  <a:moveTo>
                    <a:pt x="69" y="733"/>
                  </a:moveTo>
                  <a:cubicBezTo>
                    <a:pt x="86" y="761"/>
                    <a:pt x="86" y="761"/>
                    <a:pt x="86" y="761"/>
                  </a:cubicBezTo>
                  <a:cubicBezTo>
                    <a:pt x="86" y="761"/>
                    <a:pt x="24" y="1022"/>
                    <a:pt x="220" y="1037"/>
                  </a:cubicBezTo>
                  <a:cubicBezTo>
                    <a:pt x="401" y="1050"/>
                    <a:pt x="393" y="891"/>
                    <a:pt x="385" y="821"/>
                  </a:cubicBezTo>
                  <a:cubicBezTo>
                    <a:pt x="357" y="747"/>
                    <a:pt x="265" y="793"/>
                    <a:pt x="265" y="793"/>
                  </a:cubicBezTo>
                  <a:cubicBezTo>
                    <a:pt x="265" y="793"/>
                    <a:pt x="318" y="804"/>
                    <a:pt x="309" y="888"/>
                  </a:cubicBezTo>
                  <a:cubicBezTo>
                    <a:pt x="295" y="973"/>
                    <a:pt x="150" y="945"/>
                    <a:pt x="167" y="808"/>
                  </a:cubicBezTo>
                  <a:cubicBezTo>
                    <a:pt x="184" y="670"/>
                    <a:pt x="385" y="697"/>
                    <a:pt x="435" y="750"/>
                  </a:cubicBezTo>
                  <a:cubicBezTo>
                    <a:pt x="522" y="842"/>
                    <a:pt x="661" y="1121"/>
                    <a:pt x="661" y="1121"/>
                  </a:cubicBezTo>
                  <a:cubicBezTo>
                    <a:pt x="661" y="1121"/>
                    <a:pt x="923" y="1569"/>
                    <a:pt x="1361" y="1439"/>
                  </a:cubicBezTo>
                  <a:cubicBezTo>
                    <a:pt x="1361" y="1439"/>
                    <a:pt x="1638" y="1395"/>
                    <a:pt x="1953" y="1050"/>
                  </a:cubicBezTo>
                  <a:cubicBezTo>
                    <a:pt x="1953" y="1050"/>
                    <a:pt x="2322" y="539"/>
                    <a:pt x="2885" y="609"/>
                  </a:cubicBezTo>
                  <a:cubicBezTo>
                    <a:pt x="3162" y="667"/>
                    <a:pt x="3380" y="817"/>
                    <a:pt x="3681" y="1065"/>
                  </a:cubicBezTo>
                  <a:cubicBezTo>
                    <a:pt x="3695" y="1082"/>
                    <a:pt x="3157" y="532"/>
                    <a:pt x="2804" y="532"/>
                  </a:cubicBezTo>
                  <a:cubicBezTo>
                    <a:pt x="2305" y="497"/>
                    <a:pt x="1752" y="1022"/>
                    <a:pt x="1752" y="1022"/>
                  </a:cubicBezTo>
                  <a:cubicBezTo>
                    <a:pt x="1752" y="1022"/>
                    <a:pt x="1434" y="1340"/>
                    <a:pt x="1205" y="1114"/>
                  </a:cubicBezTo>
                  <a:cubicBezTo>
                    <a:pt x="1043" y="885"/>
                    <a:pt x="1219" y="744"/>
                    <a:pt x="1219" y="744"/>
                  </a:cubicBezTo>
                  <a:cubicBezTo>
                    <a:pt x="1219" y="744"/>
                    <a:pt x="1337" y="667"/>
                    <a:pt x="1434" y="712"/>
                  </a:cubicBezTo>
                  <a:cubicBezTo>
                    <a:pt x="1510" y="783"/>
                    <a:pt x="1460" y="899"/>
                    <a:pt x="1381" y="888"/>
                  </a:cubicBezTo>
                  <a:cubicBezTo>
                    <a:pt x="1309" y="881"/>
                    <a:pt x="1292" y="800"/>
                    <a:pt x="1292" y="800"/>
                  </a:cubicBezTo>
                  <a:cubicBezTo>
                    <a:pt x="1292" y="800"/>
                    <a:pt x="1247" y="1016"/>
                    <a:pt x="1429" y="1037"/>
                  </a:cubicBezTo>
                  <a:cubicBezTo>
                    <a:pt x="1599" y="1058"/>
                    <a:pt x="1683" y="888"/>
                    <a:pt x="1669" y="764"/>
                  </a:cubicBezTo>
                  <a:cubicBezTo>
                    <a:pt x="1669" y="764"/>
                    <a:pt x="1909" y="776"/>
                    <a:pt x="2034" y="645"/>
                  </a:cubicBezTo>
                  <a:cubicBezTo>
                    <a:pt x="2263" y="465"/>
                    <a:pt x="2531" y="472"/>
                    <a:pt x="2531" y="472"/>
                  </a:cubicBezTo>
                  <a:cubicBezTo>
                    <a:pt x="2531" y="472"/>
                    <a:pt x="2308" y="436"/>
                    <a:pt x="2082" y="549"/>
                  </a:cubicBezTo>
                  <a:cubicBezTo>
                    <a:pt x="1856" y="663"/>
                    <a:pt x="1714" y="712"/>
                    <a:pt x="1599" y="599"/>
                  </a:cubicBezTo>
                  <a:cubicBezTo>
                    <a:pt x="1532" y="532"/>
                    <a:pt x="1562" y="405"/>
                    <a:pt x="1562" y="405"/>
                  </a:cubicBezTo>
                  <a:cubicBezTo>
                    <a:pt x="1562" y="405"/>
                    <a:pt x="1619" y="582"/>
                    <a:pt x="1738" y="521"/>
                  </a:cubicBezTo>
                  <a:cubicBezTo>
                    <a:pt x="1858" y="462"/>
                    <a:pt x="1836" y="320"/>
                    <a:pt x="1780" y="271"/>
                  </a:cubicBezTo>
                  <a:cubicBezTo>
                    <a:pt x="1730" y="221"/>
                    <a:pt x="1510" y="197"/>
                    <a:pt x="1451" y="384"/>
                  </a:cubicBezTo>
                  <a:cubicBezTo>
                    <a:pt x="1451" y="384"/>
                    <a:pt x="1420" y="474"/>
                    <a:pt x="1429" y="532"/>
                  </a:cubicBezTo>
                  <a:cubicBezTo>
                    <a:pt x="1429" y="532"/>
                    <a:pt x="1211" y="563"/>
                    <a:pt x="1144" y="673"/>
                  </a:cubicBezTo>
                  <a:cubicBezTo>
                    <a:pt x="1144" y="673"/>
                    <a:pt x="1015" y="701"/>
                    <a:pt x="1015" y="607"/>
                  </a:cubicBezTo>
                  <a:cubicBezTo>
                    <a:pt x="1015" y="511"/>
                    <a:pt x="1085" y="500"/>
                    <a:pt x="1130" y="500"/>
                  </a:cubicBezTo>
                  <a:cubicBezTo>
                    <a:pt x="1180" y="500"/>
                    <a:pt x="1384" y="532"/>
                    <a:pt x="1384" y="363"/>
                  </a:cubicBezTo>
                  <a:cubicBezTo>
                    <a:pt x="1384" y="192"/>
                    <a:pt x="1172" y="207"/>
                    <a:pt x="1127" y="239"/>
                  </a:cubicBezTo>
                  <a:cubicBezTo>
                    <a:pt x="1127" y="221"/>
                    <a:pt x="1069" y="0"/>
                    <a:pt x="848" y="62"/>
                  </a:cubicBezTo>
                  <a:cubicBezTo>
                    <a:pt x="736" y="102"/>
                    <a:pt x="717" y="175"/>
                    <a:pt x="717" y="175"/>
                  </a:cubicBezTo>
                  <a:cubicBezTo>
                    <a:pt x="717" y="175"/>
                    <a:pt x="510" y="150"/>
                    <a:pt x="550" y="429"/>
                  </a:cubicBezTo>
                  <a:cubicBezTo>
                    <a:pt x="608" y="645"/>
                    <a:pt x="842" y="543"/>
                    <a:pt x="842" y="543"/>
                  </a:cubicBezTo>
                  <a:cubicBezTo>
                    <a:pt x="842" y="543"/>
                    <a:pt x="901" y="482"/>
                    <a:pt x="868" y="398"/>
                  </a:cubicBezTo>
                  <a:cubicBezTo>
                    <a:pt x="826" y="338"/>
                    <a:pt x="761" y="386"/>
                    <a:pt x="770" y="415"/>
                  </a:cubicBezTo>
                  <a:cubicBezTo>
                    <a:pt x="775" y="444"/>
                    <a:pt x="804" y="482"/>
                    <a:pt x="842" y="440"/>
                  </a:cubicBezTo>
                  <a:cubicBezTo>
                    <a:pt x="842" y="440"/>
                    <a:pt x="859" y="535"/>
                    <a:pt x="750" y="500"/>
                  </a:cubicBezTo>
                  <a:cubicBezTo>
                    <a:pt x="639" y="465"/>
                    <a:pt x="661" y="323"/>
                    <a:pt x="767" y="277"/>
                  </a:cubicBezTo>
                  <a:cubicBezTo>
                    <a:pt x="873" y="232"/>
                    <a:pt x="1007" y="359"/>
                    <a:pt x="954" y="521"/>
                  </a:cubicBezTo>
                  <a:cubicBezTo>
                    <a:pt x="901" y="684"/>
                    <a:pt x="652" y="655"/>
                    <a:pt x="588" y="592"/>
                  </a:cubicBezTo>
                  <a:cubicBezTo>
                    <a:pt x="533" y="529"/>
                    <a:pt x="349" y="320"/>
                    <a:pt x="234" y="529"/>
                  </a:cubicBezTo>
                  <a:cubicBezTo>
                    <a:pt x="234" y="529"/>
                    <a:pt x="0" y="507"/>
                    <a:pt x="69" y="733"/>
                  </a:cubicBezTo>
                  <a:close/>
                  <a:moveTo>
                    <a:pt x="69" y="733"/>
                  </a:moveTo>
                  <a:cubicBezTo>
                    <a:pt x="86" y="761"/>
                    <a:pt x="86" y="761"/>
                    <a:pt x="86" y="761"/>
                  </a:cubicBezTo>
                  <a:lnTo>
                    <a:pt x="69" y="733"/>
                  </a:lnTo>
                  <a:close/>
                </a:path>
              </a:pathLst>
            </a:custGeom>
            <a:solidFill>
              <a:schemeClr val="bg1"/>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145" name="任意多边形 144"/>
          <p:cNvSpPr/>
          <p:nvPr/>
        </p:nvSpPr>
        <p:spPr>
          <a:xfrm>
            <a:off x="5807112" y="6035352"/>
            <a:ext cx="3587688" cy="1026229"/>
          </a:xfrm>
          <a:custGeom>
            <a:avLst/>
            <a:gdLst>
              <a:gd name="connsiteX0" fmla="*/ 41059 w 1610974"/>
              <a:gd name="connsiteY0" fmla="*/ 421382 h 434469"/>
              <a:gd name="connsiteX1" fmla="*/ 461974 w 1610974"/>
              <a:gd name="connsiteY1" fmla="*/ 203668 h 434469"/>
              <a:gd name="connsiteX2" fmla="*/ 752259 w 1610974"/>
              <a:gd name="connsiteY2" fmla="*/ 468 h 434469"/>
              <a:gd name="connsiteX3" fmla="*/ 1173174 w 1610974"/>
              <a:gd name="connsiteY3" fmla="*/ 261725 h 434469"/>
              <a:gd name="connsiteX4" fmla="*/ 1565059 w 1610974"/>
              <a:gd name="connsiteY4" fmla="*/ 392353 h 434469"/>
              <a:gd name="connsiteX5" fmla="*/ 41059 w 1610974"/>
              <a:gd name="connsiteY5" fmla="*/ 421382 h 434469"/>
              <a:gd name="connsiteX0" fmla="*/ 44245 w 1667002"/>
              <a:gd name="connsiteY0" fmla="*/ 421382 h 464024"/>
              <a:gd name="connsiteX1" fmla="*/ 465160 w 1667002"/>
              <a:gd name="connsiteY1" fmla="*/ 203668 h 464024"/>
              <a:gd name="connsiteX2" fmla="*/ 755445 w 1667002"/>
              <a:gd name="connsiteY2" fmla="*/ 468 h 464024"/>
              <a:gd name="connsiteX3" fmla="*/ 1176360 w 1667002"/>
              <a:gd name="connsiteY3" fmla="*/ 261725 h 464024"/>
              <a:gd name="connsiteX4" fmla="*/ 1625105 w 1667002"/>
              <a:gd name="connsiteY4" fmla="*/ 449213 h 464024"/>
              <a:gd name="connsiteX5" fmla="*/ 44245 w 1667002"/>
              <a:gd name="connsiteY5" fmla="*/ 421382 h 464024"/>
              <a:gd name="connsiteX0" fmla="*/ 40665 w 1734373"/>
              <a:gd name="connsiteY0" fmla="*/ 447240 h 475220"/>
              <a:gd name="connsiteX1" fmla="*/ 528778 w 1734373"/>
              <a:gd name="connsiteY1" fmla="*/ 203681 h 475220"/>
              <a:gd name="connsiteX2" fmla="*/ 819063 w 1734373"/>
              <a:gd name="connsiteY2" fmla="*/ 481 h 475220"/>
              <a:gd name="connsiteX3" fmla="*/ 1239978 w 1734373"/>
              <a:gd name="connsiteY3" fmla="*/ 261738 h 475220"/>
              <a:gd name="connsiteX4" fmla="*/ 1688723 w 1734373"/>
              <a:gd name="connsiteY4" fmla="*/ 449226 h 475220"/>
              <a:gd name="connsiteX5" fmla="*/ 40665 w 1734373"/>
              <a:gd name="connsiteY5" fmla="*/ 447240 h 475220"/>
              <a:gd name="connsiteX0" fmla="*/ 47493 w 1741201"/>
              <a:gd name="connsiteY0" fmla="*/ 447594 h 476589"/>
              <a:gd name="connsiteX1" fmla="*/ 478746 w 1741201"/>
              <a:gd name="connsiteY1" fmla="*/ 188528 h 476589"/>
              <a:gd name="connsiteX2" fmla="*/ 825891 w 1741201"/>
              <a:gd name="connsiteY2" fmla="*/ 835 h 476589"/>
              <a:gd name="connsiteX3" fmla="*/ 1246806 w 1741201"/>
              <a:gd name="connsiteY3" fmla="*/ 262092 h 476589"/>
              <a:gd name="connsiteX4" fmla="*/ 1695551 w 1741201"/>
              <a:gd name="connsiteY4" fmla="*/ 449580 h 476589"/>
              <a:gd name="connsiteX5" fmla="*/ 47493 w 1741201"/>
              <a:gd name="connsiteY5" fmla="*/ 447594 h 476589"/>
              <a:gd name="connsiteX0" fmla="*/ 50436 w 1744144"/>
              <a:gd name="connsiteY0" fmla="*/ 447463 h 476458"/>
              <a:gd name="connsiteX1" fmla="*/ 481689 w 1744144"/>
              <a:gd name="connsiteY1" fmla="*/ 188397 h 476458"/>
              <a:gd name="connsiteX2" fmla="*/ 828834 w 1744144"/>
              <a:gd name="connsiteY2" fmla="*/ 704 h 476458"/>
              <a:gd name="connsiteX3" fmla="*/ 1249749 w 1744144"/>
              <a:gd name="connsiteY3" fmla="*/ 261961 h 476458"/>
              <a:gd name="connsiteX4" fmla="*/ 1698494 w 1744144"/>
              <a:gd name="connsiteY4" fmla="*/ 449449 h 476458"/>
              <a:gd name="connsiteX5" fmla="*/ 50436 w 1744144"/>
              <a:gd name="connsiteY5" fmla="*/ 447463 h 476458"/>
              <a:gd name="connsiteX0" fmla="*/ 48926 w 1742634"/>
              <a:gd name="connsiteY0" fmla="*/ 447741 h 476736"/>
              <a:gd name="connsiteX1" fmla="*/ 480179 w 1742634"/>
              <a:gd name="connsiteY1" fmla="*/ 188675 h 476736"/>
              <a:gd name="connsiteX2" fmla="*/ 827324 w 1742634"/>
              <a:gd name="connsiteY2" fmla="*/ 982 h 476736"/>
              <a:gd name="connsiteX3" fmla="*/ 1248239 w 1742634"/>
              <a:gd name="connsiteY3" fmla="*/ 262239 h 476736"/>
              <a:gd name="connsiteX4" fmla="*/ 1696984 w 1742634"/>
              <a:gd name="connsiteY4" fmla="*/ 449727 h 476736"/>
              <a:gd name="connsiteX5" fmla="*/ 48926 w 1742634"/>
              <a:gd name="connsiteY5" fmla="*/ 447741 h 476736"/>
              <a:gd name="connsiteX0" fmla="*/ 83595 w 1418793"/>
              <a:gd name="connsiteY0" fmla="*/ 543421 h 554945"/>
              <a:gd name="connsiteX1" fmla="*/ 174520 w 1418793"/>
              <a:gd name="connsiteY1" fmla="*/ 188638 h 554945"/>
              <a:gd name="connsiteX2" fmla="*/ 521665 w 1418793"/>
              <a:gd name="connsiteY2" fmla="*/ 945 h 554945"/>
              <a:gd name="connsiteX3" fmla="*/ 942580 w 1418793"/>
              <a:gd name="connsiteY3" fmla="*/ 262202 h 554945"/>
              <a:gd name="connsiteX4" fmla="*/ 1391325 w 1418793"/>
              <a:gd name="connsiteY4" fmla="*/ 449690 h 554945"/>
              <a:gd name="connsiteX5" fmla="*/ 83595 w 1418793"/>
              <a:gd name="connsiteY5" fmla="*/ 543421 h 554945"/>
              <a:gd name="connsiteX0" fmla="*/ 43145 w 967122"/>
              <a:gd name="connsiteY0" fmla="*/ 543421 h 563601"/>
              <a:gd name="connsiteX1" fmla="*/ 134070 w 967122"/>
              <a:gd name="connsiteY1" fmla="*/ 188638 h 563601"/>
              <a:gd name="connsiteX2" fmla="*/ 481215 w 967122"/>
              <a:gd name="connsiteY2" fmla="*/ 945 h 563601"/>
              <a:gd name="connsiteX3" fmla="*/ 902130 w 967122"/>
              <a:gd name="connsiteY3" fmla="*/ 262202 h 563601"/>
              <a:gd name="connsiteX4" fmla="*/ 797842 w 967122"/>
              <a:gd name="connsiteY4" fmla="*/ 492231 h 563601"/>
              <a:gd name="connsiteX5" fmla="*/ 43145 w 967122"/>
              <a:gd name="connsiteY5" fmla="*/ 543421 h 563601"/>
              <a:gd name="connsiteX0" fmla="*/ 43145 w 920998"/>
              <a:gd name="connsiteY0" fmla="*/ 547392 h 564601"/>
              <a:gd name="connsiteX1" fmla="*/ 134070 w 920998"/>
              <a:gd name="connsiteY1" fmla="*/ 192609 h 564601"/>
              <a:gd name="connsiteX2" fmla="*/ 481215 w 920998"/>
              <a:gd name="connsiteY2" fmla="*/ 4916 h 564601"/>
              <a:gd name="connsiteX3" fmla="*/ 838318 w 920998"/>
              <a:gd name="connsiteY3" fmla="*/ 383161 h 564601"/>
              <a:gd name="connsiteX4" fmla="*/ 797842 w 920998"/>
              <a:gd name="connsiteY4" fmla="*/ 496202 h 564601"/>
              <a:gd name="connsiteX5" fmla="*/ 43145 w 920998"/>
              <a:gd name="connsiteY5" fmla="*/ 547392 h 564601"/>
              <a:gd name="connsiteX0" fmla="*/ 43145 w 920998"/>
              <a:gd name="connsiteY0" fmla="*/ 547392 h 564601"/>
              <a:gd name="connsiteX1" fmla="*/ 134070 w 920998"/>
              <a:gd name="connsiteY1" fmla="*/ 192609 h 564601"/>
              <a:gd name="connsiteX2" fmla="*/ 481215 w 920998"/>
              <a:gd name="connsiteY2" fmla="*/ 4916 h 564601"/>
              <a:gd name="connsiteX3" fmla="*/ 838318 w 920998"/>
              <a:gd name="connsiteY3" fmla="*/ 383161 h 564601"/>
              <a:gd name="connsiteX4" fmla="*/ 797842 w 920998"/>
              <a:gd name="connsiteY4" fmla="*/ 496202 h 564601"/>
              <a:gd name="connsiteX5" fmla="*/ 43145 w 920998"/>
              <a:gd name="connsiteY5" fmla="*/ 547392 h 564601"/>
              <a:gd name="connsiteX0" fmla="*/ 43145 w 1027844"/>
              <a:gd name="connsiteY0" fmla="*/ 547848 h 564822"/>
              <a:gd name="connsiteX1" fmla="*/ 134070 w 1027844"/>
              <a:gd name="connsiteY1" fmla="*/ 193065 h 564822"/>
              <a:gd name="connsiteX2" fmla="*/ 481215 w 1027844"/>
              <a:gd name="connsiteY2" fmla="*/ 5372 h 564822"/>
              <a:gd name="connsiteX3" fmla="*/ 976576 w 1027844"/>
              <a:gd name="connsiteY3" fmla="*/ 394252 h 564822"/>
              <a:gd name="connsiteX4" fmla="*/ 797842 w 1027844"/>
              <a:gd name="connsiteY4" fmla="*/ 496658 h 564822"/>
              <a:gd name="connsiteX5" fmla="*/ 43145 w 1027844"/>
              <a:gd name="connsiteY5" fmla="*/ 547848 h 564822"/>
              <a:gd name="connsiteX0" fmla="*/ 43145 w 981779"/>
              <a:gd name="connsiteY0" fmla="*/ 547848 h 564822"/>
              <a:gd name="connsiteX1" fmla="*/ 134070 w 981779"/>
              <a:gd name="connsiteY1" fmla="*/ 193065 h 564822"/>
              <a:gd name="connsiteX2" fmla="*/ 481215 w 981779"/>
              <a:gd name="connsiteY2" fmla="*/ 5372 h 564822"/>
              <a:gd name="connsiteX3" fmla="*/ 976576 w 981779"/>
              <a:gd name="connsiteY3" fmla="*/ 394252 h 564822"/>
              <a:gd name="connsiteX4" fmla="*/ 797842 w 981779"/>
              <a:gd name="connsiteY4" fmla="*/ 496658 h 564822"/>
              <a:gd name="connsiteX5" fmla="*/ 43145 w 981779"/>
              <a:gd name="connsiteY5" fmla="*/ 547848 h 564822"/>
              <a:gd name="connsiteX0" fmla="*/ 43145 w 976576"/>
              <a:gd name="connsiteY0" fmla="*/ 547848 h 564822"/>
              <a:gd name="connsiteX1" fmla="*/ 134070 w 976576"/>
              <a:gd name="connsiteY1" fmla="*/ 193065 h 564822"/>
              <a:gd name="connsiteX2" fmla="*/ 481215 w 976576"/>
              <a:gd name="connsiteY2" fmla="*/ 5372 h 564822"/>
              <a:gd name="connsiteX3" fmla="*/ 976576 w 976576"/>
              <a:gd name="connsiteY3" fmla="*/ 394252 h 564822"/>
              <a:gd name="connsiteX4" fmla="*/ 797842 w 976576"/>
              <a:gd name="connsiteY4" fmla="*/ 496658 h 564822"/>
              <a:gd name="connsiteX5" fmla="*/ 43145 w 976576"/>
              <a:gd name="connsiteY5" fmla="*/ 547848 h 564822"/>
              <a:gd name="connsiteX0" fmla="*/ 43145 w 976576"/>
              <a:gd name="connsiteY0" fmla="*/ 547848 h 577213"/>
              <a:gd name="connsiteX1" fmla="*/ 134070 w 976576"/>
              <a:gd name="connsiteY1" fmla="*/ 193065 h 577213"/>
              <a:gd name="connsiteX2" fmla="*/ 481215 w 976576"/>
              <a:gd name="connsiteY2" fmla="*/ 5372 h 577213"/>
              <a:gd name="connsiteX3" fmla="*/ 976576 w 976576"/>
              <a:gd name="connsiteY3" fmla="*/ 394252 h 577213"/>
              <a:gd name="connsiteX4" fmla="*/ 797842 w 976576"/>
              <a:gd name="connsiteY4" fmla="*/ 539199 h 577213"/>
              <a:gd name="connsiteX5" fmla="*/ 43145 w 976576"/>
              <a:gd name="connsiteY5" fmla="*/ 547848 h 577213"/>
              <a:gd name="connsiteX0" fmla="*/ 44680 w 978111"/>
              <a:gd name="connsiteY0" fmla="*/ 547848 h 577213"/>
              <a:gd name="connsiteX1" fmla="*/ 135605 w 978111"/>
              <a:gd name="connsiteY1" fmla="*/ 193065 h 577213"/>
              <a:gd name="connsiteX2" fmla="*/ 535926 w 978111"/>
              <a:gd name="connsiteY2" fmla="*/ 5372 h 577213"/>
              <a:gd name="connsiteX3" fmla="*/ 978111 w 978111"/>
              <a:gd name="connsiteY3" fmla="*/ 394252 h 577213"/>
              <a:gd name="connsiteX4" fmla="*/ 799377 w 978111"/>
              <a:gd name="connsiteY4" fmla="*/ 539199 h 577213"/>
              <a:gd name="connsiteX5" fmla="*/ 44680 w 978111"/>
              <a:gd name="connsiteY5" fmla="*/ 547848 h 577213"/>
              <a:gd name="connsiteX0" fmla="*/ 30276 w 963707"/>
              <a:gd name="connsiteY0" fmla="*/ 544081 h 568003"/>
              <a:gd name="connsiteX1" fmla="*/ 185013 w 963707"/>
              <a:gd name="connsiteY1" fmla="*/ 263745 h 568003"/>
              <a:gd name="connsiteX2" fmla="*/ 521522 w 963707"/>
              <a:gd name="connsiteY2" fmla="*/ 1605 h 568003"/>
              <a:gd name="connsiteX3" fmla="*/ 963707 w 963707"/>
              <a:gd name="connsiteY3" fmla="*/ 390485 h 568003"/>
              <a:gd name="connsiteX4" fmla="*/ 784973 w 963707"/>
              <a:gd name="connsiteY4" fmla="*/ 535432 h 568003"/>
              <a:gd name="connsiteX5" fmla="*/ 30276 w 963707"/>
              <a:gd name="connsiteY5" fmla="*/ 544081 h 568003"/>
              <a:gd name="connsiteX0" fmla="*/ 34447 w 967878"/>
              <a:gd name="connsiteY0" fmla="*/ 545290 h 571541"/>
              <a:gd name="connsiteX1" fmla="*/ 167913 w 967878"/>
              <a:gd name="connsiteY1" fmla="*/ 233048 h 571541"/>
              <a:gd name="connsiteX2" fmla="*/ 525693 w 967878"/>
              <a:gd name="connsiteY2" fmla="*/ 2814 h 571541"/>
              <a:gd name="connsiteX3" fmla="*/ 967878 w 967878"/>
              <a:gd name="connsiteY3" fmla="*/ 391694 h 571541"/>
              <a:gd name="connsiteX4" fmla="*/ 789144 w 967878"/>
              <a:gd name="connsiteY4" fmla="*/ 536641 h 571541"/>
              <a:gd name="connsiteX5" fmla="*/ 34447 w 967878"/>
              <a:gd name="connsiteY5" fmla="*/ 545290 h 571541"/>
              <a:gd name="connsiteX0" fmla="*/ 34447 w 1097918"/>
              <a:gd name="connsiteY0" fmla="*/ 545290 h 571541"/>
              <a:gd name="connsiteX1" fmla="*/ 167913 w 1097918"/>
              <a:gd name="connsiteY1" fmla="*/ 233048 h 571541"/>
              <a:gd name="connsiteX2" fmla="*/ 525693 w 1097918"/>
              <a:gd name="connsiteY2" fmla="*/ 2814 h 571541"/>
              <a:gd name="connsiteX3" fmla="*/ 967878 w 1097918"/>
              <a:gd name="connsiteY3" fmla="*/ 391694 h 571541"/>
              <a:gd name="connsiteX4" fmla="*/ 789144 w 1097918"/>
              <a:gd name="connsiteY4" fmla="*/ 536641 h 571541"/>
              <a:gd name="connsiteX5" fmla="*/ 34447 w 1097918"/>
              <a:gd name="connsiteY5" fmla="*/ 545290 h 571541"/>
              <a:gd name="connsiteX0" fmla="*/ 34447 w 1152620"/>
              <a:gd name="connsiteY0" fmla="*/ 545290 h 571541"/>
              <a:gd name="connsiteX1" fmla="*/ 167913 w 1152620"/>
              <a:gd name="connsiteY1" fmla="*/ 233048 h 571541"/>
              <a:gd name="connsiteX2" fmla="*/ 525693 w 1152620"/>
              <a:gd name="connsiteY2" fmla="*/ 2814 h 571541"/>
              <a:gd name="connsiteX3" fmla="*/ 1033584 w 1152620"/>
              <a:gd name="connsiteY3" fmla="*/ 391694 h 571541"/>
              <a:gd name="connsiteX4" fmla="*/ 789144 w 1152620"/>
              <a:gd name="connsiteY4" fmla="*/ 536641 h 571541"/>
              <a:gd name="connsiteX5" fmla="*/ 34447 w 1152620"/>
              <a:gd name="connsiteY5" fmla="*/ 545290 h 571541"/>
              <a:gd name="connsiteX0" fmla="*/ 34447 w 1152620"/>
              <a:gd name="connsiteY0" fmla="*/ 545290 h 571541"/>
              <a:gd name="connsiteX1" fmla="*/ 167913 w 1152620"/>
              <a:gd name="connsiteY1" fmla="*/ 233048 h 571541"/>
              <a:gd name="connsiteX2" fmla="*/ 525693 w 1152620"/>
              <a:gd name="connsiteY2" fmla="*/ 2814 h 571541"/>
              <a:gd name="connsiteX3" fmla="*/ 1033584 w 1152620"/>
              <a:gd name="connsiteY3" fmla="*/ 391694 h 571541"/>
              <a:gd name="connsiteX4" fmla="*/ 789144 w 1152620"/>
              <a:gd name="connsiteY4" fmla="*/ 536641 h 571541"/>
              <a:gd name="connsiteX5" fmla="*/ 34447 w 1152620"/>
              <a:gd name="connsiteY5" fmla="*/ 545290 h 571541"/>
              <a:gd name="connsiteX0" fmla="*/ 34447 w 1143173"/>
              <a:gd name="connsiteY0" fmla="*/ 545290 h 577248"/>
              <a:gd name="connsiteX1" fmla="*/ 167913 w 1143173"/>
              <a:gd name="connsiteY1" fmla="*/ 233048 h 577248"/>
              <a:gd name="connsiteX2" fmla="*/ 525693 w 1143173"/>
              <a:gd name="connsiteY2" fmla="*/ 2814 h 577248"/>
              <a:gd name="connsiteX3" fmla="*/ 1033584 w 1143173"/>
              <a:gd name="connsiteY3" fmla="*/ 391694 h 577248"/>
              <a:gd name="connsiteX4" fmla="*/ 789144 w 1143173"/>
              <a:gd name="connsiteY4" fmla="*/ 536641 h 577248"/>
              <a:gd name="connsiteX5" fmla="*/ 34447 w 1143173"/>
              <a:gd name="connsiteY5" fmla="*/ 545290 h 577248"/>
              <a:gd name="connsiteX0" fmla="*/ 34447 w 1143173"/>
              <a:gd name="connsiteY0" fmla="*/ 545290 h 577248"/>
              <a:gd name="connsiteX1" fmla="*/ 167913 w 1143173"/>
              <a:gd name="connsiteY1" fmla="*/ 233048 h 577248"/>
              <a:gd name="connsiteX2" fmla="*/ 525693 w 1143173"/>
              <a:gd name="connsiteY2" fmla="*/ 2814 h 577248"/>
              <a:gd name="connsiteX3" fmla="*/ 1033584 w 1143173"/>
              <a:gd name="connsiteY3" fmla="*/ 391694 h 577248"/>
              <a:gd name="connsiteX4" fmla="*/ 789144 w 1143173"/>
              <a:gd name="connsiteY4" fmla="*/ 536641 h 577248"/>
              <a:gd name="connsiteX5" fmla="*/ 34447 w 1143173"/>
              <a:gd name="connsiteY5" fmla="*/ 545290 h 57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173" h="577248">
                <a:moveTo>
                  <a:pt x="34447" y="545290"/>
                </a:moveTo>
                <a:cubicBezTo>
                  <a:pt x="-69091" y="494691"/>
                  <a:pt x="86039" y="323461"/>
                  <a:pt x="167913" y="233048"/>
                </a:cubicBezTo>
                <a:cubicBezTo>
                  <a:pt x="249787" y="142635"/>
                  <a:pt x="381415" y="-23627"/>
                  <a:pt x="525693" y="2814"/>
                </a:cubicBezTo>
                <a:cubicBezTo>
                  <a:pt x="669971" y="29255"/>
                  <a:pt x="797980" y="199388"/>
                  <a:pt x="1033584" y="391694"/>
                </a:cubicBezTo>
                <a:cubicBezTo>
                  <a:pt x="1327416" y="716043"/>
                  <a:pt x="955667" y="511042"/>
                  <a:pt x="789144" y="536641"/>
                </a:cubicBezTo>
                <a:cubicBezTo>
                  <a:pt x="622621" y="562240"/>
                  <a:pt x="137985" y="595889"/>
                  <a:pt x="34447" y="545290"/>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6" name="任意多边形 145"/>
          <p:cNvSpPr/>
          <p:nvPr/>
        </p:nvSpPr>
        <p:spPr>
          <a:xfrm>
            <a:off x="7830538" y="5876398"/>
            <a:ext cx="8182347" cy="1344139"/>
          </a:xfrm>
          <a:custGeom>
            <a:avLst/>
            <a:gdLst>
              <a:gd name="connsiteX0" fmla="*/ 41059 w 1610974"/>
              <a:gd name="connsiteY0" fmla="*/ 421382 h 434469"/>
              <a:gd name="connsiteX1" fmla="*/ 461974 w 1610974"/>
              <a:gd name="connsiteY1" fmla="*/ 203668 h 434469"/>
              <a:gd name="connsiteX2" fmla="*/ 752259 w 1610974"/>
              <a:gd name="connsiteY2" fmla="*/ 468 h 434469"/>
              <a:gd name="connsiteX3" fmla="*/ 1173174 w 1610974"/>
              <a:gd name="connsiteY3" fmla="*/ 261725 h 434469"/>
              <a:gd name="connsiteX4" fmla="*/ 1565059 w 1610974"/>
              <a:gd name="connsiteY4" fmla="*/ 392353 h 434469"/>
              <a:gd name="connsiteX5" fmla="*/ 41059 w 1610974"/>
              <a:gd name="connsiteY5" fmla="*/ 421382 h 434469"/>
              <a:gd name="connsiteX0" fmla="*/ 44245 w 1667002"/>
              <a:gd name="connsiteY0" fmla="*/ 421382 h 464024"/>
              <a:gd name="connsiteX1" fmla="*/ 465160 w 1667002"/>
              <a:gd name="connsiteY1" fmla="*/ 203668 h 464024"/>
              <a:gd name="connsiteX2" fmla="*/ 755445 w 1667002"/>
              <a:gd name="connsiteY2" fmla="*/ 468 h 464024"/>
              <a:gd name="connsiteX3" fmla="*/ 1176360 w 1667002"/>
              <a:gd name="connsiteY3" fmla="*/ 261725 h 464024"/>
              <a:gd name="connsiteX4" fmla="*/ 1625105 w 1667002"/>
              <a:gd name="connsiteY4" fmla="*/ 449213 h 464024"/>
              <a:gd name="connsiteX5" fmla="*/ 44245 w 1667002"/>
              <a:gd name="connsiteY5" fmla="*/ 421382 h 464024"/>
              <a:gd name="connsiteX0" fmla="*/ 40665 w 1734373"/>
              <a:gd name="connsiteY0" fmla="*/ 447240 h 475220"/>
              <a:gd name="connsiteX1" fmla="*/ 528778 w 1734373"/>
              <a:gd name="connsiteY1" fmla="*/ 203681 h 475220"/>
              <a:gd name="connsiteX2" fmla="*/ 819063 w 1734373"/>
              <a:gd name="connsiteY2" fmla="*/ 481 h 475220"/>
              <a:gd name="connsiteX3" fmla="*/ 1239978 w 1734373"/>
              <a:gd name="connsiteY3" fmla="*/ 261738 h 475220"/>
              <a:gd name="connsiteX4" fmla="*/ 1688723 w 1734373"/>
              <a:gd name="connsiteY4" fmla="*/ 449226 h 475220"/>
              <a:gd name="connsiteX5" fmla="*/ 40665 w 1734373"/>
              <a:gd name="connsiteY5" fmla="*/ 447240 h 475220"/>
              <a:gd name="connsiteX0" fmla="*/ 47493 w 1741201"/>
              <a:gd name="connsiteY0" fmla="*/ 447594 h 476589"/>
              <a:gd name="connsiteX1" fmla="*/ 478746 w 1741201"/>
              <a:gd name="connsiteY1" fmla="*/ 188528 h 476589"/>
              <a:gd name="connsiteX2" fmla="*/ 825891 w 1741201"/>
              <a:gd name="connsiteY2" fmla="*/ 835 h 476589"/>
              <a:gd name="connsiteX3" fmla="*/ 1246806 w 1741201"/>
              <a:gd name="connsiteY3" fmla="*/ 262092 h 476589"/>
              <a:gd name="connsiteX4" fmla="*/ 1695551 w 1741201"/>
              <a:gd name="connsiteY4" fmla="*/ 449580 h 476589"/>
              <a:gd name="connsiteX5" fmla="*/ 47493 w 1741201"/>
              <a:gd name="connsiteY5" fmla="*/ 447594 h 476589"/>
              <a:gd name="connsiteX0" fmla="*/ 50436 w 1744144"/>
              <a:gd name="connsiteY0" fmla="*/ 447463 h 476458"/>
              <a:gd name="connsiteX1" fmla="*/ 481689 w 1744144"/>
              <a:gd name="connsiteY1" fmla="*/ 188397 h 476458"/>
              <a:gd name="connsiteX2" fmla="*/ 828834 w 1744144"/>
              <a:gd name="connsiteY2" fmla="*/ 704 h 476458"/>
              <a:gd name="connsiteX3" fmla="*/ 1249749 w 1744144"/>
              <a:gd name="connsiteY3" fmla="*/ 261961 h 476458"/>
              <a:gd name="connsiteX4" fmla="*/ 1698494 w 1744144"/>
              <a:gd name="connsiteY4" fmla="*/ 449449 h 476458"/>
              <a:gd name="connsiteX5" fmla="*/ 50436 w 1744144"/>
              <a:gd name="connsiteY5" fmla="*/ 447463 h 476458"/>
              <a:gd name="connsiteX0" fmla="*/ 48926 w 1742634"/>
              <a:gd name="connsiteY0" fmla="*/ 447741 h 476736"/>
              <a:gd name="connsiteX1" fmla="*/ 480179 w 1742634"/>
              <a:gd name="connsiteY1" fmla="*/ 188675 h 476736"/>
              <a:gd name="connsiteX2" fmla="*/ 827324 w 1742634"/>
              <a:gd name="connsiteY2" fmla="*/ 982 h 476736"/>
              <a:gd name="connsiteX3" fmla="*/ 1248239 w 1742634"/>
              <a:gd name="connsiteY3" fmla="*/ 262239 h 476736"/>
              <a:gd name="connsiteX4" fmla="*/ 1696984 w 1742634"/>
              <a:gd name="connsiteY4" fmla="*/ 449727 h 476736"/>
              <a:gd name="connsiteX5" fmla="*/ 48926 w 1742634"/>
              <a:gd name="connsiteY5" fmla="*/ 447741 h 476736"/>
              <a:gd name="connsiteX0" fmla="*/ 8441 w 1702149"/>
              <a:gd name="connsiteY0" fmla="*/ 447741 h 508381"/>
              <a:gd name="connsiteX1" fmla="*/ 439694 w 1702149"/>
              <a:gd name="connsiteY1" fmla="*/ 188675 h 508381"/>
              <a:gd name="connsiteX2" fmla="*/ 786839 w 1702149"/>
              <a:gd name="connsiteY2" fmla="*/ 982 h 508381"/>
              <a:gd name="connsiteX3" fmla="*/ 1207754 w 1702149"/>
              <a:gd name="connsiteY3" fmla="*/ 262239 h 508381"/>
              <a:gd name="connsiteX4" fmla="*/ 1656499 w 1702149"/>
              <a:gd name="connsiteY4" fmla="*/ 449727 h 508381"/>
              <a:gd name="connsiteX5" fmla="*/ 8441 w 1702149"/>
              <a:gd name="connsiteY5" fmla="*/ 447741 h 508381"/>
              <a:gd name="connsiteX0" fmla="*/ 23979 w 1717687"/>
              <a:gd name="connsiteY0" fmla="*/ 447741 h 489960"/>
              <a:gd name="connsiteX1" fmla="*/ 455232 w 1717687"/>
              <a:gd name="connsiteY1" fmla="*/ 188675 h 489960"/>
              <a:gd name="connsiteX2" fmla="*/ 802377 w 1717687"/>
              <a:gd name="connsiteY2" fmla="*/ 982 h 489960"/>
              <a:gd name="connsiteX3" fmla="*/ 1223292 w 1717687"/>
              <a:gd name="connsiteY3" fmla="*/ 262239 h 489960"/>
              <a:gd name="connsiteX4" fmla="*/ 1672037 w 1717687"/>
              <a:gd name="connsiteY4" fmla="*/ 449727 h 489960"/>
              <a:gd name="connsiteX5" fmla="*/ 23979 w 1717687"/>
              <a:gd name="connsiteY5" fmla="*/ 447741 h 489960"/>
              <a:gd name="connsiteX0" fmla="*/ 23097 w 1806735"/>
              <a:gd name="connsiteY0" fmla="*/ 532773 h 557997"/>
              <a:gd name="connsiteX1" fmla="*/ 539432 w 1806735"/>
              <a:gd name="connsiteY1" fmla="*/ 188625 h 557997"/>
              <a:gd name="connsiteX2" fmla="*/ 886577 w 1806735"/>
              <a:gd name="connsiteY2" fmla="*/ 932 h 557997"/>
              <a:gd name="connsiteX3" fmla="*/ 1307492 w 1806735"/>
              <a:gd name="connsiteY3" fmla="*/ 262189 h 557997"/>
              <a:gd name="connsiteX4" fmla="*/ 1756237 w 1806735"/>
              <a:gd name="connsiteY4" fmla="*/ 449677 h 557997"/>
              <a:gd name="connsiteX5" fmla="*/ 23097 w 1806735"/>
              <a:gd name="connsiteY5" fmla="*/ 532773 h 557997"/>
              <a:gd name="connsiteX0" fmla="*/ 38307 w 1821945"/>
              <a:gd name="connsiteY0" fmla="*/ 532773 h 545167"/>
              <a:gd name="connsiteX1" fmla="*/ 597183 w 1821945"/>
              <a:gd name="connsiteY1" fmla="*/ 188625 h 545167"/>
              <a:gd name="connsiteX2" fmla="*/ 901787 w 1821945"/>
              <a:gd name="connsiteY2" fmla="*/ 932 h 545167"/>
              <a:gd name="connsiteX3" fmla="*/ 1322702 w 1821945"/>
              <a:gd name="connsiteY3" fmla="*/ 262189 h 545167"/>
              <a:gd name="connsiteX4" fmla="*/ 1771447 w 1821945"/>
              <a:gd name="connsiteY4" fmla="*/ 449677 h 545167"/>
              <a:gd name="connsiteX5" fmla="*/ 38307 w 1821945"/>
              <a:gd name="connsiteY5" fmla="*/ 532773 h 545167"/>
              <a:gd name="connsiteX0" fmla="*/ 38307 w 1821945"/>
              <a:gd name="connsiteY0" fmla="*/ 553781 h 566175"/>
              <a:gd name="connsiteX1" fmla="*/ 597183 w 1821945"/>
              <a:gd name="connsiteY1" fmla="*/ 209633 h 566175"/>
              <a:gd name="connsiteX2" fmla="*/ 901787 w 1821945"/>
              <a:gd name="connsiteY2" fmla="*/ 21940 h 566175"/>
              <a:gd name="connsiteX3" fmla="*/ 1322702 w 1821945"/>
              <a:gd name="connsiteY3" fmla="*/ 283197 h 566175"/>
              <a:gd name="connsiteX4" fmla="*/ 1771447 w 1821945"/>
              <a:gd name="connsiteY4" fmla="*/ 470685 h 566175"/>
              <a:gd name="connsiteX5" fmla="*/ 38307 w 1821945"/>
              <a:gd name="connsiteY5" fmla="*/ 553781 h 566175"/>
              <a:gd name="connsiteX0" fmla="*/ 38307 w 1821945"/>
              <a:gd name="connsiteY0" fmla="*/ 532129 h 544523"/>
              <a:gd name="connsiteX1" fmla="*/ 597183 w 1821945"/>
              <a:gd name="connsiteY1" fmla="*/ 187981 h 544523"/>
              <a:gd name="connsiteX2" fmla="*/ 901787 w 1821945"/>
              <a:gd name="connsiteY2" fmla="*/ 288 h 544523"/>
              <a:gd name="connsiteX3" fmla="*/ 1322702 w 1821945"/>
              <a:gd name="connsiteY3" fmla="*/ 261545 h 544523"/>
              <a:gd name="connsiteX4" fmla="*/ 1771447 w 1821945"/>
              <a:gd name="connsiteY4" fmla="*/ 449033 h 544523"/>
              <a:gd name="connsiteX5" fmla="*/ 38307 w 1821945"/>
              <a:gd name="connsiteY5" fmla="*/ 532129 h 544523"/>
              <a:gd name="connsiteX0" fmla="*/ 39935 w 1853255"/>
              <a:gd name="connsiteY0" fmla="*/ 532129 h 574659"/>
              <a:gd name="connsiteX1" fmla="*/ 598811 w 1853255"/>
              <a:gd name="connsiteY1" fmla="*/ 187981 h 574659"/>
              <a:gd name="connsiteX2" fmla="*/ 903415 w 1853255"/>
              <a:gd name="connsiteY2" fmla="*/ 288 h 574659"/>
              <a:gd name="connsiteX3" fmla="*/ 1324330 w 1853255"/>
              <a:gd name="connsiteY3" fmla="*/ 261545 h 574659"/>
              <a:gd name="connsiteX4" fmla="*/ 1804981 w 1853255"/>
              <a:gd name="connsiteY4" fmla="*/ 539433 h 574659"/>
              <a:gd name="connsiteX5" fmla="*/ 39935 w 1853255"/>
              <a:gd name="connsiteY5" fmla="*/ 532129 h 574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53255" h="574659">
                <a:moveTo>
                  <a:pt x="39935" y="532129"/>
                </a:moveTo>
                <a:cubicBezTo>
                  <a:pt x="-161093" y="473554"/>
                  <a:pt x="454898" y="276621"/>
                  <a:pt x="598811" y="187981"/>
                </a:cubicBezTo>
                <a:cubicBezTo>
                  <a:pt x="742724" y="99341"/>
                  <a:pt x="739954" y="9298"/>
                  <a:pt x="903415" y="288"/>
                </a:cubicBezTo>
                <a:cubicBezTo>
                  <a:pt x="1066876" y="-8722"/>
                  <a:pt x="1188863" y="196231"/>
                  <a:pt x="1324330" y="261545"/>
                </a:cubicBezTo>
                <a:cubicBezTo>
                  <a:pt x="1459797" y="326859"/>
                  <a:pt x="2019047" y="494336"/>
                  <a:pt x="1804981" y="539433"/>
                </a:cubicBezTo>
                <a:cubicBezTo>
                  <a:pt x="1590915" y="584530"/>
                  <a:pt x="240963" y="590704"/>
                  <a:pt x="39935" y="532129"/>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 name="矩形 33">
            <a:extLst>
              <a:ext uri="{FF2B5EF4-FFF2-40B4-BE49-F238E27FC236}">
                <a16:creationId xmlns:a16="http://schemas.microsoft.com/office/drawing/2014/main" id="{C7D2839B-0F66-437F-A3B8-BD23F8C6876D}"/>
              </a:ext>
            </a:extLst>
          </p:cNvPr>
          <p:cNvSpPr/>
          <p:nvPr/>
        </p:nvSpPr>
        <p:spPr>
          <a:xfrm>
            <a:off x="0" y="997243"/>
            <a:ext cx="12265516" cy="51796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black"/>
                </a:solidFill>
                <a:effectLst/>
                <a:uLnTx/>
                <a:uFillTx/>
                <a:latin typeface="+mn-ea"/>
                <a:cs typeface="宋体" panose="02010600030101010101" pitchFamily="2" charset="-122"/>
              </a:rPr>
              <a:t>（四）</a:t>
            </a:r>
            <a:endParaRPr kumimoji="0" lang="en-US" altLang="zh-CN" sz="3200" b="1" i="0" u="none" strike="noStrike" kern="0" cap="none" spc="0" normalizeH="0" baseline="0" noProof="0" dirty="0">
              <a:ln>
                <a:noFill/>
              </a:ln>
              <a:solidFill>
                <a:prstClr val="black"/>
              </a:solidFill>
              <a:effectLst/>
              <a:uLnTx/>
              <a:uFillTx/>
              <a:latin typeface="+mn-ea"/>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kern="0" dirty="0">
                <a:solidFill>
                  <a:prstClr val="black"/>
                </a:solidFill>
                <a:latin typeface="+mn-ea"/>
                <a:cs typeface="Times New Roman" panose="02020603050405020304" pitchFamily="18" charset="0"/>
              </a:rPr>
              <a:t>13.</a:t>
            </a:r>
            <a:r>
              <a:rPr lang="zh-CN" altLang="en-US" sz="3200" b="1" kern="0" dirty="0">
                <a:solidFill>
                  <a:prstClr val="black"/>
                </a:solidFill>
                <a:latin typeface="+mn-ea"/>
                <a:cs typeface="Times New Roman" panose="02020603050405020304" pitchFamily="18" charset="0"/>
              </a:rPr>
              <a:t>（</a:t>
            </a:r>
            <a:r>
              <a:rPr lang="en-US" altLang="zh-CN" sz="3200" b="1" kern="0" dirty="0">
                <a:solidFill>
                  <a:prstClr val="black"/>
                </a:solidFill>
                <a:latin typeface="+mn-ea"/>
                <a:cs typeface="Times New Roman" panose="02020603050405020304" pitchFamily="18" charset="0"/>
              </a:rPr>
              <a:t>1</a:t>
            </a:r>
            <a:r>
              <a:rPr lang="zh-CN" altLang="en-US" sz="3200" b="1" kern="0" dirty="0">
                <a:solidFill>
                  <a:prstClr val="black"/>
                </a:solidFill>
                <a:latin typeface="+mn-ea"/>
                <a:cs typeface="Times New Roman" panose="02020603050405020304" pitchFamily="18" charset="0"/>
              </a:rPr>
              <a:t>）张九成曾因为</a:t>
            </a:r>
            <a:r>
              <a:rPr lang="zh-CN" altLang="en-US" sz="3200" b="1" u="sng" kern="0" dirty="0">
                <a:solidFill>
                  <a:srgbClr val="FF0000"/>
                </a:solidFill>
                <a:latin typeface="+mn-ea"/>
                <a:cs typeface="Times New Roman" panose="02020603050405020304" pitchFamily="18" charset="0"/>
              </a:rPr>
              <a:t>正道直行</a:t>
            </a:r>
            <a:r>
              <a:rPr lang="zh-CN" altLang="en-US" sz="3200" b="1" kern="0" dirty="0">
                <a:solidFill>
                  <a:prstClr val="black"/>
                </a:solidFill>
                <a:latin typeface="+mn-ea"/>
                <a:cs typeface="Times New Roman" panose="02020603050405020304" pitchFamily="18" charset="0"/>
              </a:rPr>
              <a:t>被贬谪居家，徐鹿卿</a:t>
            </a:r>
            <a:r>
              <a:rPr lang="zh-CN" altLang="en-US" sz="3200" b="1" u="sng" kern="0" dirty="0">
                <a:solidFill>
                  <a:srgbClr val="FF0000"/>
                </a:solidFill>
                <a:latin typeface="+mn-ea"/>
                <a:cs typeface="Times New Roman" panose="02020603050405020304" pitchFamily="18" charset="0"/>
              </a:rPr>
              <a:t>选择</a:t>
            </a:r>
            <a:r>
              <a:rPr lang="zh-CN" altLang="en-US" sz="3200" b="1" kern="0" dirty="0">
                <a:solidFill>
                  <a:prstClr val="black"/>
                </a:solidFill>
                <a:latin typeface="+mn-ea"/>
                <a:cs typeface="Times New Roman" panose="02020603050405020304" pitchFamily="18" charset="0"/>
              </a:rPr>
              <a:t>他的言行</a:t>
            </a:r>
            <a:r>
              <a:rPr lang="en-US" altLang="zh-CN" sz="3200" b="1" kern="0" dirty="0">
                <a:solidFill>
                  <a:prstClr val="black"/>
                </a:solidFill>
                <a:latin typeface="+mn-ea"/>
                <a:cs typeface="Times New Roman" panose="02020603050405020304" pitchFamily="18" charset="0"/>
              </a:rPr>
              <a:t>,</a:t>
            </a:r>
            <a:r>
              <a:rPr lang="zh-CN" altLang="en-US" sz="3200" b="1" kern="0" dirty="0">
                <a:solidFill>
                  <a:prstClr val="black"/>
                </a:solidFill>
                <a:latin typeface="+mn-ea"/>
                <a:cs typeface="Times New Roman" panose="02020603050405020304" pitchFamily="18" charset="0"/>
              </a:rPr>
              <a:t>刻印在学校来</a:t>
            </a:r>
            <a:r>
              <a:rPr lang="zh-CN" altLang="en-US" sz="3200" b="1" u="sng" kern="0" dirty="0">
                <a:solidFill>
                  <a:srgbClr val="FF0000"/>
                </a:solidFill>
                <a:latin typeface="+mn-ea"/>
                <a:cs typeface="Times New Roman" panose="02020603050405020304" pitchFamily="18" charset="0"/>
              </a:rPr>
              <a:t>把它作为</a:t>
            </a:r>
            <a:r>
              <a:rPr lang="zh-CN" altLang="en-US" sz="3200" b="1" kern="0" dirty="0">
                <a:solidFill>
                  <a:prstClr val="black"/>
                </a:solidFill>
                <a:latin typeface="+mn-ea"/>
                <a:cs typeface="Times New Roman" panose="02020603050405020304" pitchFamily="18" charset="0"/>
              </a:rPr>
              <a:t>准则。</a:t>
            </a:r>
            <a:r>
              <a:rPr lang="en-US" altLang="zh-CN" sz="3200" b="1" kern="0" dirty="0">
                <a:solidFill>
                  <a:prstClr val="black"/>
                </a:solidFill>
                <a:latin typeface="+mn-ea"/>
                <a:cs typeface="Times New Roman" panose="02020603050405020304" pitchFamily="18" charset="0"/>
              </a:rPr>
              <a:t>(</a:t>
            </a:r>
            <a:r>
              <a:rPr lang="zh-CN" altLang="en-US" sz="3200" b="1" kern="0" dirty="0">
                <a:solidFill>
                  <a:prstClr val="black"/>
                </a:solidFill>
                <a:latin typeface="+mn-ea"/>
                <a:cs typeface="Times New Roman" panose="02020603050405020304" pitchFamily="18" charset="0"/>
              </a:rPr>
              <a:t>“直道”</a:t>
            </a:r>
            <a:r>
              <a:rPr lang="en-US" altLang="zh-CN" sz="3200" b="1" kern="0" dirty="0">
                <a:solidFill>
                  <a:prstClr val="black"/>
                </a:solidFill>
                <a:latin typeface="+mn-ea"/>
                <a:cs typeface="Times New Roman" panose="02020603050405020304" pitchFamily="18" charset="0"/>
              </a:rPr>
              <a:t>“</a:t>
            </a:r>
            <a:r>
              <a:rPr lang="zh-CN" altLang="en-US" sz="3200" b="1" kern="0" dirty="0">
                <a:solidFill>
                  <a:prstClr val="black"/>
                </a:solidFill>
                <a:latin typeface="+mn-ea"/>
                <a:cs typeface="Times New Roman" panose="02020603050405020304" pitchFamily="18" charset="0"/>
              </a:rPr>
              <a:t>摭”</a:t>
            </a:r>
            <a:r>
              <a:rPr lang="en-US" altLang="zh-CN" sz="3200" b="1" kern="0" dirty="0">
                <a:solidFill>
                  <a:prstClr val="black"/>
                </a:solidFill>
                <a:latin typeface="+mn-ea"/>
                <a:cs typeface="Times New Roman" panose="02020603050405020304" pitchFamily="18" charset="0"/>
              </a:rPr>
              <a:t>,</a:t>
            </a:r>
            <a:r>
              <a:rPr lang="zh-CN" altLang="en-US" sz="3200" b="1" kern="0" dirty="0">
                <a:solidFill>
                  <a:prstClr val="black"/>
                </a:solidFill>
                <a:latin typeface="+mn-ea"/>
                <a:cs typeface="Times New Roman" panose="02020603050405020304" pitchFamily="18" charset="0"/>
              </a:rPr>
              <a:t>省略句“以之为”各</a:t>
            </a:r>
            <a:r>
              <a:rPr lang="en-US" altLang="zh-CN" sz="3200" b="1" kern="0" dirty="0">
                <a:solidFill>
                  <a:prstClr val="black"/>
                </a:solidFill>
                <a:latin typeface="+mn-ea"/>
                <a:cs typeface="Times New Roman" panose="02020603050405020304" pitchFamily="18" charset="0"/>
              </a:rPr>
              <a:t>1</a:t>
            </a:r>
            <a:r>
              <a:rPr lang="zh-CN" altLang="en-US" sz="3200" b="1" kern="0" dirty="0">
                <a:solidFill>
                  <a:prstClr val="black"/>
                </a:solidFill>
                <a:latin typeface="+mn-ea"/>
                <a:cs typeface="Times New Roman" panose="02020603050405020304" pitchFamily="18" charset="0"/>
              </a:rPr>
              <a:t>分</a:t>
            </a:r>
            <a:r>
              <a:rPr lang="en-US" altLang="zh-CN" sz="3200" b="1" kern="0" dirty="0">
                <a:solidFill>
                  <a:prstClr val="black"/>
                </a:solidFill>
                <a:latin typeface="+mn-ea"/>
                <a:cs typeface="Times New Roman" panose="02020603050405020304" pitchFamily="18" charset="0"/>
              </a:rPr>
              <a:t>,</a:t>
            </a:r>
            <a:r>
              <a:rPr lang="zh-CN" altLang="en-US" sz="3200" b="1" kern="0" dirty="0">
                <a:solidFill>
                  <a:prstClr val="black"/>
                </a:solidFill>
                <a:latin typeface="+mn-ea"/>
                <a:cs typeface="Times New Roman" panose="02020603050405020304" pitchFamily="18" charset="0"/>
              </a:rPr>
              <a:t>句意</a:t>
            </a:r>
            <a:r>
              <a:rPr lang="en-US" altLang="zh-CN" sz="3200" b="1" kern="0" dirty="0">
                <a:solidFill>
                  <a:prstClr val="black"/>
                </a:solidFill>
                <a:latin typeface="+mn-ea"/>
                <a:cs typeface="Times New Roman" panose="02020603050405020304" pitchFamily="18" charset="0"/>
              </a:rPr>
              <a:t>2</a:t>
            </a:r>
            <a:r>
              <a:rPr lang="zh-CN" altLang="en-US" sz="3200" b="1" kern="0" dirty="0">
                <a:solidFill>
                  <a:prstClr val="black"/>
                </a:solidFill>
                <a:latin typeface="+mn-ea"/>
                <a:cs typeface="Times New Roman" panose="02020603050405020304" pitchFamily="18" charset="0"/>
              </a:rPr>
              <a:t>分</a:t>
            </a:r>
            <a:r>
              <a:rPr lang="en-US" altLang="zh-CN" sz="3200" b="1" kern="0" dirty="0">
                <a:solidFill>
                  <a:prstClr val="black"/>
                </a:solidFill>
                <a:latin typeface="+mn-ea"/>
                <a:cs typeface="Times New Roman" panose="02020603050405020304" pitchFamily="18"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2</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）卿大夫权贵对他的所作所为感到不</a:t>
            </a:r>
            <a:r>
              <a:rPr kumimoji="0" lang="zh-CN" altLang="en-US" sz="3200" b="1" u="sng" strike="noStrike" kern="0" cap="none" spc="0" normalizeH="0" baseline="0" noProof="0" dirty="0">
                <a:ln>
                  <a:noFill/>
                </a:ln>
                <a:solidFill>
                  <a:srgbClr val="FF0000"/>
                </a:solidFill>
                <a:effectLst/>
                <a:uLnTx/>
                <a:uFillTx/>
                <a:latin typeface="+mn-ea"/>
                <a:cs typeface="Times New Roman" panose="02020603050405020304" pitchFamily="18" charset="0"/>
              </a:rPr>
              <a:t>高兴</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，正值同乡</a:t>
            </a:r>
            <a:r>
              <a:rPr kumimoji="0" lang="zh-CN" altLang="en-US" sz="3200" b="1" i="0" u="sng" strike="noStrike" kern="0" cap="none" spc="0" normalizeH="0" baseline="0" noProof="0" dirty="0">
                <a:ln>
                  <a:noFill/>
                </a:ln>
                <a:solidFill>
                  <a:srgbClr val="FF0000"/>
                </a:solidFill>
                <a:effectLst/>
                <a:uLnTx/>
                <a:uFillTx/>
                <a:latin typeface="+mn-ea"/>
                <a:cs typeface="Times New Roman" panose="02020603050405020304" pitchFamily="18" charset="0"/>
              </a:rPr>
              <a:t>位居言官，</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于是</a:t>
            </a:r>
            <a:r>
              <a:rPr kumimoji="0" lang="zh-CN" altLang="en-US" sz="3200" b="1" i="0" u="sng" strike="noStrike" kern="0" cap="none" spc="0" normalizeH="0" baseline="0" noProof="0" dirty="0">
                <a:ln>
                  <a:noFill/>
                </a:ln>
                <a:solidFill>
                  <a:srgbClr val="FF0000"/>
                </a:solidFill>
                <a:effectLst/>
                <a:uLnTx/>
                <a:uFillTx/>
                <a:latin typeface="+mn-ea"/>
                <a:cs typeface="Times New Roman" panose="02020603050405020304" pitchFamily="18" charset="0"/>
              </a:rPr>
              <a:t>嘱</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请</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同乡</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弹劾冯惟说。（“快”“居言路”“属”各</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1</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分</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句意</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2</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分</a:t>
            </a:r>
            <a:r>
              <a:rPr lang="zh-CN" altLang="en-US" sz="3200" b="1" kern="0" dirty="0">
                <a:solidFill>
                  <a:prstClr val="black"/>
                </a:solidFill>
                <a:latin typeface="+mn-ea"/>
                <a:cs typeface="Times New Roman" panose="02020603050405020304" pitchFamily="18" charset="0"/>
              </a:rPr>
              <a:t>）</a:t>
            </a:r>
            <a:endParaRPr kumimoji="0" lang="zh-CN" altLang="zh-CN" sz="3200" b="1" i="0" u="none" strike="noStrike" kern="100" cap="none" spc="0" normalizeH="0" baseline="0" noProof="0" dirty="0">
              <a:ln>
                <a:noFill/>
              </a:ln>
              <a:solidFill>
                <a:prstClr val="black"/>
              </a:solidFill>
              <a:effectLst/>
              <a:uLnTx/>
              <a:uFillTx/>
              <a:latin typeface="+mn-ea"/>
              <a:cs typeface="Times New Roman" panose="02020603050405020304" pitchFamily="18" charset="0"/>
            </a:endParaRPr>
          </a:p>
        </p:txBody>
      </p:sp>
    </p:spTree>
    <p:extLst>
      <p:ext uri="{BB962C8B-B14F-4D97-AF65-F5344CB8AC3E}">
        <p14:creationId xmlns:p14="http://schemas.microsoft.com/office/powerpoint/2010/main" val="21949302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
                                            <p:txEl>
                                              <p:pRg st="2" end="2"/>
                                            </p:txEl>
                                          </p:spTgt>
                                        </p:tgtEl>
                                        <p:attrNameLst>
                                          <p:attrName>style.visibility</p:attrName>
                                        </p:attrNameLst>
                                      </p:cBhvr>
                                      <p:to>
                                        <p:strVal val="visible"/>
                                      </p:to>
                                    </p:set>
                                    <p:anim calcmode="lin" valueType="num">
                                      <p:cBhvr additive="base">
                                        <p:cTn id="7" dur="500" fill="hold"/>
                                        <p:tgtEl>
                                          <p:spTgt spid="3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pic>
        <p:nvPicPr>
          <p:cNvPr id="78" name="图片 77"/>
          <p:cNvPicPr>
            <a:picLocks noChangeAspect="1"/>
          </p:cNvPicPr>
          <p:nvPr/>
        </p:nvPicPr>
        <p:blipFill rotWithShape="1">
          <a:blip r:embed="rId3"/>
          <a:srcRect l="50000"/>
          <a:stretch/>
        </p:blipFill>
        <p:spPr>
          <a:xfrm>
            <a:off x="0" y="3774057"/>
            <a:ext cx="1618569" cy="3237137"/>
          </a:xfrm>
          <a:prstGeom prst="rect">
            <a:avLst/>
          </a:prstGeom>
        </p:spPr>
      </p:pic>
      <p:sp>
        <p:nvSpPr>
          <p:cNvPr id="8" name="矩形 7">
            <a:extLst>
              <a:ext uri="{FF2B5EF4-FFF2-40B4-BE49-F238E27FC236}">
                <a16:creationId xmlns:a16="http://schemas.microsoft.com/office/drawing/2014/main" id="{AE01C0DC-D599-4BB0-B8D5-B51DE883A8AF}"/>
              </a:ext>
            </a:extLst>
          </p:cNvPr>
          <p:cNvSpPr/>
          <p:nvPr/>
        </p:nvSpPr>
        <p:spPr>
          <a:xfrm>
            <a:off x="0" y="152371"/>
            <a:ext cx="12053207" cy="293157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black"/>
                </a:solidFill>
                <a:effectLst/>
                <a:uLnTx/>
                <a:uFillTx/>
                <a:latin typeface="+mn-ea"/>
                <a:cs typeface="宋体" panose="02010600030101010101" pitchFamily="2" charset="-122"/>
              </a:rPr>
              <a:t>（四）</a:t>
            </a:r>
            <a:endParaRPr kumimoji="0" lang="en-US" altLang="zh-CN" sz="3200" b="1" i="0" u="none" strike="noStrike" kern="0" cap="none" spc="0" normalizeH="0" baseline="0" noProof="0" dirty="0">
              <a:ln>
                <a:noFill/>
              </a:ln>
              <a:solidFill>
                <a:prstClr val="black"/>
              </a:solidFill>
              <a:effectLst/>
              <a:uLnTx/>
              <a:uFillTx/>
              <a:latin typeface="+mn-ea"/>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kern="0" dirty="0">
                <a:solidFill>
                  <a:prstClr val="black"/>
                </a:solidFill>
                <a:latin typeface="+mn-ea"/>
                <a:cs typeface="Times New Roman" panose="02020603050405020304" pitchFamily="18" charset="0"/>
              </a:rPr>
              <a:t>13.</a:t>
            </a:r>
            <a:r>
              <a:rPr lang="zh-CN" altLang="en-US" sz="3200" b="1" kern="0" dirty="0">
                <a:solidFill>
                  <a:prstClr val="black"/>
                </a:solidFill>
                <a:latin typeface="+mn-ea"/>
                <a:cs typeface="Times New Roman" panose="02020603050405020304" pitchFamily="18" charset="0"/>
              </a:rPr>
              <a:t>（</a:t>
            </a:r>
            <a:r>
              <a:rPr lang="en-US" altLang="zh-CN" sz="3200" b="1" kern="0" dirty="0">
                <a:solidFill>
                  <a:prstClr val="black"/>
                </a:solidFill>
                <a:latin typeface="+mn-ea"/>
                <a:cs typeface="Times New Roman" panose="02020603050405020304" pitchFamily="18" charset="0"/>
              </a:rPr>
              <a:t>1</a:t>
            </a:r>
            <a:r>
              <a:rPr lang="zh-CN" altLang="en-US" sz="3200" b="1" kern="0" dirty="0">
                <a:solidFill>
                  <a:prstClr val="black"/>
                </a:solidFill>
                <a:latin typeface="+mn-ea"/>
                <a:cs typeface="Times New Roman" panose="02020603050405020304" pitchFamily="18" charset="0"/>
              </a:rPr>
              <a:t>）</a:t>
            </a:r>
            <a:r>
              <a:rPr lang="zh-CN" altLang="en-US" sz="3200" b="1" u="sng" kern="0" dirty="0">
                <a:solidFill>
                  <a:srgbClr val="FF0000"/>
                </a:solidFill>
                <a:latin typeface="+mn-ea"/>
                <a:cs typeface="Times New Roman" panose="02020603050405020304" pitchFamily="18" charset="0"/>
              </a:rPr>
              <a:t>这时</a:t>
            </a:r>
            <a:r>
              <a:rPr lang="zh-CN" altLang="en-US" sz="3200" b="1" kern="0" dirty="0">
                <a:solidFill>
                  <a:prstClr val="black"/>
                </a:solidFill>
                <a:latin typeface="+mn-ea"/>
                <a:cs typeface="Times New Roman" panose="02020603050405020304" pitchFamily="18" charset="0"/>
              </a:rPr>
              <a:t>发生了大瘟疫，人、马、牛病死的很多。</a:t>
            </a:r>
            <a:r>
              <a:rPr lang="zh-CN" altLang="en-US" sz="3200" b="1" u="sng" kern="0" dirty="0">
                <a:solidFill>
                  <a:srgbClr val="FF0000"/>
                </a:solidFill>
                <a:latin typeface="+mn-ea"/>
                <a:cs typeface="Times New Roman" panose="02020603050405020304" pitchFamily="18" charset="0"/>
              </a:rPr>
              <a:t>皇帝向将领们询问疫情</a:t>
            </a:r>
            <a:r>
              <a:rPr lang="zh-CN" altLang="en-US" sz="3200" b="1" kern="0" dirty="0">
                <a:solidFill>
                  <a:prstClr val="black"/>
                </a:solidFill>
                <a:latin typeface="+mn-ea"/>
                <a:cs typeface="Times New Roman" panose="02020603050405020304" pitchFamily="18" charset="0"/>
              </a:rPr>
              <a:t>，将领们回答说</a:t>
            </a:r>
            <a:r>
              <a:rPr lang="en-US" altLang="zh-CN" sz="3200" b="1" kern="0" dirty="0">
                <a:solidFill>
                  <a:prstClr val="black"/>
                </a:solidFill>
                <a:latin typeface="+mn-ea"/>
                <a:cs typeface="Times New Roman" panose="02020603050405020304" pitchFamily="18" charset="0"/>
              </a:rPr>
              <a:t>:“</a:t>
            </a:r>
            <a:r>
              <a:rPr lang="zh-CN" altLang="en-US" sz="3200" b="1" u="sng" kern="0" dirty="0">
                <a:solidFill>
                  <a:srgbClr val="FF0000"/>
                </a:solidFill>
                <a:latin typeface="+mn-ea"/>
                <a:cs typeface="Times New Roman" panose="02020603050405020304" pitchFamily="18" charset="0"/>
              </a:rPr>
              <a:t>活着的</a:t>
            </a:r>
            <a:r>
              <a:rPr lang="zh-CN" altLang="en-US" sz="3200" b="1" kern="0" dirty="0">
                <a:solidFill>
                  <a:prstClr val="black"/>
                </a:solidFill>
                <a:latin typeface="+mn-ea"/>
                <a:cs typeface="Times New Roman" panose="02020603050405020304" pitchFamily="18" charset="0"/>
              </a:rPr>
              <a:t>仅</a:t>
            </a:r>
            <a:r>
              <a:rPr lang="zh-CN" altLang="en-US" sz="3200" b="1" u="sng" kern="0" dirty="0">
                <a:solidFill>
                  <a:srgbClr val="FF0000"/>
                </a:solidFill>
                <a:latin typeface="+mn-ea"/>
                <a:cs typeface="Times New Roman" panose="02020603050405020304" pitchFamily="18" charset="0"/>
              </a:rPr>
              <a:t>十分之四、五</a:t>
            </a:r>
            <a:r>
              <a:rPr lang="zh-CN" altLang="en-US" sz="3200" b="1" kern="0" dirty="0">
                <a:solidFill>
                  <a:prstClr val="black"/>
                </a:solidFill>
                <a:latin typeface="+mn-ea"/>
                <a:cs typeface="Times New Roman" panose="02020603050405020304" pitchFamily="18" charset="0"/>
              </a:rPr>
              <a:t>。”</a:t>
            </a:r>
          </a:p>
          <a:p>
            <a:pPr lvl="0">
              <a:lnSpc>
                <a:spcPct val="150000"/>
              </a:lnSpc>
            </a:pPr>
            <a:r>
              <a:rPr lang="en-US" altLang="zh-CN" sz="3200" b="1" kern="0" dirty="0">
                <a:solidFill>
                  <a:prstClr val="black"/>
                </a:solidFill>
                <a:latin typeface="+mn-ea"/>
                <a:cs typeface="Times New Roman" panose="02020603050405020304" pitchFamily="18" charset="0"/>
              </a:rPr>
              <a:t>[</a:t>
            </a:r>
            <a:r>
              <a:rPr lang="zh-CN" altLang="en-US" sz="3200" b="1" kern="0" dirty="0">
                <a:solidFill>
                  <a:prstClr val="black"/>
                </a:solidFill>
                <a:latin typeface="+mn-ea"/>
                <a:cs typeface="Times New Roman" panose="02020603050405020304" pitchFamily="18" charset="0"/>
              </a:rPr>
              <a:t>评分标准</a:t>
            </a:r>
            <a:r>
              <a:rPr lang="en-US" altLang="zh-CN" sz="3200" b="1" kern="0" dirty="0">
                <a:solidFill>
                  <a:prstClr val="black"/>
                </a:solidFill>
                <a:latin typeface="+mn-ea"/>
                <a:cs typeface="Times New Roman" panose="02020603050405020304" pitchFamily="18" charset="0"/>
              </a:rPr>
              <a:t>]“</a:t>
            </a:r>
            <a:r>
              <a:rPr lang="zh-CN" altLang="en-US" sz="3200" b="1" kern="0" dirty="0">
                <a:solidFill>
                  <a:prstClr val="black"/>
                </a:solidFill>
                <a:latin typeface="+mn-ea"/>
                <a:cs typeface="Times New Roman" panose="02020603050405020304" pitchFamily="18" charset="0"/>
              </a:rPr>
              <a:t>时” “帝问疫于诸将” “在者”“十四五”</a:t>
            </a:r>
            <a:r>
              <a:rPr lang="en-US" altLang="zh-CN" sz="3200" b="1" kern="0" dirty="0">
                <a:solidFill>
                  <a:prstClr val="black"/>
                </a:solidFill>
                <a:latin typeface="+mn-ea"/>
                <a:cs typeface="Times New Roman" panose="02020603050405020304" pitchFamily="18" charset="0"/>
              </a:rPr>
              <a:t> </a:t>
            </a:r>
            <a:r>
              <a:rPr lang="zh-CN" altLang="en-US" sz="3200" b="1" kern="0" dirty="0">
                <a:solidFill>
                  <a:prstClr val="black"/>
                </a:solidFill>
                <a:latin typeface="+mn-ea"/>
                <a:cs typeface="Times New Roman" panose="02020603050405020304" pitchFamily="18" charset="0"/>
              </a:rPr>
              <a:t>各</a:t>
            </a:r>
            <a:r>
              <a:rPr lang="en-US" altLang="zh-CN" sz="3200" b="1" kern="0" dirty="0">
                <a:solidFill>
                  <a:prstClr val="black"/>
                </a:solidFill>
                <a:latin typeface="+mn-ea"/>
                <a:cs typeface="Times New Roman" panose="02020603050405020304" pitchFamily="18" charset="0"/>
              </a:rPr>
              <a:t>1</a:t>
            </a:r>
            <a:r>
              <a:rPr lang="zh-CN" altLang="en-US" sz="3200" b="1" kern="0" dirty="0">
                <a:solidFill>
                  <a:prstClr val="black"/>
                </a:solidFill>
                <a:latin typeface="+mn-ea"/>
                <a:cs typeface="Times New Roman" panose="02020603050405020304" pitchFamily="18" charset="0"/>
              </a:rPr>
              <a:t>分。</a:t>
            </a:r>
            <a:endParaRPr lang="en-US" altLang="zh-CN" sz="3200" b="1" kern="0" dirty="0">
              <a:solidFill>
                <a:prstClr val="black"/>
              </a:solidFill>
              <a:latin typeface="+mn-ea"/>
              <a:cs typeface="Times New Roman" panose="02020603050405020304" pitchFamily="18" charset="0"/>
            </a:endParaRPr>
          </a:p>
        </p:txBody>
      </p:sp>
      <p:sp>
        <p:nvSpPr>
          <p:cNvPr id="9" name="文本框 8">
            <a:extLst>
              <a:ext uri="{FF2B5EF4-FFF2-40B4-BE49-F238E27FC236}">
                <a16:creationId xmlns:a16="http://schemas.microsoft.com/office/drawing/2014/main" id="{35E7383C-3F71-47A5-8F7F-7FB3D9EF09C4}"/>
              </a:ext>
            </a:extLst>
          </p:cNvPr>
          <p:cNvSpPr txBox="1"/>
          <p:nvPr/>
        </p:nvSpPr>
        <p:spPr>
          <a:xfrm>
            <a:off x="1610403" y="3630311"/>
            <a:ext cx="10442804" cy="219290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2</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）在此之前，武帝</a:t>
            </a:r>
            <a:r>
              <a:rPr kumimoji="0" lang="zh-CN" altLang="en-US" sz="3200" b="1" i="0" u="sng" strike="noStrike" kern="0" cap="none" spc="0" normalizeH="0" baseline="0" noProof="0" dirty="0">
                <a:ln>
                  <a:noFill/>
                </a:ln>
                <a:solidFill>
                  <a:srgbClr val="FF0000"/>
                </a:solidFill>
                <a:effectLst/>
                <a:uLnTx/>
                <a:uFillTx/>
                <a:latin typeface="+mn-ea"/>
                <a:cs typeface="Times New Roman" panose="02020603050405020304" pitchFamily="18" charset="0"/>
              </a:rPr>
              <a:t>身体欠安</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，到</a:t>
            </a:r>
            <a:r>
              <a:rPr kumimoji="0" lang="zh-CN" altLang="en-US" sz="3200" b="1" i="0" u="sng" strike="noStrike" kern="0" cap="none" spc="0" normalizeH="0" baseline="0" noProof="0" dirty="0">
                <a:ln>
                  <a:noFill/>
                </a:ln>
                <a:solidFill>
                  <a:srgbClr val="FF0000"/>
                </a:solidFill>
                <a:effectLst/>
                <a:uLnTx/>
                <a:uFillTx/>
                <a:latin typeface="+mn-ea"/>
                <a:cs typeface="Times New Roman" panose="02020603050405020304" pitchFamily="18" charset="0"/>
              </a:rPr>
              <a:t>康复</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之后，群臣前来</a:t>
            </a:r>
            <a:r>
              <a:rPr kumimoji="0" lang="zh-CN" altLang="en-US" sz="3200" b="1" i="0" u="sng" strike="noStrike" kern="0" cap="none" spc="0" normalizeH="0" baseline="0" noProof="0" dirty="0">
                <a:ln>
                  <a:noFill/>
                </a:ln>
                <a:solidFill>
                  <a:srgbClr val="FF0000"/>
                </a:solidFill>
                <a:effectLst/>
                <a:uLnTx/>
                <a:uFillTx/>
                <a:latin typeface="+mn-ea"/>
                <a:cs typeface="Times New Roman" panose="02020603050405020304" pitchFamily="18" charset="0"/>
              </a:rPr>
              <a:t>祝贺</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。武帝下诏说</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（对）来送礼的都一律</a:t>
            </a:r>
            <a:r>
              <a:rPr kumimoji="0" lang="zh-CN" altLang="en-US" sz="3200" b="1" i="0" u="sng" strike="noStrike" kern="0" cap="none" spc="0" normalizeH="0" baseline="0" noProof="0" dirty="0">
                <a:ln>
                  <a:noFill/>
                </a:ln>
                <a:solidFill>
                  <a:srgbClr val="FF0000"/>
                </a:solidFill>
                <a:effectLst/>
                <a:uLnTx/>
                <a:uFillTx/>
                <a:latin typeface="+mn-ea"/>
                <a:cs typeface="Times New Roman" panose="02020603050405020304" pitchFamily="18" charset="0"/>
              </a:rPr>
              <a:t>谢绝</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评分标准</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不豫” “瘳” “上寿” “绝” 各</a:t>
            </a:r>
            <a:r>
              <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1</a:t>
            </a:r>
            <a:r>
              <a:rPr kumimoji="0" lang="zh-CN" altLang="en-US" sz="3200" b="1" i="0" u="none" strike="noStrike" kern="0" cap="none" spc="0" normalizeH="0" baseline="0" noProof="0" dirty="0">
                <a:ln>
                  <a:noFill/>
                </a:ln>
                <a:solidFill>
                  <a:prstClr val="black"/>
                </a:solidFill>
                <a:effectLst/>
                <a:uLnTx/>
                <a:uFillTx/>
                <a:latin typeface="+mn-ea"/>
                <a:cs typeface="Times New Roman" panose="02020603050405020304" pitchFamily="18" charset="0"/>
              </a:rPr>
              <a:t>分。</a:t>
            </a:r>
            <a:endParaRPr kumimoji="0" lang="en-US" altLang="zh-CN" sz="3200" b="1" i="0" u="none" strike="noStrike" kern="0" cap="none" spc="0" normalizeH="0" baseline="0" noProof="0" dirty="0">
              <a:ln>
                <a:noFill/>
              </a:ln>
              <a:solidFill>
                <a:prstClr val="black"/>
              </a:solidFill>
              <a:effectLst/>
              <a:uLnTx/>
              <a:uFillTx/>
              <a:latin typeface="+mn-ea"/>
              <a:cs typeface="Times New Roman" panose="02020603050405020304" pitchFamily="18" charset="0"/>
            </a:endParaRPr>
          </a:p>
        </p:txBody>
      </p:sp>
    </p:spTree>
    <p:extLst>
      <p:ext uri="{BB962C8B-B14F-4D97-AF65-F5344CB8AC3E}">
        <p14:creationId xmlns:p14="http://schemas.microsoft.com/office/powerpoint/2010/main" val="673474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441" name="任意多边形 440"/>
          <p:cNvSpPr>
            <a:spLocks/>
          </p:cNvSpPr>
          <p:nvPr/>
        </p:nvSpPr>
        <p:spPr bwMode="auto">
          <a:xfrm rot="20933214">
            <a:off x="8254018" y="5745585"/>
            <a:ext cx="215896" cy="204695"/>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nvGrpSpPr>
          <p:cNvPr id="11" name="组合 10"/>
          <p:cNvGrpSpPr/>
          <p:nvPr/>
        </p:nvGrpSpPr>
        <p:grpSpPr>
          <a:xfrm>
            <a:off x="8975736" y="1501524"/>
            <a:ext cx="3216264" cy="2854778"/>
            <a:chOff x="3502805" y="594982"/>
            <a:chExt cx="3911248" cy="3471651"/>
          </a:xfrm>
        </p:grpSpPr>
        <p:sp>
          <p:nvSpPr>
            <p:cNvPr id="381" name="任意多边形 380"/>
            <p:cNvSpPr/>
            <p:nvPr/>
          </p:nvSpPr>
          <p:spPr>
            <a:xfrm>
              <a:off x="7019317" y="1676452"/>
              <a:ext cx="333881" cy="204284"/>
            </a:xfrm>
            <a:custGeom>
              <a:avLst/>
              <a:gdLst>
                <a:gd name="connsiteX0" fmla="*/ 312813 w 333881"/>
                <a:gd name="connsiteY0" fmla="*/ 0 h 204284"/>
                <a:gd name="connsiteX1" fmla="*/ 328882 w 333881"/>
                <a:gd name="connsiteY1" fmla="*/ 105285 h 204284"/>
                <a:gd name="connsiteX2" fmla="*/ 333881 w 333881"/>
                <a:gd name="connsiteY2" fmla="*/ 204284 h 204284"/>
                <a:gd name="connsiteX3" fmla="*/ 2144 w 333881"/>
                <a:gd name="connsiteY3" fmla="*/ 204284 h 204284"/>
                <a:gd name="connsiteX4" fmla="*/ 1340 w 333881"/>
                <a:gd name="connsiteY4" fmla="*/ 203251 h 204284"/>
                <a:gd name="connsiteX5" fmla="*/ 172968 w 333881"/>
                <a:gd name="connsiteY5" fmla="*/ 69434 h 204284"/>
                <a:gd name="connsiteX6" fmla="*/ 240223 w 333881"/>
                <a:gd name="connsiteY6" fmla="*/ 33761 h 204284"/>
                <a:gd name="connsiteX7" fmla="*/ 312813 w 333881"/>
                <a:gd name="connsiteY7" fmla="*/ 0 h 204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881" h="204284">
                  <a:moveTo>
                    <a:pt x="312813" y="0"/>
                  </a:moveTo>
                  <a:lnTo>
                    <a:pt x="328882" y="105285"/>
                  </a:lnTo>
                  <a:lnTo>
                    <a:pt x="333881" y="204284"/>
                  </a:lnTo>
                  <a:lnTo>
                    <a:pt x="2144" y="204284"/>
                  </a:lnTo>
                  <a:lnTo>
                    <a:pt x="1340" y="203251"/>
                  </a:lnTo>
                  <a:cubicBezTo>
                    <a:pt x="-13898" y="167824"/>
                    <a:pt x="104443" y="105524"/>
                    <a:pt x="172968" y="69434"/>
                  </a:cubicBezTo>
                  <a:cubicBezTo>
                    <a:pt x="192735" y="59024"/>
                    <a:pt x="215317" y="46567"/>
                    <a:pt x="240223" y="33761"/>
                  </a:cubicBezTo>
                  <a:lnTo>
                    <a:pt x="312813" y="0"/>
                  </a:ln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5" name="任意多边形 144"/>
            <p:cNvSpPr/>
            <p:nvPr/>
          </p:nvSpPr>
          <p:spPr>
            <a:xfrm>
              <a:off x="6546760" y="1477067"/>
              <a:ext cx="729421" cy="433222"/>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 name="connsiteX0" fmla="*/ 678565 w 4545783"/>
                <a:gd name="connsiteY0" fmla="*/ 678924 h 1478889"/>
                <a:gd name="connsiteX1" fmla="*/ 2124411 w 4545783"/>
                <a:gd name="connsiteY1" fmla="*/ 7932 h 1478889"/>
                <a:gd name="connsiteX2" fmla="*/ 4176880 w 4545783"/>
                <a:gd name="connsiteY2" fmla="*/ 1141280 h 1478889"/>
                <a:gd name="connsiteX3" fmla="*/ 4502956 w 4545783"/>
                <a:gd name="connsiteY3" fmla="*/ 1427770 h 1478889"/>
                <a:gd name="connsiteX4" fmla="*/ 4545783 w 4545783"/>
                <a:gd name="connsiteY4" fmla="*/ 1478889 h 1478889"/>
                <a:gd name="connsiteX5" fmla="*/ 8410 w 4545783"/>
                <a:gd name="connsiteY5" fmla="*/ 1478889 h 1478889"/>
                <a:gd name="connsiteX6" fmla="*/ 5256 w 4545783"/>
                <a:gd name="connsiteY6" fmla="*/ 1472760 h 1478889"/>
                <a:gd name="connsiteX7" fmla="*/ 678565 w 4545783"/>
                <a:gd name="connsiteY7" fmla="*/ 678924 h 1478889"/>
                <a:gd name="connsiteX0" fmla="*/ 678565 w 4545783"/>
                <a:gd name="connsiteY0" fmla="*/ 609663 h 1409628"/>
                <a:gd name="connsiteX1" fmla="*/ 2660006 w 4545783"/>
                <a:gd name="connsiteY1" fmla="*/ 9052 h 1409628"/>
                <a:gd name="connsiteX2" fmla="*/ 4176880 w 4545783"/>
                <a:gd name="connsiteY2" fmla="*/ 1072019 h 1409628"/>
                <a:gd name="connsiteX3" fmla="*/ 4502956 w 4545783"/>
                <a:gd name="connsiteY3" fmla="*/ 1358509 h 1409628"/>
                <a:gd name="connsiteX4" fmla="*/ 4545783 w 4545783"/>
                <a:gd name="connsiteY4" fmla="*/ 1409628 h 1409628"/>
                <a:gd name="connsiteX5" fmla="*/ 8410 w 4545783"/>
                <a:gd name="connsiteY5" fmla="*/ 1409628 h 1409628"/>
                <a:gd name="connsiteX6" fmla="*/ 5256 w 4545783"/>
                <a:gd name="connsiteY6" fmla="*/ 1403499 h 1409628"/>
                <a:gd name="connsiteX7" fmla="*/ 678565 w 4545783"/>
                <a:gd name="connsiteY7" fmla="*/ 609663 h 1409628"/>
                <a:gd name="connsiteX0" fmla="*/ 678565 w 4545783"/>
                <a:gd name="connsiteY0" fmla="*/ 609659 h 1409624"/>
                <a:gd name="connsiteX1" fmla="*/ 2510537 w 4545783"/>
                <a:gd name="connsiteY1" fmla="*/ 9048 h 1409624"/>
                <a:gd name="connsiteX2" fmla="*/ 4176880 w 4545783"/>
                <a:gd name="connsiteY2" fmla="*/ 1072015 h 1409624"/>
                <a:gd name="connsiteX3" fmla="*/ 4502956 w 4545783"/>
                <a:gd name="connsiteY3" fmla="*/ 1358505 h 1409624"/>
                <a:gd name="connsiteX4" fmla="*/ 4545783 w 4545783"/>
                <a:gd name="connsiteY4" fmla="*/ 1409624 h 1409624"/>
                <a:gd name="connsiteX5" fmla="*/ 8410 w 4545783"/>
                <a:gd name="connsiteY5" fmla="*/ 1409624 h 1409624"/>
                <a:gd name="connsiteX6" fmla="*/ 5256 w 4545783"/>
                <a:gd name="connsiteY6" fmla="*/ 1403495 h 1409624"/>
                <a:gd name="connsiteX7" fmla="*/ 678565 w 4545783"/>
                <a:gd name="connsiteY7" fmla="*/ 609659 h 1409624"/>
                <a:gd name="connsiteX0" fmla="*/ 678565 w 4545783"/>
                <a:gd name="connsiteY0" fmla="*/ 601139 h 1401104"/>
                <a:gd name="connsiteX1" fmla="*/ 2510537 w 4545783"/>
                <a:gd name="connsiteY1" fmla="*/ 528 h 1401104"/>
                <a:gd name="connsiteX2" fmla="*/ 3803209 w 4545783"/>
                <a:gd name="connsiteY2" fmla="*/ 699859 h 1401104"/>
                <a:gd name="connsiteX3" fmla="*/ 4502956 w 4545783"/>
                <a:gd name="connsiteY3" fmla="*/ 1349985 h 1401104"/>
                <a:gd name="connsiteX4" fmla="*/ 4545783 w 4545783"/>
                <a:gd name="connsiteY4" fmla="*/ 1401104 h 1401104"/>
                <a:gd name="connsiteX5" fmla="*/ 8410 w 4545783"/>
                <a:gd name="connsiteY5" fmla="*/ 1401104 h 1401104"/>
                <a:gd name="connsiteX6" fmla="*/ 5256 w 4545783"/>
                <a:gd name="connsiteY6" fmla="*/ 1394975 h 1401104"/>
                <a:gd name="connsiteX7" fmla="*/ 678565 w 4545783"/>
                <a:gd name="connsiteY7" fmla="*/ 601139 h 1401104"/>
                <a:gd name="connsiteX0" fmla="*/ 678565 w 4545783"/>
                <a:gd name="connsiteY0" fmla="*/ 605233 h 1405198"/>
                <a:gd name="connsiteX1" fmla="*/ 2510537 w 4545783"/>
                <a:gd name="connsiteY1" fmla="*/ 4622 h 1405198"/>
                <a:gd name="connsiteX2" fmla="*/ 3790753 w 4545783"/>
                <a:gd name="connsiteY2" fmla="*/ 528001 h 1405198"/>
                <a:gd name="connsiteX3" fmla="*/ 4502956 w 4545783"/>
                <a:gd name="connsiteY3" fmla="*/ 1354079 h 1405198"/>
                <a:gd name="connsiteX4" fmla="*/ 4545783 w 4545783"/>
                <a:gd name="connsiteY4" fmla="*/ 1405198 h 1405198"/>
                <a:gd name="connsiteX5" fmla="*/ 8410 w 4545783"/>
                <a:gd name="connsiteY5" fmla="*/ 1405198 h 1405198"/>
                <a:gd name="connsiteX6" fmla="*/ 5256 w 4545783"/>
                <a:gd name="connsiteY6" fmla="*/ 1399069 h 1405198"/>
                <a:gd name="connsiteX7" fmla="*/ 678565 w 4545783"/>
                <a:gd name="connsiteY7" fmla="*/ 605233 h 1405198"/>
                <a:gd name="connsiteX0" fmla="*/ 678565 w 4545783"/>
                <a:gd name="connsiteY0" fmla="*/ 672717 h 1472682"/>
                <a:gd name="connsiteX1" fmla="*/ 2473170 w 4545783"/>
                <a:gd name="connsiteY1" fmla="*/ 1725 h 1472682"/>
                <a:gd name="connsiteX2" fmla="*/ 3790753 w 4545783"/>
                <a:gd name="connsiteY2" fmla="*/ 595485 h 1472682"/>
                <a:gd name="connsiteX3" fmla="*/ 4502956 w 4545783"/>
                <a:gd name="connsiteY3" fmla="*/ 1421563 h 1472682"/>
                <a:gd name="connsiteX4" fmla="*/ 4545783 w 4545783"/>
                <a:gd name="connsiteY4" fmla="*/ 1472682 h 1472682"/>
                <a:gd name="connsiteX5" fmla="*/ 8410 w 4545783"/>
                <a:gd name="connsiteY5" fmla="*/ 1472682 h 1472682"/>
                <a:gd name="connsiteX6" fmla="*/ 5256 w 4545783"/>
                <a:gd name="connsiteY6" fmla="*/ 1466553 h 1472682"/>
                <a:gd name="connsiteX7" fmla="*/ 678565 w 4545783"/>
                <a:gd name="connsiteY7" fmla="*/ 672717 h 1472682"/>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 name="connsiteX0" fmla="*/ 678565 w 4545783"/>
                <a:gd name="connsiteY0" fmla="*/ 671694 h 1471659"/>
                <a:gd name="connsiteX1" fmla="*/ 2473170 w 4545783"/>
                <a:gd name="connsiteY1" fmla="*/ 702 h 1471659"/>
                <a:gd name="connsiteX2" fmla="*/ 3790753 w 4545783"/>
                <a:gd name="connsiteY2" fmla="*/ 594462 h 1471659"/>
                <a:gd name="connsiteX3" fmla="*/ 4502956 w 4545783"/>
                <a:gd name="connsiteY3" fmla="*/ 1420540 h 1471659"/>
                <a:gd name="connsiteX4" fmla="*/ 4545783 w 4545783"/>
                <a:gd name="connsiteY4" fmla="*/ 1471659 h 1471659"/>
                <a:gd name="connsiteX5" fmla="*/ 8410 w 4545783"/>
                <a:gd name="connsiteY5" fmla="*/ 1471659 h 1471659"/>
                <a:gd name="connsiteX6" fmla="*/ 5256 w 4545783"/>
                <a:gd name="connsiteY6" fmla="*/ 1465530 h 1471659"/>
                <a:gd name="connsiteX7" fmla="*/ 678565 w 4545783"/>
                <a:gd name="connsiteY7" fmla="*/ 671694 h 147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45783" h="1471659">
                  <a:moveTo>
                    <a:pt x="678565" y="671694"/>
                  </a:moveTo>
                  <a:cubicBezTo>
                    <a:pt x="1031757" y="427556"/>
                    <a:pt x="1954730" y="-20107"/>
                    <a:pt x="2473170" y="702"/>
                  </a:cubicBezTo>
                  <a:cubicBezTo>
                    <a:pt x="3029234" y="23021"/>
                    <a:pt x="3386692" y="292071"/>
                    <a:pt x="3790753" y="594462"/>
                  </a:cubicBezTo>
                  <a:cubicBezTo>
                    <a:pt x="3939181" y="712622"/>
                    <a:pt x="4431709" y="1346264"/>
                    <a:pt x="4502956" y="1420540"/>
                  </a:cubicBezTo>
                  <a:lnTo>
                    <a:pt x="4545783" y="1471659"/>
                  </a:lnTo>
                  <a:lnTo>
                    <a:pt x="8410" y="1471659"/>
                  </a:lnTo>
                  <a:lnTo>
                    <a:pt x="5256" y="1465530"/>
                  </a:lnTo>
                  <a:cubicBezTo>
                    <a:pt x="-54525" y="1255367"/>
                    <a:pt x="409736" y="885786"/>
                    <a:pt x="678565" y="671694"/>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44" name="任意多边形 143"/>
            <p:cNvSpPr/>
            <p:nvPr/>
          </p:nvSpPr>
          <p:spPr>
            <a:xfrm>
              <a:off x="5824389" y="1111145"/>
              <a:ext cx="1158731" cy="828696"/>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24" name="任意多边形 123"/>
            <p:cNvSpPr/>
            <p:nvPr/>
          </p:nvSpPr>
          <p:spPr>
            <a:xfrm>
              <a:off x="5017850" y="1477067"/>
              <a:ext cx="1158731" cy="403669"/>
            </a:xfrm>
            <a:custGeom>
              <a:avLst/>
              <a:gdLst>
                <a:gd name="connsiteX0" fmla="*/ 2015725 w 4545783"/>
                <a:gd name="connsiteY0" fmla="*/ 144 h 1479159"/>
                <a:gd name="connsiteX1" fmla="*/ 2124411 w 4545783"/>
                <a:gd name="connsiteY1" fmla="*/ 8202 h 1479159"/>
                <a:gd name="connsiteX2" fmla="*/ 4176880 w 4545783"/>
                <a:gd name="connsiteY2" fmla="*/ 1141550 h 1479159"/>
                <a:gd name="connsiteX3" fmla="*/ 4502956 w 4545783"/>
                <a:gd name="connsiteY3" fmla="*/ 1428040 h 1479159"/>
                <a:gd name="connsiteX4" fmla="*/ 4545783 w 4545783"/>
                <a:gd name="connsiteY4" fmla="*/ 1479159 h 1479159"/>
                <a:gd name="connsiteX5" fmla="*/ 8410 w 4545783"/>
                <a:gd name="connsiteY5" fmla="*/ 1479159 h 1479159"/>
                <a:gd name="connsiteX6" fmla="*/ 5256 w 4545783"/>
                <a:gd name="connsiteY6" fmla="*/ 1473030 h 1479159"/>
                <a:gd name="connsiteX7" fmla="*/ 678565 w 4545783"/>
                <a:gd name="connsiteY7" fmla="*/ 679194 h 1479159"/>
                <a:gd name="connsiteX8" fmla="*/ 2015725 w 4545783"/>
                <a:gd name="connsiteY8" fmla="*/ 144 h 1479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5783" h="1479159">
                  <a:moveTo>
                    <a:pt x="2015725" y="144"/>
                  </a:moveTo>
                  <a:cubicBezTo>
                    <a:pt x="2051730" y="764"/>
                    <a:pt x="2087971" y="3386"/>
                    <a:pt x="2124411" y="8202"/>
                  </a:cubicBezTo>
                  <a:cubicBezTo>
                    <a:pt x="2707462" y="85262"/>
                    <a:pt x="3224767" y="581095"/>
                    <a:pt x="4176880" y="1141550"/>
                  </a:cubicBezTo>
                  <a:cubicBezTo>
                    <a:pt x="4325308" y="1259710"/>
                    <a:pt x="4431709" y="1353764"/>
                    <a:pt x="4502956" y="1428040"/>
                  </a:cubicBezTo>
                  <a:lnTo>
                    <a:pt x="4545783" y="1479159"/>
                  </a:lnTo>
                  <a:lnTo>
                    <a:pt x="8410" y="1479159"/>
                  </a:lnTo>
                  <a:lnTo>
                    <a:pt x="5256" y="1473030"/>
                  </a:lnTo>
                  <a:cubicBezTo>
                    <a:pt x="-54525" y="1262867"/>
                    <a:pt x="409736" y="893286"/>
                    <a:pt x="678565" y="679194"/>
                  </a:cubicBezTo>
                  <a:cubicBezTo>
                    <a:pt x="988752" y="432164"/>
                    <a:pt x="1475655" y="-9152"/>
                    <a:pt x="2015725" y="144"/>
                  </a:cubicBezTo>
                  <a:close/>
                </a:path>
              </a:pathLst>
            </a:custGeom>
            <a:gradFill flip="none" rotWithShape="1">
              <a:gsLst>
                <a:gs pos="0">
                  <a:srgbClr val="915E43"/>
                </a:gs>
                <a:gs pos="66000">
                  <a:srgbClr val="BA876A"/>
                </a:gs>
                <a:gs pos="35000">
                  <a:srgbClr val="915E43"/>
                </a:gs>
                <a:gs pos="100000">
                  <a:srgbClr val="BA876A"/>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77" name="任意多边形 376"/>
            <p:cNvSpPr/>
            <p:nvPr/>
          </p:nvSpPr>
          <p:spPr>
            <a:xfrm>
              <a:off x="4840090" y="1631395"/>
              <a:ext cx="614120" cy="278894"/>
            </a:xfrm>
            <a:custGeom>
              <a:avLst/>
              <a:gdLst>
                <a:gd name="connsiteX0" fmla="*/ 281547 w 614120"/>
                <a:gd name="connsiteY0" fmla="*/ 133 h 278894"/>
                <a:gd name="connsiteX1" fmla="*/ 492967 w 614120"/>
                <a:gd name="connsiteY1" fmla="*/ 112657 h 278894"/>
                <a:gd name="connsiteX2" fmla="*/ 607248 w 614120"/>
                <a:gd name="connsiteY2" fmla="*/ 269207 h 278894"/>
                <a:gd name="connsiteX3" fmla="*/ 614120 w 614120"/>
                <a:gd name="connsiteY3" fmla="*/ 278894 h 278894"/>
                <a:gd name="connsiteX4" fmla="*/ 0 w 614120"/>
                <a:gd name="connsiteY4" fmla="*/ 278894 h 278894"/>
                <a:gd name="connsiteX5" fmla="*/ 6491 w 614120"/>
                <a:gd name="connsiteY5" fmla="*/ 150342 h 278894"/>
                <a:gd name="connsiteX6" fmla="*/ 12130 w 614120"/>
                <a:gd name="connsiteY6" fmla="*/ 113394 h 278894"/>
                <a:gd name="connsiteX7" fmla="*/ 18815 w 614120"/>
                <a:gd name="connsiteY7" fmla="*/ 108384 h 278894"/>
                <a:gd name="connsiteX8" fmla="*/ 281547 w 614120"/>
                <a:gd name="connsiteY8" fmla="*/ 133 h 278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4120" h="278894">
                  <a:moveTo>
                    <a:pt x="281547" y="133"/>
                  </a:moveTo>
                  <a:cubicBezTo>
                    <a:pt x="370773" y="4363"/>
                    <a:pt x="428131" y="55350"/>
                    <a:pt x="492967" y="112657"/>
                  </a:cubicBezTo>
                  <a:cubicBezTo>
                    <a:pt x="516784" y="135049"/>
                    <a:pt x="595816" y="255131"/>
                    <a:pt x="607248" y="269207"/>
                  </a:cubicBezTo>
                  <a:lnTo>
                    <a:pt x="614120" y="278894"/>
                  </a:lnTo>
                  <a:lnTo>
                    <a:pt x="0" y="278894"/>
                  </a:lnTo>
                  <a:cubicBezTo>
                    <a:pt x="0" y="235495"/>
                    <a:pt x="2199" y="192609"/>
                    <a:pt x="6491" y="150342"/>
                  </a:cubicBezTo>
                  <a:lnTo>
                    <a:pt x="12130" y="113394"/>
                  </a:lnTo>
                  <a:lnTo>
                    <a:pt x="18815" y="108384"/>
                  </a:lnTo>
                  <a:cubicBezTo>
                    <a:pt x="86267" y="61204"/>
                    <a:pt x="208756" y="-3317"/>
                    <a:pt x="281547" y="133"/>
                  </a:cubicBezTo>
                  <a:close/>
                </a:path>
              </a:pathLst>
            </a:custGeom>
            <a:gradFill flip="none" rotWithShape="1">
              <a:gsLst>
                <a:gs pos="0">
                  <a:srgbClr val="DB9766"/>
                </a:gs>
                <a:gs pos="66000">
                  <a:srgbClr val="E8BD9C"/>
                </a:gs>
                <a:gs pos="35000">
                  <a:srgbClr val="DB9766"/>
                </a:gs>
                <a:gs pos="100000">
                  <a:srgbClr val="E8BD9C"/>
                </a:gs>
              </a:gsLst>
              <a:lin ang="18900000" scaled="1"/>
              <a:tileRect/>
            </a:gradFill>
            <a:ln>
              <a:noFill/>
            </a:ln>
            <a:effectLst>
              <a:outerShdw blurRad="50800" dist="38100" dir="8100000" algn="t" rotWithShape="0">
                <a:prstClr val="black">
                  <a:alpha val="24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153" name="任意多边形 152"/>
            <p:cNvSpPr/>
            <p:nvPr/>
          </p:nvSpPr>
          <p:spPr>
            <a:xfrm>
              <a:off x="4838699" y="1876513"/>
              <a:ext cx="1718140" cy="213355"/>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DDF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任意多边形 153"/>
            <p:cNvSpPr/>
            <p:nvPr/>
          </p:nvSpPr>
          <p:spPr>
            <a:xfrm>
              <a:off x="5570084" y="2049288"/>
              <a:ext cx="1718140" cy="213355"/>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BFE4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任意多边形 385"/>
            <p:cNvSpPr/>
            <p:nvPr/>
          </p:nvSpPr>
          <p:spPr>
            <a:xfrm>
              <a:off x="4897247" y="2285893"/>
              <a:ext cx="1279335" cy="213355"/>
            </a:xfrm>
            <a:custGeom>
              <a:avLst/>
              <a:gdLst>
                <a:gd name="connsiteX0" fmla="*/ 0 w 1279335"/>
                <a:gd name="connsiteY0" fmla="*/ 0 h 213355"/>
                <a:gd name="connsiteX1" fmla="*/ 1166721 w 1279335"/>
                <a:gd name="connsiteY1" fmla="*/ 0 h 213355"/>
                <a:gd name="connsiteX2" fmla="*/ 1202358 w 1279335"/>
                <a:gd name="connsiteY2" fmla="*/ 35637 h 213355"/>
                <a:gd name="connsiteX3" fmla="*/ 1180592 w 1279335"/>
                <a:gd name="connsiteY3" fmla="*/ 68473 h 213355"/>
                <a:gd name="connsiteX4" fmla="*/ 1167875 w 1279335"/>
                <a:gd name="connsiteY4" fmla="*/ 71041 h 213355"/>
                <a:gd name="connsiteX5" fmla="*/ 870316 w 1279335"/>
                <a:gd name="connsiteY5" fmla="*/ 71041 h 213355"/>
                <a:gd name="connsiteX6" fmla="*/ 834679 w 1279335"/>
                <a:gd name="connsiteY6" fmla="*/ 106678 h 213355"/>
                <a:gd name="connsiteX7" fmla="*/ 870316 w 1279335"/>
                <a:gd name="connsiteY7" fmla="*/ 142314 h 213355"/>
                <a:gd name="connsiteX8" fmla="*/ 1244853 w 1279335"/>
                <a:gd name="connsiteY8" fmla="*/ 142314 h 213355"/>
                <a:gd name="connsiteX9" fmla="*/ 1257570 w 1279335"/>
                <a:gd name="connsiteY9" fmla="*/ 144882 h 213355"/>
                <a:gd name="connsiteX10" fmla="*/ 1279335 w 1279335"/>
                <a:gd name="connsiteY10" fmla="*/ 177718 h 213355"/>
                <a:gd name="connsiteX11" fmla="*/ 1243698 w 1279335"/>
                <a:gd name="connsiteY11" fmla="*/ 213355 h 213355"/>
                <a:gd name="connsiteX12" fmla="*/ 89610 w 1279335"/>
                <a:gd name="connsiteY12" fmla="*/ 213355 h 213355"/>
                <a:gd name="connsiteX13" fmla="*/ 55388 w 1279335"/>
                <a:gd name="connsiteY13" fmla="*/ 142314 h 213355"/>
                <a:gd name="connsiteX14" fmla="*/ 496474 w 1279335"/>
                <a:gd name="connsiteY14" fmla="*/ 142314 h 213355"/>
                <a:gd name="connsiteX15" fmla="*/ 532111 w 1279335"/>
                <a:gd name="connsiteY15" fmla="*/ 106678 h 213355"/>
                <a:gd name="connsiteX16" fmla="*/ 496474 w 1279335"/>
                <a:gd name="connsiteY16" fmla="*/ 71041 h 213355"/>
                <a:gd name="connsiteX17" fmla="*/ 26001 w 1279335"/>
                <a:gd name="connsiteY17" fmla="*/ 71041 h 213355"/>
                <a:gd name="connsiteX18" fmla="*/ 0 w 1279335"/>
                <a:gd name="connsiteY18" fmla="*/ 0 h 213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79335" h="213355">
                  <a:moveTo>
                    <a:pt x="0" y="0"/>
                  </a:moveTo>
                  <a:lnTo>
                    <a:pt x="1166721" y="0"/>
                  </a:lnTo>
                  <a:cubicBezTo>
                    <a:pt x="1186402" y="0"/>
                    <a:pt x="1202358" y="15955"/>
                    <a:pt x="1202358" y="35637"/>
                  </a:cubicBezTo>
                  <a:cubicBezTo>
                    <a:pt x="1202358" y="50398"/>
                    <a:pt x="1193383" y="63063"/>
                    <a:pt x="1180592" y="68473"/>
                  </a:cubicBezTo>
                  <a:lnTo>
                    <a:pt x="1167875" y="71041"/>
                  </a:lnTo>
                  <a:lnTo>
                    <a:pt x="870316" y="71041"/>
                  </a:lnTo>
                  <a:cubicBezTo>
                    <a:pt x="850635" y="71041"/>
                    <a:pt x="834679" y="86996"/>
                    <a:pt x="834679" y="106678"/>
                  </a:cubicBezTo>
                  <a:cubicBezTo>
                    <a:pt x="834679" y="126359"/>
                    <a:pt x="850635" y="142314"/>
                    <a:pt x="870316" y="142314"/>
                  </a:cubicBezTo>
                  <a:lnTo>
                    <a:pt x="1244853" y="142314"/>
                  </a:lnTo>
                  <a:lnTo>
                    <a:pt x="1257570" y="144882"/>
                  </a:lnTo>
                  <a:cubicBezTo>
                    <a:pt x="1270360" y="150292"/>
                    <a:pt x="1279335" y="162957"/>
                    <a:pt x="1279335" y="177718"/>
                  </a:cubicBezTo>
                  <a:cubicBezTo>
                    <a:pt x="1279335" y="197400"/>
                    <a:pt x="1263380" y="213355"/>
                    <a:pt x="1243698" y="213355"/>
                  </a:cubicBezTo>
                  <a:lnTo>
                    <a:pt x="89610" y="213355"/>
                  </a:lnTo>
                  <a:lnTo>
                    <a:pt x="55388" y="142314"/>
                  </a:lnTo>
                  <a:lnTo>
                    <a:pt x="496474" y="142314"/>
                  </a:lnTo>
                  <a:cubicBezTo>
                    <a:pt x="516156" y="142314"/>
                    <a:pt x="532111" y="126359"/>
                    <a:pt x="532111" y="106678"/>
                  </a:cubicBezTo>
                  <a:cubicBezTo>
                    <a:pt x="532111" y="86996"/>
                    <a:pt x="516156" y="71041"/>
                    <a:pt x="496474" y="71041"/>
                  </a:cubicBezTo>
                  <a:lnTo>
                    <a:pt x="26001" y="71041"/>
                  </a:lnTo>
                  <a:lnTo>
                    <a:pt x="0" y="0"/>
                  </a:lnTo>
                  <a:close/>
                </a:path>
              </a:pathLst>
            </a:custGeom>
            <a:solidFill>
              <a:srgbClr val="CFEB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7" name="椭圆 366"/>
            <p:cNvSpPr/>
            <p:nvPr/>
          </p:nvSpPr>
          <p:spPr>
            <a:xfrm>
              <a:off x="4840090" y="652989"/>
              <a:ext cx="2514600" cy="2514600"/>
            </a:xfrm>
            <a:prstGeom prst="ellipse">
              <a:avLst/>
            </a:prstGeom>
            <a:noFill/>
            <a:ln w="38100">
              <a:solidFill>
                <a:srgbClr val="A06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任意多边形 386"/>
            <p:cNvSpPr/>
            <p:nvPr/>
          </p:nvSpPr>
          <p:spPr>
            <a:xfrm>
              <a:off x="5732296" y="2555132"/>
              <a:ext cx="1295185" cy="160833"/>
            </a:xfrm>
            <a:custGeom>
              <a:avLst/>
              <a:gdLst>
                <a:gd name="connsiteX0" fmla="*/ 59173 w 2852878"/>
                <a:gd name="connsiteY0" fmla="*/ 0 h 354264"/>
                <a:gd name="connsiteX1" fmla="*/ 2665888 w 2852878"/>
                <a:gd name="connsiteY1" fmla="*/ 0 h 354264"/>
                <a:gd name="connsiteX2" fmla="*/ 2725061 w 2852878"/>
                <a:gd name="connsiteY2" fmla="*/ 59173 h 354264"/>
                <a:gd name="connsiteX3" fmla="*/ 2688921 w 2852878"/>
                <a:gd name="connsiteY3" fmla="*/ 113696 h 354264"/>
                <a:gd name="connsiteX4" fmla="*/ 2667805 w 2852878"/>
                <a:gd name="connsiteY4" fmla="*/ 117959 h 354264"/>
                <a:gd name="connsiteX5" fmla="*/ 2173724 w 2852878"/>
                <a:gd name="connsiteY5" fmla="*/ 117959 h 354264"/>
                <a:gd name="connsiteX6" fmla="*/ 2114551 w 2852878"/>
                <a:gd name="connsiteY6" fmla="*/ 177132 h 354264"/>
                <a:gd name="connsiteX7" fmla="*/ 2173724 w 2852878"/>
                <a:gd name="connsiteY7" fmla="*/ 236305 h 354264"/>
                <a:gd name="connsiteX8" fmla="*/ 2795622 w 2852878"/>
                <a:gd name="connsiteY8" fmla="*/ 236305 h 354264"/>
                <a:gd name="connsiteX9" fmla="*/ 2816738 w 2852878"/>
                <a:gd name="connsiteY9" fmla="*/ 240568 h 354264"/>
                <a:gd name="connsiteX10" fmla="*/ 2852878 w 2852878"/>
                <a:gd name="connsiteY10" fmla="*/ 295091 h 354264"/>
                <a:gd name="connsiteX11" fmla="*/ 2793705 w 2852878"/>
                <a:gd name="connsiteY11" fmla="*/ 354264 h 354264"/>
                <a:gd name="connsiteX12" fmla="*/ 658552 w 2852878"/>
                <a:gd name="connsiteY12" fmla="*/ 354264 h 354264"/>
                <a:gd name="connsiteX13" fmla="*/ 599379 w 2852878"/>
                <a:gd name="connsiteY13" fmla="*/ 295091 h 354264"/>
                <a:gd name="connsiteX14" fmla="*/ 635520 w 2852878"/>
                <a:gd name="connsiteY14" fmla="*/ 240568 h 354264"/>
                <a:gd name="connsiteX15" fmla="*/ 656635 w 2852878"/>
                <a:gd name="connsiteY15" fmla="*/ 236305 h 354264"/>
                <a:gd name="connsiteX16" fmla="*/ 1552980 w 2852878"/>
                <a:gd name="connsiteY16" fmla="*/ 236305 h 354264"/>
                <a:gd name="connsiteX17" fmla="*/ 1612153 w 2852878"/>
                <a:gd name="connsiteY17" fmla="*/ 177132 h 354264"/>
                <a:gd name="connsiteX18" fmla="*/ 1552980 w 2852878"/>
                <a:gd name="connsiteY18" fmla="*/ 117959 h 354264"/>
                <a:gd name="connsiteX19" fmla="*/ 618986 w 2852878"/>
                <a:gd name="connsiteY19" fmla="*/ 117959 h 354264"/>
                <a:gd name="connsiteX20" fmla="*/ 617069 w 2852878"/>
                <a:gd name="connsiteY20" fmla="*/ 118346 h 354264"/>
                <a:gd name="connsiteX21" fmla="*/ 59173 w 2852878"/>
                <a:gd name="connsiteY21" fmla="*/ 118346 h 354264"/>
                <a:gd name="connsiteX22" fmla="*/ 0 w 2852878"/>
                <a:gd name="connsiteY22" fmla="*/ 59173 h 354264"/>
                <a:gd name="connsiteX23" fmla="*/ 59173 w 2852878"/>
                <a:gd name="connsiteY23" fmla="*/ 0 h 354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52878" h="354264">
                  <a:moveTo>
                    <a:pt x="59173" y="0"/>
                  </a:moveTo>
                  <a:lnTo>
                    <a:pt x="2665888" y="0"/>
                  </a:lnTo>
                  <a:cubicBezTo>
                    <a:pt x="2698568" y="0"/>
                    <a:pt x="2725061" y="26493"/>
                    <a:pt x="2725061" y="59173"/>
                  </a:cubicBezTo>
                  <a:cubicBezTo>
                    <a:pt x="2725061" y="83683"/>
                    <a:pt x="2710159" y="104713"/>
                    <a:pt x="2688921" y="113696"/>
                  </a:cubicBezTo>
                  <a:lnTo>
                    <a:pt x="2667805" y="117959"/>
                  </a:lnTo>
                  <a:lnTo>
                    <a:pt x="2173724" y="117959"/>
                  </a:lnTo>
                  <a:cubicBezTo>
                    <a:pt x="2141044" y="117959"/>
                    <a:pt x="2114551" y="144452"/>
                    <a:pt x="2114551" y="177132"/>
                  </a:cubicBezTo>
                  <a:cubicBezTo>
                    <a:pt x="2114551" y="209812"/>
                    <a:pt x="2141044" y="236305"/>
                    <a:pt x="2173724" y="236305"/>
                  </a:cubicBezTo>
                  <a:lnTo>
                    <a:pt x="2795622" y="236305"/>
                  </a:lnTo>
                  <a:lnTo>
                    <a:pt x="2816738" y="240568"/>
                  </a:lnTo>
                  <a:cubicBezTo>
                    <a:pt x="2837976" y="249551"/>
                    <a:pt x="2852878" y="270581"/>
                    <a:pt x="2852878" y="295091"/>
                  </a:cubicBezTo>
                  <a:cubicBezTo>
                    <a:pt x="2852878" y="327771"/>
                    <a:pt x="2826385" y="354264"/>
                    <a:pt x="2793705" y="354264"/>
                  </a:cubicBezTo>
                  <a:lnTo>
                    <a:pt x="658552" y="354264"/>
                  </a:lnTo>
                  <a:cubicBezTo>
                    <a:pt x="625872" y="354264"/>
                    <a:pt x="599379" y="327771"/>
                    <a:pt x="599379" y="295091"/>
                  </a:cubicBezTo>
                  <a:cubicBezTo>
                    <a:pt x="599379" y="270581"/>
                    <a:pt x="614282" y="249551"/>
                    <a:pt x="635520" y="240568"/>
                  </a:cubicBezTo>
                  <a:lnTo>
                    <a:pt x="656635" y="236305"/>
                  </a:lnTo>
                  <a:lnTo>
                    <a:pt x="1552980" y="236305"/>
                  </a:lnTo>
                  <a:cubicBezTo>
                    <a:pt x="1585660" y="236305"/>
                    <a:pt x="1612153" y="209812"/>
                    <a:pt x="1612153" y="177132"/>
                  </a:cubicBezTo>
                  <a:cubicBezTo>
                    <a:pt x="1612153" y="144452"/>
                    <a:pt x="1585660" y="117959"/>
                    <a:pt x="1552980" y="117959"/>
                  </a:cubicBezTo>
                  <a:lnTo>
                    <a:pt x="618986" y="117959"/>
                  </a:lnTo>
                  <a:lnTo>
                    <a:pt x="617069" y="118346"/>
                  </a:lnTo>
                  <a:lnTo>
                    <a:pt x="59173" y="118346"/>
                  </a:lnTo>
                  <a:cubicBezTo>
                    <a:pt x="26493" y="118346"/>
                    <a:pt x="0" y="91853"/>
                    <a:pt x="0" y="59173"/>
                  </a:cubicBezTo>
                  <a:cubicBezTo>
                    <a:pt x="0" y="26493"/>
                    <a:pt x="26493" y="0"/>
                    <a:pt x="59173" y="0"/>
                  </a:cubicBezTo>
                  <a:close/>
                </a:path>
              </a:pathLst>
            </a:custGeom>
            <a:solidFill>
              <a:srgbClr val="DDF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6" name="任意多边形 365"/>
            <p:cNvSpPr>
              <a:spLocks/>
            </p:cNvSpPr>
            <p:nvPr/>
          </p:nvSpPr>
          <p:spPr bwMode="auto">
            <a:xfrm rot="712219">
              <a:off x="3502805" y="1986800"/>
              <a:ext cx="3563170" cy="2079833"/>
            </a:xfrm>
            <a:custGeom>
              <a:avLst/>
              <a:gdLst>
                <a:gd name="connsiteX0" fmla="*/ 2733477 w 3606545"/>
                <a:gd name="connsiteY0" fmla="*/ 57603 h 2079833"/>
                <a:gd name="connsiteX1" fmla="*/ 2801036 w 3606545"/>
                <a:gd name="connsiteY1" fmla="*/ 59251 h 2079833"/>
                <a:gd name="connsiteX2" fmla="*/ 2801860 w 3606545"/>
                <a:gd name="connsiteY2" fmla="*/ 60075 h 2079833"/>
                <a:gd name="connsiteX3" fmla="*/ 2824928 w 3606545"/>
                <a:gd name="connsiteY3" fmla="*/ 74907 h 2079833"/>
                <a:gd name="connsiteX4" fmla="*/ 2845526 w 3606545"/>
                <a:gd name="connsiteY4" fmla="*/ 88915 h 2079833"/>
                <a:gd name="connsiteX5" fmla="*/ 2885896 w 3606545"/>
                <a:gd name="connsiteY5" fmla="*/ 93859 h 2079833"/>
                <a:gd name="connsiteX6" fmla="*/ 2927090 w 3606545"/>
                <a:gd name="connsiteY6" fmla="*/ 99627 h 2079833"/>
                <a:gd name="connsiteX7" fmla="*/ 2930386 w 3606545"/>
                <a:gd name="connsiteY7" fmla="*/ 100451 h 2079833"/>
                <a:gd name="connsiteX8" fmla="*/ 2960046 w 3606545"/>
                <a:gd name="connsiteY8" fmla="*/ 120227 h 2079833"/>
                <a:gd name="connsiteX9" fmla="*/ 2988057 w 3606545"/>
                <a:gd name="connsiteY9" fmla="*/ 138355 h 2079833"/>
                <a:gd name="connsiteX10" fmla="*/ 3014422 w 3606545"/>
                <a:gd name="connsiteY10" fmla="*/ 138355 h 2079833"/>
                <a:gd name="connsiteX11" fmla="*/ 3043258 w 3606545"/>
                <a:gd name="connsiteY11" fmla="*/ 139179 h 2079833"/>
                <a:gd name="connsiteX12" fmla="*/ 3047377 w 3606545"/>
                <a:gd name="connsiteY12" fmla="*/ 140003 h 2079833"/>
                <a:gd name="connsiteX13" fmla="*/ 3097634 w 3606545"/>
                <a:gd name="connsiteY13" fmla="*/ 162251 h 2079833"/>
                <a:gd name="connsiteX14" fmla="*/ 3147891 w 3606545"/>
                <a:gd name="connsiteY14" fmla="*/ 184498 h 2079833"/>
                <a:gd name="connsiteX15" fmla="*/ 3164700 w 3606545"/>
                <a:gd name="connsiteY15" fmla="*/ 190833 h 2079833"/>
                <a:gd name="connsiteX16" fmla="*/ 3163694 w 3606545"/>
                <a:gd name="connsiteY16" fmla="*/ 185623 h 2079833"/>
                <a:gd name="connsiteX17" fmla="*/ 3170987 w 3606545"/>
                <a:gd name="connsiteY17" fmla="*/ 175469 h 2079833"/>
                <a:gd name="connsiteX18" fmla="*/ 3310357 w 3606545"/>
                <a:gd name="connsiteY18" fmla="*/ 92608 h 2079833"/>
                <a:gd name="connsiteX19" fmla="*/ 3315218 w 3606545"/>
                <a:gd name="connsiteY19" fmla="*/ 89359 h 2079833"/>
                <a:gd name="connsiteX20" fmla="*/ 3347630 w 3606545"/>
                <a:gd name="connsiteY20" fmla="*/ 86109 h 2079833"/>
                <a:gd name="connsiteX21" fmla="*/ 3375180 w 3606545"/>
                <a:gd name="connsiteY21" fmla="*/ 82860 h 2079833"/>
                <a:gd name="connsiteX22" fmla="*/ 3375180 w 3606545"/>
                <a:gd name="connsiteY22" fmla="*/ 66613 h 2079833"/>
                <a:gd name="connsiteX23" fmla="*/ 3375180 w 3606545"/>
                <a:gd name="connsiteY23" fmla="*/ 42242 h 2079833"/>
                <a:gd name="connsiteX24" fmla="*/ 3384903 w 3606545"/>
                <a:gd name="connsiteY24" fmla="*/ 0 h 2079833"/>
                <a:gd name="connsiteX25" fmla="*/ 3388144 w 3606545"/>
                <a:gd name="connsiteY25" fmla="*/ 42242 h 2079833"/>
                <a:gd name="connsiteX26" fmla="*/ 3391385 w 3606545"/>
                <a:gd name="connsiteY26" fmla="*/ 94233 h 2079833"/>
                <a:gd name="connsiteX27" fmla="*/ 3388144 w 3606545"/>
                <a:gd name="connsiteY27" fmla="*/ 99107 h 2079833"/>
                <a:gd name="connsiteX28" fmla="*/ 3384903 w 3606545"/>
                <a:gd name="connsiteY28" fmla="*/ 100732 h 2079833"/>
                <a:gd name="connsiteX29" fmla="*/ 3350871 w 3606545"/>
                <a:gd name="connsiteY29" fmla="*/ 107231 h 2079833"/>
                <a:gd name="connsiteX30" fmla="*/ 3321701 w 3606545"/>
                <a:gd name="connsiteY30" fmla="*/ 112105 h 2079833"/>
                <a:gd name="connsiteX31" fmla="*/ 3256878 w 3606545"/>
                <a:gd name="connsiteY31" fmla="*/ 157597 h 2079833"/>
                <a:gd name="connsiteX32" fmla="*/ 3198739 w 3606545"/>
                <a:gd name="connsiteY32" fmla="*/ 197402 h 2079833"/>
                <a:gd name="connsiteX33" fmla="*/ 3192843 w 3606545"/>
                <a:gd name="connsiteY33" fmla="*/ 201439 h 2079833"/>
                <a:gd name="connsiteX34" fmla="*/ 3197633 w 3606545"/>
                <a:gd name="connsiteY34" fmla="*/ 203244 h 2079833"/>
                <a:gd name="connsiteX35" fmla="*/ 3204738 w 3606545"/>
                <a:gd name="connsiteY35" fmla="*/ 205922 h 2079833"/>
                <a:gd name="connsiteX36" fmla="*/ 3261587 w 3606545"/>
                <a:gd name="connsiteY36" fmla="*/ 228170 h 2079833"/>
                <a:gd name="connsiteX37" fmla="*/ 3263234 w 3606545"/>
                <a:gd name="connsiteY37" fmla="*/ 228994 h 2079833"/>
                <a:gd name="connsiteX38" fmla="*/ 3285613 w 3606545"/>
                <a:gd name="connsiteY38" fmla="*/ 242034 h 2079833"/>
                <a:gd name="connsiteX39" fmla="*/ 3348272 w 3606545"/>
                <a:gd name="connsiteY39" fmla="*/ 225890 h 2079833"/>
                <a:gd name="connsiteX40" fmla="*/ 3344471 w 3606545"/>
                <a:gd name="connsiteY40" fmla="*/ 225672 h 2079833"/>
                <a:gd name="connsiteX41" fmla="*/ 3366304 w 3606545"/>
                <a:gd name="connsiteY41" fmla="*/ 212840 h 2079833"/>
                <a:gd name="connsiteX42" fmla="*/ 3436350 w 3606545"/>
                <a:gd name="connsiteY42" fmla="*/ 171672 h 2079833"/>
                <a:gd name="connsiteX43" fmla="*/ 3513138 w 3606545"/>
                <a:gd name="connsiteY43" fmla="*/ 125317 h 2079833"/>
                <a:gd name="connsiteX44" fmla="*/ 3563170 w 3606545"/>
                <a:gd name="connsiteY44" fmla="*/ 95911 h 2079833"/>
                <a:gd name="connsiteX45" fmla="*/ 3606545 w 3606545"/>
                <a:gd name="connsiteY45" fmla="*/ 169712 h 2079833"/>
                <a:gd name="connsiteX46" fmla="*/ 3478654 w 3606545"/>
                <a:gd name="connsiteY46" fmla="*/ 243651 h 2079833"/>
                <a:gd name="connsiteX47" fmla="*/ 3386775 w 3606545"/>
                <a:gd name="connsiteY47" fmla="*/ 297650 h 2079833"/>
                <a:gd name="connsiteX48" fmla="*/ 3366601 w 3606545"/>
                <a:gd name="connsiteY48" fmla="*/ 307056 h 2079833"/>
                <a:gd name="connsiteX49" fmla="*/ 3159628 w 3606545"/>
                <a:gd name="connsiteY49" fmla="*/ 358075 h 2079833"/>
                <a:gd name="connsiteX50" fmla="*/ 3093043 w 3606545"/>
                <a:gd name="connsiteY50" fmla="*/ 374487 h 2079833"/>
                <a:gd name="connsiteX51" fmla="*/ 3090808 w 3606545"/>
                <a:gd name="connsiteY51" fmla="*/ 433878 h 2079833"/>
                <a:gd name="connsiteX52" fmla="*/ 3083903 w 3606545"/>
                <a:gd name="connsiteY52" fmla="*/ 617302 h 2079833"/>
                <a:gd name="connsiteX53" fmla="*/ 3037987 w 3606545"/>
                <a:gd name="connsiteY53" fmla="*/ 727416 h 2079833"/>
                <a:gd name="connsiteX54" fmla="*/ 2991135 w 3606545"/>
                <a:gd name="connsiteY54" fmla="*/ 832570 h 2079833"/>
                <a:gd name="connsiteX55" fmla="*/ 2988325 w 3606545"/>
                <a:gd name="connsiteY55" fmla="*/ 836538 h 2079833"/>
                <a:gd name="connsiteX56" fmla="*/ 2844957 w 3606545"/>
                <a:gd name="connsiteY56" fmla="*/ 917884 h 2079833"/>
                <a:gd name="connsiteX57" fmla="*/ 2973332 w 3606545"/>
                <a:gd name="connsiteY57" fmla="*/ 820666 h 2079833"/>
                <a:gd name="connsiteX58" fmla="*/ 3032118 w 3606545"/>
                <a:gd name="connsiteY58" fmla="*/ 663952 h 2079833"/>
                <a:gd name="connsiteX59" fmla="*/ 3034634 w 3606545"/>
                <a:gd name="connsiteY59" fmla="*/ 657245 h 2079833"/>
                <a:gd name="connsiteX60" fmla="*/ 2971948 w 3606545"/>
                <a:gd name="connsiteY60" fmla="*/ 703374 h 2079833"/>
                <a:gd name="connsiteX61" fmla="*/ 2925104 w 3606545"/>
                <a:gd name="connsiteY61" fmla="*/ 737845 h 2079833"/>
                <a:gd name="connsiteX62" fmla="*/ 3012003 w 3606545"/>
                <a:gd name="connsiteY62" fmla="*/ 631622 h 2079833"/>
                <a:gd name="connsiteX63" fmla="*/ 3036142 w 3606545"/>
                <a:gd name="connsiteY63" fmla="*/ 633256 h 2079833"/>
                <a:gd name="connsiteX64" fmla="*/ 3036142 w 3606545"/>
                <a:gd name="connsiteY64" fmla="*/ 653224 h 2079833"/>
                <a:gd name="connsiteX65" fmla="*/ 3041384 w 3606545"/>
                <a:gd name="connsiteY65" fmla="*/ 639250 h 2079833"/>
                <a:gd name="connsiteX66" fmla="*/ 3051106 w 3606545"/>
                <a:gd name="connsiteY66" fmla="*/ 613333 h 2079833"/>
                <a:gd name="connsiteX67" fmla="*/ 3051106 w 3606545"/>
                <a:gd name="connsiteY67" fmla="*/ 479411 h 2079833"/>
                <a:gd name="connsiteX68" fmla="*/ 3051648 w 3606545"/>
                <a:gd name="connsiteY68" fmla="*/ 400266 h 2079833"/>
                <a:gd name="connsiteX69" fmla="*/ 3051754 w 3606545"/>
                <a:gd name="connsiteY69" fmla="*/ 384691 h 2079833"/>
                <a:gd name="connsiteX70" fmla="*/ 3021251 w 3606545"/>
                <a:gd name="connsiteY70" fmla="*/ 392345 h 2079833"/>
                <a:gd name="connsiteX71" fmla="*/ 2766466 w 3606545"/>
                <a:gd name="connsiteY71" fmla="*/ 456280 h 2079833"/>
                <a:gd name="connsiteX72" fmla="*/ 2692865 w 3606545"/>
                <a:gd name="connsiteY72" fmla="*/ 597605 h 2079833"/>
                <a:gd name="connsiteX73" fmla="*/ 2609529 w 3606545"/>
                <a:gd name="connsiteY73" fmla="*/ 755684 h 2079833"/>
                <a:gd name="connsiteX74" fmla="*/ 2609155 w 3606545"/>
                <a:gd name="connsiteY74" fmla="*/ 757130 h 2079833"/>
                <a:gd name="connsiteX75" fmla="*/ 2507413 w 3606545"/>
                <a:gd name="connsiteY75" fmla="*/ 929704 h 2079833"/>
                <a:gd name="connsiteX76" fmla="*/ 2481855 w 3606545"/>
                <a:gd name="connsiteY76" fmla="*/ 973157 h 2079833"/>
                <a:gd name="connsiteX77" fmla="*/ 2475699 w 3606545"/>
                <a:gd name="connsiteY77" fmla="*/ 983622 h 2079833"/>
                <a:gd name="connsiteX78" fmla="*/ 2472379 w 3606545"/>
                <a:gd name="connsiteY78" fmla="*/ 1071804 h 2079833"/>
                <a:gd name="connsiteX79" fmla="*/ 2465474 w 3606545"/>
                <a:gd name="connsiteY79" fmla="*/ 1255227 h 2079833"/>
                <a:gd name="connsiteX80" fmla="*/ 2419559 w 3606545"/>
                <a:gd name="connsiteY80" fmla="*/ 1365342 h 2079833"/>
                <a:gd name="connsiteX81" fmla="*/ 2372707 w 3606545"/>
                <a:gd name="connsiteY81" fmla="*/ 1470496 h 2079833"/>
                <a:gd name="connsiteX82" fmla="*/ 2369896 w 3606545"/>
                <a:gd name="connsiteY82" fmla="*/ 1474464 h 2079833"/>
                <a:gd name="connsiteX83" fmla="*/ 2226529 w 3606545"/>
                <a:gd name="connsiteY83" fmla="*/ 1555810 h 2079833"/>
                <a:gd name="connsiteX84" fmla="*/ 2354903 w 3606545"/>
                <a:gd name="connsiteY84" fmla="*/ 1458591 h 2079833"/>
                <a:gd name="connsiteX85" fmla="*/ 2432678 w 3606545"/>
                <a:gd name="connsiteY85" fmla="*/ 1251259 h 2079833"/>
                <a:gd name="connsiteX86" fmla="*/ 2432678 w 3606545"/>
                <a:gd name="connsiteY86" fmla="*/ 1117336 h 2079833"/>
                <a:gd name="connsiteX87" fmla="*/ 2432987 w 3606545"/>
                <a:gd name="connsiteY87" fmla="*/ 1072149 h 2079833"/>
                <a:gd name="connsiteX88" fmla="*/ 2433097 w 3606545"/>
                <a:gd name="connsiteY88" fmla="*/ 1056052 h 2079833"/>
                <a:gd name="connsiteX89" fmla="*/ 2402728 w 3606545"/>
                <a:gd name="connsiteY89" fmla="*/ 1107686 h 2079833"/>
                <a:gd name="connsiteX90" fmla="*/ 1842955 w 3606545"/>
                <a:gd name="connsiteY90" fmla="*/ 1798303 h 2079833"/>
                <a:gd name="connsiteX91" fmla="*/ 1822406 w 3606545"/>
                <a:gd name="connsiteY91" fmla="*/ 1809154 h 2079833"/>
                <a:gd name="connsiteX92" fmla="*/ 1680772 w 3606545"/>
                <a:gd name="connsiteY92" fmla="*/ 1822063 h 2079833"/>
                <a:gd name="connsiteX93" fmla="*/ 1598382 w 3606545"/>
                <a:gd name="connsiteY93" fmla="*/ 1829573 h 2079833"/>
                <a:gd name="connsiteX94" fmla="*/ 1597586 w 3606545"/>
                <a:gd name="connsiteY94" fmla="*/ 1843156 h 2079833"/>
                <a:gd name="connsiteX95" fmla="*/ 1459885 w 3606545"/>
                <a:gd name="connsiteY95" fmla="*/ 2079833 h 2079833"/>
                <a:gd name="connsiteX96" fmla="*/ 1531340 w 3606545"/>
                <a:gd name="connsiteY96" fmla="*/ 1853576 h 2079833"/>
                <a:gd name="connsiteX97" fmla="*/ 1537158 w 3606545"/>
                <a:gd name="connsiteY97" fmla="*/ 1835153 h 2079833"/>
                <a:gd name="connsiteX98" fmla="*/ 1486680 w 3606545"/>
                <a:gd name="connsiteY98" fmla="*/ 1839754 h 2079833"/>
                <a:gd name="connsiteX99" fmla="*/ 1479990 w 3606545"/>
                <a:gd name="connsiteY99" fmla="*/ 1838782 h 2079833"/>
                <a:gd name="connsiteX100" fmla="*/ 1475655 w 3606545"/>
                <a:gd name="connsiteY100" fmla="*/ 1837653 h 2079833"/>
                <a:gd name="connsiteX101" fmla="*/ 1284020 w 3606545"/>
                <a:gd name="connsiteY101" fmla="*/ 1740662 h 2079833"/>
                <a:gd name="connsiteX102" fmla="*/ 1093992 w 3606545"/>
                <a:gd name="connsiteY102" fmla="*/ 1646404 h 2079833"/>
                <a:gd name="connsiteX103" fmla="*/ 1070220 w 3606545"/>
                <a:gd name="connsiteY103" fmla="*/ 1639536 h 2079833"/>
                <a:gd name="connsiteX104" fmla="*/ 1063410 w 3606545"/>
                <a:gd name="connsiteY104" fmla="*/ 1637569 h 2079833"/>
                <a:gd name="connsiteX105" fmla="*/ 1063679 w 3606545"/>
                <a:gd name="connsiteY105" fmla="*/ 1652509 h 2079833"/>
                <a:gd name="connsiteX106" fmla="*/ 987757 w 3606545"/>
                <a:gd name="connsiteY106" fmla="*/ 1817489 h 2079833"/>
                <a:gd name="connsiteX107" fmla="*/ 979680 w 3606545"/>
                <a:gd name="connsiteY107" fmla="*/ 1825577 h 2079833"/>
                <a:gd name="connsiteX108" fmla="*/ 701840 w 3606545"/>
                <a:gd name="connsiteY108" fmla="*/ 1950120 h 2079833"/>
                <a:gd name="connsiteX109" fmla="*/ 945758 w 3606545"/>
                <a:gd name="connsiteY109" fmla="*/ 1789993 h 2079833"/>
                <a:gd name="connsiteX110" fmla="*/ 1005526 w 3606545"/>
                <a:gd name="connsiteY110" fmla="*/ 1629865 h 2079833"/>
                <a:gd name="connsiteX111" fmla="*/ 1012721 w 3606545"/>
                <a:gd name="connsiteY111" fmla="*/ 1622924 h 2079833"/>
                <a:gd name="connsiteX112" fmla="*/ 966589 w 3606545"/>
                <a:gd name="connsiteY112" fmla="*/ 1609596 h 2079833"/>
                <a:gd name="connsiteX113" fmla="*/ 903816 w 3606545"/>
                <a:gd name="connsiteY113" fmla="*/ 1591461 h 2079833"/>
                <a:gd name="connsiteX114" fmla="*/ 714175 w 3606545"/>
                <a:gd name="connsiteY114" fmla="*/ 1537428 h 2079833"/>
                <a:gd name="connsiteX115" fmla="*/ 573632 w 3606545"/>
                <a:gd name="connsiteY115" fmla="*/ 1544027 h 2079833"/>
                <a:gd name="connsiteX116" fmla="*/ 433998 w 3606545"/>
                <a:gd name="connsiteY116" fmla="*/ 1550091 h 2079833"/>
                <a:gd name="connsiteX117" fmla="*/ 301461 w 3606545"/>
                <a:gd name="connsiteY117" fmla="*/ 1659858 h 2079833"/>
                <a:gd name="connsiteX118" fmla="*/ 164376 w 3606545"/>
                <a:gd name="connsiteY118" fmla="*/ 1772298 h 2079833"/>
                <a:gd name="connsiteX119" fmla="*/ 162557 w 3606545"/>
                <a:gd name="connsiteY119" fmla="*/ 1773368 h 2079833"/>
                <a:gd name="connsiteX120" fmla="*/ 159292 w 3606545"/>
                <a:gd name="connsiteY120" fmla="*/ 1774061 h 2079833"/>
                <a:gd name="connsiteX121" fmla="*/ 0 w 3606545"/>
                <a:gd name="connsiteY121" fmla="*/ 1727934 h 2079833"/>
                <a:gd name="connsiteX122" fmla="*/ 7116 w 3606545"/>
                <a:gd name="connsiteY122" fmla="*/ 1721300 h 2079833"/>
                <a:gd name="connsiteX123" fmla="*/ 154899 w 3606545"/>
                <a:gd name="connsiteY123" fmla="*/ 1758255 h 2079833"/>
                <a:gd name="connsiteX124" fmla="*/ 419540 w 3606545"/>
                <a:gd name="connsiteY124" fmla="*/ 1525490 h 2079833"/>
                <a:gd name="connsiteX125" fmla="*/ 425908 w 3606545"/>
                <a:gd name="connsiteY125" fmla="*/ 1521748 h 2079833"/>
                <a:gd name="connsiteX126" fmla="*/ 487660 w 3606545"/>
                <a:gd name="connsiteY126" fmla="*/ 1517001 h 2079833"/>
                <a:gd name="connsiteX127" fmla="*/ 561476 w 3606545"/>
                <a:gd name="connsiteY127" fmla="*/ 1511327 h 2079833"/>
                <a:gd name="connsiteX128" fmla="*/ 547603 w 3606545"/>
                <a:gd name="connsiteY128" fmla="*/ 1493204 h 2079833"/>
                <a:gd name="connsiteX129" fmla="*/ 537458 w 3606545"/>
                <a:gd name="connsiteY129" fmla="*/ 1479953 h 2079833"/>
                <a:gd name="connsiteX130" fmla="*/ 503793 w 3606545"/>
                <a:gd name="connsiteY130" fmla="*/ 1419864 h 2079833"/>
                <a:gd name="connsiteX131" fmla="*/ 515816 w 3606545"/>
                <a:gd name="connsiteY131" fmla="*/ 1325633 h 2079833"/>
                <a:gd name="connsiteX132" fmla="*/ 490568 w 3606545"/>
                <a:gd name="connsiteY132" fmla="*/ 1260082 h 2079833"/>
                <a:gd name="connsiteX133" fmla="*/ 491770 w 3606545"/>
                <a:gd name="connsiteY133" fmla="*/ 1260082 h 2079833"/>
                <a:gd name="connsiteX134" fmla="*/ 532649 w 3606545"/>
                <a:gd name="connsiteY134" fmla="*/ 1322902 h 2079833"/>
                <a:gd name="connsiteX135" fmla="*/ 530244 w 3606545"/>
                <a:gd name="connsiteY135" fmla="*/ 1422595 h 2079833"/>
                <a:gd name="connsiteX136" fmla="*/ 561504 w 3606545"/>
                <a:gd name="connsiteY136" fmla="*/ 1459468 h 2079833"/>
                <a:gd name="connsiteX137" fmla="*/ 573527 w 3606545"/>
                <a:gd name="connsiteY137" fmla="*/ 1474490 h 2079833"/>
                <a:gd name="connsiteX138" fmla="*/ 584348 w 3606545"/>
                <a:gd name="connsiteY138" fmla="*/ 1485415 h 2079833"/>
                <a:gd name="connsiteX139" fmla="*/ 584348 w 3606545"/>
                <a:gd name="connsiteY139" fmla="*/ 1486781 h 2079833"/>
                <a:gd name="connsiteX140" fmla="*/ 591562 w 3606545"/>
                <a:gd name="connsiteY140" fmla="*/ 1488147 h 2079833"/>
                <a:gd name="connsiteX141" fmla="*/ 599439 w 3606545"/>
                <a:gd name="connsiteY141" fmla="*/ 1507160 h 2079833"/>
                <a:gd name="connsiteX142" fmla="*/ 647765 w 3606545"/>
                <a:gd name="connsiteY142" fmla="*/ 1501223 h 2079833"/>
                <a:gd name="connsiteX143" fmla="*/ 722085 w 3606545"/>
                <a:gd name="connsiteY143" fmla="*/ 1500908 h 2079833"/>
                <a:gd name="connsiteX144" fmla="*/ 1110463 w 3606545"/>
                <a:gd name="connsiteY144" fmla="*/ 1603626 h 2079833"/>
                <a:gd name="connsiteX145" fmla="*/ 1113889 w 3606545"/>
                <a:gd name="connsiteY145" fmla="*/ 1605290 h 2079833"/>
                <a:gd name="connsiteX146" fmla="*/ 1307556 w 3606545"/>
                <a:gd name="connsiteY146" fmla="*/ 1697409 h 2079833"/>
                <a:gd name="connsiteX147" fmla="*/ 1493996 w 3606545"/>
                <a:gd name="connsiteY147" fmla="*/ 1787646 h 2079833"/>
                <a:gd name="connsiteX148" fmla="*/ 1652734 w 3606545"/>
                <a:gd name="connsiteY148" fmla="*/ 1770355 h 2079833"/>
                <a:gd name="connsiteX149" fmla="*/ 1805851 w 3606545"/>
                <a:gd name="connsiteY149" fmla="*/ 1753914 h 2079833"/>
                <a:gd name="connsiteX150" fmla="*/ 1871119 w 3606545"/>
                <a:gd name="connsiteY150" fmla="*/ 1671261 h 2079833"/>
                <a:gd name="connsiteX151" fmla="*/ 1885450 w 3606545"/>
                <a:gd name="connsiteY151" fmla="*/ 1653113 h 2079833"/>
                <a:gd name="connsiteX152" fmla="*/ 1869184 w 3606545"/>
                <a:gd name="connsiteY152" fmla="*/ 1658106 h 2079833"/>
                <a:gd name="connsiteX153" fmla="*/ 1804238 w 3606545"/>
                <a:gd name="connsiteY153" fmla="*/ 1678043 h 2079833"/>
                <a:gd name="connsiteX154" fmla="*/ 1789096 w 3606545"/>
                <a:gd name="connsiteY154" fmla="*/ 1678902 h 2079833"/>
                <a:gd name="connsiteX155" fmla="*/ 1607388 w 3606545"/>
                <a:gd name="connsiteY155" fmla="*/ 1629066 h 2079833"/>
                <a:gd name="connsiteX156" fmla="*/ 1527471 w 3606545"/>
                <a:gd name="connsiteY156" fmla="*/ 1591260 h 2079833"/>
                <a:gd name="connsiteX157" fmla="*/ 1445871 w 3606545"/>
                <a:gd name="connsiteY157" fmla="*/ 1550017 h 2079833"/>
                <a:gd name="connsiteX158" fmla="*/ 1322209 w 3606545"/>
                <a:gd name="connsiteY158" fmla="*/ 1419413 h 2079833"/>
                <a:gd name="connsiteX159" fmla="*/ 1317161 w 3606545"/>
                <a:gd name="connsiteY159" fmla="*/ 1411680 h 2079833"/>
                <a:gd name="connsiteX160" fmla="*/ 1316320 w 3606545"/>
                <a:gd name="connsiteY160" fmla="*/ 1408243 h 2079833"/>
                <a:gd name="connsiteX161" fmla="*/ 1309590 w 3606545"/>
                <a:gd name="connsiteY161" fmla="*/ 1360985 h 2079833"/>
                <a:gd name="connsiteX162" fmla="*/ 1304543 w 3606545"/>
                <a:gd name="connsiteY162" fmla="*/ 1318883 h 2079833"/>
                <a:gd name="connsiteX163" fmla="*/ 1269211 w 3606545"/>
                <a:gd name="connsiteY163" fmla="*/ 1277640 h 2079833"/>
                <a:gd name="connsiteX164" fmla="*/ 1246839 w 3606545"/>
                <a:gd name="connsiteY164" fmla="*/ 1251312 h 2079833"/>
                <a:gd name="connsiteX165" fmla="*/ 1237186 w 3606545"/>
                <a:gd name="connsiteY165" fmla="*/ 1239952 h 2079833"/>
                <a:gd name="connsiteX166" fmla="*/ 1236814 w 3606545"/>
                <a:gd name="connsiteY166" fmla="*/ 1240598 h 2079833"/>
                <a:gd name="connsiteX167" fmla="*/ 1182554 w 3606545"/>
                <a:gd name="connsiteY167" fmla="*/ 1334986 h 2079833"/>
                <a:gd name="connsiteX168" fmla="*/ 1174454 w 3606545"/>
                <a:gd name="connsiteY168" fmla="*/ 1341464 h 2079833"/>
                <a:gd name="connsiteX169" fmla="*/ 1096699 w 3606545"/>
                <a:gd name="connsiteY169" fmla="*/ 1368995 h 2079833"/>
                <a:gd name="connsiteX170" fmla="*/ 950908 w 3606545"/>
                <a:gd name="connsiteY170" fmla="*/ 1404623 h 2079833"/>
                <a:gd name="connsiteX171" fmla="*/ 1088599 w 3606545"/>
                <a:gd name="connsiteY171" fmla="*/ 1346322 h 2079833"/>
                <a:gd name="connsiteX172" fmla="*/ 1156635 w 3606545"/>
                <a:gd name="connsiteY172" fmla="*/ 1318791 h 2079833"/>
                <a:gd name="connsiteX173" fmla="*/ 1190653 w 3606545"/>
                <a:gd name="connsiteY173" fmla="*/ 1249154 h 2079833"/>
                <a:gd name="connsiteX174" fmla="*/ 1212192 w 3606545"/>
                <a:gd name="connsiteY174" fmla="*/ 1207023 h 2079833"/>
                <a:gd name="connsiteX175" fmla="*/ 1214965 w 3606545"/>
                <a:gd name="connsiteY175" fmla="*/ 1201600 h 2079833"/>
                <a:gd name="connsiteX176" fmla="*/ 1211941 w 3606545"/>
                <a:gd name="connsiteY176" fmla="*/ 1195516 h 2079833"/>
                <a:gd name="connsiteX177" fmla="*/ 1200229 w 3606545"/>
                <a:gd name="connsiteY177" fmla="*/ 1171954 h 2079833"/>
                <a:gd name="connsiteX178" fmla="*/ 1173310 w 3606545"/>
                <a:gd name="connsiteY178" fmla="*/ 1116963 h 2079833"/>
                <a:gd name="connsiteX179" fmla="*/ 1143866 w 3606545"/>
                <a:gd name="connsiteY179" fmla="*/ 1082594 h 2079833"/>
                <a:gd name="connsiteX180" fmla="*/ 1112741 w 3606545"/>
                <a:gd name="connsiteY180" fmla="*/ 1046506 h 2079833"/>
                <a:gd name="connsiteX181" fmla="*/ 1110217 w 3606545"/>
                <a:gd name="connsiteY181" fmla="*/ 1042210 h 2079833"/>
                <a:gd name="connsiteX182" fmla="*/ 1086662 w 3606545"/>
                <a:gd name="connsiteY182" fmla="*/ 987219 h 2079833"/>
                <a:gd name="connsiteX183" fmla="*/ 1062266 w 3606545"/>
                <a:gd name="connsiteY183" fmla="*/ 933087 h 2079833"/>
                <a:gd name="connsiteX184" fmla="*/ 997491 w 3606545"/>
                <a:gd name="connsiteY184" fmla="*/ 845445 h 2079833"/>
                <a:gd name="connsiteX185" fmla="*/ 931875 w 3606545"/>
                <a:gd name="connsiteY185" fmla="*/ 757803 h 2079833"/>
                <a:gd name="connsiteX186" fmla="*/ 885607 w 3606545"/>
                <a:gd name="connsiteY186" fmla="*/ 721715 h 2079833"/>
                <a:gd name="connsiteX187" fmla="*/ 838497 w 3606545"/>
                <a:gd name="connsiteY187" fmla="*/ 683909 h 2079833"/>
                <a:gd name="connsiteX188" fmla="*/ 836815 w 3606545"/>
                <a:gd name="connsiteY188" fmla="*/ 682190 h 2079833"/>
                <a:gd name="connsiteX189" fmla="*/ 806530 w 3606545"/>
                <a:gd name="connsiteY189" fmla="*/ 615170 h 2079833"/>
                <a:gd name="connsiteX190" fmla="*/ 846910 w 3606545"/>
                <a:gd name="connsiteY190" fmla="*/ 675317 h 2079833"/>
                <a:gd name="connsiteX191" fmla="*/ 944494 w 3606545"/>
                <a:gd name="connsiteY191" fmla="*/ 744055 h 2079833"/>
                <a:gd name="connsiteX192" fmla="*/ 1016840 w 3606545"/>
                <a:gd name="connsiteY192" fmla="*/ 831697 h 2079833"/>
                <a:gd name="connsiteX193" fmla="*/ 1085821 w 3606545"/>
                <a:gd name="connsiteY193" fmla="*/ 917621 h 2079833"/>
                <a:gd name="connsiteX194" fmla="*/ 1087504 w 3606545"/>
                <a:gd name="connsiteY194" fmla="*/ 920198 h 2079833"/>
                <a:gd name="connsiteX195" fmla="*/ 1113582 w 3606545"/>
                <a:gd name="connsiteY195" fmla="*/ 975189 h 2079833"/>
                <a:gd name="connsiteX196" fmla="*/ 1138819 w 3606545"/>
                <a:gd name="connsiteY196" fmla="*/ 1027603 h 2079833"/>
                <a:gd name="connsiteX197" fmla="*/ 1169104 w 3606545"/>
                <a:gd name="connsiteY197" fmla="*/ 1061972 h 2079833"/>
                <a:gd name="connsiteX198" fmla="*/ 1201071 w 3606545"/>
                <a:gd name="connsiteY198" fmla="*/ 1097200 h 2079833"/>
                <a:gd name="connsiteX199" fmla="*/ 1202753 w 3606545"/>
                <a:gd name="connsiteY199" fmla="*/ 1100637 h 2079833"/>
                <a:gd name="connsiteX200" fmla="*/ 1232196 w 3606545"/>
                <a:gd name="connsiteY200" fmla="*/ 1155628 h 2079833"/>
                <a:gd name="connsiteX201" fmla="*/ 1238606 w 3606545"/>
                <a:gd name="connsiteY201" fmla="*/ 1167760 h 2079833"/>
                <a:gd name="connsiteX202" fmla="*/ 1239857 w 3606545"/>
                <a:gd name="connsiteY202" fmla="*/ 1166764 h 2079833"/>
                <a:gd name="connsiteX203" fmla="*/ 1255449 w 3606545"/>
                <a:gd name="connsiteY203" fmla="*/ 1168181 h 2079833"/>
                <a:gd name="connsiteX204" fmla="*/ 1263548 w 3606545"/>
                <a:gd name="connsiteY204" fmla="*/ 1194093 h 2079833"/>
                <a:gd name="connsiteX205" fmla="*/ 1257802 w 3606545"/>
                <a:gd name="connsiteY205" fmla="*/ 1204089 h 2079833"/>
                <a:gd name="connsiteX206" fmla="*/ 1260352 w 3606545"/>
                <a:gd name="connsiteY206" fmla="*/ 1208914 h 2079833"/>
                <a:gd name="connsiteX207" fmla="*/ 1260799 w 3606545"/>
                <a:gd name="connsiteY207" fmla="*/ 1209760 h 2079833"/>
                <a:gd name="connsiteX208" fmla="*/ 1299495 w 3606545"/>
                <a:gd name="connsiteY208" fmla="*/ 1252722 h 2079833"/>
                <a:gd name="connsiteX209" fmla="*/ 1339034 w 3606545"/>
                <a:gd name="connsiteY209" fmla="*/ 1298261 h 2079833"/>
                <a:gd name="connsiteX210" fmla="*/ 1340716 w 3606545"/>
                <a:gd name="connsiteY210" fmla="*/ 1299980 h 2079833"/>
                <a:gd name="connsiteX211" fmla="*/ 1343240 w 3606545"/>
                <a:gd name="connsiteY211" fmla="*/ 1305135 h 2079833"/>
                <a:gd name="connsiteX212" fmla="*/ 1344081 w 3606545"/>
                <a:gd name="connsiteY212" fmla="*/ 1307713 h 2079833"/>
                <a:gd name="connsiteX213" fmla="*/ 1351652 w 3606545"/>
                <a:gd name="connsiteY213" fmla="*/ 1354971 h 2079833"/>
                <a:gd name="connsiteX214" fmla="*/ 1358382 w 3606545"/>
                <a:gd name="connsiteY214" fmla="*/ 1395355 h 2079833"/>
                <a:gd name="connsiteX215" fmla="*/ 1416428 w 3606545"/>
                <a:gd name="connsiteY215" fmla="*/ 1454642 h 2079833"/>
                <a:gd name="connsiteX216" fmla="*/ 1476997 w 3606545"/>
                <a:gd name="connsiteY216" fmla="*/ 1515647 h 2079833"/>
                <a:gd name="connsiteX217" fmla="*/ 1548502 w 3606545"/>
                <a:gd name="connsiteY217" fmla="*/ 1549158 h 2079833"/>
                <a:gd name="connsiteX218" fmla="*/ 1622531 w 3606545"/>
                <a:gd name="connsiteY218" fmla="*/ 1582668 h 2079833"/>
                <a:gd name="connsiteX219" fmla="*/ 1711702 w 3606545"/>
                <a:gd name="connsiteY219" fmla="*/ 1605008 h 2079833"/>
                <a:gd name="connsiteX220" fmla="*/ 1794984 w 3606545"/>
                <a:gd name="connsiteY220" fmla="*/ 1626489 h 2079833"/>
                <a:gd name="connsiteX221" fmla="*/ 1870696 w 3606545"/>
                <a:gd name="connsiteY221" fmla="*/ 1601571 h 2079833"/>
                <a:gd name="connsiteX222" fmla="*/ 1943568 w 3606545"/>
                <a:gd name="connsiteY222" fmla="*/ 1578264 h 2079833"/>
                <a:gd name="connsiteX223" fmla="*/ 1944889 w 3606545"/>
                <a:gd name="connsiteY223" fmla="*/ 1577842 h 2079833"/>
                <a:gd name="connsiteX224" fmla="*/ 1984946 w 3606545"/>
                <a:gd name="connsiteY224" fmla="*/ 1527114 h 2079833"/>
                <a:gd name="connsiteX225" fmla="*/ 2073189 w 3606545"/>
                <a:gd name="connsiteY225" fmla="*/ 1415367 h 2079833"/>
                <a:gd name="connsiteX226" fmla="*/ 2188522 w 3606545"/>
                <a:gd name="connsiteY226" fmla="*/ 1268976 h 2079833"/>
                <a:gd name="connsiteX227" fmla="*/ 2221578 w 3606545"/>
                <a:gd name="connsiteY227" fmla="*/ 1227018 h 2079833"/>
                <a:gd name="connsiteX228" fmla="*/ 2219115 w 3606545"/>
                <a:gd name="connsiteY228" fmla="*/ 1225884 h 2079833"/>
                <a:gd name="connsiteX229" fmla="*/ 2190956 w 3606545"/>
                <a:gd name="connsiteY229" fmla="*/ 1212925 h 2079833"/>
                <a:gd name="connsiteX230" fmla="*/ 2128659 w 3606545"/>
                <a:gd name="connsiteY230" fmla="*/ 1183138 h 2079833"/>
                <a:gd name="connsiteX231" fmla="*/ 2108190 w 3606545"/>
                <a:gd name="connsiteY231" fmla="*/ 1184999 h 2079833"/>
                <a:gd name="connsiteX232" fmla="*/ 2084161 w 3606545"/>
                <a:gd name="connsiteY232" fmla="*/ 1186861 h 2079833"/>
                <a:gd name="connsiteX233" fmla="*/ 2081491 w 3606545"/>
                <a:gd name="connsiteY233" fmla="*/ 1186861 h 2079833"/>
                <a:gd name="connsiteX234" fmla="*/ 2077042 w 3606545"/>
                <a:gd name="connsiteY234" fmla="*/ 1185930 h 2079833"/>
                <a:gd name="connsiteX235" fmla="*/ 2075262 w 3606545"/>
                <a:gd name="connsiteY235" fmla="*/ 1184999 h 2079833"/>
                <a:gd name="connsiteX236" fmla="*/ 2039664 w 3606545"/>
                <a:gd name="connsiteY236" fmla="*/ 1164521 h 2079833"/>
                <a:gd name="connsiteX237" fmla="*/ 2012965 w 3606545"/>
                <a:gd name="connsiteY237" fmla="*/ 1149627 h 2079833"/>
                <a:gd name="connsiteX238" fmla="*/ 1992496 w 3606545"/>
                <a:gd name="connsiteY238" fmla="*/ 1168244 h 2079833"/>
                <a:gd name="connsiteX239" fmla="*/ 1964908 w 3606545"/>
                <a:gd name="connsiteY239" fmla="*/ 1194308 h 2079833"/>
                <a:gd name="connsiteX240" fmla="*/ 1962238 w 3606545"/>
                <a:gd name="connsiteY240" fmla="*/ 1197100 h 2079833"/>
                <a:gd name="connsiteX241" fmla="*/ 1952448 w 3606545"/>
                <a:gd name="connsiteY241" fmla="*/ 1198031 h 2079833"/>
                <a:gd name="connsiteX242" fmla="*/ 1894309 w 3606545"/>
                <a:gd name="connsiteY242" fmla="*/ 1188883 h 2079833"/>
                <a:gd name="connsiteX243" fmla="*/ 1887383 w 3606545"/>
                <a:gd name="connsiteY243" fmla="*/ 1187793 h 2079833"/>
                <a:gd name="connsiteX244" fmla="*/ 1872404 w 3606545"/>
                <a:gd name="connsiteY244" fmla="*/ 1211911 h 2079833"/>
                <a:gd name="connsiteX245" fmla="*/ 1814927 w 3606545"/>
                <a:gd name="connsiteY245" fmla="*/ 1304461 h 2079833"/>
                <a:gd name="connsiteX246" fmla="*/ 1808451 w 3606545"/>
                <a:gd name="connsiteY246" fmla="*/ 1307711 h 2079833"/>
                <a:gd name="connsiteX247" fmla="*/ 1659518 w 3606545"/>
                <a:gd name="connsiteY247" fmla="*/ 1338592 h 2079833"/>
                <a:gd name="connsiteX248" fmla="*/ 1793882 w 3606545"/>
                <a:gd name="connsiteY248" fmla="*/ 1284957 h 2079833"/>
                <a:gd name="connsiteX249" fmla="*/ 1847721 w 3606545"/>
                <a:gd name="connsiteY249" fmla="*/ 1180535 h 2079833"/>
                <a:gd name="connsiteX250" fmla="*/ 1847750 w 3606545"/>
                <a:gd name="connsiteY250" fmla="*/ 1180478 h 2079833"/>
                <a:gd name="connsiteX251" fmla="*/ 1847433 w 3606545"/>
                <a:gd name="connsiteY251" fmla="*/ 1180345 h 2079833"/>
                <a:gd name="connsiteX252" fmla="*/ 1846544 w 3606545"/>
                <a:gd name="connsiteY252" fmla="*/ 1178483 h 2079833"/>
                <a:gd name="connsiteX253" fmla="*/ 1823405 w 3606545"/>
                <a:gd name="connsiteY253" fmla="*/ 1157074 h 2079833"/>
                <a:gd name="connsiteX254" fmla="*/ 1802046 w 3606545"/>
                <a:gd name="connsiteY254" fmla="*/ 1135664 h 2079833"/>
                <a:gd name="connsiteX255" fmla="*/ 1763778 w 3606545"/>
                <a:gd name="connsiteY255" fmla="*/ 1111462 h 2079833"/>
                <a:gd name="connsiteX256" fmla="*/ 1725510 w 3606545"/>
                <a:gd name="connsiteY256" fmla="*/ 1087259 h 2079833"/>
                <a:gd name="connsiteX257" fmla="*/ 1656093 w 3606545"/>
                <a:gd name="connsiteY257" fmla="*/ 1063057 h 2079833"/>
                <a:gd name="connsiteX258" fmla="*/ 1585787 w 3606545"/>
                <a:gd name="connsiteY258" fmla="*/ 1038854 h 2079833"/>
                <a:gd name="connsiteX259" fmla="*/ 1529720 w 3606545"/>
                <a:gd name="connsiteY259" fmla="*/ 1026753 h 2079833"/>
                <a:gd name="connsiteX260" fmla="*/ 1471873 w 3606545"/>
                <a:gd name="connsiteY260" fmla="*/ 1014652 h 2079833"/>
                <a:gd name="connsiteX261" fmla="*/ 1470983 w 3606545"/>
                <a:gd name="connsiteY261" fmla="*/ 1014652 h 2079833"/>
                <a:gd name="connsiteX262" fmla="*/ 1421146 w 3606545"/>
                <a:gd name="connsiteY262" fmla="*/ 999758 h 2079833"/>
                <a:gd name="connsiteX263" fmla="*/ 1372198 w 3606545"/>
                <a:gd name="connsiteY263" fmla="*/ 984865 h 2079833"/>
                <a:gd name="connsiteX264" fmla="*/ 1325030 w 3606545"/>
                <a:gd name="connsiteY264" fmla="*/ 983003 h 2079833"/>
                <a:gd name="connsiteX265" fmla="*/ 1276973 w 3606545"/>
                <a:gd name="connsiteY265" fmla="*/ 981141 h 2079833"/>
                <a:gd name="connsiteX266" fmla="*/ 1274303 w 3606545"/>
                <a:gd name="connsiteY266" fmla="*/ 981141 h 2079833"/>
                <a:gd name="connsiteX267" fmla="*/ 1203997 w 3606545"/>
                <a:gd name="connsiteY267" fmla="*/ 948561 h 2079833"/>
                <a:gd name="connsiteX268" fmla="*/ 1159499 w 3606545"/>
                <a:gd name="connsiteY268" fmla="*/ 937391 h 2079833"/>
                <a:gd name="connsiteX269" fmla="*/ 1205777 w 3606545"/>
                <a:gd name="connsiteY269" fmla="*/ 942045 h 2079833"/>
                <a:gd name="connsiteX270" fmla="*/ 1242265 w 3606545"/>
                <a:gd name="connsiteY270" fmla="*/ 956008 h 2079833"/>
                <a:gd name="connsiteX271" fmla="*/ 1277863 w 3606545"/>
                <a:gd name="connsiteY271" fmla="*/ 969971 h 2079833"/>
                <a:gd name="connsiteX272" fmla="*/ 1325031 w 3606545"/>
                <a:gd name="connsiteY272" fmla="*/ 969971 h 2079833"/>
                <a:gd name="connsiteX273" fmla="*/ 1373088 w 3606545"/>
                <a:gd name="connsiteY273" fmla="*/ 969971 h 2079833"/>
                <a:gd name="connsiteX274" fmla="*/ 1374868 w 3606545"/>
                <a:gd name="connsiteY274" fmla="*/ 969971 h 2079833"/>
                <a:gd name="connsiteX275" fmla="*/ 1425595 w 3606545"/>
                <a:gd name="connsiteY275" fmla="*/ 983934 h 2079833"/>
                <a:gd name="connsiteX276" fmla="*/ 1475433 w 3606545"/>
                <a:gd name="connsiteY276" fmla="*/ 996966 h 2079833"/>
                <a:gd name="connsiteX277" fmla="*/ 1533280 w 3606545"/>
                <a:gd name="connsiteY277" fmla="*/ 1008136 h 2079833"/>
                <a:gd name="connsiteX278" fmla="*/ 1591127 w 3606545"/>
                <a:gd name="connsiteY278" fmla="*/ 1018376 h 2079833"/>
                <a:gd name="connsiteX279" fmla="*/ 1592017 w 3606545"/>
                <a:gd name="connsiteY279" fmla="*/ 1018376 h 2079833"/>
                <a:gd name="connsiteX280" fmla="*/ 1734410 w 3606545"/>
                <a:gd name="connsiteY280" fmla="*/ 1064919 h 2079833"/>
                <a:gd name="connsiteX281" fmla="*/ 1777127 w 3606545"/>
                <a:gd name="connsiteY281" fmla="*/ 1090052 h 2079833"/>
                <a:gd name="connsiteX282" fmla="*/ 1817175 w 3606545"/>
                <a:gd name="connsiteY282" fmla="*/ 1114254 h 2079833"/>
                <a:gd name="connsiteX283" fmla="*/ 1818955 w 3606545"/>
                <a:gd name="connsiteY283" fmla="*/ 1116116 h 2079833"/>
                <a:gd name="connsiteX284" fmla="*/ 1842094 w 3606545"/>
                <a:gd name="connsiteY284" fmla="*/ 1137526 h 2079833"/>
                <a:gd name="connsiteX285" fmla="*/ 1859226 w 3606545"/>
                <a:gd name="connsiteY285" fmla="*/ 1153816 h 2079833"/>
                <a:gd name="connsiteX286" fmla="*/ 1860749 w 3606545"/>
                <a:gd name="connsiteY286" fmla="*/ 1155265 h 2079833"/>
                <a:gd name="connsiteX287" fmla="*/ 1863997 w 3606545"/>
                <a:gd name="connsiteY287" fmla="*/ 1148965 h 2079833"/>
                <a:gd name="connsiteX288" fmla="*/ 1865110 w 3606545"/>
                <a:gd name="connsiteY288" fmla="*/ 1146807 h 2079833"/>
                <a:gd name="connsiteX289" fmla="*/ 1877049 w 3606545"/>
                <a:gd name="connsiteY289" fmla="*/ 1137258 h 2079833"/>
                <a:gd name="connsiteX290" fmla="*/ 1892631 w 3606545"/>
                <a:gd name="connsiteY290" fmla="*/ 1138680 h 2079833"/>
                <a:gd name="connsiteX291" fmla="*/ 1899330 w 3606545"/>
                <a:gd name="connsiteY291" fmla="*/ 1161549 h 2079833"/>
                <a:gd name="connsiteX292" fmla="*/ 1901387 w 3606545"/>
                <a:gd name="connsiteY292" fmla="*/ 1161844 h 2079833"/>
                <a:gd name="connsiteX293" fmla="*/ 1907061 w 3606545"/>
                <a:gd name="connsiteY293" fmla="*/ 1162659 h 2079833"/>
                <a:gd name="connsiteX294" fmla="*/ 1949778 w 3606545"/>
                <a:gd name="connsiteY294" fmla="*/ 1169175 h 2079833"/>
                <a:gd name="connsiteX295" fmla="*/ 1972917 w 3606545"/>
                <a:gd name="connsiteY295" fmla="*/ 1146834 h 2079833"/>
                <a:gd name="connsiteX296" fmla="*/ 2000506 w 3606545"/>
                <a:gd name="connsiteY296" fmla="*/ 1119839 h 2079833"/>
                <a:gd name="connsiteX297" fmla="*/ 2004066 w 3606545"/>
                <a:gd name="connsiteY297" fmla="*/ 1117047 h 2079833"/>
                <a:gd name="connsiteX298" fmla="*/ 2013855 w 3606545"/>
                <a:gd name="connsiteY298" fmla="*/ 1116116 h 2079833"/>
                <a:gd name="connsiteX299" fmla="*/ 2018305 w 3606545"/>
                <a:gd name="connsiteY299" fmla="*/ 1117977 h 2079833"/>
                <a:gd name="connsiteX300" fmla="*/ 2053903 w 3606545"/>
                <a:gd name="connsiteY300" fmla="*/ 1137526 h 2079833"/>
                <a:gd name="connsiteX301" fmla="*/ 2085941 w 3606545"/>
                <a:gd name="connsiteY301" fmla="*/ 1154281 h 2079833"/>
                <a:gd name="connsiteX302" fmla="*/ 2106410 w 3606545"/>
                <a:gd name="connsiteY302" fmla="*/ 1152419 h 2079833"/>
                <a:gd name="connsiteX303" fmla="*/ 2130439 w 3606545"/>
                <a:gd name="connsiteY303" fmla="*/ 1150557 h 2079833"/>
                <a:gd name="connsiteX304" fmla="*/ 2138449 w 3606545"/>
                <a:gd name="connsiteY304" fmla="*/ 1152419 h 2079833"/>
                <a:gd name="connsiteX305" fmla="*/ 2215625 w 3606545"/>
                <a:gd name="connsiteY305" fmla="*/ 1186861 h 2079833"/>
                <a:gd name="connsiteX306" fmla="*/ 2243437 w 3606545"/>
                <a:gd name="connsiteY306" fmla="*/ 1199273 h 2079833"/>
                <a:gd name="connsiteX307" fmla="*/ 2256334 w 3606545"/>
                <a:gd name="connsiteY307" fmla="*/ 1182903 h 2079833"/>
                <a:gd name="connsiteX308" fmla="*/ 2346572 w 3606545"/>
                <a:gd name="connsiteY308" fmla="*/ 1068365 h 2079833"/>
                <a:gd name="connsiteX309" fmla="*/ 2444140 w 3606545"/>
                <a:gd name="connsiteY309" fmla="*/ 897018 h 2079833"/>
                <a:gd name="connsiteX310" fmla="*/ 2543529 w 3606545"/>
                <a:gd name="connsiteY310" fmla="*/ 724601 h 2079833"/>
                <a:gd name="connsiteX311" fmla="*/ 2553584 w 3606545"/>
                <a:gd name="connsiteY311" fmla="*/ 704747 h 2079833"/>
                <a:gd name="connsiteX312" fmla="*/ 2561120 w 3606545"/>
                <a:gd name="connsiteY312" fmla="*/ 689869 h 2079833"/>
                <a:gd name="connsiteX313" fmla="*/ 2554808 w 3606545"/>
                <a:gd name="connsiteY313" fmla="*/ 691804 h 2079833"/>
                <a:gd name="connsiteX314" fmla="*/ 2518219 w 3606545"/>
                <a:gd name="connsiteY314" fmla="*/ 696095 h 2079833"/>
                <a:gd name="connsiteX315" fmla="*/ 2478141 w 3606545"/>
                <a:gd name="connsiteY315" fmla="*/ 693950 h 2079833"/>
                <a:gd name="connsiteX316" fmla="*/ 2440926 w 3606545"/>
                <a:gd name="connsiteY316" fmla="*/ 690732 h 2079833"/>
                <a:gd name="connsiteX317" fmla="*/ 2435200 w 3606545"/>
                <a:gd name="connsiteY317" fmla="*/ 688586 h 2079833"/>
                <a:gd name="connsiteX318" fmla="*/ 2392975 w 3606545"/>
                <a:gd name="connsiteY318" fmla="*/ 658551 h 2079833"/>
                <a:gd name="connsiteX319" fmla="*/ 2352897 w 3606545"/>
                <a:gd name="connsiteY319" fmla="*/ 630662 h 2079833"/>
                <a:gd name="connsiteX320" fmla="*/ 2308525 w 3606545"/>
                <a:gd name="connsiteY320" fmla="*/ 628516 h 2079833"/>
                <a:gd name="connsiteX321" fmla="*/ 2262006 w 3606545"/>
                <a:gd name="connsiteY321" fmla="*/ 625298 h 2079833"/>
                <a:gd name="connsiteX322" fmla="*/ 2259859 w 3606545"/>
                <a:gd name="connsiteY322" fmla="*/ 625298 h 2079833"/>
                <a:gd name="connsiteX323" fmla="*/ 2255565 w 3606545"/>
                <a:gd name="connsiteY323" fmla="*/ 623153 h 2079833"/>
                <a:gd name="connsiteX324" fmla="*/ 2254134 w 3606545"/>
                <a:gd name="connsiteY324" fmla="*/ 622080 h 2079833"/>
                <a:gd name="connsiteX325" fmla="*/ 2215487 w 3606545"/>
                <a:gd name="connsiteY325" fmla="*/ 580246 h 2079833"/>
                <a:gd name="connsiteX326" fmla="*/ 2195214 w 3606545"/>
                <a:gd name="connsiteY326" fmla="*/ 557921 h 2079833"/>
                <a:gd name="connsiteX327" fmla="*/ 2193537 w 3606545"/>
                <a:gd name="connsiteY327" fmla="*/ 556074 h 2079833"/>
                <a:gd name="connsiteX328" fmla="*/ 2166715 w 3606545"/>
                <a:gd name="connsiteY328" fmla="*/ 565575 h 2079833"/>
                <a:gd name="connsiteX329" fmla="*/ 2136026 w 3606545"/>
                <a:gd name="connsiteY329" fmla="*/ 576446 h 2079833"/>
                <a:gd name="connsiteX330" fmla="*/ 2106928 w 3606545"/>
                <a:gd name="connsiteY330" fmla="*/ 587720 h 2079833"/>
                <a:gd name="connsiteX331" fmla="*/ 2081064 w 3606545"/>
                <a:gd name="connsiteY331" fmla="*/ 597383 h 2079833"/>
                <a:gd name="connsiteX332" fmla="*/ 2060049 w 3606545"/>
                <a:gd name="connsiteY332" fmla="*/ 645698 h 2079833"/>
                <a:gd name="connsiteX333" fmla="*/ 2037417 w 3606545"/>
                <a:gd name="connsiteY333" fmla="*/ 695624 h 2079833"/>
                <a:gd name="connsiteX334" fmla="*/ 2039033 w 3606545"/>
                <a:gd name="connsiteY334" fmla="*/ 698845 h 2079833"/>
                <a:gd name="connsiteX335" fmla="*/ 2042267 w 3606545"/>
                <a:gd name="connsiteY335" fmla="*/ 734276 h 2079833"/>
                <a:gd name="connsiteX336" fmla="*/ 2043883 w 3606545"/>
                <a:gd name="connsiteY336" fmla="*/ 737497 h 2079833"/>
                <a:gd name="connsiteX337" fmla="*/ 2042267 w 3606545"/>
                <a:gd name="connsiteY337" fmla="*/ 755212 h 2079833"/>
                <a:gd name="connsiteX338" fmla="*/ 2021252 w 3606545"/>
                <a:gd name="connsiteY338" fmla="*/ 753602 h 2079833"/>
                <a:gd name="connsiteX339" fmla="*/ 2011552 w 3606545"/>
                <a:gd name="connsiteY339" fmla="*/ 716560 h 2079833"/>
                <a:gd name="connsiteX340" fmla="*/ 2013169 w 3606545"/>
                <a:gd name="connsiteY340" fmla="*/ 685961 h 2079833"/>
                <a:gd name="connsiteX341" fmla="*/ 2063282 w 3606545"/>
                <a:gd name="connsiteY341" fmla="*/ 586109 h 2079833"/>
                <a:gd name="connsiteX342" fmla="*/ 2100462 w 3606545"/>
                <a:gd name="connsiteY342" fmla="*/ 570004 h 2079833"/>
                <a:gd name="connsiteX343" fmla="*/ 2161209 w 3606545"/>
                <a:gd name="connsiteY343" fmla="*/ 552314 h 2079833"/>
                <a:gd name="connsiteX344" fmla="*/ 2184074 w 3606545"/>
                <a:gd name="connsiteY344" fmla="*/ 545655 h 2079833"/>
                <a:gd name="connsiteX345" fmla="*/ 2180967 w 3606545"/>
                <a:gd name="connsiteY345" fmla="*/ 542233 h 2079833"/>
                <a:gd name="connsiteX346" fmla="*/ 2180419 w 3606545"/>
                <a:gd name="connsiteY346" fmla="*/ 541630 h 2079833"/>
                <a:gd name="connsiteX347" fmla="*/ 2146782 w 3606545"/>
                <a:gd name="connsiteY347" fmla="*/ 541630 h 2079833"/>
                <a:gd name="connsiteX348" fmla="*/ 2108136 w 3606545"/>
                <a:gd name="connsiteY348" fmla="*/ 540557 h 2079833"/>
                <a:gd name="connsiteX349" fmla="*/ 2106705 w 3606545"/>
                <a:gd name="connsiteY349" fmla="*/ 540557 h 2079833"/>
                <a:gd name="connsiteX350" fmla="*/ 2102410 w 3606545"/>
                <a:gd name="connsiteY350" fmla="*/ 538412 h 2079833"/>
                <a:gd name="connsiteX351" fmla="*/ 2100979 w 3606545"/>
                <a:gd name="connsiteY351" fmla="*/ 537339 h 2079833"/>
                <a:gd name="connsiteX352" fmla="*/ 2063048 w 3606545"/>
                <a:gd name="connsiteY352" fmla="*/ 493359 h 2079833"/>
                <a:gd name="connsiteX353" fmla="*/ 2029412 w 3606545"/>
                <a:gd name="connsiteY353" fmla="*/ 454743 h 2079833"/>
                <a:gd name="connsiteX354" fmla="*/ 1957844 w 3606545"/>
                <a:gd name="connsiteY354" fmla="*/ 469760 h 2079833"/>
                <a:gd name="connsiteX355" fmla="*/ 1881982 w 3606545"/>
                <a:gd name="connsiteY355" fmla="*/ 485850 h 2079833"/>
                <a:gd name="connsiteX356" fmla="*/ 1879835 w 3606545"/>
                <a:gd name="connsiteY356" fmla="*/ 485850 h 2079833"/>
                <a:gd name="connsiteX357" fmla="*/ 1856218 w 3606545"/>
                <a:gd name="connsiteY357" fmla="*/ 482632 h 2079833"/>
                <a:gd name="connsiteX358" fmla="*/ 1834032 w 3606545"/>
                <a:gd name="connsiteY358" fmla="*/ 480487 h 2079833"/>
                <a:gd name="connsiteX359" fmla="*/ 1785365 w 3606545"/>
                <a:gd name="connsiteY359" fmla="*/ 496577 h 2079833"/>
                <a:gd name="connsiteX360" fmla="*/ 1734553 w 3606545"/>
                <a:gd name="connsiteY360" fmla="*/ 513740 h 2079833"/>
                <a:gd name="connsiteX361" fmla="*/ 1733121 w 3606545"/>
                <a:gd name="connsiteY361" fmla="*/ 513740 h 2079833"/>
                <a:gd name="connsiteX362" fmla="*/ 1690181 w 3606545"/>
                <a:gd name="connsiteY362" fmla="*/ 516958 h 2079833"/>
                <a:gd name="connsiteX363" fmla="*/ 1647956 w 3606545"/>
                <a:gd name="connsiteY363" fmla="*/ 519103 h 2079833"/>
                <a:gd name="connsiteX364" fmla="*/ 1599290 w 3606545"/>
                <a:gd name="connsiteY364" fmla="*/ 522321 h 2079833"/>
                <a:gd name="connsiteX365" fmla="*/ 1550624 w 3606545"/>
                <a:gd name="connsiteY365" fmla="*/ 525540 h 2079833"/>
                <a:gd name="connsiteX366" fmla="*/ 1519134 w 3606545"/>
                <a:gd name="connsiteY366" fmla="*/ 534121 h 2079833"/>
                <a:gd name="connsiteX367" fmla="*/ 1486928 w 3606545"/>
                <a:gd name="connsiteY367" fmla="*/ 541630 h 2079833"/>
                <a:gd name="connsiteX368" fmla="*/ 1486213 w 3606545"/>
                <a:gd name="connsiteY368" fmla="*/ 541629 h 2079833"/>
                <a:gd name="connsiteX369" fmla="*/ 1341646 w 3606545"/>
                <a:gd name="connsiteY369" fmla="*/ 545920 h 2079833"/>
                <a:gd name="connsiteX370" fmla="*/ 1341646 w 3606545"/>
                <a:gd name="connsiteY370" fmla="*/ 544848 h 2079833"/>
                <a:gd name="connsiteX371" fmla="*/ 1485497 w 3606545"/>
                <a:gd name="connsiteY371" fmla="*/ 526612 h 2079833"/>
                <a:gd name="connsiteX372" fmla="*/ 1549908 w 3606545"/>
                <a:gd name="connsiteY372" fmla="*/ 507304 h 2079833"/>
                <a:gd name="connsiteX373" fmla="*/ 1647240 w 3606545"/>
                <a:gd name="connsiteY373" fmla="*/ 496577 h 2079833"/>
                <a:gd name="connsiteX374" fmla="*/ 1689465 w 3606545"/>
                <a:gd name="connsiteY374" fmla="*/ 493359 h 2079833"/>
                <a:gd name="connsiteX375" fmla="*/ 1730974 w 3606545"/>
                <a:gd name="connsiteY375" fmla="*/ 489068 h 2079833"/>
                <a:gd name="connsiteX376" fmla="*/ 1780356 w 3606545"/>
                <a:gd name="connsiteY376" fmla="*/ 470833 h 2079833"/>
                <a:gd name="connsiteX377" fmla="*/ 1830453 w 3606545"/>
                <a:gd name="connsiteY377" fmla="*/ 452597 h 2079833"/>
                <a:gd name="connsiteX378" fmla="*/ 1834032 w 3606545"/>
                <a:gd name="connsiteY378" fmla="*/ 452597 h 2079833"/>
                <a:gd name="connsiteX379" fmla="*/ 1856933 w 3606545"/>
                <a:gd name="connsiteY379" fmla="*/ 454743 h 2079833"/>
                <a:gd name="connsiteX380" fmla="*/ 1879835 w 3606545"/>
                <a:gd name="connsiteY380" fmla="*/ 455815 h 2079833"/>
                <a:gd name="connsiteX381" fmla="*/ 1954981 w 3606545"/>
                <a:gd name="connsiteY381" fmla="*/ 438653 h 2079833"/>
                <a:gd name="connsiteX382" fmla="*/ 2030843 w 3606545"/>
                <a:gd name="connsiteY382" fmla="*/ 420417 h 2079833"/>
                <a:gd name="connsiteX383" fmla="*/ 2032990 w 3606545"/>
                <a:gd name="connsiteY383" fmla="*/ 420417 h 2079833"/>
                <a:gd name="connsiteX384" fmla="*/ 2038000 w 3606545"/>
                <a:gd name="connsiteY384" fmla="*/ 422562 h 2079833"/>
                <a:gd name="connsiteX385" fmla="*/ 2039431 w 3606545"/>
                <a:gd name="connsiteY385" fmla="*/ 423635 h 2079833"/>
                <a:gd name="connsiteX386" fmla="*/ 2078077 w 3606545"/>
                <a:gd name="connsiteY386" fmla="*/ 466542 h 2079833"/>
                <a:gd name="connsiteX387" fmla="*/ 2112430 w 3606545"/>
                <a:gd name="connsiteY387" fmla="*/ 505158 h 2079833"/>
                <a:gd name="connsiteX388" fmla="*/ 2146782 w 3606545"/>
                <a:gd name="connsiteY388" fmla="*/ 505159 h 2079833"/>
                <a:gd name="connsiteX389" fmla="*/ 2184713 w 3606545"/>
                <a:gd name="connsiteY389" fmla="*/ 505158 h 2079833"/>
                <a:gd name="connsiteX390" fmla="*/ 2186860 w 3606545"/>
                <a:gd name="connsiteY390" fmla="*/ 505159 h 2079833"/>
                <a:gd name="connsiteX391" fmla="*/ 2190439 w 3606545"/>
                <a:gd name="connsiteY391" fmla="*/ 507304 h 2079833"/>
                <a:gd name="connsiteX392" fmla="*/ 2192586 w 3606545"/>
                <a:gd name="connsiteY392" fmla="*/ 508377 h 2079833"/>
                <a:gd name="connsiteX393" fmla="*/ 2214928 w 3606545"/>
                <a:gd name="connsiteY393" fmla="*/ 531942 h 2079833"/>
                <a:gd name="connsiteX394" fmla="*/ 2223938 w 3606545"/>
                <a:gd name="connsiteY394" fmla="*/ 541444 h 2079833"/>
                <a:gd name="connsiteX395" fmla="*/ 2239485 w 3606545"/>
                <a:gd name="connsiteY395" fmla="*/ 544840 h 2079833"/>
                <a:gd name="connsiteX396" fmla="*/ 2273432 w 3606545"/>
                <a:gd name="connsiteY396" fmla="*/ 553899 h 2079833"/>
                <a:gd name="connsiteX397" fmla="*/ 2236049 w 3606545"/>
                <a:gd name="connsiteY397" fmla="*/ 552037 h 2079833"/>
                <a:gd name="connsiteX398" fmla="*/ 2233893 w 3606545"/>
                <a:gd name="connsiteY398" fmla="*/ 551930 h 2079833"/>
                <a:gd name="connsiteX399" fmla="*/ 2251920 w 3606545"/>
                <a:gd name="connsiteY399" fmla="*/ 570843 h 2079833"/>
                <a:gd name="connsiteX400" fmla="*/ 2267016 w 3606545"/>
                <a:gd name="connsiteY400" fmla="*/ 586682 h 2079833"/>
                <a:gd name="connsiteX401" fmla="*/ 2309957 w 3606545"/>
                <a:gd name="connsiteY401" fmla="*/ 588827 h 2079833"/>
                <a:gd name="connsiteX402" fmla="*/ 2357191 w 3606545"/>
                <a:gd name="connsiteY402" fmla="*/ 589900 h 2079833"/>
                <a:gd name="connsiteX403" fmla="*/ 2362917 w 3606545"/>
                <a:gd name="connsiteY403" fmla="*/ 592046 h 2079833"/>
                <a:gd name="connsiteX404" fmla="*/ 2405142 w 3606545"/>
                <a:gd name="connsiteY404" fmla="*/ 621008 h 2079833"/>
                <a:gd name="connsiteX405" fmla="*/ 2445220 w 3606545"/>
                <a:gd name="connsiteY405" fmla="*/ 647825 h 2079833"/>
                <a:gd name="connsiteX406" fmla="*/ 2479572 w 3606545"/>
                <a:gd name="connsiteY406" fmla="*/ 649970 h 2079833"/>
                <a:gd name="connsiteX407" fmla="*/ 2515356 w 3606545"/>
                <a:gd name="connsiteY407" fmla="*/ 652115 h 2079833"/>
                <a:gd name="connsiteX408" fmla="*/ 2549708 w 3606545"/>
                <a:gd name="connsiteY408" fmla="*/ 644607 h 2079833"/>
                <a:gd name="connsiteX409" fmla="*/ 2585492 w 3606545"/>
                <a:gd name="connsiteY409" fmla="*/ 636025 h 2079833"/>
                <a:gd name="connsiteX410" fmla="*/ 2584776 w 3606545"/>
                <a:gd name="connsiteY410" fmla="*/ 628517 h 2079833"/>
                <a:gd name="connsiteX411" fmla="*/ 2610015 w 3606545"/>
                <a:gd name="connsiteY411" fmla="*/ 590068 h 2079833"/>
                <a:gd name="connsiteX412" fmla="*/ 2617247 w 3606545"/>
                <a:gd name="connsiteY412" fmla="*/ 579051 h 2079833"/>
                <a:gd name="connsiteX413" fmla="*/ 2623974 w 3606545"/>
                <a:gd name="connsiteY413" fmla="*/ 565769 h 2079833"/>
                <a:gd name="connsiteX414" fmla="*/ 2705330 w 3606545"/>
                <a:gd name="connsiteY414" fmla="*/ 406403 h 2079833"/>
                <a:gd name="connsiteX415" fmla="*/ 2710091 w 3606545"/>
                <a:gd name="connsiteY415" fmla="*/ 399927 h 2079833"/>
                <a:gd name="connsiteX416" fmla="*/ 2723039 w 3606545"/>
                <a:gd name="connsiteY416" fmla="*/ 388639 h 2079833"/>
                <a:gd name="connsiteX417" fmla="*/ 2731388 w 3606545"/>
                <a:gd name="connsiteY417" fmla="*/ 386184 h 2079833"/>
                <a:gd name="connsiteX418" fmla="*/ 3040017 w 3606545"/>
                <a:gd name="connsiteY418" fmla="*/ 305314 h 2079833"/>
                <a:gd name="connsiteX419" fmla="*/ 3246523 w 3606545"/>
                <a:gd name="connsiteY419" fmla="*/ 252106 h 2079833"/>
                <a:gd name="connsiteX420" fmla="*/ 3253437 w 3606545"/>
                <a:gd name="connsiteY420" fmla="*/ 250325 h 2079833"/>
                <a:gd name="connsiteX421" fmla="*/ 3250876 w 3606545"/>
                <a:gd name="connsiteY421" fmla="*/ 248770 h 2079833"/>
                <a:gd name="connsiteX422" fmla="*/ 3195676 w 3606545"/>
                <a:gd name="connsiteY422" fmla="*/ 226522 h 2079833"/>
                <a:gd name="connsiteX423" fmla="*/ 3139652 w 3606545"/>
                <a:gd name="connsiteY423" fmla="*/ 203450 h 2079833"/>
                <a:gd name="connsiteX424" fmla="*/ 3138828 w 3606545"/>
                <a:gd name="connsiteY424" fmla="*/ 203450 h 2079833"/>
                <a:gd name="connsiteX425" fmla="*/ 3089395 w 3606545"/>
                <a:gd name="connsiteY425" fmla="*/ 179555 h 2079833"/>
                <a:gd name="connsiteX426" fmla="*/ 3040786 w 3606545"/>
                <a:gd name="connsiteY426" fmla="*/ 156483 h 2079833"/>
                <a:gd name="connsiteX427" fmla="*/ 3014422 w 3606545"/>
                <a:gd name="connsiteY427" fmla="*/ 155659 h 2079833"/>
                <a:gd name="connsiteX428" fmla="*/ 2984762 w 3606545"/>
                <a:gd name="connsiteY428" fmla="*/ 154011 h 2079833"/>
                <a:gd name="connsiteX429" fmla="*/ 2983938 w 3606545"/>
                <a:gd name="connsiteY429" fmla="*/ 154011 h 2079833"/>
                <a:gd name="connsiteX430" fmla="*/ 2981466 w 3606545"/>
                <a:gd name="connsiteY430" fmla="*/ 153187 h 2079833"/>
                <a:gd name="connsiteX431" fmla="*/ 2980643 w 3606545"/>
                <a:gd name="connsiteY431" fmla="*/ 153187 h 2079833"/>
                <a:gd name="connsiteX432" fmla="*/ 2950983 w 3606545"/>
                <a:gd name="connsiteY432" fmla="*/ 132587 h 2079833"/>
                <a:gd name="connsiteX433" fmla="*/ 2922971 w 3606545"/>
                <a:gd name="connsiteY433" fmla="*/ 112811 h 2079833"/>
                <a:gd name="connsiteX434" fmla="*/ 2883424 w 3606545"/>
                <a:gd name="connsiteY434" fmla="*/ 106219 h 2079833"/>
                <a:gd name="connsiteX435" fmla="*/ 2843054 w 3606545"/>
                <a:gd name="connsiteY435" fmla="*/ 99627 h 2079833"/>
                <a:gd name="connsiteX436" fmla="*/ 2840583 w 3606545"/>
                <a:gd name="connsiteY436" fmla="*/ 98803 h 2079833"/>
                <a:gd name="connsiteX437" fmla="*/ 2798564 w 3606545"/>
                <a:gd name="connsiteY437" fmla="*/ 67491 h 2079833"/>
                <a:gd name="connsiteX438" fmla="*/ 2733477 w 3606545"/>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50246 w 3563170"/>
                <a:gd name="connsiteY45" fmla="*/ 191279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 name="connsiteX0" fmla="*/ 2733477 w 3563170"/>
                <a:gd name="connsiteY0" fmla="*/ 57603 h 2079833"/>
                <a:gd name="connsiteX1" fmla="*/ 2801036 w 3563170"/>
                <a:gd name="connsiteY1" fmla="*/ 59251 h 2079833"/>
                <a:gd name="connsiteX2" fmla="*/ 2801860 w 3563170"/>
                <a:gd name="connsiteY2" fmla="*/ 60075 h 2079833"/>
                <a:gd name="connsiteX3" fmla="*/ 2824928 w 3563170"/>
                <a:gd name="connsiteY3" fmla="*/ 74907 h 2079833"/>
                <a:gd name="connsiteX4" fmla="*/ 2845526 w 3563170"/>
                <a:gd name="connsiteY4" fmla="*/ 88915 h 2079833"/>
                <a:gd name="connsiteX5" fmla="*/ 2885896 w 3563170"/>
                <a:gd name="connsiteY5" fmla="*/ 93859 h 2079833"/>
                <a:gd name="connsiteX6" fmla="*/ 2927090 w 3563170"/>
                <a:gd name="connsiteY6" fmla="*/ 99627 h 2079833"/>
                <a:gd name="connsiteX7" fmla="*/ 2930386 w 3563170"/>
                <a:gd name="connsiteY7" fmla="*/ 100451 h 2079833"/>
                <a:gd name="connsiteX8" fmla="*/ 2960046 w 3563170"/>
                <a:gd name="connsiteY8" fmla="*/ 120227 h 2079833"/>
                <a:gd name="connsiteX9" fmla="*/ 2988057 w 3563170"/>
                <a:gd name="connsiteY9" fmla="*/ 138355 h 2079833"/>
                <a:gd name="connsiteX10" fmla="*/ 3014422 w 3563170"/>
                <a:gd name="connsiteY10" fmla="*/ 138355 h 2079833"/>
                <a:gd name="connsiteX11" fmla="*/ 3043258 w 3563170"/>
                <a:gd name="connsiteY11" fmla="*/ 139179 h 2079833"/>
                <a:gd name="connsiteX12" fmla="*/ 3047377 w 3563170"/>
                <a:gd name="connsiteY12" fmla="*/ 140003 h 2079833"/>
                <a:gd name="connsiteX13" fmla="*/ 3097634 w 3563170"/>
                <a:gd name="connsiteY13" fmla="*/ 162251 h 2079833"/>
                <a:gd name="connsiteX14" fmla="*/ 3147891 w 3563170"/>
                <a:gd name="connsiteY14" fmla="*/ 184498 h 2079833"/>
                <a:gd name="connsiteX15" fmla="*/ 3164700 w 3563170"/>
                <a:gd name="connsiteY15" fmla="*/ 190833 h 2079833"/>
                <a:gd name="connsiteX16" fmla="*/ 3163694 w 3563170"/>
                <a:gd name="connsiteY16" fmla="*/ 185623 h 2079833"/>
                <a:gd name="connsiteX17" fmla="*/ 3170987 w 3563170"/>
                <a:gd name="connsiteY17" fmla="*/ 175469 h 2079833"/>
                <a:gd name="connsiteX18" fmla="*/ 3310357 w 3563170"/>
                <a:gd name="connsiteY18" fmla="*/ 92608 h 2079833"/>
                <a:gd name="connsiteX19" fmla="*/ 3315218 w 3563170"/>
                <a:gd name="connsiteY19" fmla="*/ 89359 h 2079833"/>
                <a:gd name="connsiteX20" fmla="*/ 3347630 w 3563170"/>
                <a:gd name="connsiteY20" fmla="*/ 86109 h 2079833"/>
                <a:gd name="connsiteX21" fmla="*/ 3375180 w 3563170"/>
                <a:gd name="connsiteY21" fmla="*/ 82860 h 2079833"/>
                <a:gd name="connsiteX22" fmla="*/ 3375180 w 3563170"/>
                <a:gd name="connsiteY22" fmla="*/ 66613 h 2079833"/>
                <a:gd name="connsiteX23" fmla="*/ 3375180 w 3563170"/>
                <a:gd name="connsiteY23" fmla="*/ 42242 h 2079833"/>
                <a:gd name="connsiteX24" fmla="*/ 3384903 w 3563170"/>
                <a:gd name="connsiteY24" fmla="*/ 0 h 2079833"/>
                <a:gd name="connsiteX25" fmla="*/ 3388144 w 3563170"/>
                <a:gd name="connsiteY25" fmla="*/ 42242 h 2079833"/>
                <a:gd name="connsiteX26" fmla="*/ 3391385 w 3563170"/>
                <a:gd name="connsiteY26" fmla="*/ 94233 h 2079833"/>
                <a:gd name="connsiteX27" fmla="*/ 3388144 w 3563170"/>
                <a:gd name="connsiteY27" fmla="*/ 99107 h 2079833"/>
                <a:gd name="connsiteX28" fmla="*/ 3384903 w 3563170"/>
                <a:gd name="connsiteY28" fmla="*/ 100732 h 2079833"/>
                <a:gd name="connsiteX29" fmla="*/ 3350871 w 3563170"/>
                <a:gd name="connsiteY29" fmla="*/ 107231 h 2079833"/>
                <a:gd name="connsiteX30" fmla="*/ 3321701 w 3563170"/>
                <a:gd name="connsiteY30" fmla="*/ 112105 h 2079833"/>
                <a:gd name="connsiteX31" fmla="*/ 3256878 w 3563170"/>
                <a:gd name="connsiteY31" fmla="*/ 157597 h 2079833"/>
                <a:gd name="connsiteX32" fmla="*/ 3198739 w 3563170"/>
                <a:gd name="connsiteY32" fmla="*/ 197402 h 2079833"/>
                <a:gd name="connsiteX33" fmla="*/ 3192843 w 3563170"/>
                <a:gd name="connsiteY33" fmla="*/ 201439 h 2079833"/>
                <a:gd name="connsiteX34" fmla="*/ 3197633 w 3563170"/>
                <a:gd name="connsiteY34" fmla="*/ 203244 h 2079833"/>
                <a:gd name="connsiteX35" fmla="*/ 3204738 w 3563170"/>
                <a:gd name="connsiteY35" fmla="*/ 205922 h 2079833"/>
                <a:gd name="connsiteX36" fmla="*/ 3261587 w 3563170"/>
                <a:gd name="connsiteY36" fmla="*/ 228170 h 2079833"/>
                <a:gd name="connsiteX37" fmla="*/ 3263234 w 3563170"/>
                <a:gd name="connsiteY37" fmla="*/ 228994 h 2079833"/>
                <a:gd name="connsiteX38" fmla="*/ 3285613 w 3563170"/>
                <a:gd name="connsiteY38" fmla="*/ 242034 h 2079833"/>
                <a:gd name="connsiteX39" fmla="*/ 3348272 w 3563170"/>
                <a:gd name="connsiteY39" fmla="*/ 225890 h 2079833"/>
                <a:gd name="connsiteX40" fmla="*/ 3344471 w 3563170"/>
                <a:gd name="connsiteY40" fmla="*/ 225672 h 2079833"/>
                <a:gd name="connsiteX41" fmla="*/ 3366304 w 3563170"/>
                <a:gd name="connsiteY41" fmla="*/ 212840 h 2079833"/>
                <a:gd name="connsiteX42" fmla="*/ 3436350 w 3563170"/>
                <a:gd name="connsiteY42" fmla="*/ 171672 h 2079833"/>
                <a:gd name="connsiteX43" fmla="*/ 3513138 w 3563170"/>
                <a:gd name="connsiteY43" fmla="*/ 125317 h 2079833"/>
                <a:gd name="connsiteX44" fmla="*/ 3563170 w 3563170"/>
                <a:gd name="connsiteY44" fmla="*/ 95911 h 2079833"/>
                <a:gd name="connsiteX45" fmla="*/ 3540925 w 3563170"/>
                <a:gd name="connsiteY45" fmla="*/ 193238 h 2079833"/>
                <a:gd name="connsiteX46" fmla="*/ 3478654 w 3563170"/>
                <a:gd name="connsiteY46" fmla="*/ 243651 h 2079833"/>
                <a:gd name="connsiteX47" fmla="*/ 3386775 w 3563170"/>
                <a:gd name="connsiteY47" fmla="*/ 297650 h 2079833"/>
                <a:gd name="connsiteX48" fmla="*/ 3366601 w 3563170"/>
                <a:gd name="connsiteY48" fmla="*/ 307056 h 2079833"/>
                <a:gd name="connsiteX49" fmla="*/ 3159628 w 3563170"/>
                <a:gd name="connsiteY49" fmla="*/ 358075 h 2079833"/>
                <a:gd name="connsiteX50" fmla="*/ 3093043 w 3563170"/>
                <a:gd name="connsiteY50" fmla="*/ 374487 h 2079833"/>
                <a:gd name="connsiteX51" fmla="*/ 3090808 w 3563170"/>
                <a:gd name="connsiteY51" fmla="*/ 433878 h 2079833"/>
                <a:gd name="connsiteX52" fmla="*/ 3083903 w 3563170"/>
                <a:gd name="connsiteY52" fmla="*/ 617302 h 2079833"/>
                <a:gd name="connsiteX53" fmla="*/ 3037987 w 3563170"/>
                <a:gd name="connsiteY53" fmla="*/ 727416 h 2079833"/>
                <a:gd name="connsiteX54" fmla="*/ 2991135 w 3563170"/>
                <a:gd name="connsiteY54" fmla="*/ 832570 h 2079833"/>
                <a:gd name="connsiteX55" fmla="*/ 2988325 w 3563170"/>
                <a:gd name="connsiteY55" fmla="*/ 836538 h 2079833"/>
                <a:gd name="connsiteX56" fmla="*/ 2844957 w 3563170"/>
                <a:gd name="connsiteY56" fmla="*/ 917884 h 2079833"/>
                <a:gd name="connsiteX57" fmla="*/ 2973332 w 3563170"/>
                <a:gd name="connsiteY57" fmla="*/ 820666 h 2079833"/>
                <a:gd name="connsiteX58" fmla="*/ 3032118 w 3563170"/>
                <a:gd name="connsiteY58" fmla="*/ 663952 h 2079833"/>
                <a:gd name="connsiteX59" fmla="*/ 3034634 w 3563170"/>
                <a:gd name="connsiteY59" fmla="*/ 657245 h 2079833"/>
                <a:gd name="connsiteX60" fmla="*/ 2971948 w 3563170"/>
                <a:gd name="connsiteY60" fmla="*/ 703374 h 2079833"/>
                <a:gd name="connsiteX61" fmla="*/ 2925104 w 3563170"/>
                <a:gd name="connsiteY61" fmla="*/ 737845 h 2079833"/>
                <a:gd name="connsiteX62" fmla="*/ 3012003 w 3563170"/>
                <a:gd name="connsiteY62" fmla="*/ 631622 h 2079833"/>
                <a:gd name="connsiteX63" fmla="*/ 3036142 w 3563170"/>
                <a:gd name="connsiteY63" fmla="*/ 633256 h 2079833"/>
                <a:gd name="connsiteX64" fmla="*/ 3036142 w 3563170"/>
                <a:gd name="connsiteY64" fmla="*/ 653224 h 2079833"/>
                <a:gd name="connsiteX65" fmla="*/ 3041384 w 3563170"/>
                <a:gd name="connsiteY65" fmla="*/ 639250 h 2079833"/>
                <a:gd name="connsiteX66" fmla="*/ 3051106 w 3563170"/>
                <a:gd name="connsiteY66" fmla="*/ 613333 h 2079833"/>
                <a:gd name="connsiteX67" fmla="*/ 3051106 w 3563170"/>
                <a:gd name="connsiteY67" fmla="*/ 479411 h 2079833"/>
                <a:gd name="connsiteX68" fmla="*/ 3051648 w 3563170"/>
                <a:gd name="connsiteY68" fmla="*/ 400266 h 2079833"/>
                <a:gd name="connsiteX69" fmla="*/ 3051754 w 3563170"/>
                <a:gd name="connsiteY69" fmla="*/ 384691 h 2079833"/>
                <a:gd name="connsiteX70" fmla="*/ 3021251 w 3563170"/>
                <a:gd name="connsiteY70" fmla="*/ 392345 h 2079833"/>
                <a:gd name="connsiteX71" fmla="*/ 2766466 w 3563170"/>
                <a:gd name="connsiteY71" fmla="*/ 456280 h 2079833"/>
                <a:gd name="connsiteX72" fmla="*/ 2692865 w 3563170"/>
                <a:gd name="connsiteY72" fmla="*/ 597605 h 2079833"/>
                <a:gd name="connsiteX73" fmla="*/ 2609529 w 3563170"/>
                <a:gd name="connsiteY73" fmla="*/ 755684 h 2079833"/>
                <a:gd name="connsiteX74" fmla="*/ 2609155 w 3563170"/>
                <a:gd name="connsiteY74" fmla="*/ 757130 h 2079833"/>
                <a:gd name="connsiteX75" fmla="*/ 2507413 w 3563170"/>
                <a:gd name="connsiteY75" fmla="*/ 929704 h 2079833"/>
                <a:gd name="connsiteX76" fmla="*/ 2481855 w 3563170"/>
                <a:gd name="connsiteY76" fmla="*/ 973157 h 2079833"/>
                <a:gd name="connsiteX77" fmla="*/ 2475699 w 3563170"/>
                <a:gd name="connsiteY77" fmla="*/ 983622 h 2079833"/>
                <a:gd name="connsiteX78" fmla="*/ 2472379 w 3563170"/>
                <a:gd name="connsiteY78" fmla="*/ 1071804 h 2079833"/>
                <a:gd name="connsiteX79" fmla="*/ 2465474 w 3563170"/>
                <a:gd name="connsiteY79" fmla="*/ 1255227 h 2079833"/>
                <a:gd name="connsiteX80" fmla="*/ 2419559 w 3563170"/>
                <a:gd name="connsiteY80" fmla="*/ 1365342 h 2079833"/>
                <a:gd name="connsiteX81" fmla="*/ 2372707 w 3563170"/>
                <a:gd name="connsiteY81" fmla="*/ 1470496 h 2079833"/>
                <a:gd name="connsiteX82" fmla="*/ 2369896 w 3563170"/>
                <a:gd name="connsiteY82" fmla="*/ 1474464 h 2079833"/>
                <a:gd name="connsiteX83" fmla="*/ 2226529 w 3563170"/>
                <a:gd name="connsiteY83" fmla="*/ 1555810 h 2079833"/>
                <a:gd name="connsiteX84" fmla="*/ 2354903 w 3563170"/>
                <a:gd name="connsiteY84" fmla="*/ 1458591 h 2079833"/>
                <a:gd name="connsiteX85" fmla="*/ 2432678 w 3563170"/>
                <a:gd name="connsiteY85" fmla="*/ 1251259 h 2079833"/>
                <a:gd name="connsiteX86" fmla="*/ 2432678 w 3563170"/>
                <a:gd name="connsiteY86" fmla="*/ 1117336 h 2079833"/>
                <a:gd name="connsiteX87" fmla="*/ 2432987 w 3563170"/>
                <a:gd name="connsiteY87" fmla="*/ 1072149 h 2079833"/>
                <a:gd name="connsiteX88" fmla="*/ 2433097 w 3563170"/>
                <a:gd name="connsiteY88" fmla="*/ 1056052 h 2079833"/>
                <a:gd name="connsiteX89" fmla="*/ 2402728 w 3563170"/>
                <a:gd name="connsiteY89" fmla="*/ 1107686 h 2079833"/>
                <a:gd name="connsiteX90" fmla="*/ 1842955 w 3563170"/>
                <a:gd name="connsiteY90" fmla="*/ 1798303 h 2079833"/>
                <a:gd name="connsiteX91" fmla="*/ 1822406 w 3563170"/>
                <a:gd name="connsiteY91" fmla="*/ 1809154 h 2079833"/>
                <a:gd name="connsiteX92" fmla="*/ 1680772 w 3563170"/>
                <a:gd name="connsiteY92" fmla="*/ 1822063 h 2079833"/>
                <a:gd name="connsiteX93" fmla="*/ 1598382 w 3563170"/>
                <a:gd name="connsiteY93" fmla="*/ 1829573 h 2079833"/>
                <a:gd name="connsiteX94" fmla="*/ 1597586 w 3563170"/>
                <a:gd name="connsiteY94" fmla="*/ 1843156 h 2079833"/>
                <a:gd name="connsiteX95" fmla="*/ 1459885 w 3563170"/>
                <a:gd name="connsiteY95" fmla="*/ 2079833 h 2079833"/>
                <a:gd name="connsiteX96" fmla="*/ 1531340 w 3563170"/>
                <a:gd name="connsiteY96" fmla="*/ 1853576 h 2079833"/>
                <a:gd name="connsiteX97" fmla="*/ 1537158 w 3563170"/>
                <a:gd name="connsiteY97" fmla="*/ 1835153 h 2079833"/>
                <a:gd name="connsiteX98" fmla="*/ 1486680 w 3563170"/>
                <a:gd name="connsiteY98" fmla="*/ 1839754 h 2079833"/>
                <a:gd name="connsiteX99" fmla="*/ 1479990 w 3563170"/>
                <a:gd name="connsiteY99" fmla="*/ 1838782 h 2079833"/>
                <a:gd name="connsiteX100" fmla="*/ 1475655 w 3563170"/>
                <a:gd name="connsiteY100" fmla="*/ 1837653 h 2079833"/>
                <a:gd name="connsiteX101" fmla="*/ 1284020 w 3563170"/>
                <a:gd name="connsiteY101" fmla="*/ 1740662 h 2079833"/>
                <a:gd name="connsiteX102" fmla="*/ 1093992 w 3563170"/>
                <a:gd name="connsiteY102" fmla="*/ 1646404 h 2079833"/>
                <a:gd name="connsiteX103" fmla="*/ 1070220 w 3563170"/>
                <a:gd name="connsiteY103" fmla="*/ 1639536 h 2079833"/>
                <a:gd name="connsiteX104" fmla="*/ 1063410 w 3563170"/>
                <a:gd name="connsiteY104" fmla="*/ 1637569 h 2079833"/>
                <a:gd name="connsiteX105" fmla="*/ 1063679 w 3563170"/>
                <a:gd name="connsiteY105" fmla="*/ 1652509 h 2079833"/>
                <a:gd name="connsiteX106" fmla="*/ 987757 w 3563170"/>
                <a:gd name="connsiteY106" fmla="*/ 1817489 h 2079833"/>
                <a:gd name="connsiteX107" fmla="*/ 979680 w 3563170"/>
                <a:gd name="connsiteY107" fmla="*/ 1825577 h 2079833"/>
                <a:gd name="connsiteX108" fmla="*/ 701840 w 3563170"/>
                <a:gd name="connsiteY108" fmla="*/ 1950120 h 2079833"/>
                <a:gd name="connsiteX109" fmla="*/ 945758 w 3563170"/>
                <a:gd name="connsiteY109" fmla="*/ 1789993 h 2079833"/>
                <a:gd name="connsiteX110" fmla="*/ 1005526 w 3563170"/>
                <a:gd name="connsiteY110" fmla="*/ 1629865 h 2079833"/>
                <a:gd name="connsiteX111" fmla="*/ 1012721 w 3563170"/>
                <a:gd name="connsiteY111" fmla="*/ 1622924 h 2079833"/>
                <a:gd name="connsiteX112" fmla="*/ 966589 w 3563170"/>
                <a:gd name="connsiteY112" fmla="*/ 1609596 h 2079833"/>
                <a:gd name="connsiteX113" fmla="*/ 903816 w 3563170"/>
                <a:gd name="connsiteY113" fmla="*/ 1591461 h 2079833"/>
                <a:gd name="connsiteX114" fmla="*/ 714175 w 3563170"/>
                <a:gd name="connsiteY114" fmla="*/ 1537428 h 2079833"/>
                <a:gd name="connsiteX115" fmla="*/ 573632 w 3563170"/>
                <a:gd name="connsiteY115" fmla="*/ 1544027 h 2079833"/>
                <a:gd name="connsiteX116" fmla="*/ 433998 w 3563170"/>
                <a:gd name="connsiteY116" fmla="*/ 1550091 h 2079833"/>
                <a:gd name="connsiteX117" fmla="*/ 301461 w 3563170"/>
                <a:gd name="connsiteY117" fmla="*/ 1659858 h 2079833"/>
                <a:gd name="connsiteX118" fmla="*/ 164376 w 3563170"/>
                <a:gd name="connsiteY118" fmla="*/ 1772298 h 2079833"/>
                <a:gd name="connsiteX119" fmla="*/ 162557 w 3563170"/>
                <a:gd name="connsiteY119" fmla="*/ 1773368 h 2079833"/>
                <a:gd name="connsiteX120" fmla="*/ 159292 w 3563170"/>
                <a:gd name="connsiteY120" fmla="*/ 1774061 h 2079833"/>
                <a:gd name="connsiteX121" fmla="*/ 0 w 3563170"/>
                <a:gd name="connsiteY121" fmla="*/ 1727934 h 2079833"/>
                <a:gd name="connsiteX122" fmla="*/ 7116 w 3563170"/>
                <a:gd name="connsiteY122" fmla="*/ 1721300 h 2079833"/>
                <a:gd name="connsiteX123" fmla="*/ 154899 w 3563170"/>
                <a:gd name="connsiteY123" fmla="*/ 1758255 h 2079833"/>
                <a:gd name="connsiteX124" fmla="*/ 419540 w 3563170"/>
                <a:gd name="connsiteY124" fmla="*/ 1525490 h 2079833"/>
                <a:gd name="connsiteX125" fmla="*/ 425908 w 3563170"/>
                <a:gd name="connsiteY125" fmla="*/ 1521748 h 2079833"/>
                <a:gd name="connsiteX126" fmla="*/ 487660 w 3563170"/>
                <a:gd name="connsiteY126" fmla="*/ 1517001 h 2079833"/>
                <a:gd name="connsiteX127" fmla="*/ 561476 w 3563170"/>
                <a:gd name="connsiteY127" fmla="*/ 1511327 h 2079833"/>
                <a:gd name="connsiteX128" fmla="*/ 547603 w 3563170"/>
                <a:gd name="connsiteY128" fmla="*/ 1493204 h 2079833"/>
                <a:gd name="connsiteX129" fmla="*/ 537458 w 3563170"/>
                <a:gd name="connsiteY129" fmla="*/ 1479953 h 2079833"/>
                <a:gd name="connsiteX130" fmla="*/ 503793 w 3563170"/>
                <a:gd name="connsiteY130" fmla="*/ 1419864 h 2079833"/>
                <a:gd name="connsiteX131" fmla="*/ 515816 w 3563170"/>
                <a:gd name="connsiteY131" fmla="*/ 1325633 h 2079833"/>
                <a:gd name="connsiteX132" fmla="*/ 490568 w 3563170"/>
                <a:gd name="connsiteY132" fmla="*/ 1260082 h 2079833"/>
                <a:gd name="connsiteX133" fmla="*/ 491770 w 3563170"/>
                <a:gd name="connsiteY133" fmla="*/ 1260082 h 2079833"/>
                <a:gd name="connsiteX134" fmla="*/ 532649 w 3563170"/>
                <a:gd name="connsiteY134" fmla="*/ 1322902 h 2079833"/>
                <a:gd name="connsiteX135" fmla="*/ 530244 w 3563170"/>
                <a:gd name="connsiteY135" fmla="*/ 1422595 h 2079833"/>
                <a:gd name="connsiteX136" fmla="*/ 561504 w 3563170"/>
                <a:gd name="connsiteY136" fmla="*/ 1459468 h 2079833"/>
                <a:gd name="connsiteX137" fmla="*/ 573527 w 3563170"/>
                <a:gd name="connsiteY137" fmla="*/ 1474490 h 2079833"/>
                <a:gd name="connsiteX138" fmla="*/ 584348 w 3563170"/>
                <a:gd name="connsiteY138" fmla="*/ 1485415 h 2079833"/>
                <a:gd name="connsiteX139" fmla="*/ 584348 w 3563170"/>
                <a:gd name="connsiteY139" fmla="*/ 1486781 h 2079833"/>
                <a:gd name="connsiteX140" fmla="*/ 591562 w 3563170"/>
                <a:gd name="connsiteY140" fmla="*/ 1488147 h 2079833"/>
                <a:gd name="connsiteX141" fmla="*/ 599439 w 3563170"/>
                <a:gd name="connsiteY141" fmla="*/ 1507160 h 2079833"/>
                <a:gd name="connsiteX142" fmla="*/ 647765 w 3563170"/>
                <a:gd name="connsiteY142" fmla="*/ 1501223 h 2079833"/>
                <a:gd name="connsiteX143" fmla="*/ 722085 w 3563170"/>
                <a:gd name="connsiteY143" fmla="*/ 1500908 h 2079833"/>
                <a:gd name="connsiteX144" fmla="*/ 1110463 w 3563170"/>
                <a:gd name="connsiteY144" fmla="*/ 1603626 h 2079833"/>
                <a:gd name="connsiteX145" fmla="*/ 1113889 w 3563170"/>
                <a:gd name="connsiteY145" fmla="*/ 1605290 h 2079833"/>
                <a:gd name="connsiteX146" fmla="*/ 1307556 w 3563170"/>
                <a:gd name="connsiteY146" fmla="*/ 1697409 h 2079833"/>
                <a:gd name="connsiteX147" fmla="*/ 1493996 w 3563170"/>
                <a:gd name="connsiteY147" fmla="*/ 1787646 h 2079833"/>
                <a:gd name="connsiteX148" fmla="*/ 1652734 w 3563170"/>
                <a:gd name="connsiteY148" fmla="*/ 1770355 h 2079833"/>
                <a:gd name="connsiteX149" fmla="*/ 1805851 w 3563170"/>
                <a:gd name="connsiteY149" fmla="*/ 1753914 h 2079833"/>
                <a:gd name="connsiteX150" fmla="*/ 1871119 w 3563170"/>
                <a:gd name="connsiteY150" fmla="*/ 1671261 h 2079833"/>
                <a:gd name="connsiteX151" fmla="*/ 1885450 w 3563170"/>
                <a:gd name="connsiteY151" fmla="*/ 1653113 h 2079833"/>
                <a:gd name="connsiteX152" fmla="*/ 1869184 w 3563170"/>
                <a:gd name="connsiteY152" fmla="*/ 1658106 h 2079833"/>
                <a:gd name="connsiteX153" fmla="*/ 1804238 w 3563170"/>
                <a:gd name="connsiteY153" fmla="*/ 1678043 h 2079833"/>
                <a:gd name="connsiteX154" fmla="*/ 1789096 w 3563170"/>
                <a:gd name="connsiteY154" fmla="*/ 1678902 h 2079833"/>
                <a:gd name="connsiteX155" fmla="*/ 1607388 w 3563170"/>
                <a:gd name="connsiteY155" fmla="*/ 1629066 h 2079833"/>
                <a:gd name="connsiteX156" fmla="*/ 1527471 w 3563170"/>
                <a:gd name="connsiteY156" fmla="*/ 1591260 h 2079833"/>
                <a:gd name="connsiteX157" fmla="*/ 1445871 w 3563170"/>
                <a:gd name="connsiteY157" fmla="*/ 1550017 h 2079833"/>
                <a:gd name="connsiteX158" fmla="*/ 1322209 w 3563170"/>
                <a:gd name="connsiteY158" fmla="*/ 1419413 h 2079833"/>
                <a:gd name="connsiteX159" fmla="*/ 1317161 w 3563170"/>
                <a:gd name="connsiteY159" fmla="*/ 1411680 h 2079833"/>
                <a:gd name="connsiteX160" fmla="*/ 1316320 w 3563170"/>
                <a:gd name="connsiteY160" fmla="*/ 1408243 h 2079833"/>
                <a:gd name="connsiteX161" fmla="*/ 1309590 w 3563170"/>
                <a:gd name="connsiteY161" fmla="*/ 1360985 h 2079833"/>
                <a:gd name="connsiteX162" fmla="*/ 1304543 w 3563170"/>
                <a:gd name="connsiteY162" fmla="*/ 1318883 h 2079833"/>
                <a:gd name="connsiteX163" fmla="*/ 1269211 w 3563170"/>
                <a:gd name="connsiteY163" fmla="*/ 1277640 h 2079833"/>
                <a:gd name="connsiteX164" fmla="*/ 1246839 w 3563170"/>
                <a:gd name="connsiteY164" fmla="*/ 1251312 h 2079833"/>
                <a:gd name="connsiteX165" fmla="*/ 1237186 w 3563170"/>
                <a:gd name="connsiteY165" fmla="*/ 1239952 h 2079833"/>
                <a:gd name="connsiteX166" fmla="*/ 1236814 w 3563170"/>
                <a:gd name="connsiteY166" fmla="*/ 1240598 h 2079833"/>
                <a:gd name="connsiteX167" fmla="*/ 1182554 w 3563170"/>
                <a:gd name="connsiteY167" fmla="*/ 1334986 h 2079833"/>
                <a:gd name="connsiteX168" fmla="*/ 1174454 w 3563170"/>
                <a:gd name="connsiteY168" fmla="*/ 1341464 h 2079833"/>
                <a:gd name="connsiteX169" fmla="*/ 1096699 w 3563170"/>
                <a:gd name="connsiteY169" fmla="*/ 1368995 h 2079833"/>
                <a:gd name="connsiteX170" fmla="*/ 950908 w 3563170"/>
                <a:gd name="connsiteY170" fmla="*/ 1404623 h 2079833"/>
                <a:gd name="connsiteX171" fmla="*/ 1088599 w 3563170"/>
                <a:gd name="connsiteY171" fmla="*/ 1346322 h 2079833"/>
                <a:gd name="connsiteX172" fmla="*/ 1156635 w 3563170"/>
                <a:gd name="connsiteY172" fmla="*/ 1318791 h 2079833"/>
                <a:gd name="connsiteX173" fmla="*/ 1190653 w 3563170"/>
                <a:gd name="connsiteY173" fmla="*/ 1249154 h 2079833"/>
                <a:gd name="connsiteX174" fmla="*/ 1212192 w 3563170"/>
                <a:gd name="connsiteY174" fmla="*/ 1207023 h 2079833"/>
                <a:gd name="connsiteX175" fmla="*/ 1214965 w 3563170"/>
                <a:gd name="connsiteY175" fmla="*/ 1201600 h 2079833"/>
                <a:gd name="connsiteX176" fmla="*/ 1211941 w 3563170"/>
                <a:gd name="connsiteY176" fmla="*/ 1195516 h 2079833"/>
                <a:gd name="connsiteX177" fmla="*/ 1200229 w 3563170"/>
                <a:gd name="connsiteY177" fmla="*/ 1171954 h 2079833"/>
                <a:gd name="connsiteX178" fmla="*/ 1173310 w 3563170"/>
                <a:gd name="connsiteY178" fmla="*/ 1116963 h 2079833"/>
                <a:gd name="connsiteX179" fmla="*/ 1143866 w 3563170"/>
                <a:gd name="connsiteY179" fmla="*/ 1082594 h 2079833"/>
                <a:gd name="connsiteX180" fmla="*/ 1112741 w 3563170"/>
                <a:gd name="connsiteY180" fmla="*/ 1046506 h 2079833"/>
                <a:gd name="connsiteX181" fmla="*/ 1110217 w 3563170"/>
                <a:gd name="connsiteY181" fmla="*/ 1042210 h 2079833"/>
                <a:gd name="connsiteX182" fmla="*/ 1086662 w 3563170"/>
                <a:gd name="connsiteY182" fmla="*/ 987219 h 2079833"/>
                <a:gd name="connsiteX183" fmla="*/ 1062266 w 3563170"/>
                <a:gd name="connsiteY183" fmla="*/ 933087 h 2079833"/>
                <a:gd name="connsiteX184" fmla="*/ 997491 w 3563170"/>
                <a:gd name="connsiteY184" fmla="*/ 845445 h 2079833"/>
                <a:gd name="connsiteX185" fmla="*/ 931875 w 3563170"/>
                <a:gd name="connsiteY185" fmla="*/ 757803 h 2079833"/>
                <a:gd name="connsiteX186" fmla="*/ 885607 w 3563170"/>
                <a:gd name="connsiteY186" fmla="*/ 721715 h 2079833"/>
                <a:gd name="connsiteX187" fmla="*/ 838497 w 3563170"/>
                <a:gd name="connsiteY187" fmla="*/ 683909 h 2079833"/>
                <a:gd name="connsiteX188" fmla="*/ 836815 w 3563170"/>
                <a:gd name="connsiteY188" fmla="*/ 682190 h 2079833"/>
                <a:gd name="connsiteX189" fmla="*/ 806530 w 3563170"/>
                <a:gd name="connsiteY189" fmla="*/ 615170 h 2079833"/>
                <a:gd name="connsiteX190" fmla="*/ 846910 w 3563170"/>
                <a:gd name="connsiteY190" fmla="*/ 675317 h 2079833"/>
                <a:gd name="connsiteX191" fmla="*/ 944494 w 3563170"/>
                <a:gd name="connsiteY191" fmla="*/ 744055 h 2079833"/>
                <a:gd name="connsiteX192" fmla="*/ 1016840 w 3563170"/>
                <a:gd name="connsiteY192" fmla="*/ 831697 h 2079833"/>
                <a:gd name="connsiteX193" fmla="*/ 1085821 w 3563170"/>
                <a:gd name="connsiteY193" fmla="*/ 917621 h 2079833"/>
                <a:gd name="connsiteX194" fmla="*/ 1087504 w 3563170"/>
                <a:gd name="connsiteY194" fmla="*/ 920198 h 2079833"/>
                <a:gd name="connsiteX195" fmla="*/ 1113582 w 3563170"/>
                <a:gd name="connsiteY195" fmla="*/ 975189 h 2079833"/>
                <a:gd name="connsiteX196" fmla="*/ 1138819 w 3563170"/>
                <a:gd name="connsiteY196" fmla="*/ 1027603 h 2079833"/>
                <a:gd name="connsiteX197" fmla="*/ 1169104 w 3563170"/>
                <a:gd name="connsiteY197" fmla="*/ 1061972 h 2079833"/>
                <a:gd name="connsiteX198" fmla="*/ 1201071 w 3563170"/>
                <a:gd name="connsiteY198" fmla="*/ 1097200 h 2079833"/>
                <a:gd name="connsiteX199" fmla="*/ 1202753 w 3563170"/>
                <a:gd name="connsiteY199" fmla="*/ 1100637 h 2079833"/>
                <a:gd name="connsiteX200" fmla="*/ 1232196 w 3563170"/>
                <a:gd name="connsiteY200" fmla="*/ 1155628 h 2079833"/>
                <a:gd name="connsiteX201" fmla="*/ 1238606 w 3563170"/>
                <a:gd name="connsiteY201" fmla="*/ 1167760 h 2079833"/>
                <a:gd name="connsiteX202" fmla="*/ 1239857 w 3563170"/>
                <a:gd name="connsiteY202" fmla="*/ 1166764 h 2079833"/>
                <a:gd name="connsiteX203" fmla="*/ 1255449 w 3563170"/>
                <a:gd name="connsiteY203" fmla="*/ 1168181 h 2079833"/>
                <a:gd name="connsiteX204" fmla="*/ 1263548 w 3563170"/>
                <a:gd name="connsiteY204" fmla="*/ 1194093 h 2079833"/>
                <a:gd name="connsiteX205" fmla="*/ 1257802 w 3563170"/>
                <a:gd name="connsiteY205" fmla="*/ 1204089 h 2079833"/>
                <a:gd name="connsiteX206" fmla="*/ 1260352 w 3563170"/>
                <a:gd name="connsiteY206" fmla="*/ 1208914 h 2079833"/>
                <a:gd name="connsiteX207" fmla="*/ 1260799 w 3563170"/>
                <a:gd name="connsiteY207" fmla="*/ 1209760 h 2079833"/>
                <a:gd name="connsiteX208" fmla="*/ 1299495 w 3563170"/>
                <a:gd name="connsiteY208" fmla="*/ 1252722 h 2079833"/>
                <a:gd name="connsiteX209" fmla="*/ 1339034 w 3563170"/>
                <a:gd name="connsiteY209" fmla="*/ 1298261 h 2079833"/>
                <a:gd name="connsiteX210" fmla="*/ 1340716 w 3563170"/>
                <a:gd name="connsiteY210" fmla="*/ 1299980 h 2079833"/>
                <a:gd name="connsiteX211" fmla="*/ 1343240 w 3563170"/>
                <a:gd name="connsiteY211" fmla="*/ 1305135 h 2079833"/>
                <a:gd name="connsiteX212" fmla="*/ 1344081 w 3563170"/>
                <a:gd name="connsiteY212" fmla="*/ 1307713 h 2079833"/>
                <a:gd name="connsiteX213" fmla="*/ 1351652 w 3563170"/>
                <a:gd name="connsiteY213" fmla="*/ 1354971 h 2079833"/>
                <a:gd name="connsiteX214" fmla="*/ 1358382 w 3563170"/>
                <a:gd name="connsiteY214" fmla="*/ 1395355 h 2079833"/>
                <a:gd name="connsiteX215" fmla="*/ 1416428 w 3563170"/>
                <a:gd name="connsiteY215" fmla="*/ 1454642 h 2079833"/>
                <a:gd name="connsiteX216" fmla="*/ 1476997 w 3563170"/>
                <a:gd name="connsiteY216" fmla="*/ 1515647 h 2079833"/>
                <a:gd name="connsiteX217" fmla="*/ 1548502 w 3563170"/>
                <a:gd name="connsiteY217" fmla="*/ 1549158 h 2079833"/>
                <a:gd name="connsiteX218" fmla="*/ 1622531 w 3563170"/>
                <a:gd name="connsiteY218" fmla="*/ 1582668 h 2079833"/>
                <a:gd name="connsiteX219" fmla="*/ 1711702 w 3563170"/>
                <a:gd name="connsiteY219" fmla="*/ 1605008 h 2079833"/>
                <a:gd name="connsiteX220" fmla="*/ 1794984 w 3563170"/>
                <a:gd name="connsiteY220" fmla="*/ 1626489 h 2079833"/>
                <a:gd name="connsiteX221" fmla="*/ 1870696 w 3563170"/>
                <a:gd name="connsiteY221" fmla="*/ 1601571 h 2079833"/>
                <a:gd name="connsiteX222" fmla="*/ 1943568 w 3563170"/>
                <a:gd name="connsiteY222" fmla="*/ 1578264 h 2079833"/>
                <a:gd name="connsiteX223" fmla="*/ 1944889 w 3563170"/>
                <a:gd name="connsiteY223" fmla="*/ 1577842 h 2079833"/>
                <a:gd name="connsiteX224" fmla="*/ 1984946 w 3563170"/>
                <a:gd name="connsiteY224" fmla="*/ 1527114 h 2079833"/>
                <a:gd name="connsiteX225" fmla="*/ 2073189 w 3563170"/>
                <a:gd name="connsiteY225" fmla="*/ 1415367 h 2079833"/>
                <a:gd name="connsiteX226" fmla="*/ 2188522 w 3563170"/>
                <a:gd name="connsiteY226" fmla="*/ 1268976 h 2079833"/>
                <a:gd name="connsiteX227" fmla="*/ 2221578 w 3563170"/>
                <a:gd name="connsiteY227" fmla="*/ 1227018 h 2079833"/>
                <a:gd name="connsiteX228" fmla="*/ 2219115 w 3563170"/>
                <a:gd name="connsiteY228" fmla="*/ 1225884 h 2079833"/>
                <a:gd name="connsiteX229" fmla="*/ 2190956 w 3563170"/>
                <a:gd name="connsiteY229" fmla="*/ 1212925 h 2079833"/>
                <a:gd name="connsiteX230" fmla="*/ 2128659 w 3563170"/>
                <a:gd name="connsiteY230" fmla="*/ 1183138 h 2079833"/>
                <a:gd name="connsiteX231" fmla="*/ 2108190 w 3563170"/>
                <a:gd name="connsiteY231" fmla="*/ 1184999 h 2079833"/>
                <a:gd name="connsiteX232" fmla="*/ 2084161 w 3563170"/>
                <a:gd name="connsiteY232" fmla="*/ 1186861 h 2079833"/>
                <a:gd name="connsiteX233" fmla="*/ 2081491 w 3563170"/>
                <a:gd name="connsiteY233" fmla="*/ 1186861 h 2079833"/>
                <a:gd name="connsiteX234" fmla="*/ 2077042 w 3563170"/>
                <a:gd name="connsiteY234" fmla="*/ 1185930 h 2079833"/>
                <a:gd name="connsiteX235" fmla="*/ 2075262 w 3563170"/>
                <a:gd name="connsiteY235" fmla="*/ 1184999 h 2079833"/>
                <a:gd name="connsiteX236" fmla="*/ 2039664 w 3563170"/>
                <a:gd name="connsiteY236" fmla="*/ 1164521 h 2079833"/>
                <a:gd name="connsiteX237" fmla="*/ 2012965 w 3563170"/>
                <a:gd name="connsiteY237" fmla="*/ 1149627 h 2079833"/>
                <a:gd name="connsiteX238" fmla="*/ 1992496 w 3563170"/>
                <a:gd name="connsiteY238" fmla="*/ 1168244 h 2079833"/>
                <a:gd name="connsiteX239" fmla="*/ 1964908 w 3563170"/>
                <a:gd name="connsiteY239" fmla="*/ 1194308 h 2079833"/>
                <a:gd name="connsiteX240" fmla="*/ 1962238 w 3563170"/>
                <a:gd name="connsiteY240" fmla="*/ 1197100 h 2079833"/>
                <a:gd name="connsiteX241" fmla="*/ 1952448 w 3563170"/>
                <a:gd name="connsiteY241" fmla="*/ 1198031 h 2079833"/>
                <a:gd name="connsiteX242" fmla="*/ 1894309 w 3563170"/>
                <a:gd name="connsiteY242" fmla="*/ 1188883 h 2079833"/>
                <a:gd name="connsiteX243" fmla="*/ 1887383 w 3563170"/>
                <a:gd name="connsiteY243" fmla="*/ 1187793 h 2079833"/>
                <a:gd name="connsiteX244" fmla="*/ 1872404 w 3563170"/>
                <a:gd name="connsiteY244" fmla="*/ 1211911 h 2079833"/>
                <a:gd name="connsiteX245" fmla="*/ 1814927 w 3563170"/>
                <a:gd name="connsiteY245" fmla="*/ 1304461 h 2079833"/>
                <a:gd name="connsiteX246" fmla="*/ 1808451 w 3563170"/>
                <a:gd name="connsiteY246" fmla="*/ 1307711 h 2079833"/>
                <a:gd name="connsiteX247" fmla="*/ 1659518 w 3563170"/>
                <a:gd name="connsiteY247" fmla="*/ 1338592 h 2079833"/>
                <a:gd name="connsiteX248" fmla="*/ 1793882 w 3563170"/>
                <a:gd name="connsiteY248" fmla="*/ 1284957 h 2079833"/>
                <a:gd name="connsiteX249" fmla="*/ 1847721 w 3563170"/>
                <a:gd name="connsiteY249" fmla="*/ 1180535 h 2079833"/>
                <a:gd name="connsiteX250" fmla="*/ 1847750 w 3563170"/>
                <a:gd name="connsiteY250" fmla="*/ 1180478 h 2079833"/>
                <a:gd name="connsiteX251" fmla="*/ 1847433 w 3563170"/>
                <a:gd name="connsiteY251" fmla="*/ 1180345 h 2079833"/>
                <a:gd name="connsiteX252" fmla="*/ 1846544 w 3563170"/>
                <a:gd name="connsiteY252" fmla="*/ 1178483 h 2079833"/>
                <a:gd name="connsiteX253" fmla="*/ 1823405 w 3563170"/>
                <a:gd name="connsiteY253" fmla="*/ 1157074 h 2079833"/>
                <a:gd name="connsiteX254" fmla="*/ 1802046 w 3563170"/>
                <a:gd name="connsiteY254" fmla="*/ 1135664 h 2079833"/>
                <a:gd name="connsiteX255" fmla="*/ 1763778 w 3563170"/>
                <a:gd name="connsiteY255" fmla="*/ 1111462 h 2079833"/>
                <a:gd name="connsiteX256" fmla="*/ 1725510 w 3563170"/>
                <a:gd name="connsiteY256" fmla="*/ 1087259 h 2079833"/>
                <a:gd name="connsiteX257" fmla="*/ 1656093 w 3563170"/>
                <a:gd name="connsiteY257" fmla="*/ 1063057 h 2079833"/>
                <a:gd name="connsiteX258" fmla="*/ 1585787 w 3563170"/>
                <a:gd name="connsiteY258" fmla="*/ 1038854 h 2079833"/>
                <a:gd name="connsiteX259" fmla="*/ 1529720 w 3563170"/>
                <a:gd name="connsiteY259" fmla="*/ 1026753 h 2079833"/>
                <a:gd name="connsiteX260" fmla="*/ 1471873 w 3563170"/>
                <a:gd name="connsiteY260" fmla="*/ 1014652 h 2079833"/>
                <a:gd name="connsiteX261" fmla="*/ 1470983 w 3563170"/>
                <a:gd name="connsiteY261" fmla="*/ 1014652 h 2079833"/>
                <a:gd name="connsiteX262" fmla="*/ 1421146 w 3563170"/>
                <a:gd name="connsiteY262" fmla="*/ 999758 h 2079833"/>
                <a:gd name="connsiteX263" fmla="*/ 1372198 w 3563170"/>
                <a:gd name="connsiteY263" fmla="*/ 984865 h 2079833"/>
                <a:gd name="connsiteX264" fmla="*/ 1325030 w 3563170"/>
                <a:gd name="connsiteY264" fmla="*/ 983003 h 2079833"/>
                <a:gd name="connsiteX265" fmla="*/ 1276973 w 3563170"/>
                <a:gd name="connsiteY265" fmla="*/ 981141 h 2079833"/>
                <a:gd name="connsiteX266" fmla="*/ 1274303 w 3563170"/>
                <a:gd name="connsiteY266" fmla="*/ 981141 h 2079833"/>
                <a:gd name="connsiteX267" fmla="*/ 1203997 w 3563170"/>
                <a:gd name="connsiteY267" fmla="*/ 948561 h 2079833"/>
                <a:gd name="connsiteX268" fmla="*/ 1159499 w 3563170"/>
                <a:gd name="connsiteY268" fmla="*/ 937391 h 2079833"/>
                <a:gd name="connsiteX269" fmla="*/ 1205777 w 3563170"/>
                <a:gd name="connsiteY269" fmla="*/ 942045 h 2079833"/>
                <a:gd name="connsiteX270" fmla="*/ 1242265 w 3563170"/>
                <a:gd name="connsiteY270" fmla="*/ 956008 h 2079833"/>
                <a:gd name="connsiteX271" fmla="*/ 1277863 w 3563170"/>
                <a:gd name="connsiteY271" fmla="*/ 969971 h 2079833"/>
                <a:gd name="connsiteX272" fmla="*/ 1325031 w 3563170"/>
                <a:gd name="connsiteY272" fmla="*/ 969971 h 2079833"/>
                <a:gd name="connsiteX273" fmla="*/ 1373088 w 3563170"/>
                <a:gd name="connsiteY273" fmla="*/ 969971 h 2079833"/>
                <a:gd name="connsiteX274" fmla="*/ 1374868 w 3563170"/>
                <a:gd name="connsiteY274" fmla="*/ 969971 h 2079833"/>
                <a:gd name="connsiteX275" fmla="*/ 1425595 w 3563170"/>
                <a:gd name="connsiteY275" fmla="*/ 983934 h 2079833"/>
                <a:gd name="connsiteX276" fmla="*/ 1475433 w 3563170"/>
                <a:gd name="connsiteY276" fmla="*/ 996966 h 2079833"/>
                <a:gd name="connsiteX277" fmla="*/ 1533280 w 3563170"/>
                <a:gd name="connsiteY277" fmla="*/ 1008136 h 2079833"/>
                <a:gd name="connsiteX278" fmla="*/ 1591127 w 3563170"/>
                <a:gd name="connsiteY278" fmla="*/ 1018376 h 2079833"/>
                <a:gd name="connsiteX279" fmla="*/ 1592017 w 3563170"/>
                <a:gd name="connsiteY279" fmla="*/ 1018376 h 2079833"/>
                <a:gd name="connsiteX280" fmla="*/ 1734410 w 3563170"/>
                <a:gd name="connsiteY280" fmla="*/ 1064919 h 2079833"/>
                <a:gd name="connsiteX281" fmla="*/ 1777127 w 3563170"/>
                <a:gd name="connsiteY281" fmla="*/ 1090052 h 2079833"/>
                <a:gd name="connsiteX282" fmla="*/ 1817175 w 3563170"/>
                <a:gd name="connsiteY282" fmla="*/ 1114254 h 2079833"/>
                <a:gd name="connsiteX283" fmla="*/ 1818955 w 3563170"/>
                <a:gd name="connsiteY283" fmla="*/ 1116116 h 2079833"/>
                <a:gd name="connsiteX284" fmla="*/ 1842094 w 3563170"/>
                <a:gd name="connsiteY284" fmla="*/ 1137526 h 2079833"/>
                <a:gd name="connsiteX285" fmla="*/ 1859226 w 3563170"/>
                <a:gd name="connsiteY285" fmla="*/ 1153816 h 2079833"/>
                <a:gd name="connsiteX286" fmla="*/ 1860749 w 3563170"/>
                <a:gd name="connsiteY286" fmla="*/ 1155265 h 2079833"/>
                <a:gd name="connsiteX287" fmla="*/ 1863997 w 3563170"/>
                <a:gd name="connsiteY287" fmla="*/ 1148965 h 2079833"/>
                <a:gd name="connsiteX288" fmla="*/ 1865110 w 3563170"/>
                <a:gd name="connsiteY288" fmla="*/ 1146807 h 2079833"/>
                <a:gd name="connsiteX289" fmla="*/ 1877049 w 3563170"/>
                <a:gd name="connsiteY289" fmla="*/ 1137258 h 2079833"/>
                <a:gd name="connsiteX290" fmla="*/ 1892631 w 3563170"/>
                <a:gd name="connsiteY290" fmla="*/ 1138680 h 2079833"/>
                <a:gd name="connsiteX291" fmla="*/ 1899330 w 3563170"/>
                <a:gd name="connsiteY291" fmla="*/ 1161549 h 2079833"/>
                <a:gd name="connsiteX292" fmla="*/ 1901387 w 3563170"/>
                <a:gd name="connsiteY292" fmla="*/ 1161844 h 2079833"/>
                <a:gd name="connsiteX293" fmla="*/ 1907061 w 3563170"/>
                <a:gd name="connsiteY293" fmla="*/ 1162659 h 2079833"/>
                <a:gd name="connsiteX294" fmla="*/ 1949778 w 3563170"/>
                <a:gd name="connsiteY294" fmla="*/ 1169175 h 2079833"/>
                <a:gd name="connsiteX295" fmla="*/ 1972917 w 3563170"/>
                <a:gd name="connsiteY295" fmla="*/ 1146834 h 2079833"/>
                <a:gd name="connsiteX296" fmla="*/ 2000506 w 3563170"/>
                <a:gd name="connsiteY296" fmla="*/ 1119839 h 2079833"/>
                <a:gd name="connsiteX297" fmla="*/ 2004066 w 3563170"/>
                <a:gd name="connsiteY297" fmla="*/ 1117047 h 2079833"/>
                <a:gd name="connsiteX298" fmla="*/ 2013855 w 3563170"/>
                <a:gd name="connsiteY298" fmla="*/ 1116116 h 2079833"/>
                <a:gd name="connsiteX299" fmla="*/ 2018305 w 3563170"/>
                <a:gd name="connsiteY299" fmla="*/ 1117977 h 2079833"/>
                <a:gd name="connsiteX300" fmla="*/ 2053903 w 3563170"/>
                <a:gd name="connsiteY300" fmla="*/ 1137526 h 2079833"/>
                <a:gd name="connsiteX301" fmla="*/ 2085941 w 3563170"/>
                <a:gd name="connsiteY301" fmla="*/ 1154281 h 2079833"/>
                <a:gd name="connsiteX302" fmla="*/ 2106410 w 3563170"/>
                <a:gd name="connsiteY302" fmla="*/ 1152419 h 2079833"/>
                <a:gd name="connsiteX303" fmla="*/ 2130439 w 3563170"/>
                <a:gd name="connsiteY303" fmla="*/ 1150557 h 2079833"/>
                <a:gd name="connsiteX304" fmla="*/ 2138449 w 3563170"/>
                <a:gd name="connsiteY304" fmla="*/ 1152419 h 2079833"/>
                <a:gd name="connsiteX305" fmla="*/ 2215625 w 3563170"/>
                <a:gd name="connsiteY305" fmla="*/ 1186861 h 2079833"/>
                <a:gd name="connsiteX306" fmla="*/ 2243437 w 3563170"/>
                <a:gd name="connsiteY306" fmla="*/ 1199273 h 2079833"/>
                <a:gd name="connsiteX307" fmla="*/ 2256334 w 3563170"/>
                <a:gd name="connsiteY307" fmla="*/ 1182903 h 2079833"/>
                <a:gd name="connsiteX308" fmla="*/ 2346572 w 3563170"/>
                <a:gd name="connsiteY308" fmla="*/ 1068365 h 2079833"/>
                <a:gd name="connsiteX309" fmla="*/ 2444140 w 3563170"/>
                <a:gd name="connsiteY309" fmla="*/ 897018 h 2079833"/>
                <a:gd name="connsiteX310" fmla="*/ 2543529 w 3563170"/>
                <a:gd name="connsiteY310" fmla="*/ 724601 h 2079833"/>
                <a:gd name="connsiteX311" fmla="*/ 2553584 w 3563170"/>
                <a:gd name="connsiteY311" fmla="*/ 704747 h 2079833"/>
                <a:gd name="connsiteX312" fmla="*/ 2561120 w 3563170"/>
                <a:gd name="connsiteY312" fmla="*/ 689869 h 2079833"/>
                <a:gd name="connsiteX313" fmla="*/ 2554808 w 3563170"/>
                <a:gd name="connsiteY313" fmla="*/ 691804 h 2079833"/>
                <a:gd name="connsiteX314" fmla="*/ 2518219 w 3563170"/>
                <a:gd name="connsiteY314" fmla="*/ 696095 h 2079833"/>
                <a:gd name="connsiteX315" fmla="*/ 2478141 w 3563170"/>
                <a:gd name="connsiteY315" fmla="*/ 693950 h 2079833"/>
                <a:gd name="connsiteX316" fmla="*/ 2440926 w 3563170"/>
                <a:gd name="connsiteY316" fmla="*/ 690732 h 2079833"/>
                <a:gd name="connsiteX317" fmla="*/ 2435200 w 3563170"/>
                <a:gd name="connsiteY317" fmla="*/ 688586 h 2079833"/>
                <a:gd name="connsiteX318" fmla="*/ 2392975 w 3563170"/>
                <a:gd name="connsiteY318" fmla="*/ 658551 h 2079833"/>
                <a:gd name="connsiteX319" fmla="*/ 2352897 w 3563170"/>
                <a:gd name="connsiteY319" fmla="*/ 630662 h 2079833"/>
                <a:gd name="connsiteX320" fmla="*/ 2308525 w 3563170"/>
                <a:gd name="connsiteY320" fmla="*/ 628516 h 2079833"/>
                <a:gd name="connsiteX321" fmla="*/ 2262006 w 3563170"/>
                <a:gd name="connsiteY321" fmla="*/ 625298 h 2079833"/>
                <a:gd name="connsiteX322" fmla="*/ 2259859 w 3563170"/>
                <a:gd name="connsiteY322" fmla="*/ 625298 h 2079833"/>
                <a:gd name="connsiteX323" fmla="*/ 2255565 w 3563170"/>
                <a:gd name="connsiteY323" fmla="*/ 623153 h 2079833"/>
                <a:gd name="connsiteX324" fmla="*/ 2254134 w 3563170"/>
                <a:gd name="connsiteY324" fmla="*/ 622080 h 2079833"/>
                <a:gd name="connsiteX325" fmla="*/ 2215487 w 3563170"/>
                <a:gd name="connsiteY325" fmla="*/ 580246 h 2079833"/>
                <a:gd name="connsiteX326" fmla="*/ 2195214 w 3563170"/>
                <a:gd name="connsiteY326" fmla="*/ 557921 h 2079833"/>
                <a:gd name="connsiteX327" fmla="*/ 2193537 w 3563170"/>
                <a:gd name="connsiteY327" fmla="*/ 556074 h 2079833"/>
                <a:gd name="connsiteX328" fmla="*/ 2166715 w 3563170"/>
                <a:gd name="connsiteY328" fmla="*/ 565575 h 2079833"/>
                <a:gd name="connsiteX329" fmla="*/ 2136026 w 3563170"/>
                <a:gd name="connsiteY329" fmla="*/ 576446 h 2079833"/>
                <a:gd name="connsiteX330" fmla="*/ 2106928 w 3563170"/>
                <a:gd name="connsiteY330" fmla="*/ 587720 h 2079833"/>
                <a:gd name="connsiteX331" fmla="*/ 2081064 w 3563170"/>
                <a:gd name="connsiteY331" fmla="*/ 597383 h 2079833"/>
                <a:gd name="connsiteX332" fmla="*/ 2060049 w 3563170"/>
                <a:gd name="connsiteY332" fmla="*/ 645698 h 2079833"/>
                <a:gd name="connsiteX333" fmla="*/ 2037417 w 3563170"/>
                <a:gd name="connsiteY333" fmla="*/ 695624 h 2079833"/>
                <a:gd name="connsiteX334" fmla="*/ 2039033 w 3563170"/>
                <a:gd name="connsiteY334" fmla="*/ 698845 h 2079833"/>
                <a:gd name="connsiteX335" fmla="*/ 2042267 w 3563170"/>
                <a:gd name="connsiteY335" fmla="*/ 734276 h 2079833"/>
                <a:gd name="connsiteX336" fmla="*/ 2043883 w 3563170"/>
                <a:gd name="connsiteY336" fmla="*/ 737497 h 2079833"/>
                <a:gd name="connsiteX337" fmla="*/ 2042267 w 3563170"/>
                <a:gd name="connsiteY337" fmla="*/ 755212 h 2079833"/>
                <a:gd name="connsiteX338" fmla="*/ 2021252 w 3563170"/>
                <a:gd name="connsiteY338" fmla="*/ 753602 h 2079833"/>
                <a:gd name="connsiteX339" fmla="*/ 2011552 w 3563170"/>
                <a:gd name="connsiteY339" fmla="*/ 716560 h 2079833"/>
                <a:gd name="connsiteX340" fmla="*/ 2013169 w 3563170"/>
                <a:gd name="connsiteY340" fmla="*/ 685961 h 2079833"/>
                <a:gd name="connsiteX341" fmla="*/ 2063282 w 3563170"/>
                <a:gd name="connsiteY341" fmla="*/ 586109 h 2079833"/>
                <a:gd name="connsiteX342" fmla="*/ 2100462 w 3563170"/>
                <a:gd name="connsiteY342" fmla="*/ 570004 h 2079833"/>
                <a:gd name="connsiteX343" fmla="*/ 2161209 w 3563170"/>
                <a:gd name="connsiteY343" fmla="*/ 552314 h 2079833"/>
                <a:gd name="connsiteX344" fmla="*/ 2184074 w 3563170"/>
                <a:gd name="connsiteY344" fmla="*/ 545655 h 2079833"/>
                <a:gd name="connsiteX345" fmla="*/ 2180967 w 3563170"/>
                <a:gd name="connsiteY345" fmla="*/ 542233 h 2079833"/>
                <a:gd name="connsiteX346" fmla="*/ 2180419 w 3563170"/>
                <a:gd name="connsiteY346" fmla="*/ 541630 h 2079833"/>
                <a:gd name="connsiteX347" fmla="*/ 2146782 w 3563170"/>
                <a:gd name="connsiteY347" fmla="*/ 541630 h 2079833"/>
                <a:gd name="connsiteX348" fmla="*/ 2108136 w 3563170"/>
                <a:gd name="connsiteY348" fmla="*/ 540557 h 2079833"/>
                <a:gd name="connsiteX349" fmla="*/ 2106705 w 3563170"/>
                <a:gd name="connsiteY349" fmla="*/ 540557 h 2079833"/>
                <a:gd name="connsiteX350" fmla="*/ 2102410 w 3563170"/>
                <a:gd name="connsiteY350" fmla="*/ 538412 h 2079833"/>
                <a:gd name="connsiteX351" fmla="*/ 2100979 w 3563170"/>
                <a:gd name="connsiteY351" fmla="*/ 537339 h 2079833"/>
                <a:gd name="connsiteX352" fmla="*/ 2063048 w 3563170"/>
                <a:gd name="connsiteY352" fmla="*/ 493359 h 2079833"/>
                <a:gd name="connsiteX353" fmla="*/ 2029412 w 3563170"/>
                <a:gd name="connsiteY353" fmla="*/ 454743 h 2079833"/>
                <a:gd name="connsiteX354" fmla="*/ 1957844 w 3563170"/>
                <a:gd name="connsiteY354" fmla="*/ 469760 h 2079833"/>
                <a:gd name="connsiteX355" fmla="*/ 1881982 w 3563170"/>
                <a:gd name="connsiteY355" fmla="*/ 485850 h 2079833"/>
                <a:gd name="connsiteX356" fmla="*/ 1879835 w 3563170"/>
                <a:gd name="connsiteY356" fmla="*/ 485850 h 2079833"/>
                <a:gd name="connsiteX357" fmla="*/ 1856218 w 3563170"/>
                <a:gd name="connsiteY357" fmla="*/ 482632 h 2079833"/>
                <a:gd name="connsiteX358" fmla="*/ 1834032 w 3563170"/>
                <a:gd name="connsiteY358" fmla="*/ 480487 h 2079833"/>
                <a:gd name="connsiteX359" fmla="*/ 1785365 w 3563170"/>
                <a:gd name="connsiteY359" fmla="*/ 496577 h 2079833"/>
                <a:gd name="connsiteX360" fmla="*/ 1734553 w 3563170"/>
                <a:gd name="connsiteY360" fmla="*/ 513740 h 2079833"/>
                <a:gd name="connsiteX361" fmla="*/ 1733121 w 3563170"/>
                <a:gd name="connsiteY361" fmla="*/ 513740 h 2079833"/>
                <a:gd name="connsiteX362" fmla="*/ 1690181 w 3563170"/>
                <a:gd name="connsiteY362" fmla="*/ 516958 h 2079833"/>
                <a:gd name="connsiteX363" fmla="*/ 1647956 w 3563170"/>
                <a:gd name="connsiteY363" fmla="*/ 519103 h 2079833"/>
                <a:gd name="connsiteX364" fmla="*/ 1599290 w 3563170"/>
                <a:gd name="connsiteY364" fmla="*/ 522321 h 2079833"/>
                <a:gd name="connsiteX365" fmla="*/ 1550624 w 3563170"/>
                <a:gd name="connsiteY365" fmla="*/ 525540 h 2079833"/>
                <a:gd name="connsiteX366" fmla="*/ 1519134 w 3563170"/>
                <a:gd name="connsiteY366" fmla="*/ 534121 h 2079833"/>
                <a:gd name="connsiteX367" fmla="*/ 1486928 w 3563170"/>
                <a:gd name="connsiteY367" fmla="*/ 541630 h 2079833"/>
                <a:gd name="connsiteX368" fmla="*/ 1486213 w 3563170"/>
                <a:gd name="connsiteY368" fmla="*/ 541629 h 2079833"/>
                <a:gd name="connsiteX369" fmla="*/ 1341646 w 3563170"/>
                <a:gd name="connsiteY369" fmla="*/ 545920 h 2079833"/>
                <a:gd name="connsiteX370" fmla="*/ 1341646 w 3563170"/>
                <a:gd name="connsiteY370" fmla="*/ 544848 h 2079833"/>
                <a:gd name="connsiteX371" fmla="*/ 1485497 w 3563170"/>
                <a:gd name="connsiteY371" fmla="*/ 526612 h 2079833"/>
                <a:gd name="connsiteX372" fmla="*/ 1549908 w 3563170"/>
                <a:gd name="connsiteY372" fmla="*/ 507304 h 2079833"/>
                <a:gd name="connsiteX373" fmla="*/ 1647240 w 3563170"/>
                <a:gd name="connsiteY373" fmla="*/ 496577 h 2079833"/>
                <a:gd name="connsiteX374" fmla="*/ 1689465 w 3563170"/>
                <a:gd name="connsiteY374" fmla="*/ 493359 h 2079833"/>
                <a:gd name="connsiteX375" fmla="*/ 1730974 w 3563170"/>
                <a:gd name="connsiteY375" fmla="*/ 489068 h 2079833"/>
                <a:gd name="connsiteX376" fmla="*/ 1780356 w 3563170"/>
                <a:gd name="connsiteY376" fmla="*/ 470833 h 2079833"/>
                <a:gd name="connsiteX377" fmla="*/ 1830453 w 3563170"/>
                <a:gd name="connsiteY377" fmla="*/ 452597 h 2079833"/>
                <a:gd name="connsiteX378" fmla="*/ 1834032 w 3563170"/>
                <a:gd name="connsiteY378" fmla="*/ 452597 h 2079833"/>
                <a:gd name="connsiteX379" fmla="*/ 1856933 w 3563170"/>
                <a:gd name="connsiteY379" fmla="*/ 454743 h 2079833"/>
                <a:gd name="connsiteX380" fmla="*/ 1879835 w 3563170"/>
                <a:gd name="connsiteY380" fmla="*/ 455815 h 2079833"/>
                <a:gd name="connsiteX381" fmla="*/ 1954981 w 3563170"/>
                <a:gd name="connsiteY381" fmla="*/ 438653 h 2079833"/>
                <a:gd name="connsiteX382" fmla="*/ 2030843 w 3563170"/>
                <a:gd name="connsiteY382" fmla="*/ 420417 h 2079833"/>
                <a:gd name="connsiteX383" fmla="*/ 2032990 w 3563170"/>
                <a:gd name="connsiteY383" fmla="*/ 420417 h 2079833"/>
                <a:gd name="connsiteX384" fmla="*/ 2038000 w 3563170"/>
                <a:gd name="connsiteY384" fmla="*/ 422562 h 2079833"/>
                <a:gd name="connsiteX385" fmla="*/ 2039431 w 3563170"/>
                <a:gd name="connsiteY385" fmla="*/ 423635 h 2079833"/>
                <a:gd name="connsiteX386" fmla="*/ 2078077 w 3563170"/>
                <a:gd name="connsiteY386" fmla="*/ 466542 h 2079833"/>
                <a:gd name="connsiteX387" fmla="*/ 2112430 w 3563170"/>
                <a:gd name="connsiteY387" fmla="*/ 505158 h 2079833"/>
                <a:gd name="connsiteX388" fmla="*/ 2146782 w 3563170"/>
                <a:gd name="connsiteY388" fmla="*/ 505159 h 2079833"/>
                <a:gd name="connsiteX389" fmla="*/ 2184713 w 3563170"/>
                <a:gd name="connsiteY389" fmla="*/ 505158 h 2079833"/>
                <a:gd name="connsiteX390" fmla="*/ 2186860 w 3563170"/>
                <a:gd name="connsiteY390" fmla="*/ 505159 h 2079833"/>
                <a:gd name="connsiteX391" fmla="*/ 2190439 w 3563170"/>
                <a:gd name="connsiteY391" fmla="*/ 507304 h 2079833"/>
                <a:gd name="connsiteX392" fmla="*/ 2192586 w 3563170"/>
                <a:gd name="connsiteY392" fmla="*/ 508377 h 2079833"/>
                <a:gd name="connsiteX393" fmla="*/ 2214928 w 3563170"/>
                <a:gd name="connsiteY393" fmla="*/ 531942 h 2079833"/>
                <a:gd name="connsiteX394" fmla="*/ 2223938 w 3563170"/>
                <a:gd name="connsiteY394" fmla="*/ 541444 h 2079833"/>
                <a:gd name="connsiteX395" fmla="*/ 2239485 w 3563170"/>
                <a:gd name="connsiteY395" fmla="*/ 544840 h 2079833"/>
                <a:gd name="connsiteX396" fmla="*/ 2273432 w 3563170"/>
                <a:gd name="connsiteY396" fmla="*/ 553899 h 2079833"/>
                <a:gd name="connsiteX397" fmla="*/ 2236049 w 3563170"/>
                <a:gd name="connsiteY397" fmla="*/ 552037 h 2079833"/>
                <a:gd name="connsiteX398" fmla="*/ 2233893 w 3563170"/>
                <a:gd name="connsiteY398" fmla="*/ 551930 h 2079833"/>
                <a:gd name="connsiteX399" fmla="*/ 2251920 w 3563170"/>
                <a:gd name="connsiteY399" fmla="*/ 570843 h 2079833"/>
                <a:gd name="connsiteX400" fmla="*/ 2267016 w 3563170"/>
                <a:gd name="connsiteY400" fmla="*/ 586682 h 2079833"/>
                <a:gd name="connsiteX401" fmla="*/ 2309957 w 3563170"/>
                <a:gd name="connsiteY401" fmla="*/ 588827 h 2079833"/>
                <a:gd name="connsiteX402" fmla="*/ 2357191 w 3563170"/>
                <a:gd name="connsiteY402" fmla="*/ 589900 h 2079833"/>
                <a:gd name="connsiteX403" fmla="*/ 2362917 w 3563170"/>
                <a:gd name="connsiteY403" fmla="*/ 592046 h 2079833"/>
                <a:gd name="connsiteX404" fmla="*/ 2405142 w 3563170"/>
                <a:gd name="connsiteY404" fmla="*/ 621008 h 2079833"/>
                <a:gd name="connsiteX405" fmla="*/ 2445220 w 3563170"/>
                <a:gd name="connsiteY405" fmla="*/ 647825 h 2079833"/>
                <a:gd name="connsiteX406" fmla="*/ 2479572 w 3563170"/>
                <a:gd name="connsiteY406" fmla="*/ 649970 h 2079833"/>
                <a:gd name="connsiteX407" fmla="*/ 2515356 w 3563170"/>
                <a:gd name="connsiteY407" fmla="*/ 652115 h 2079833"/>
                <a:gd name="connsiteX408" fmla="*/ 2549708 w 3563170"/>
                <a:gd name="connsiteY408" fmla="*/ 644607 h 2079833"/>
                <a:gd name="connsiteX409" fmla="*/ 2585492 w 3563170"/>
                <a:gd name="connsiteY409" fmla="*/ 636025 h 2079833"/>
                <a:gd name="connsiteX410" fmla="*/ 2584776 w 3563170"/>
                <a:gd name="connsiteY410" fmla="*/ 628517 h 2079833"/>
                <a:gd name="connsiteX411" fmla="*/ 2610015 w 3563170"/>
                <a:gd name="connsiteY411" fmla="*/ 590068 h 2079833"/>
                <a:gd name="connsiteX412" fmla="*/ 2617247 w 3563170"/>
                <a:gd name="connsiteY412" fmla="*/ 579051 h 2079833"/>
                <a:gd name="connsiteX413" fmla="*/ 2623974 w 3563170"/>
                <a:gd name="connsiteY413" fmla="*/ 565769 h 2079833"/>
                <a:gd name="connsiteX414" fmla="*/ 2705330 w 3563170"/>
                <a:gd name="connsiteY414" fmla="*/ 406403 h 2079833"/>
                <a:gd name="connsiteX415" fmla="*/ 2710091 w 3563170"/>
                <a:gd name="connsiteY415" fmla="*/ 399927 h 2079833"/>
                <a:gd name="connsiteX416" fmla="*/ 2723039 w 3563170"/>
                <a:gd name="connsiteY416" fmla="*/ 388639 h 2079833"/>
                <a:gd name="connsiteX417" fmla="*/ 2731388 w 3563170"/>
                <a:gd name="connsiteY417" fmla="*/ 386184 h 2079833"/>
                <a:gd name="connsiteX418" fmla="*/ 3040017 w 3563170"/>
                <a:gd name="connsiteY418" fmla="*/ 305314 h 2079833"/>
                <a:gd name="connsiteX419" fmla="*/ 3246523 w 3563170"/>
                <a:gd name="connsiteY419" fmla="*/ 252106 h 2079833"/>
                <a:gd name="connsiteX420" fmla="*/ 3253437 w 3563170"/>
                <a:gd name="connsiteY420" fmla="*/ 250325 h 2079833"/>
                <a:gd name="connsiteX421" fmla="*/ 3250876 w 3563170"/>
                <a:gd name="connsiteY421" fmla="*/ 248770 h 2079833"/>
                <a:gd name="connsiteX422" fmla="*/ 3195676 w 3563170"/>
                <a:gd name="connsiteY422" fmla="*/ 226522 h 2079833"/>
                <a:gd name="connsiteX423" fmla="*/ 3139652 w 3563170"/>
                <a:gd name="connsiteY423" fmla="*/ 203450 h 2079833"/>
                <a:gd name="connsiteX424" fmla="*/ 3138828 w 3563170"/>
                <a:gd name="connsiteY424" fmla="*/ 203450 h 2079833"/>
                <a:gd name="connsiteX425" fmla="*/ 3089395 w 3563170"/>
                <a:gd name="connsiteY425" fmla="*/ 179555 h 2079833"/>
                <a:gd name="connsiteX426" fmla="*/ 3040786 w 3563170"/>
                <a:gd name="connsiteY426" fmla="*/ 156483 h 2079833"/>
                <a:gd name="connsiteX427" fmla="*/ 3014422 w 3563170"/>
                <a:gd name="connsiteY427" fmla="*/ 155659 h 2079833"/>
                <a:gd name="connsiteX428" fmla="*/ 2984762 w 3563170"/>
                <a:gd name="connsiteY428" fmla="*/ 154011 h 2079833"/>
                <a:gd name="connsiteX429" fmla="*/ 2983938 w 3563170"/>
                <a:gd name="connsiteY429" fmla="*/ 154011 h 2079833"/>
                <a:gd name="connsiteX430" fmla="*/ 2981466 w 3563170"/>
                <a:gd name="connsiteY430" fmla="*/ 153187 h 2079833"/>
                <a:gd name="connsiteX431" fmla="*/ 2980643 w 3563170"/>
                <a:gd name="connsiteY431" fmla="*/ 153187 h 2079833"/>
                <a:gd name="connsiteX432" fmla="*/ 2950983 w 3563170"/>
                <a:gd name="connsiteY432" fmla="*/ 132587 h 2079833"/>
                <a:gd name="connsiteX433" fmla="*/ 2922971 w 3563170"/>
                <a:gd name="connsiteY433" fmla="*/ 112811 h 2079833"/>
                <a:gd name="connsiteX434" fmla="*/ 2883424 w 3563170"/>
                <a:gd name="connsiteY434" fmla="*/ 106219 h 2079833"/>
                <a:gd name="connsiteX435" fmla="*/ 2843054 w 3563170"/>
                <a:gd name="connsiteY435" fmla="*/ 99627 h 2079833"/>
                <a:gd name="connsiteX436" fmla="*/ 2840583 w 3563170"/>
                <a:gd name="connsiteY436" fmla="*/ 98803 h 2079833"/>
                <a:gd name="connsiteX437" fmla="*/ 2798564 w 3563170"/>
                <a:gd name="connsiteY437" fmla="*/ 67491 h 2079833"/>
                <a:gd name="connsiteX438" fmla="*/ 2733477 w 3563170"/>
                <a:gd name="connsiteY438" fmla="*/ 57603 h 2079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Lst>
              <a:rect l="l" t="t" r="r" b="b"/>
              <a:pathLst>
                <a:path w="3563170" h="2079833">
                  <a:moveTo>
                    <a:pt x="2733477" y="57603"/>
                  </a:moveTo>
                  <a:lnTo>
                    <a:pt x="2801036" y="59251"/>
                  </a:lnTo>
                  <a:lnTo>
                    <a:pt x="2801860" y="60075"/>
                  </a:lnTo>
                  <a:lnTo>
                    <a:pt x="2824928" y="74907"/>
                  </a:lnTo>
                  <a:lnTo>
                    <a:pt x="2845526" y="88915"/>
                  </a:lnTo>
                  <a:lnTo>
                    <a:pt x="2885896" y="93859"/>
                  </a:lnTo>
                  <a:lnTo>
                    <a:pt x="2927090" y="99627"/>
                  </a:lnTo>
                  <a:lnTo>
                    <a:pt x="2930386" y="100451"/>
                  </a:lnTo>
                  <a:lnTo>
                    <a:pt x="2960046" y="120227"/>
                  </a:lnTo>
                  <a:lnTo>
                    <a:pt x="2988057" y="138355"/>
                  </a:lnTo>
                  <a:lnTo>
                    <a:pt x="3014422" y="138355"/>
                  </a:lnTo>
                  <a:lnTo>
                    <a:pt x="3043258" y="139179"/>
                  </a:lnTo>
                  <a:lnTo>
                    <a:pt x="3047377" y="140003"/>
                  </a:lnTo>
                  <a:lnTo>
                    <a:pt x="3097634" y="162251"/>
                  </a:lnTo>
                  <a:lnTo>
                    <a:pt x="3147891" y="184498"/>
                  </a:lnTo>
                  <a:lnTo>
                    <a:pt x="3164700" y="190833"/>
                  </a:lnTo>
                  <a:lnTo>
                    <a:pt x="3163694" y="185623"/>
                  </a:lnTo>
                  <a:cubicBezTo>
                    <a:pt x="3164505" y="181561"/>
                    <a:pt x="3166936" y="177906"/>
                    <a:pt x="3170987" y="175469"/>
                  </a:cubicBezTo>
                  <a:lnTo>
                    <a:pt x="3310357" y="92608"/>
                  </a:lnTo>
                  <a:lnTo>
                    <a:pt x="3315218" y="89359"/>
                  </a:lnTo>
                  <a:lnTo>
                    <a:pt x="3347630" y="86109"/>
                  </a:lnTo>
                  <a:lnTo>
                    <a:pt x="3375180" y="82860"/>
                  </a:lnTo>
                  <a:lnTo>
                    <a:pt x="3375180" y="66613"/>
                  </a:lnTo>
                  <a:lnTo>
                    <a:pt x="3375180" y="42242"/>
                  </a:lnTo>
                  <a:lnTo>
                    <a:pt x="3384903" y="0"/>
                  </a:lnTo>
                  <a:lnTo>
                    <a:pt x="3388144" y="42242"/>
                  </a:lnTo>
                  <a:cubicBezTo>
                    <a:pt x="3389765" y="56865"/>
                    <a:pt x="3394627" y="79611"/>
                    <a:pt x="3391385" y="94233"/>
                  </a:cubicBezTo>
                  <a:cubicBezTo>
                    <a:pt x="3391385" y="95858"/>
                    <a:pt x="3389765" y="99107"/>
                    <a:pt x="3388144" y="99107"/>
                  </a:cubicBezTo>
                  <a:lnTo>
                    <a:pt x="3384903" y="100732"/>
                  </a:lnTo>
                  <a:lnTo>
                    <a:pt x="3350871" y="107231"/>
                  </a:lnTo>
                  <a:lnTo>
                    <a:pt x="3321701" y="112105"/>
                  </a:lnTo>
                  <a:lnTo>
                    <a:pt x="3256878" y="157597"/>
                  </a:lnTo>
                  <a:lnTo>
                    <a:pt x="3198739" y="197402"/>
                  </a:lnTo>
                  <a:lnTo>
                    <a:pt x="3192843" y="201439"/>
                  </a:lnTo>
                  <a:lnTo>
                    <a:pt x="3197633" y="203244"/>
                  </a:lnTo>
                  <a:lnTo>
                    <a:pt x="3204738" y="205922"/>
                  </a:lnTo>
                  <a:lnTo>
                    <a:pt x="3261587" y="228170"/>
                  </a:lnTo>
                  <a:lnTo>
                    <a:pt x="3263234" y="228994"/>
                  </a:lnTo>
                  <a:lnTo>
                    <a:pt x="3285613" y="242034"/>
                  </a:lnTo>
                  <a:lnTo>
                    <a:pt x="3348272" y="225890"/>
                  </a:lnTo>
                  <a:lnTo>
                    <a:pt x="3344471" y="225672"/>
                  </a:lnTo>
                  <a:lnTo>
                    <a:pt x="3366304" y="212840"/>
                  </a:lnTo>
                  <a:lnTo>
                    <a:pt x="3436350" y="171672"/>
                  </a:lnTo>
                  <a:lnTo>
                    <a:pt x="3513138" y="125317"/>
                  </a:lnTo>
                  <a:lnTo>
                    <a:pt x="3563170" y="95911"/>
                  </a:lnTo>
                  <a:lnTo>
                    <a:pt x="3540925" y="193238"/>
                  </a:lnTo>
                  <a:cubicBezTo>
                    <a:pt x="3540925" y="193238"/>
                    <a:pt x="3504346" y="226249"/>
                    <a:pt x="3478654" y="243651"/>
                  </a:cubicBezTo>
                  <a:cubicBezTo>
                    <a:pt x="3452962" y="261053"/>
                    <a:pt x="3478654" y="243651"/>
                    <a:pt x="3386775" y="297650"/>
                  </a:cubicBezTo>
                  <a:lnTo>
                    <a:pt x="3366601" y="307056"/>
                  </a:lnTo>
                  <a:lnTo>
                    <a:pt x="3159628" y="358075"/>
                  </a:lnTo>
                  <a:lnTo>
                    <a:pt x="3093043" y="374487"/>
                  </a:lnTo>
                  <a:lnTo>
                    <a:pt x="3090808" y="433878"/>
                  </a:lnTo>
                  <a:lnTo>
                    <a:pt x="3083903" y="617302"/>
                  </a:lnTo>
                  <a:cubicBezTo>
                    <a:pt x="3080155" y="656982"/>
                    <a:pt x="3053917" y="690711"/>
                    <a:pt x="3037987" y="727416"/>
                  </a:cubicBezTo>
                  <a:lnTo>
                    <a:pt x="2991135" y="832570"/>
                  </a:lnTo>
                  <a:cubicBezTo>
                    <a:pt x="2991136" y="834554"/>
                    <a:pt x="2989262" y="835546"/>
                    <a:pt x="2988325" y="836538"/>
                  </a:cubicBezTo>
                  <a:lnTo>
                    <a:pt x="2844957" y="917884"/>
                  </a:lnTo>
                  <a:lnTo>
                    <a:pt x="2973332" y="820666"/>
                  </a:lnTo>
                  <a:lnTo>
                    <a:pt x="3032118" y="663952"/>
                  </a:lnTo>
                  <a:lnTo>
                    <a:pt x="3034634" y="657245"/>
                  </a:lnTo>
                  <a:lnTo>
                    <a:pt x="2971948" y="703374"/>
                  </a:lnTo>
                  <a:lnTo>
                    <a:pt x="2925104" y="737845"/>
                  </a:lnTo>
                  <a:lnTo>
                    <a:pt x="3012003" y="631622"/>
                  </a:lnTo>
                  <a:cubicBezTo>
                    <a:pt x="3018440" y="626720"/>
                    <a:pt x="3029705" y="626720"/>
                    <a:pt x="3036142" y="633256"/>
                  </a:cubicBezTo>
                  <a:lnTo>
                    <a:pt x="3036142" y="653224"/>
                  </a:lnTo>
                  <a:lnTo>
                    <a:pt x="3041384" y="639250"/>
                  </a:lnTo>
                  <a:lnTo>
                    <a:pt x="3051106" y="613333"/>
                  </a:lnTo>
                  <a:lnTo>
                    <a:pt x="3051106" y="479411"/>
                  </a:lnTo>
                  <a:cubicBezTo>
                    <a:pt x="3051340" y="445186"/>
                    <a:pt x="3051516" y="419517"/>
                    <a:pt x="3051648" y="400266"/>
                  </a:cubicBezTo>
                  <a:cubicBezTo>
                    <a:pt x="3051683" y="395074"/>
                    <a:pt x="3051719" y="389883"/>
                    <a:pt x="3051754" y="384691"/>
                  </a:cubicBezTo>
                  <a:lnTo>
                    <a:pt x="3021251" y="392345"/>
                  </a:lnTo>
                  <a:lnTo>
                    <a:pt x="2766466" y="456280"/>
                  </a:lnTo>
                  <a:lnTo>
                    <a:pt x="2692865" y="597605"/>
                  </a:lnTo>
                  <a:lnTo>
                    <a:pt x="2609529" y="755684"/>
                  </a:lnTo>
                  <a:cubicBezTo>
                    <a:pt x="2609404" y="756166"/>
                    <a:pt x="2609280" y="756648"/>
                    <a:pt x="2609155" y="757130"/>
                  </a:cubicBezTo>
                  <a:lnTo>
                    <a:pt x="2507413" y="929704"/>
                  </a:lnTo>
                  <a:lnTo>
                    <a:pt x="2481855" y="973157"/>
                  </a:lnTo>
                  <a:lnTo>
                    <a:pt x="2475699" y="983622"/>
                  </a:lnTo>
                  <a:lnTo>
                    <a:pt x="2472379" y="1071804"/>
                  </a:lnTo>
                  <a:lnTo>
                    <a:pt x="2465474" y="1255227"/>
                  </a:lnTo>
                  <a:cubicBezTo>
                    <a:pt x="2461726" y="1294908"/>
                    <a:pt x="2435489" y="1328637"/>
                    <a:pt x="2419559" y="1365342"/>
                  </a:cubicBezTo>
                  <a:lnTo>
                    <a:pt x="2372707" y="1470496"/>
                  </a:lnTo>
                  <a:cubicBezTo>
                    <a:pt x="2372707" y="1472480"/>
                    <a:pt x="2370833" y="1473472"/>
                    <a:pt x="2369896" y="1474464"/>
                  </a:cubicBezTo>
                  <a:lnTo>
                    <a:pt x="2226529" y="1555810"/>
                  </a:lnTo>
                  <a:lnTo>
                    <a:pt x="2354903" y="1458591"/>
                  </a:lnTo>
                  <a:lnTo>
                    <a:pt x="2432678" y="1251259"/>
                  </a:lnTo>
                  <a:lnTo>
                    <a:pt x="2432678" y="1117336"/>
                  </a:lnTo>
                  <a:cubicBezTo>
                    <a:pt x="2432795" y="1100224"/>
                    <a:pt x="2432897" y="1085250"/>
                    <a:pt x="2432987" y="1072149"/>
                  </a:cubicBezTo>
                  <a:cubicBezTo>
                    <a:pt x="2433024" y="1066783"/>
                    <a:pt x="2433060" y="1061418"/>
                    <a:pt x="2433097" y="1056052"/>
                  </a:cubicBezTo>
                  <a:lnTo>
                    <a:pt x="2402728" y="1107686"/>
                  </a:lnTo>
                  <a:lnTo>
                    <a:pt x="1842955" y="1798303"/>
                  </a:lnTo>
                  <a:cubicBezTo>
                    <a:pt x="1838194" y="1804779"/>
                    <a:pt x="1830381" y="1808145"/>
                    <a:pt x="1822406" y="1809154"/>
                  </a:cubicBezTo>
                  <a:lnTo>
                    <a:pt x="1680772" y="1822063"/>
                  </a:lnTo>
                  <a:lnTo>
                    <a:pt x="1598382" y="1829573"/>
                  </a:lnTo>
                  <a:cubicBezTo>
                    <a:pt x="1598117" y="1834101"/>
                    <a:pt x="1597851" y="1838628"/>
                    <a:pt x="1597586" y="1843156"/>
                  </a:cubicBezTo>
                  <a:lnTo>
                    <a:pt x="1459885" y="2079833"/>
                  </a:lnTo>
                  <a:lnTo>
                    <a:pt x="1531340" y="1853576"/>
                  </a:lnTo>
                  <a:lnTo>
                    <a:pt x="1537158" y="1835153"/>
                  </a:lnTo>
                  <a:lnTo>
                    <a:pt x="1486680" y="1839754"/>
                  </a:lnTo>
                  <a:cubicBezTo>
                    <a:pt x="1484326" y="1839912"/>
                    <a:pt x="1481435" y="1839159"/>
                    <a:pt x="1479990" y="1838782"/>
                  </a:cubicBezTo>
                  <a:lnTo>
                    <a:pt x="1475655" y="1837653"/>
                  </a:lnTo>
                  <a:lnTo>
                    <a:pt x="1284020" y="1740662"/>
                  </a:lnTo>
                  <a:lnTo>
                    <a:pt x="1093992" y="1646404"/>
                  </a:lnTo>
                  <a:lnTo>
                    <a:pt x="1070220" y="1639536"/>
                  </a:lnTo>
                  <a:lnTo>
                    <a:pt x="1063410" y="1637569"/>
                  </a:lnTo>
                  <a:cubicBezTo>
                    <a:pt x="1063500" y="1642549"/>
                    <a:pt x="1063589" y="1647529"/>
                    <a:pt x="1063679" y="1652509"/>
                  </a:cubicBezTo>
                  <a:lnTo>
                    <a:pt x="987757" y="1817489"/>
                  </a:lnTo>
                  <a:cubicBezTo>
                    <a:pt x="986141" y="1820724"/>
                    <a:pt x="982911" y="1823959"/>
                    <a:pt x="979680" y="1825577"/>
                  </a:cubicBezTo>
                  <a:lnTo>
                    <a:pt x="701840" y="1950120"/>
                  </a:lnTo>
                  <a:lnTo>
                    <a:pt x="945758" y="1789993"/>
                  </a:lnTo>
                  <a:lnTo>
                    <a:pt x="1005526" y="1629865"/>
                  </a:lnTo>
                  <a:lnTo>
                    <a:pt x="1012721" y="1622924"/>
                  </a:lnTo>
                  <a:lnTo>
                    <a:pt x="966589" y="1609596"/>
                  </a:lnTo>
                  <a:lnTo>
                    <a:pt x="903816" y="1591461"/>
                  </a:lnTo>
                  <a:lnTo>
                    <a:pt x="714175" y="1537428"/>
                  </a:lnTo>
                  <a:lnTo>
                    <a:pt x="573632" y="1544027"/>
                  </a:lnTo>
                  <a:lnTo>
                    <a:pt x="433998" y="1550091"/>
                  </a:lnTo>
                  <a:lnTo>
                    <a:pt x="301461" y="1659858"/>
                  </a:lnTo>
                  <a:lnTo>
                    <a:pt x="164376" y="1772298"/>
                  </a:lnTo>
                  <a:lnTo>
                    <a:pt x="162557" y="1773368"/>
                  </a:lnTo>
                  <a:cubicBezTo>
                    <a:pt x="161647" y="1773902"/>
                    <a:pt x="159292" y="1774061"/>
                    <a:pt x="159292" y="1774061"/>
                  </a:cubicBezTo>
                  <a:lnTo>
                    <a:pt x="0" y="1727934"/>
                  </a:lnTo>
                  <a:cubicBezTo>
                    <a:pt x="4336" y="1729063"/>
                    <a:pt x="3316" y="1721082"/>
                    <a:pt x="7116" y="1721300"/>
                  </a:cubicBezTo>
                  <a:cubicBezTo>
                    <a:pt x="50633" y="1734951"/>
                    <a:pt x="73433" y="1736261"/>
                    <a:pt x="154899" y="1758255"/>
                  </a:cubicBezTo>
                  <a:lnTo>
                    <a:pt x="419540" y="1525490"/>
                  </a:lnTo>
                  <a:cubicBezTo>
                    <a:pt x="420824" y="1523510"/>
                    <a:pt x="423553" y="1521906"/>
                    <a:pt x="425908" y="1521748"/>
                  </a:cubicBezTo>
                  <a:lnTo>
                    <a:pt x="487660" y="1517001"/>
                  </a:lnTo>
                  <a:lnTo>
                    <a:pt x="561476" y="1511327"/>
                  </a:lnTo>
                  <a:lnTo>
                    <a:pt x="547603" y="1493204"/>
                  </a:lnTo>
                  <a:lnTo>
                    <a:pt x="537458" y="1479953"/>
                  </a:lnTo>
                  <a:cubicBezTo>
                    <a:pt x="525435" y="1460834"/>
                    <a:pt x="506198" y="1443080"/>
                    <a:pt x="503793" y="1419864"/>
                  </a:cubicBezTo>
                  <a:cubicBezTo>
                    <a:pt x="500187" y="1388454"/>
                    <a:pt x="513412" y="1357044"/>
                    <a:pt x="515816" y="1325633"/>
                  </a:cubicBezTo>
                  <a:lnTo>
                    <a:pt x="490568" y="1260082"/>
                  </a:lnTo>
                  <a:lnTo>
                    <a:pt x="491770" y="1260082"/>
                  </a:lnTo>
                  <a:cubicBezTo>
                    <a:pt x="500186" y="1273739"/>
                    <a:pt x="529042" y="1305149"/>
                    <a:pt x="532649" y="1322902"/>
                  </a:cubicBezTo>
                  <a:cubicBezTo>
                    <a:pt x="538660" y="1354312"/>
                    <a:pt x="524233" y="1389819"/>
                    <a:pt x="530244" y="1422595"/>
                  </a:cubicBezTo>
                  <a:cubicBezTo>
                    <a:pt x="532649" y="1438983"/>
                    <a:pt x="550683" y="1445811"/>
                    <a:pt x="561504" y="1459468"/>
                  </a:cubicBezTo>
                  <a:lnTo>
                    <a:pt x="573527" y="1474490"/>
                  </a:lnTo>
                  <a:lnTo>
                    <a:pt x="584348" y="1485415"/>
                  </a:lnTo>
                  <a:lnTo>
                    <a:pt x="584348" y="1486781"/>
                  </a:lnTo>
                  <a:cubicBezTo>
                    <a:pt x="586753" y="1486781"/>
                    <a:pt x="589157" y="1486781"/>
                    <a:pt x="591562" y="1488147"/>
                  </a:cubicBezTo>
                  <a:lnTo>
                    <a:pt x="599439" y="1507160"/>
                  </a:lnTo>
                  <a:lnTo>
                    <a:pt x="647765" y="1501223"/>
                  </a:lnTo>
                  <a:cubicBezTo>
                    <a:pt x="672912" y="1497936"/>
                    <a:pt x="697865" y="1496141"/>
                    <a:pt x="722085" y="1500908"/>
                  </a:cubicBezTo>
                  <a:lnTo>
                    <a:pt x="1110463" y="1603626"/>
                  </a:lnTo>
                  <a:lnTo>
                    <a:pt x="1113889" y="1605290"/>
                  </a:lnTo>
                  <a:lnTo>
                    <a:pt x="1307556" y="1697409"/>
                  </a:lnTo>
                  <a:lnTo>
                    <a:pt x="1493996" y="1787646"/>
                  </a:lnTo>
                  <a:lnTo>
                    <a:pt x="1652734" y="1770355"/>
                  </a:lnTo>
                  <a:lnTo>
                    <a:pt x="1805851" y="1753914"/>
                  </a:lnTo>
                  <a:lnTo>
                    <a:pt x="1871119" y="1671261"/>
                  </a:lnTo>
                  <a:lnTo>
                    <a:pt x="1885450" y="1653113"/>
                  </a:lnTo>
                  <a:lnTo>
                    <a:pt x="1869184" y="1658106"/>
                  </a:lnTo>
                  <a:lnTo>
                    <a:pt x="1804238" y="1678043"/>
                  </a:lnTo>
                  <a:cubicBezTo>
                    <a:pt x="1799190" y="1679761"/>
                    <a:pt x="1794143" y="1679761"/>
                    <a:pt x="1789096" y="1678902"/>
                  </a:cubicBezTo>
                  <a:lnTo>
                    <a:pt x="1607388" y="1629066"/>
                  </a:lnTo>
                  <a:lnTo>
                    <a:pt x="1527471" y="1591260"/>
                  </a:lnTo>
                  <a:cubicBezTo>
                    <a:pt x="1500551" y="1578372"/>
                    <a:pt x="1468584" y="1570638"/>
                    <a:pt x="1445871" y="1550017"/>
                  </a:cubicBezTo>
                  <a:lnTo>
                    <a:pt x="1322209" y="1419413"/>
                  </a:lnTo>
                  <a:cubicBezTo>
                    <a:pt x="1320527" y="1417695"/>
                    <a:pt x="1318003" y="1414258"/>
                    <a:pt x="1317161" y="1411680"/>
                  </a:cubicBezTo>
                  <a:lnTo>
                    <a:pt x="1316320" y="1408243"/>
                  </a:lnTo>
                  <a:lnTo>
                    <a:pt x="1309590" y="1360985"/>
                  </a:lnTo>
                  <a:lnTo>
                    <a:pt x="1304543" y="1318883"/>
                  </a:lnTo>
                  <a:lnTo>
                    <a:pt x="1269211" y="1277640"/>
                  </a:lnTo>
                  <a:lnTo>
                    <a:pt x="1246839" y="1251312"/>
                  </a:lnTo>
                  <a:lnTo>
                    <a:pt x="1237186" y="1239952"/>
                  </a:lnTo>
                  <a:lnTo>
                    <a:pt x="1236814" y="1240598"/>
                  </a:lnTo>
                  <a:lnTo>
                    <a:pt x="1182554" y="1334986"/>
                  </a:lnTo>
                  <a:cubicBezTo>
                    <a:pt x="1180934" y="1338225"/>
                    <a:pt x="1177694" y="1339844"/>
                    <a:pt x="1174454" y="1341464"/>
                  </a:cubicBezTo>
                  <a:lnTo>
                    <a:pt x="1096699" y="1368995"/>
                  </a:lnTo>
                  <a:lnTo>
                    <a:pt x="950908" y="1404623"/>
                  </a:lnTo>
                  <a:lnTo>
                    <a:pt x="1088599" y="1346322"/>
                  </a:lnTo>
                  <a:cubicBezTo>
                    <a:pt x="1111278" y="1336605"/>
                    <a:pt x="1135576" y="1331747"/>
                    <a:pt x="1156635" y="1318791"/>
                  </a:cubicBezTo>
                  <a:lnTo>
                    <a:pt x="1190653" y="1249154"/>
                  </a:lnTo>
                  <a:lnTo>
                    <a:pt x="1212192" y="1207023"/>
                  </a:lnTo>
                  <a:lnTo>
                    <a:pt x="1214965" y="1201600"/>
                  </a:lnTo>
                  <a:lnTo>
                    <a:pt x="1211941" y="1195516"/>
                  </a:lnTo>
                  <a:lnTo>
                    <a:pt x="1200229" y="1171954"/>
                  </a:lnTo>
                  <a:lnTo>
                    <a:pt x="1173310" y="1116963"/>
                  </a:lnTo>
                  <a:lnTo>
                    <a:pt x="1143866" y="1082594"/>
                  </a:lnTo>
                  <a:lnTo>
                    <a:pt x="1112741" y="1046506"/>
                  </a:lnTo>
                  <a:lnTo>
                    <a:pt x="1110217" y="1042210"/>
                  </a:lnTo>
                  <a:lnTo>
                    <a:pt x="1086662" y="987219"/>
                  </a:lnTo>
                  <a:lnTo>
                    <a:pt x="1062266" y="933087"/>
                  </a:lnTo>
                  <a:lnTo>
                    <a:pt x="997491" y="845445"/>
                  </a:lnTo>
                  <a:lnTo>
                    <a:pt x="931875" y="757803"/>
                  </a:lnTo>
                  <a:lnTo>
                    <a:pt x="885607" y="721715"/>
                  </a:lnTo>
                  <a:lnTo>
                    <a:pt x="838497" y="683909"/>
                  </a:lnTo>
                  <a:lnTo>
                    <a:pt x="836815" y="682190"/>
                  </a:lnTo>
                  <a:lnTo>
                    <a:pt x="806530" y="615170"/>
                  </a:lnTo>
                  <a:lnTo>
                    <a:pt x="846910" y="675317"/>
                  </a:lnTo>
                  <a:lnTo>
                    <a:pt x="944494" y="744055"/>
                  </a:lnTo>
                  <a:cubicBezTo>
                    <a:pt x="973936" y="768114"/>
                    <a:pt x="992444" y="802483"/>
                    <a:pt x="1016840" y="831697"/>
                  </a:cubicBezTo>
                  <a:lnTo>
                    <a:pt x="1085821" y="917621"/>
                  </a:lnTo>
                  <a:lnTo>
                    <a:pt x="1087504" y="920198"/>
                  </a:lnTo>
                  <a:lnTo>
                    <a:pt x="1113582" y="975189"/>
                  </a:lnTo>
                  <a:lnTo>
                    <a:pt x="1138819" y="1027603"/>
                  </a:lnTo>
                  <a:lnTo>
                    <a:pt x="1169104" y="1061972"/>
                  </a:lnTo>
                  <a:lnTo>
                    <a:pt x="1201071" y="1097200"/>
                  </a:lnTo>
                  <a:lnTo>
                    <a:pt x="1202753" y="1100637"/>
                  </a:lnTo>
                  <a:lnTo>
                    <a:pt x="1232196" y="1155628"/>
                  </a:lnTo>
                  <a:lnTo>
                    <a:pt x="1238606" y="1167760"/>
                  </a:lnTo>
                  <a:lnTo>
                    <a:pt x="1239857" y="1166764"/>
                  </a:lnTo>
                  <a:cubicBezTo>
                    <a:pt x="1244920" y="1165347"/>
                    <a:pt x="1250589" y="1165752"/>
                    <a:pt x="1255449" y="1168181"/>
                  </a:cubicBezTo>
                  <a:cubicBezTo>
                    <a:pt x="1265168" y="1173040"/>
                    <a:pt x="1268408" y="1184376"/>
                    <a:pt x="1263548" y="1194093"/>
                  </a:cubicBezTo>
                  <a:lnTo>
                    <a:pt x="1257802" y="1204089"/>
                  </a:lnTo>
                  <a:lnTo>
                    <a:pt x="1260352" y="1208914"/>
                  </a:lnTo>
                  <a:lnTo>
                    <a:pt x="1260799" y="1209760"/>
                  </a:lnTo>
                  <a:lnTo>
                    <a:pt x="1299495" y="1252722"/>
                  </a:lnTo>
                  <a:lnTo>
                    <a:pt x="1339034" y="1298261"/>
                  </a:lnTo>
                  <a:lnTo>
                    <a:pt x="1340716" y="1299980"/>
                  </a:lnTo>
                  <a:lnTo>
                    <a:pt x="1343240" y="1305135"/>
                  </a:lnTo>
                  <a:lnTo>
                    <a:pt x="1344081" y="1307713"/>
                  </a:lnTo>
                  <a:lnTo>
                    <a:pt x="1351652" y="1354971"/>
                  </a:lnTo>
                  <a:lnTo>
                    <a:pt x="1358382" y="1395355"/>
                  </a:lnTo>
                  <a:lnTo>
                    <a:pt x="1416428" y="1454642"/>
                  </a:lnTo>
                  <a:lnTo>
                    <a:pt x="1476997" y="1515647"/>
                  </a:lnTo>
                  <a:lnTo>
                    <a:pt x="1548502" y="1549158"/>
                  </a:lnTo>
                  <a:lnTo>
                    <a:pt x="1622531" y="1582668"/>
                  </a:lnTo>
                  <a:lnTo>
                    <a:pt x="1711702" y="1605008"/>
                  </a:lnTo>
                  <a:lnTo>
                    <a:pt x="1794984" y="1626489"/>
                  </a:lnTo>
                  <a:lnTo>
                    <a:pt x="1870696" y="1601571"/>
                  </a:lnTo>
                  <a:lnTo>
                    <a:pt x="1943568" y="1578264"/>
                  </a:lnTo>
                  <a:lnTo>
                    <a:pt x="1944889" y="1577842"/>
                  </a:lnTo>
                  <a:lnTo>
                    <a:pt x="1984946" y="1527114"/>
                  </a:lnTo>
                  <a:lnTo>
                    <a:pt x="2073189" y="1415367"/>
                  </a:lnTo>
                  <a:lnTo>
                    <a:pt x="2188522" y="1268976"/>
                  </a:lnTo>
                  <a:lnTo>
                    <a:pt x="2221578" y="1227018"/>
                  </a:lnTo>
                  <a:lnTo>
                    <a:pt x="2219115" y="1225884"/>
                  </a:lnTo>
                  <a:lnTo>
                    <a:pt x="2190956" y="1212925"/>
                  </a:lnTo>
                  <a:lnTo>
                    <a:pt x="2128659" y="1183138"/>
                  </a:lnTo>
                  <a:lnTo>
                    <a:pt x="2108190" y="1184999"/>
                  </a:lnTo>
                  <a:lnTo>
                    <a:pt x="2084161" y="1186861"/>
                  </a:lnTo>
                  <a:lnTo>
                    <a:pt x="2081491" y="1186861"/>
                  </a:lnTo>
                  <a:cubicBezTo>
                    <a:pt x="2079712" y="1186861"/>
                    <a:pt x="2078822" y="1185930"/>
                    <a:pt x="2077042" y="1185930"/>
                  </a:cubicBezTo>
                  <a:lnTo>
                    <a:pt x="2075262" y="1184999"/>
                  </a:lnTo>
                  <a:lnTo>
                    <a:pt x="2039664" y="1164521"/>
                  </a:lnTo>
                  <a:lnTo>
                    <a:pt x="2012965" y="1149627"/>
                  </a:lnTo>
                  <a:lnTo>
                    <a:pt x="1992496" y="1168244"/>
                  </a:lnTo>
                  <a:lnTo>
                    <a:pt x="1964908" y="1194308"/>
                  </a:lnTo>
                  <a:lnTo>
                    <a:pt x="1962238" y="1197100"/>
                  </a:lnTo>
                  <a:cubicBezTo>
                    <a:pt x="1959568" y="1198962"/>
                    <a:pt x="1955118" y="1198962"/>
                    <a:pt x="1952448" y="1198031"/>
                  </a:cubicBezTo>
                  <a:lnTo>
                    <a:pt x="1894309" y="1188883"/>
                  </a:lnTo>
                  <a:lnTo>
                    <a:pt x="1887383" y="1187793"/>
                  </a:lnTo>
                  <a:lnTo>
                    <a:pt x="1872404" y="1211911"/>
                  </a:lnTo>
                  <a:lnTo>
                    <a:pt x="1814927" y="1304461"/>
                  </a:lnTo>
                  <a:cubicBezTo>
                    <a:pt x="1813308" y="1306086"/>
                    <a:pt x="1810070" y="1307711"/>
                    <a:pt x="1808451" y="1307711"/>
                  </a:cubicBezTo>
                  <a:lnTo>
                    <a:pt x="1659518" y="1338592"/>
                  </a:lnTo>
                  <a:lnTo>
                    <a:pt x="1793882" y="1284957"/>
                  </a:lnTo>
                  <a:lnTo>
                    <a:pt x="1847721" y="1180535"/>
                  </a:lnTo>
                  <a:cubicBezTo>
                    <a:pt x="1847731" y="1180516"/>
                    <a:pt x="1847740" y="1180497"/>
                    <a:pt x="1847750" y="1180478"/>
                  </a:cubicBezTo>
                  <a:lnTo>
                    <a:pt x="1847433" y="1180345"/>
                  </a:lnTo>
                  <a:lnTo>
                    <a:pt x="1846544" y="1178483"/>
                  </a:lnTo>
                  <a:lnTo>
                    <a:pt x="1823405" y="1157074"/>
                  </a:lnTo>
                  <a:lnTo>
                    <a:pt x="1802046" y="1135664"/>
                  </a:lnTo>
                  <a:lnTo>
                    <a:pt x="1763778" y="1111462"/>
                  </a:lnTo>
                  <a:lnTo>
                    <a:pt x="1725510" y="1087259"/>
                  </a:lnTo>
                  <a:lnTo>
                    <a:pt x="1656093" y="1063057"/>
                  </a:lnTo>
                  <a:lnTo>
                    <a:pt x="1585787" y="1038854"/>
                  </a:lnTo>
                  <a:lnTo>
                    <a:pt x="1529720" y="1026753"/>
                  </a:lnTo>
                  <a:lnTo>
                    <a:pt x="1471873" y="1014652"/>
                  </a:lnTo>
                  <a:lnTo>
                    <a:pt x="1470983" y="1014652"/>
                  </a:lnTo>
                  <a:lnTo>
                    <a:pt x="1421146" y="999758"/>
                  </a:lnTo>
                  <a:lnTo>
                    <a:pt x="1372198" y="984865"/>
                  </a:lnTo>
                  <a:lnTo>
                    <a:pt x="1325030" y="983003"/>
                  </a:lnTo>
                  <a:lnTo>
                    <a:pt x="1276973" y="981141"/>
                  </a:lnTo>
                  <a:lnTo>
                    <a:pt x="1274303" y="981141"/>
                  </a:lnTo>
                  <a:lnTo>
                    <a:pt x="1203997" y="948561"/>
                  </a:lnTo>
                  <a:lnTo>
                    <a:pt x="1159499" y="937391"/>
                  </a:lnTo>
                  <a:lnTo>
                    <a:pt x="1205777" y="942045"/>
                  </a:lnTo>
                  <a:lnTo>
                    <a:pt x="1242265" y="956008"/>
                  </a:lnTo>
                  <a:lnTo>
                    <a:pt x="1277863" y="969971"/>
                  </a:lnTo>
                  <a:lnTo>
                    <a:pt x="1325031" y="969971"/>
                  </a:lnTo>
                  <a:lnTo>
                    <a:pt x="1373088" y="969971"/>
                  </a:lnTo>
                  <a:lnTo>
                    <a:pt x="1374868" y="969971"/>
                  </a:lnTo>
                  <a:lnTo>
                    <a:pt x="1425595" y="983934"/>
                  </a:lnTo>
                  <a:lnTo>
                    <a:pt x="1475433" y="996966"/>
                  </a:lnTo>
                  <a:lnTo>
                    <a:pt x="1533280" y="1008136"/>
                  </a:lnTo>
                  <a:lnTo>
                    <a:pt x="1591127" y="1018376"/>
                  </a:lnTo>
                  <a:lnTo>
                    <a:pt x="1592017" y="1018376"/>
                  </a:lnTo>
                  <a:lnTo>
                    <a:pt x="1734410" y="1064919"/>
                  </a:lnTo>
                  <a:cubicBezTo>
                    <a:pt x="1750428" y="1070504"/>
                    <a:pt x="1762888" y="1081674"/>
                    <a:pt x="1777127" y="1090052"/>
                  </a:cubicBezTo>
                  <a:lnTo>
                    <a:pt x="1817175" y="1114254"/>
                  </a:lnTo>
                  <a:lnTo>
                    <a:pt x="1818955" y="1116116"/>
                  </a:lnTo>
                  <a:lnTo>
                    <a:pt x="1842094" y="1137526"/>
                  </a:lnTo>
                  <a:lnTo>
                    <a:pt x="1859226" y="1153816"/>
                  </a:lnTo>
                  <a:lnTo>
                    <a:pt x="1860749" y="1155265"/>
                  </a:lnTo>
                  <a:lnTo>
                    <a:pt x="1863997" y="1148965"/>
                  </a:lnTo>
                  <a:lnTo>
                    <a:pt x="1865110" y="1146807"/>
                  </a:lnTo>
                  <a:cubicBezTo>
                    <a:pt x="1867539" y="1141931"/>
                    <a:pt x="1871991" y="1138680"/>
                    <a:pt x="1877049" y="1137258"/>
                  </a:cubicBezTo>
                  <a:cubicBezTo>
                    <a:pt x="1882108" y="1135836"/>
                    <a:pt x="1887774" y="1136242"/>
                    <a:pt x="1892631" y="1138680"/>
                  </a:cubicBezTo>
                  <a:lnTo>
                    <a:pt x="1899330" y="1161549"/>
                  </a:lnTo>
                  <a:lnTo>
                    <a:pt x="1901387" y="1161844"/>
                  </a:lnTo>
                  <a:lnTo>
                    <a:pt x="1907061" y="1162659"/>
                  </a:lnTo>
                  <a:lnTo>
                    <a:pt x="1949778" y="1169175"/>
                  </a:lnTo>
                  <a:lnTo>
                    <a:pt x="1972917" y="1146834"/>
                  </a:lnTo>
                  <a:lnTo>
                    <a:pt x="2000506" y="1119839"/>
                  </a:lnTo>
                  <a:lnTo>
                    <a:pt x="2004066" y="1117047"/>
                  </a:lnTo>
                  <a:cubicBezTo>
                    <a:pt x="2006735" y="1115185"/>
                    <a:pt x="2010295" y="1115185"/>
                    <a:pt x="2013855" y="1116116"/>
                  </a:cubicBezTo>
                  <a:lnTo>
                    <a:pt x="2018305" y="1117977"/>
                  </a:lnTo>
                  <a:lnTo>
                    <a:pt x="2053903" y="1137526"/>
                  </a:lnTo>
                  <a:lnTo>
                    <a:pt x="2085941" y="1154281"/>
                  </a:lnTo>
                  <a:lnTo>
                    <a:pt x="2106410" y="1152419"/>
                  </a:lnTo>
                  <a:lnTo>
                    <a:pt x="2130439" y="1150557"/>
                  </a:lnTo>
                  <a:lnTo>
                    <a:pt x="2138449" y="1152419"/>
                  </a:lnTo>
                  <a:lnTo>
                    <a:pt x="2215625" y="1186861"/>
                  </a:lnTo>
                  <a:lnTo>
                    <a:pt x="2243437" y="1199273"/>
                  </a:lnTo>
                  <a:lnTo>
                    <a:pt x="2256334" y="1182903"/>
                  </a:lnTo>
                  <a:lnTo>
                    <a:pt x="2346572" y="1068365"/>
                  </a:lnTo>
                  <a:lnTo>
                    <a:pt x="2444140" y="897018"/>
                  </a:lnTo>
                  <a:lnTo>
                    <a:pt x="2543529" y="724601"/>
                  </a:lnTo>
                  <a:lnTo>
                    <a:pt x="2553584" y="704747"/>
                  </a:lnTo>
                  <a:lnTo>
                    <a:pt x="2561120" y="689869"/>
                  </a:lnTo>
                  <a:lnTo>
                    <a:pt x="2554808" y="691804"/>
                  </a:lnTo>
                  <a:cubicBezTo>
                    <a:pt x="2542730" y="693414"/>
                    <a:pt x="2530385" y="693950"/>
                    <a:pt x="2518219" y="696095"/>
                  </a:cubicBezTo>
                  <a:lnTo>
                    <a:pt x="2478141" y="693950"/>
                  </a:lnTo>
                  <a:lnTo>
                    <a:pt x="2440926" y="690732"/>
                  </a:lnTo>
                  <a:lnTo>
                    <a:pt x="2435200" y="688586"/>
                  </a:lnTo>
                  <a:lnTo>
                    <a:pt x="2392975" y="658551"/>
                  </a:lnTo>
                  <a:lnTo>
                    <a:pt x="2352897" y="630662"/>
                  </a:lnTo>
                  <a:lnTo>
                    <a:pt x="2308525" y="628516"/>
                  </a:lnTo>
                  <a:lnTo>
                    <a:pt x="2262006" y="625298"/>
                  </a:lnTo>
                  <a:lnTo>
                    <a:pt x="2259859" y="625298"/>
                  </a:lnTo>
                  <a:cubicBezTo>
                    <a:pt x="2258428" y="625298"/>
                    <a:pt x="2256996" y="624226"/>
                    <a:pt x="2255565" y="623153"/>
                  </a:cubicBezTo>
                  <a:lnTo>
                    <a:pt x="2254134" y="622080"/>
                  </a:lnTo>
                  <a:lnTo>
                    <a:pt x="2215487" y="580246"/>
                  </a:lnTo>
                  <a:lnTo>
                    <a:pt x="2195214" y="557921"/>
                  </a:lnTo>
                  <a:lnTo>
                    <a:pt x="2193537" y="556074"/>
                  </a:lnTo>
                  <a:lnTo>
                    <a:pt x="2166715" y="565575"/>
                  </a:lnTo>
                  <a:lnTo>
                    <a:pt x="2136026" y="576446"/>
                  </a:lnTo>
                  <a:lnTo>
                    <a:pt x="2106928" y="587720"/>
                  </a:lnTo>
                  <a:lnTo>
                    <a:pt x="2081064" y="597383"/>
                  </a:lnTo>
                  <a:lnTo>
                    <a:pt x="2060049" y="645698"/>
                  </a:lnTo>
                  <a:lnTo>
                    <a:pt x="2037417" y="695624"/>
                  </a:lnTo>
                  <a:lnTo>
                    <a:pt x="2039033" y="698845"/>
                  </a:lnTo>
                  <a:cubicBezTo>
                    <a:pt x="2037417" y="708508"/>
                    <a:pt x="2040650" y="723002"/>
                    <a:pt x="2042267" y="734276"/>
                  </a:cubicBezTo>
                  <a:lnTo>
                    <a:pt x="2043883" y="737497"/>
                  </a:lnTo>
                  <a:cubicBezTo>
                    <a:pt x="2048733" y="742329"/>
                    <a:pt x="2047116" y="750381"/>
                    <a:pt x="2042267" y="755212"/>
                  </a:cubicBezTo>
                  <a:cubicBezTo>
                    <a:pt x="2035800" y="760044"/>
                    <a:pt x="2027717" y="760044"/>
                    <a:pt x="2021252" y="753602"/>
                  </a:cubicBezTo>
                  <a:cubicBezTo>
                    <a:pt x="2014785" y="742328"/>
                    <a:pt x="2013169" y="729444"/>
                    <a:pt x="2011552" y="716560"/>
                  </a:cubicBezTo>
                  <a:cubicBezTo>
                    <a:pt x="2011552" y="705287"/>
                    <a:pt x="2008319" y="695624"/>
                    <a:pt x="2013169" y="685961"/>
                  </a:cubicBezTo>
                  <a:lnTo>
                    <a:pt x="2063282" y="586109"/>
                  </a:lnTo>
                  <a:cubicBezTo>
                    <a:pt x="2068131" y="574836"/>
                    <a:pt x="2098845" y="570004"/>
                    <a:pt x="2100462" y="570004"/>
                  </a:cubicBezTo>
                  <a:lnTo>
                    <a:pt x="2161209" y="552314"/>
                  </a:lnTo>
                  <a:lnTo>
                    <a:pt x="2184074" y="545655"/>
                  </a:lnTo>
                  <a:lnTo>
                    <a:pt x="2180967" y="542233"/>
                  </a:lnTo>
                  <a:lnTo>
                    <a:pt x="2180419" y="541630"/>
                  </a:lnTo>
                  <a:lnTo>
                    <a:pt x="2146782" y="541630"/>
                  </a:lnTo>
                  <a:lnTo>
                    <a:pt x="2108136" y="540557"/>
                  </a:lnTo>
                  <a:lnTo>
                    <a:pt x="2106705" y="540557"/>
                  </a:lnTo>
                  <a:cubicBezTo>
                    <a:pt x="2105273" y="540557"/>
                    <a:pt x="2103842" y="539484"/>
                    <a:pt x="2102410" y="538412"/>
                  </a:cubicBezTo>
                  <a:lnTo>
                    <a:pt x="2100979" y="537339"/>
                  </a:lnTo>
                  <a:lnTo>
                    <a:pt x="2063048" y="493359"/>
                  </a:lnTo>
                  <a:lnTo>
                    <a:pt x="2029412" y="454743"/>
                  </a:lnTo>
                  <a:lnTo>
                    <a:pt x="1957844" y="469760"/>
                  </a:lnTo>
                  <a:lnTo>
                    <a:pt x="1881982" y="485850"/>
                  </a:lnTo>
                  <a:lnTo>
                    <a:pt x="1879835" y="485850"/>
                  </a:lnTo>
                  <a:lnTo>
                    <a:pt x="1856218" y="482632"/>
                  </a:lnTo>
                  <a:lnTo>
                    <a:pt x="1834032" y="480487"/>
                  </a:lnTo>
                  <a:lnTo>
                    <a:pt x="1785365" y="496577"/>
                  </a:lnTo>
                  <a:lnTo>
                    <a:pt x="1734553" y="513740"/>
                  </a:lnTo>
                  <a:lnTo>
                    <a:pt x="1733121" y="513740"/>
                  </a:lnTo>
                  <a:lnTo>
                    <a:pt x="1690181" y="516958"/>
                  </a:lnTo>
                  <a:lnTo>
                    <a:pt x="1647956" y="519103"/>
                  </a:lnTo>
                  <a:lnTo>
                    <a:pt x="1599290" y="522321"/>
                  </a:lnTo>
                  <a:lnTo>
                    <a:pt x="1550624" y="525540"/>
                  </a:lnTo>
                  <a:lnTo>
                    <a:pt x="1519134" y="534121"/>
                  </a:lnTo>
                  <a:lnTo>
                    <a:pt x="1486928" y="541630"/>
                  </a:lnTo>
                  <a:lnTo>
                    <a:pt x="1486213" y="541629"/>
                  </a:lnTo>
                  <a:lnTo>
                    <a:pt x="1341646" y="545920"/>
                  </a:lnTo>
                  <a:lnTo>
                    <a:pt x="1341646" y="544848"/>
                  </a:lnTo>
                  <a:lnTo>
                    <a:pt x="1485497" y="526612"/>
                  </a:lnTo>
                  <a:lnTo>
                    <a:pt x="1549908" y="507304"/>
                  </a:lnTo>
                  <a:lnTo>
                    <a:pt x="1647240" y="496577"/>
                  </a:lnTo>
                  <a:lnTo>
                    <a:pt x="1689465" y="493359"/>
                  </a:lnTo>
                  <a:lnTo>
                    <a:pt x="1730974" y="489068"/>
                  </a:lnTo>
                  <a:lnTo>
                    <a:pt x="1780356" y="470833"/>
                  </a:lnTo>
                  <a:lnTo>
                    <a:pt x="1830453" y="452597"/>
                  </a:lnTo>
                  <a:lnTo>
                    <a:pt x="1834032" y="452597"/>
                  </a:lnTo>
                  <a:lnTo>
                    <a:pt x="1856933" y="454743"/>
                  </a:lnTo>
                  <a:lnTo>
                    <a:pt x="1879835" y="455815"/>
                  </a:lnTo>
                  <a:lnTo>
                    <a:pt x="1954981" y="438653"/>
                  </a:lnTo>
                  <a:lnTo>
                    <a:pt x="2030843" y="420417"/>
                  </a:lnTo>
                  <a:lnTo>
                    <a:pt x="2032990" y="420417"/>
                  </a:lnTo>
                  <a:cubicBezTo>
                    <a:pt x="2034421" y="420417"/>
                    <a:pt x="2036568" y="420417"/>
                    <a:pt x="2038000" y="422562"/>
                  </a:cubicBezTo>
                  <a:lnTo>
                    <a:pt x="2039431" y="423635"/>
                  </a:lnTo>
                  <a:lnTo>
                    <a:pt x="2078077" y="466542"/>
                  </a:lnTo>
                  <a:lnTo>
                    <a:pt x="2112430" y="505158"/>
                  </a:lnTo>
                  <a:lnTo>
                    <a:pt x="2146782" y="505159"/>
                  </a:lnTo>
                  <a:lnTo>
                    <a:pt x="2184713" y="505158"/>
                  </a:lnTo>
                  <a:lnTo>
                    <a:pt x="2186860" y="505159"/>
                  </a:lnTo>
                  <a:cubicBezTo>
                    <a:pt x="2188291" y="505159"/>
                    <a:pt x="2189007" y="506231"/>
                    <a:pt x="2190439" y="507304"/>
                  </a:cubicBezTo>
                  <a:lnTo>
                    <a:pt x="2192586" y="508377"/>
                  </a:lnTo>
                  <a:lnTo>
                    <a:pt x="2214928" y="531942"/>
                  </a:lnTo>
                  <a:lnTo>
                    <a:pt x="2223938" y="541444"/>
                  </a:lnTo>
                  <a:lnTo>
                    <a:pt x="2239485" y="544840"/>
                  </a:lnTo>
                  <a:cubicBezTo>
                    <a:pt x="2253225" y="548262"/>
                    <a:pt x="2266966" y="552289"/>
                    <a:pt x="2273432" y="553899"/>
                  </a:cubicBezTo>
                  <a:lnTo>
                    <a:pt x="2236049" y="552037"/>
                  </a:lnTo>
                  <a:lnTo>
                    <a:pt x="2233893" y="551930"/>
                  </a:lnTo>
                  <a:lnTo>
                    <a:pt x="2251920" y="570843"/>
                  </a:lnTo>
                  <a:lnTo>
                    <a:pt x="2267016" y="586682"/>
                  </a:lnTo>
                  <a:lnTo>
                    <a:pt x="2309957" y="588827"/>
                  </a:lnTo>
                  <a:lnTo>
                    <a:pt x="2357191" y="589900"/>
                  </a:lnTo>
                  <a:lnTo>
                    <a:pt x="2362917" y="592046"/>
                  </a:lnTo>
                  <a:lnTo>
                    <a:pt x="2405142" y="621008"/>
                  </a:lnTo>
                  <a:lnTo>
                    <a:pt x="2445220" y="647825"/>
                  </a:lnTo>
                  <a:lnTo>
                    <a:pt x="2479572" y="649970"/>
                  </a:lnTo>
                  <a:lnTo>
                    <a:pt x="2515356" y="652115"/>
                  </a:lnTo>
                  <a:lnTo>
                    <a:pt x="2549708" y="644607"/>
                  </a:lnTo>
                  <a:lnTo>
                    <a:pt x="2585492" y="636025"/>
                  </a:lnTo>
                  <a:cubicBezTo>
                    <a:pt x="2585253" y="633522"/>
                    <a:pt x="2585015" y="631020"/>
                    <a:pt x="2584776" y="628517"/>
                  </a:cubicBezTo>
                  <a:lnTo>
                    <a:pt x="2610015" y="590068"/>
                  </a:lnTo>
                  <a:lnTo>
                    <a:pt x="2617247" y="579051"/>
                  </a:lnTo>
                  <a:lnTo>
                    <a:pt x="2623974" y="565769"/>
                  </a:lnTo>
                  <a:lnTo>
                    <a:pt x="2705330" y="406403"/>
                  </a:lnTo>
                  <a:lnTo>
                    <a:pt x="2710091" y="399927"/>
                  </a:lnTo>
                  <a:cubicBezTo>
                    <a:pt x="2713033" y="394520"/>
                    <a:pt x="2717956" y="390401"/>
                    <a:pt x="2723039" y="388639"/>
                  </a:cubicBezTo>
                  <a:lnTo>
                    <a:pt x="2731388" y="386184"/>
                  </a:lnTo>
                  <a:lnTo>
                    <a:pt x="3040017" y="305314"/>
                  </a:lnTo>
                  <a:lnTo>
                    <a:pt x="3246523" y="252106"/>
                  </a:lnTo>
                  <a:lnTo>
                    <a:pt x="3253437" y="250325"/>
                  </a:lnTo>
                  <a:lnTo>
                    <a:pt x="3250876" y="248770"/>
                  </a:lnTo>
                  <a:lnTo>
                    <a:pt x="3195676" y="226522"/>
                  </a:lnTo>
                  <a:lnTo>
                    <a:pt x="3139652" y="203450"/>
                  </a:lnTo>
                  <a:lnTo>
                    <a:pt x="3138828" y="203450"/>
                  </a:lnTo>
                  <a:lnTo>
                    <a:pt x="3089395" y="179555"/>
                  </a:lnTo>
                  <a:lnTo>
                    <a:pt x="3040786" y="156483"/>
                  </a:lnTo>
                  <a:lnTo>
                    <a:pt x="3014422" y="155659"/>
                  </a:lnTo>
                  <a:lnTo>
                    <a:pt x="2984762" y="154011"/>
                  </a:lnTo>
                  <a:lnTo>
                    <a:pt x="2983938" y="154011"/>
                  </a:lnTo>
                  <a:cubicBezTo>
                    <a:pt x="2983114" y="154011"/>
                    <a:pt x="2982290" y="154010"/>
                    <a:pt x="2981466" y="153187"/>
                  </a:cubicBezTo>
                  <a:lnTo>
                    <a:pt x="2980643" y="153187"/>
                  </a:lnTo>
                  <a:lnTo>
                    <a:pt x="2950983" y="132587"/>
                  </a:lnTo>
                  <a:lnTo>
                    <a:pt x="2922971" y="112811"/>
                  </a:lnTo>
                  <a:lnTo>
                    <a:pt x="2883424" y="106219"/>
                  </a:lnTo>
                  <a:lnTo>
                    <a:pt x="2843054" y="99627"/>
                  </a:lnTo>
                  <a:lnTo>
                    <a:pt x="2840583" y="98803"/>
                  </a:lnTo>
                  <a:cubicBezTo>
                    <a:pt x="2824929" y="89739"/>
                    <a:pt x="2813394" y="76555"/>
                    <a:pt x="2798564" y="67491"/>
                  </a:cubicBezTo>
                  <a:lnTo>
                    <a:pt x="2733477" y="57603"/>
                  </a:lnTo>
                  <a:close/>
                </a:path>
              </a:pathLst>
            </a:custGeom>
            <a:solidFill>
              <a:srgbClr val="A06D56"/>
            </a:soli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88" name="任意多边形 387"/>
            <p:cNvSpPr>
              <a:spLocks/>
            </p:cNvSpPr>
            <p:nvPr/>
          </p:nvSpPr>
          <p:spPr bwMode="auto">
            <a:xfrm rot="20933214">
              <a:off x="4667630" y="3525821"/>
              <a:ext cx="212399" cy="201380"/>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89" name="任意多边形 388"/>
            <p:cNvSpPr>
              <a:spLocks/>
            </p:cNvSpPr>
            <p:nvPr/>
          </p:nvSpPr>
          <p:spPr bwMode="auto">
            <a:xfrm rot="20933214">
              <a:off x="5034064" y="3510279"/>
              <a:ext cx="245187" cy="23246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0" name="任意多边形 389"/>
            <p:cNvSpPr>
              <a:spLocks/>
            </p:cNvSpPr>
            <p:nvPr/>
          </p:nvSpPr>
          <p:spPr bwMode="auto">
            <a:xfrm rot="20933214">
              <a:off x="4848528" y="3687468"/>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1" name="任意多边形 390"/>
            <p:cNvSpPr>
              <a:spLocks/>
            </p:cNvSpPr>
            <p:nvPr/>
          </p:nvSpPr>
          <p:spPr bwMode="auto">
            <a:xfrm rot="20933214">
              <a:off x="5234586" y="3057041"/>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2" name="任意多边形 391"/>
            <p:cNvSpPr>
              <a:spLocks/>
            </p:cNvSpPr>
            <p:nvPr/>
          </p:nvSpPr>
          <p:spPr bwMode="auto">
            <a:xfrm rot="20933214">
              <a:off x="4830224" y="3554518"/>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3" name="任意多边形 392"/>
            <p:cNvSpPr>
              <a:spLocks/>
            </p:cNvSpPr>
            <p:nvPr/>
          </p:nvSpPr>
          <p:spPr bwMode="auto">
            <a:xfrm rot="20933214">
              <a:off x="5461266" y="3195166"/>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4" name="任意多边形 393"/>
            <p:cNvSpPr>
              <a:spLocks/>
            </p:cNvSpPr>
            <p:nvPr/>
          </p:nvSpPr>
          <p:spPr bwMode="auto">
            <a:xfrm rot="20933214">
              <a:off x="4999844" y="3687467"/>
              <a:ext cx="237983" cy="225636"/>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5" name="任意多边形 394"/>
            <p:cNvSpPr>
              <a:spLocks/>
            </p:cNvSpPr>
            <p:nvPr/>
          </p:nvSpPr>
          <p:spPr bwMode="auto">
            <a:xfrm rot="20933214">
              <a:off x="4151424" y="352840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6" name="任意多边形 395"/>
            <p:cNvSpPr>
              <a:spLocks/>
            </p:cNvSpPr>
            <p:nvPr/>
          </p:nvSpPr>
          <p:spPr bwMode="auto">
            <a:xfrm rot="20933214">
              <a:off x="4901031" y="3452895"/>
              <a:ext cx="225856" cy="19380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7" name="任意多边形 396"/>
            <p:cNvSpPr>
              <a:spLocks/>
            </p:cNvSpPr>
            <p:nvPr/>
          </p:nvSpPr>
          <p:spPr bwMode="auto">
            <a:xfrm rot="20933214">
              <a:off x="5444067" y="3087918"/>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8" name="任意多边形 397"/>
            <p:cNvSpPr>
              <a:spLocks/>
            </p:cNvSpPr>
            <p:nvPr/>
          </p:nvSpPr>
          <p:spPr bwMode="auto">
            <a:xfrm rot="20933214">
              <a:off x="5344529" y="3107124"/>
              <a:ext cx="185694" cy="159341"/>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99" name="任意多边形 398"/>
            <p:cNvSpPr>
              <a:spLocks/>
            </p:cNvSpPr>
            <p:nvPr/>
          </p:nvSpPr>
          <p:spPr bwMode="auto">
            <a:xfrm rot="20933214">
              <a:off x="5845111" y="323253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0" name="任意多边形 399"/>
            <p:cNvSpPr>
              <a:spLocks/>
            </p:cNvSpPr>
            <p:nvPr/>
          </p:nvSpPr>
          <p:spPr bwMode="auto">
            <a:xfrm rot="20933214">
              <a:off x="5782678" y="3316527"/>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1" name="任意多边形 400"/>
            <p:cNvSpPr>
              <a:spLocks/>
            </p:cNvSpPr>
            <p:nvPr/>
          </p:nvSpPr>
          <p:spPr bwMode="auto">
            <a:xfrm rot="20933214">
              <a:off x="5856294" y="339300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2" name="任意多边形 401"/>
            <p:cNvSpPr>
              <a:spLocks/>
            </p:cNvSpPr>
            <p:nvPr/>
          </p:nvSpPr>
          <p:spPr bwMode="auto">
            <a:xfrm rot="20933214">
              <a:off x="5766963" y="344544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3" name="任意多边形 402"/>
            <p:cNvSpPr>
              <a:spLocks/>
            </p:cNvSpPr>
            <p:nvPr/>
          </p:nvSpPr>
          <p:spPr bwMode="auto">
            <a:xfrm rot="20933214">
              <a:off x="4684793" y="300585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4" name="任意多边形 403"/>
            <p:cNvSpPr>
              <a:spLocks/>
            </p:cNvSpPr>
            <p:nvPr/>
          </p:nvSpPr>
          <p:spPr bwMode="auto">
            <a:xfrm rot="20933214">
              <a:off x="4608512" y="308401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5" name="任意多边形 404"/>
            <p:cNvSpPr>
              <a:spLocks/>
            </p:cNvSpPr>
            <p:nvPr/>
          </p:nvSpPr>
          <p:spPr bwMode="auto">
            <a:xfrm rot="20933214">
              <a:off x="4754105" y="309194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6" name="任意多边形 405"/>
            <p:cNvSpPr>
              <a:spLocks/>
            </p:cNvSpPr>
            <p:nvPr/>
          </p:nvSpPr>
          <p:spPr bwMode="auto">
            <a:xfrm rot="20933214">
              <a:off x="4671682" y="3129837"/>
              <a:ext cx="203590" cy="1930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7" name="任意多边形 406"/>
            <p:cNvSpPr>
              <a:spLocks/>
            </p:cNvSpPr>
            <p:nvPr/>
          </p:nvSpPr>
          <p:spPr bwMode="auto">
            <a:xfrm rot="20933214">
              <a:off x="4764468" y="320710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8" name="任意多边形 407"/>
            <p:cNvSpPr>
              <a:spLocks/>
            </p:cNvSpPr>
            <p:nvPr/>
          </p:nvSpPr>
          <p:spPr bwMode="auto">
            <a:xfrm rot="20933214">
              <a:off x="4637768" y="288847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09" name="任意多边形 408"/>
            <p:cNvSpPr>
              <a:spLocks/>
            </p:cNvSpPr>
            <p:nvPr/>
          </p:nvSpPr>
          <p:spPr bwMode="auto">
            <a:xfrm rot="20933214">
              <a:off x="4571807" y="281940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0" name="任意多边形 409"/>
            <p:cNvSpPr>
              <a:spLocks/>
            </p:cNvSpPr>
            <p:nvPr/>
          </p:nvSpPr>
          <p:spPr bwMode="auto">
            <a:xfrm rot="20933214">
              <a:off x="4571807" y="269549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1" name="任意多边形 410"/>
            <p:cNvSpPr>
              <a:spLocks/>
            </p:cNvSpPr>
            <p:nvPr/>
          </p:nvSpPr>
          <p:spPr bwMode="auto">
            <a:xfrm rot="20933214">
              <a:off x="5715788" y="259137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2" name="任意多边形 411"/>
            <p:cNvSpPr>
              <a:spLocks/>
            </p:cNvSpPr>
            <p:nvPr/>
          </p:nvSpPr>
          <p:spPr bwMode="auto">
            <a:xfrm rot="20933214">
              <a:off x="5586190" y="249910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3" name="任意多边形 412"/>
            <p:cNvSpPr>
              <a:spLocks/>
            </p:cNvSpPr>
            <p:nvPr/>
          </p:nvSpPr>
          <p:spPr bwMode="auto">
            <a:xfrm rot="20933214">
              <a:off x="5626457" y="265922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4" name="任意多边形 413"/>
            <p:cNvSpPr>
              <a:spLocks/>
            </p:cNvSpPr>
            <p:nvPr/>
          </p:nvSpPr>
          <p:spPr bwMode="auto">
            <a:xfrm rot="20933214">
              <a:off x="5537126" y="2711667"/>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5" name="任意多边形 414"/>
            <p:cNvSpPr>
              <a:spLocks/>
            </p:cNvSpPr>
            <p:nvPr/>
          </p:nvSpPr>
          <p:spPr bwMode="auto">
            <a:xfrm rot="20933214">
              <a:off x="5253914" y="2423608"/>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6" name="任意多边形 415"/>
            <p:cNvSpPr>
              <a:spLocks/>
            </p:cNvSpPr>
            <p:nvPr/>
          </p:nvSpPr>
          <p:spPr bwMode="auto">
            <a:xfrm rot="20933214">
              <a:off x="5336893" y="240716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7" name="任意多边形 416"/>
            <p:cNvSpPr>
              <a:spLocks/>
            </p:cNvSpPr>
            <p:nvPr/>
          </p:nvSpPr>
          <p:spPr bwMode="auto">
            <a:xfrm rot="20933214">
              <a:off x="5420052" y="246844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8" name="任意多边形 417"/>
            <p:cNvSpPr>
              <a:spLocks/>
            </p:cNvSpPr>
            <p:nvPr/>
          </p:nvSpPr>
          <p:spPr bwMode="auto">
            <a:xfrm rot="20933214">
              <a:off x="5482670" y="238014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19" name="任意多边形 418"/>
            <p:cNvSpPr>
              <a:spLocks/>
            </p:cNvSpPr>
            <p:nvPr/>
          </p:nvSpPr>
          <p:spPr bwMode="auto">
            <a:xfrm rot="20933214">
              <a:off x="6589591" y="2644469"/>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0" name="任意多边形 419"/>
            <p:cNvSpPr>
              <a:spLocks/>
            </p:cNvSpPr>
            <p:nvPr/>
          </p:nvSpPr>
          <p:spPr bwMode="auto">
            <a:xfrm rot="20933214">
              <a:off x="6527158" y="272846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1" name="任意多边形 420"/>
            <p:cNvSpPr>
              <a:spLocks/>
            </p:cNvSpPr>
            <p:nvPr/>
          </p:nvSpPr>
          <p:spPr bwMode="auto">
            <a:xfrm rot="20933214">
              <a:off x="6600774" y="280494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2" name="任意多边形 421"/>
            <p:cNvSpPr>
              <a:spLocks/>
            </p:cNvSpPr>
            <p:nvPr/>
          </p:nvSpPr>
          <p:spPr bwMode="auto">
            <a:xfrm rot="20933214">
              <a:off x="6511443" y="285738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3" name="任意多边形 422"/>
            <p:cNvSpPr>
              <a:spLocks/>
            </p:cNvSpPr>
            <p:nvPr/>
          </p:nvSpPr>
          <p:spPr bwMode="auto">
            <a:xfrm rot="20933214">
              <a:off x="6466152" y="279190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4" name="任意多边形 423"/>
            <p:cNvSpPr>
              <a:spLocks/>
            </p:cNvSpPr>
            <p:nvPr/>
          </p:nvSpPr>
          <p:spPr bwMode="auto">
            <a:xfrm rot="20933214">
              <a:off x="6647395" y="236041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5" name="任意多边形 424"/>
            <p:cNvSpPr>
              <a:spLocks/>
            </p:cNvSpPr>
            <p:nvPr/>
          </p:nvSpPr>
          <p:spPr bwMode="auto">
            <a:xfrm rot="20933214">
              <a:off x="6821996" y="237815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6" name="任意多边形 425"/>
            <p:cNvSpPr>
              <a:spLocks/>
            </p:cNvSpPr>
            <p:nvPr/>
          </p:nvSpPr>
          <p:spPr bwMode="auto">
            <a:xfrm rot="20933214">
              <a:off x="6830279" y="245421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7" name="任意多边形 426"/>
            <p:cNvSpPr>
              <a:spLocks/>
            </p:cNvSpPr>
            <p:nvPr/>
          </p:nvSpPr>
          <p:spPr bwMode="auto">
            <a:xfrm rot="20933214">
              <a:off x="6754546" y="2409503"/>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8" name="任意多边形 427"/>
            <p:cNvSpPr>
              <a:spLocks/>
            </p:cNvSpPr>
            <p:nvPr/>
          </p:nvSpPr>
          <p:spPr bwMode="auto">
            <a:xfrm rot="20933214">
              <a:off x="4251782" y="3597664"/>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29" name="任意多边形 428"/>
            <p:cNvSpPr>
              <a:spLocks/>
            </p:cNvSpPr>
            <p:nvPr/>
          </p:nvSpPr>
          <p:spPr bwMode="auto">
            <a:xfrm rot="20933214">
              <a:off x="4251782" y="3465962"/>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0" name="任意多边形 429"/>
            <p:cNvSpPr>
              <a:spLocks/>
            </p:cNvSpPr>
            <p:nvPr/>
          </p:nvSpPr>
          <p:spPr bwMode="auto">
            <a:xfrm rot="20933214">
              <a:off x="4358161" y="3482800"/>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1" name="任意多边形 430"/>
            <p:cNvSpPr>
              <a:spLocks/>
            </p:cNvSpPr>
            <p:nvPr/>
          </p:nvSpPr>
          <p:spPr bwMode="auto">
            <a:xfrm rot="20933214">
              <a:off x="3945827" y="3048945"/>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2" name="任意多边形 431"/>
            <p:cNvSpPr>
              <a:spLocks/>
            </p:cNvSpPr>
            <p:nvPr/>
          </p:nvSpPr>
          <p:spPr bwMode="auto">
            <a:xfrm rot="20933214">
              <a:off x="3855791" y="3178696"/>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3" name="任意多边形 432"/>
            <p:cNvSpPr>
              <a:spLocks/>
            </p:cNvSpPr>
            <p:nvPr/>
          </p:nvSpPr>
          <p:spPr bwMode="auto">
            <a:xfrm rot="20933214">
              <a:off x="3956190" y="3149211"/>
              <a:ext cx="142885" cy="135472"/>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4" name="任意多边形 433"/>
            <p:cNvSpPr>
              <a:spLocks/>
            </p:cNvSpPr>
            <p:nvPr/>
          </p:nvSpPr>
          <p:spPr bwMode="auto">
            <a:xfrm rot="20933214">
              <a:off x="5197869" y="3016033"/>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5" name="任意多边形 434"/>
            <p:cNvSpPr>
              <a:spLocks/>
            </p:cNvSpPr>
            <p:nvPr/>
          </p:nvSpPr>
          <p:spPr bwMode="auto">
            <a:xfrm rot="20933214">
              <a:off x="5160166" y="3054060"/>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6" name="任意多边形 435"/>
            <p:cNvSpPr>
              <a:spLocks/>
            </p:cNvSpPr>
            <p:nvPr/>
          </p:nvSpPr>
          <p:spPr bwMode="auto">
            <a:xfrm rot="20933214">
              <a:off x="5136821" y="2930371"/>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7" name="任意多边形 436"/>
            <p:cNvSpPr>
              <a:spLocks/>
            </p:cNvSpPr>
            <p:nvPr/>
          </p:nvSpPr>
          <p:spPr bwMode="auto">
            <a:xfrm rot="20933214">
              <a:off x="5030433" y="2968693"/>
              <a:ext cx="151183" cy="129728"/>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38" name="椭圆 437"/>
            <p:cNvSpPr/>
            <p:nvPr/>
          </p:nvSpPr>
          <p:spPr>
            <a:xfrm>
              <a:off x="4777946" y="594982"/>
              <a:ext cx="2636107" cy="2636107"/>
            </a:xfrm>
            <a:prstGeom prst="ellipse">
              <a:avLst/>
            </a:prstGeom>
            <a:noFill/>
            <a:ln w="3175">
              <a:solidFill>
                <a:srgbClr val="A06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2" name="任意多边形 441"/>
          <p:cNvSpPr>
            <a:spLocks/>
          </p:cNvSpPr>
          <p:nvPr/>
        </p:nvSpPr>
        <p:spPr bwMode="auto">
          <a:xfrm rot="20933214">
            <a:off x="9187138" y="5994783"/>
            <a:ext cx="292804" cy="27761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43" name="任意多边形 442"/>
          <p:cNvSpPr>
            <a:spLocks/>
          </p:cNvSpPr>
          <p:nvPr/>
        </p:nvSpPr>
        <p:spPr bwMode="auto">
          <a:xfrm rot="20933214">
            <a:off x="9523067" y="4713615"/>
            <a:ext cx="292804" cy="277613"/>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445" name="任意多边形 444"/>
          <p:cNvSpPr>
            <a:spLocks/>
          </p:cNvSpPr>
          <p:nvPr/>
        </p:nvSpPr>
        <p:spPr bwMode="auto">
          <a:xfrm rot="20933214">
            <a:off x="7156466" y="6659475"/>
            <a:ext cx="194527" cy="184434"/>
          </a:xfrm>
          <a:custGeom>
            <a:avLst/>
            <a:gdLst>
              <a:gd name="connsiteX0" fmla="*/ 1484795 w 2797015"/>
              <a:gd name="connsiteY0" fmla="*/ 886671 h 2651904"/>
              <a:gd name="connsiteX1" fmla="*/ 959227 w 2797015"/>
              <a:gd name="connsiteY1" fmla="*/ 1239664 h 2651904"/>
              <a:gd name="connsiteX2" fmla="*/ 1312219 w 2797015"/>
              <a:gd name="connsiteY2" fmla="*/ 1765232 h 2651904"/>
              <a:gd name="connsiteX3" fmla="*/ 1837788 w 2797015"/>
              <a:gd name="connsiteY3" fmla="*/ 1412240 h 2651904"/>
              <a:gd name="connsiteX4" fmla="*/ 1484795 w 2797015"/>
              <a:gd name="connsiteY4" fmla="*/ 886671 h 2651904"/>
              <a:gd name="connsiteX5" fmla="*/ 1981391 w 2797015"/>
              <a:gd name="connsiteY5" fmla="*/ 15434 h 2651904"/>
              <a:gd name="connsiteX6" fmla="*/ 2408247 w 2797015"/>
              <a:gd name="connsiteY6" fmla="*/ 395301 h 2651904"/>
              <a:gd name="connsiteX7" fmla="*/ 2319005 w 2797015"/>
              <a:gd name="connsiteY7" fmla="*/ 912258 h 2651904"/>
              <a:gd name="connsiteX8" fmla="*/ 2685367 w 2797015"/>
              <a:gd name="connsiteY8" fmla="*/ 1136727 h 2651904"/>
              <a:gd name="connsiteX9" fmla="*/ 2553852 w 2797015"/>
              <a:gd name="connsiteY9" fmla="*/ 1932569 h 2651904"/>
              <a:gd name="connsiteX10" fmla="*/ 2016049 w 2797015"/>
              <a:gd name="connsiteY10" fmla="*/ 2011925 h 2651904"/>
              <a:gd name="connsiteX11" fmla="*/ 1908018 w 2797015"/>
              <a:gd name="connsiteY11" fmla="*/ 2415514 h 2651904"/>
              <a:gd name="connsiteX12" fmla="*/ 1083698 w 2797015"/>
              <a:gd name="connsiteY12" fmla="*/ 2542487 h 2651904"/>
              <a:gd name="connsiteX13" fmla="*/ 839456 w 2797015"/>
              <a:gd name="connsiteY13" fmla="*/ 2086748 h 2651904"/>
              <a:gd name="connsiteX14" fmla="*/ 804227 w 2797015"/>
              <a:gd name="connsiteY14" fmla="*/ 2086749 h 2651904"/>
              <a:gd name="connsiteX15" fmla="*/ 407333 w 2797015"/>
              <a:gd name="connsiteY15" fmla="*/ 2098084 h 2651904"/>
              <a:gd name="connsiteX16" fmla="*/ 29227 w 2797015"/>
              <a:gd name="connsiteY16" fmla="*/ 1379333 h 2651904"/>
              <a:gd name="connsiteX17" fmla="*/ 400288 w 2797015"/>
              <a:gd name="connsiteY17" fmla="*/ 1016558 h 2651904"/>
              <a:gd name="connsiteX18" fmla="*/ 393244 w 2797015"/>
              <a:gd name="connsiteY18" fmla="*/ 996151 h 2651904"/>
              <a:gd name="connsiteX19" fmla="*/ 397940 w 2797015"/>
              <a:gd name="connsiteY19" fmla="*/ 993883 h 2651904"/>
              <a:gd name="connsiteX20" fmla="*/ 257029 w 2797015"/>
              <a:gd name="connsiteY20" fmla="*/ 622037 h 2651904"/>
              <a:gd name="connsiteX21" fmla="*/ 846500 w 2797015"/>
              <a:gd name="connsiteY21" fmla="*/ 52930 h 2651904"/>
              <a:gd name="connsiteX22" fmla="*/ 1330289 w 2797015"/>
              <a:gd name="connsiteY22" fmla="*/ 295539 h 2651904"/>
              <a:gd name="connsiteX23" fmla="*/ 1663776 w 2797015"/>
              <a:gd name="connsiteY23" fmla="*/ 27989 h 2651904"/>
              <a:gd name="connsiteX24" fmla="*/ 1896680 w 2797015"/>
              <a:gd name="connsiteY24" fmla="*/ 2164 h 2651904"/>
              <a:gd name="connsiteX25" fmla="*/ 1981391 w 2797015"/>
              <a:gd name="connsiteY25" fmla="*/ 15434 h 2651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97015" h="2651904">
                <a:moveTo>
                  <a:pt x="1484795" y="886671"/>
                </a:moveTo>
                <a:cubicBezTo>
                  <a:pt x="1242187" y="839016"/>
                  <a:pt x="1006882" y="997056"/>
                  <a:pt x="959227" y="1239664"/>
                </a:cubicBezTo>
                <a:cubicBezTo>
                  <a:pt x="911571" y="1482272"/>
                  <a:pt x="1069612" y="1717577"/>
                  <a:pt x="1312219" y="1765232"/>
                </a:cubicBezTo>
                <a:cubicBezTo>
                  <a:pt x="1554827" y="1812888"/>
                  <a:pt x="1790132" y="1654848"/>
                  <a:pt x="1837788" y="1412240"/>
                </a:cubicBezTo>
                <a:cubicBezTo>
                  <a:pt x="1885443" y="1169632"/>
                  <a:pt x="1727403" y="934327"/>
                  <a:pt x="1484795" y="886671"/>
                </a:cubicBezTo>
                <a:close/>
                <a:moveTo>
                  <a:pt x="1981391" y="15434"/>
                </a:moveTo>
                <a:cubicBezTo>
                  <a:pt x="2175573" y="60095"/>
                  <a:pt x="2341975" y="198891"/>
                  <a:pt x="2408247" y="395301"/>
                </a:cubicBezTo>
                <a:cubicBezTo>
                  <a:pt x="2469308" y="576689"/>
                  <a:pt x="2429384" y="769415"/>
                  <a:pt x="2319005" y="912258"/>
                </a:cubicBezTo>
                <a:cubicBezTo>
                  <a:pt x="2459913" y="939467"/>
                  <a:pt x="2593776" y="1014290"/>
                  <a:pt x="2685367" y="1136727"/>
                </a:cubicBezTo>
                <a:cubicBezTo>
                  <a:pt x="2875595" y="1390671"/>
                  <a:pt x="2816882" y="1748912"/>
                  <a:pt x="2553852" y="1932569"/>
                </a:cubicBezTo>
                <a:cubicBezTo>
                  <a:pt x="2391807" y="2045935"/>
                  <a:pt x="2192186" y="2068609"/>
                  <a:pt x="2016049" y="2011925"/>
                </a:cubicBezTo>
                <a:cubicBezTo>
                  <a:pt x="2034837" y="2150234"/>
                  <a:pt x="1999609" y="2295345"/>
                  <a:pt x="1908018" y="2415514"/>
                </a:cubicBezTo>
                <a:cubicBezTo>
                  <a:pt x="1715442" y="2671725"/>
                  <a:pt x="1346729" y="2728409"/>
                  <a:pt x="1083698" y="2542487"/>
                </a:cubicBezTo>
                <a:cubicBezTo>
                  <a:pt x="926350" y="2431387"/>
                  <a:pt x="841804" y="2261335"/>
                  <a:pt x="839456" y="2086748"/>
                </a:cubicBezTo>
                <a:cubicBezTo>
                  <a:pt x="839456" y="2086748"/>
                  <a:pt x="839456" y="2086748"/>
                  <a:pt x="804227" y="2086749"/>
                </a:cubicBezTo>
                <a:cubicBezTo>
                  <a:pt x="682107" y="2134361"/>
                  <a:pt x="543545" y="2141165"/>
                  <a:pt x="407333" y="2098084"/>
                </a:cubicBezTo>
                <a:cubicBezTo>
                  <a:pt x="97333" y="2000589"/>
                  <a:pt x="-71759" y="1678625"/>
                  <a:pt x="29227" y="1379333"/>
                </a:cubicBezTo>
                <a:cubicBezTo>
                  <a:pt x="87940" y="1202480"/>
                  <a:pt x="231196" y="1070974"/>
                  <a:pt x="400288" y="1016558"/>
                </a:cubicBezTo>
                <a:cubicBezTo>
                  <a:pt x="400288" y="1016558"/>
                  <a:pt x="400288" y="1016558"/>
                  <a:pt x="393244" y="996151"/>
                </a:cubicBezTo>
                <a:cubicBezTo>
                  <a:pt x="393244" y="996151"/>
                  <a:pt x="393244" y="996151"/>
                  <a:pt x="397940" y="993883"/>
                </a:cubicBezTo>
                <a:cubicBezTo>
                  <a:pt x="311046" y="894118"/>
                  <a:pt x="257029" y="764881"/>
                  <a:pt x="257029" y="622037"/>
                </a:cubicBezTo>
                <a:cubicBezTo>
                  <a:pt x="257029" y="306875"/>
                  <a:pt x="520060" y="52931"/>
                  <a:pt x="846500" y="52930"/>
                </a:cubicBezTo>
                <a:cubicBezTo>
                  <a:pt x="1046122" y="52930"/>
                  <a:pt x="1222261" y="148161"/>
                  <a:pt x="1330289" y="295539"/>
                </a:cubicBezTo>
                <a:cubicBezTo>
                  <a:pt x="1400745" y="173100"/>
                  <a:pt x="1515821" y="75605"/>
                  <a:pt x="1663776" y="27989"/>
                </a:cubicBezTo>
                <a:cubicBezTo>
                  <a:pt x="1741275" y="3616"/>
                  <a:pt x="1820243" y="-4318"/>
                  <a:pt x="1896680" y="2164"/>
                </a:cubicBezTo>
                <a:cubicBezTo>
                  <a:pt x="1925343" y="4595"/>
                  <a:pt x="1953651" y="9054"/>
                  <a:pt x="1981391" y="15434"/>
                </a:cubicBezTo>
                <a:close/>
              </a:path>
            </a:pathLst>
          </a:custGeom>
          <a:gradFill flip="none" rotWithShape="1">
            <a:gsLst>
              <a:gs pos="0">
                <a:srgbClr val="BD1C2F"/>
              </a:gs>
              <a:gs pos="66000">
                <a:srgbClr val="E76373"/>
              </a:gs>
              <a:gs pos="35000">
                <a:srgbClr val="BD1C2F"/>
              </a:gs>
              <a:gs pos="100000">
                <a:srgbClr val="EA7280"/>
              </a:gs>
            </a:gsLst>
            <a:lin ang="18900000" scaled="1"/>
            <a:tileRect/>
          </a:gradFill>
          <a:ln>
            <a:noFill/>
          </a:ln>
          <a:effectLst>
            <a:outerShdw blurRad="50800" dist="63500" dir="9600000" algn="t" rotWithShape="0">
              <a:prstClr val="black">
                <a:alpha val="3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73" name="矩形 72">
            <a:extLst>
              <a:ext uri="{FF2B5EF4-FFF2-40B4-BE49-F238E27FC236}">
                <a16:creationId xmlns:a16="http://schemas.microsoft.com/office/drawing/2014/main" id="{7BEBE418-865B-47D6-A504-685AF614D845}"/>
              </a:ext>
            </a:extLst>
          </p:cNvPr>
          <p:cNvSpPr/>
          <p:nvPr/>
        </p:nvSpPr>
        <p:spPr>
          <a:xfrm>
            <a:off x="188374" y="383786"/>
            <a:ext cx="8921248" cy="5147563"/>
          </a:xfrm>
          <a:prstGeom prst="rect">
            <a:avLst/>
          </a:prstGeom>
          <a:ln w="53975">
            <a:solidFill>
              <a:srgbClr val="C00000"/>
            </a:solidFill>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（四）</a:t>
            </a:r>
            <a:endParaRPr kumimoji="0" lang="en-US" altLang="zh-CN" sz="32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21.</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1</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）原因：百姓中有人认为瘟疫是鬼神制造的；态度或行为：百姓中有人挂起符箓试图镇服瘟疫。</a:t>
            </a: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en-US" altLang="zh-CN"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2</a:t>
            </a:r>
            <a:r>
              <a:rPr lang="zh-CN" altLang="en-US" sz="3200" b="1" kern="0" dirty="0">
                <a:solidFill>
                  <a:prstClr val="black"/>
                </a:solidFill>
                <a:latin typeface="楷体" panose="02010609060101010101" pitchFamily="49" charset="-122"/>
                <a:ea typeface="楷体" panose="02010609060101010101" pitchFamily="49" charset="-122"/>
                <a:cs typeface="Times New Roman" panose="02020603050405020304" pitchFamily="18" charset="0"/>
              </a:rPr>
              <a:t>）原因：曹植认为瘟疫是因为阴阳失位，寒暑错时产生的。态度或行为：反对用符箓压制瘟疫，认为“民悬符厌之，亦可笑”</a:t>
            </a:r>
          </a:p>
        </p:txBody>
      </p:sp>
    </p:spTree>
    <p:extLst>
      <p:ext uri="{BB962C8B-B14F-4D97-AF65-F5344CB8AC3E}">
        <p14:creationId xmlns:p14="http://schemas.microsoft.com/office/powerpoint/2010/main" val="37371166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3">
                                            <p:txEl>
                                              <p:pRg st="1" end="1"/>
                                            </p:txEl>
                                          </p:spTgt>
                                        </p:tgtEl>
                                        <p:attrNameLst>
                                          <p:attrName>style.visibility</p:attrName>
                                        </p:attrNameLst>
                                      </p:cBhvr>
                                      <p:to>
                                        <p:strVal val="visible"/>
                                      </p:to>
                                    </p:set>
                                    <p:anim calcmode="lin" valueType="num">
                                      <p:cBhvr additive="base">
                                        <p:cTn id="7" dur="500" fill="hold"/>
                                        <p:tgtEl>
                                          <p:spTgt spid="7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3">
                                            <p:txEl>
                                              <p:pRg st="2" end="2"/>
                                            </p:txEl>
                                          </p:spTgt>
                                        </p:tgtEl>
                                        <p:attrNameLst>
                                          <p:attrName>style.visibility</p:attrName>
                                        </p:attrNameLst>
                                      </p:cBhvr>
                                      <p:to>
                                        <p:strVal val="visible"/>
                                      </p:to>
                                    </p:set>
                                    <p:anim calcmode="lin" valueType="num">
                                      <p:cBhvr additive="base">
                                        <p:cTn id="13" dur="500" fill="hold"/>
                                        <p:tgtEl>
                                          <p:spTgt spid="7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5ECCD"/>
        </a:solidFill>
        <a:effectLst/>
      </p:bgPr>
    </p:bg>
    <p:spTree>
      <p:nvGrpSpPr>
        <p:cNvPr id="1" name=""/>
        <p:cNvGrpSpPr/>
        <p:nvPr/>
      </p:nvGrpSpPr>
      <p:grpSpPr>
        <a:xfrm>
          <a:off x="0" y="0"/>
          <a:ext cx="0" cy="0"/>
          <a:chOff x="0" y="0"/>
          <a:chExt cx="0" cy="0"/>
        </a:xfrm>
      </p:grpSpPr>
      <p:sp>
        <p:nvSpPr>
          <p:cNvPr id="2" name="矩形 1"/>
          <p:cNvSpPr/>
          <p:nvPr/>
        </p:nvSpPr>
        <p:spPr>
          <a:xfrm>
            <a:off x="0" y="767444"/>
            <a:ext cx="12192000" cy="5094514"/>
          </a:xfrm>
          <a:prstGeom prst="rect">
            <a:avLst/>
          </a:prstGeom>
          <a:solidFill>
            <a:srgbClr val="A06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0145940" y="4778098"/>
            <a:ext cx="1790700" cy="1790700"/>
            <a:chOff x="827948" y="-133711"/>
            <a:chExt cx="2615000" cy="2615000"/>
          </a:xfrm>
        </p:grpSpPr>
        <p:sp>
          <p:nvSpPr>
            <p:cNvPr id="4" name="椭圆 3"/>
            <p:cNvSpPr/>
            <p:nvPr/>
          </p:nvSpPr>
          <p:spPr>
            <a:xfrm>
              <a:off x="827948" y="-133711"/>
              <a:ext cx="2615000" cy="2615000"/>
            </a:xfrm>
            <a:prstGeom prst="ellipse">
              <a:avLst/>
            </a:prstGeom>
            <a:solidFill>
              <a:schemeClr val="bg1"/>
            </a:solidFill>
            <a:ln w="57150">
              <a:noFill/>
            </a:ln>
            <a:effectLst>
              <a:outerShdw blurRad="50800" dist="508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stretch>
              <a:fillRect/>
            </a:stretch>
          </p:blipFill>
          <p:spPr>
            <a:xfrm>
              <a:off x="864322" y="-94289"/>
              <a:ext cx="2542252" cy="2536156"/>
            </a:xfrm>
            <a:prstGeom prst="rect">
              <a:avLst/>
            </a:prstGeom>
          </p:spPr>
        </p:pic>
      </p:grpSp>
      <p:sp>
        <p:nvSpPr>
          <p:cNvPr id="9" name="文本框 8">
            <a:extLst>
              <a:ext uri="{FF2B5EF4-FFF2-40B4-BE49-F238E27FC236}">
                <a16:creationId xmlns:a16="http://schemas.microsoft.com/office/drawing/2014/main" id="{75086C54-E560-4552-B0E3-D51E46D1CE54}"/>
              </a:ext>
            </a:extLst>
          </p:cNvPr>
          <p:cNvSpPr txBox="1"/>
          <p:nvPr/>
        </p:nvSpPr>
        <p:spPr>
          <a:xfrm>
            <a:off x="0" y="2332546"/>
            <a:ext cx="12192000" cy="219290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3200" b="1" kern="0" dirty="0">
                <a:solidFill>
                  <a:schemeClr val="bg1"/>
                </a:solidFill>
                <a:latin typeface="楷体" panose="02010609060101010101" pitchFamily="49" charset="-122"/>
                <a:ea typeface="楷体" panose="02010609060101010101" pitchFamily="49" charset="-122"/>
                <a:cs typeface="Times New Roman" panose="02020603050405020304" pitchFamily="18" charset="0"/>
              </a:rPr>
              <a:t>（</a:t>
            </a:r>
            <a:r>
              <a:rPr lang="en-US" altLang="zh-CN" sz="3200" b="1" kern="0" dirty="0">
                <a:solidFill>
                  <a:schemeClr val="bg1"/>
                </a:solidFill>
                <a:latin typeface="楷体" panose="02010609060101010101" pitchFamily="49" charset="-122"/>
                <a:ea typeface="楷体" panose="02010609060101010101" pitchFamily="49" charset="-122"/>
                <a:cs typeface="Times New Roman" panose="02020603050405020304" pitchFamily="18" charset="0"/>
              </a:rPr>
              <a:t>3</a:t>
            </a:r>
            <a:r>
              <a:rPr lang="zh-CN" altLang="en-US" sz="3200" b="1" kern="0" dirty="0">
                <a:solidFill>
                  <a:schemeClr val="bg1"/>
                </a:solidFill>
                <a:latin typeface="楷体" panose="02010609060101010101" pitchFamily="49" charset="-122"/>
                <a:ea typeface="楷体" panose="02010609060101010101" pitchFamily="49" charset="-122"/>
                <a:cs typeface="Times New Roman" panose="02020603050405020304" pitchFamily="18" charset="0"/>
              </a:rPr>
              <a:t>）原因：太祖道武帝认为瘟疫是天命安排的。 态度或行为：尽管瘟疫是天命安排的，无法避免，但更强调要尽人力做好当前，“在吾所以抚之”，派兵“袭中山”。</a:t>
            </a:r>
            <a:endParaRPr lang="en-US" altLang="zh-CN" sz="3200" b="1" kern="0" dirty="0">
              <a:solidFill>
                <a:schemeClr val="bg1"/>
              </a:solidFill>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244185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3400</TotalTime>
  <Words>2813</Words>
  <Application>Microsoft Office PowerPoint</Application>
  <PresentationFormat>宽屏</PresentationFormat>
  <Paragraphs>92</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隶书</vt:lpstr>
      <vt:lpstr>Arial</vt:lpstr>
      <vt:lpstr>楷体</vt:lpstr>
      <vt:lpstr>等线</vt:lpstr>
      <vt:lpstr>Arial</vt:lpstr>
      <vt:lpstr>宋体</vt:lpstr>
      <vt:lpstr>Calibri</vt:lpstr>
      <vt:lpstr>华文仿宋</vt:lpstr>
      <vt:lpstr>华文新魏</vt:lpstr>
      <vt:lpstr>Calibri Light</vt:lpstr>
      <vt:lpstr>黑体</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奈森设计</dc:title>
  <dc:creator>奈森设计</dc:creator>
  <cp:lastModifiedBy>zhao</cp:lastModifiedBy>
  <cp:revision>613</cp:revision>
  <dcterms:created xsi:type="dcterms:W3CDTF">2016-03-08T07:05:27Z</dcterms:created>
  <dcterms:modified xsi:type="dcterms:W3CDTF">2020-07-01T08:46:18Z</dcterms:modified>
</cp:coreProperties>
</file>