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536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28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9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07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037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3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37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539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676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75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11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1079E-BBEB-4648-BD42-9502886104B8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66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447040"/>
            <a:ext cx="120802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阅读下面材料，根据材料内容写作。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10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30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日，深圳南山外国语集团高级中学发布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2021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届毕业生拟聘名单，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个录取者中，有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人毕业自清华，北大，期中有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13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人为清北本硕连读，另外一人为北师大本硕连读，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人均为硕士以上学历。北京青年报记者看到，新老师们的条件好的亮瞎人眼，个个都是学霸级的大咖，还有各种荣誉、奖项加持。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对于这种现象，你有什么思考？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9990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2039600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阅读下面材料，根据材料内容写作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10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30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日，深圳南山外国语集团高级中学发布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2021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届毕业生拟聘名单，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个录取者中，有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人毕业自清华，北大，期中有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13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人为清北本硕连读，另外一人为北师大本硕连读，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人均为硕士以上学历。北京青年报记者看到，新老师们的条件好的亮瞎人眼，个个都是学霸级的大咖，还有各种荣誉、奖项加持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。有网友认为，一流高校优秀毕业生蜂拥进入中学任教，是“大材小用”，造成人才浪费，也有网友认为，个人职业选择自有其选择，不必过度解读。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对网友们的评价，你有怎样的看法？请写出你的感悟与思考。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968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262</Words>
  <Application>Microsoft Office PowerPoint</Application>
  <PresentationFormat>宽屏</PresentationFormat>
  <Paragraphs>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ThinkPad</cp:lastModifiedBy>
  <cp:revision>2</cp:revision>
  <dcterms:created xsi:type="dcterms:W3CDTF">2021-11-22T12:54:52Z</dcterms:created>
  <dcterms:modified xsi:type="dcterms:W3CDTF">2021-11-22T12:59:31Z</dcterms:modified>
</cp:coreProperties>
</file>