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13"/>
  </p:handoutMasterIdLst>
  <p:sldIdLst>
    <p:sldId id="257" r:id="rId3"/>
    <p:sldId id="258" r:id="rId5"/>
    <p:sldId id="259" r:id="rId6"/>
    <p:sldId id="261" r:id="rId7"/>
    <p:sldId id="262" r:id="rId8"/>
    <p:sldId id="265" r:id="rId9"/>
    <p:sldId id="266" r:id="rId10"/>
    <p:sldId id="267" r:id="rId11"/>
    <p:sldId id="264" r:id="rId1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47"/>
        <p:guide pos="3766"/>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6" Type="http://schemas.openxmlformats.org/officeDocument/2006/relationships/tableStyles" Target="tableStyles.xml"/><Relationship Id="rId15" Type="http://schemas.openxmlformats.org/officeDocument/2006/relationships/viewProps" Target="viewProps.xml"/><Relationship Id="rId14" Type="http://schemas.openxmlformats.org/officeDocument/2006/relationships/presProps" Target="presProps.xml"/><Relationship Id="rId13" Type="http://schemas.openxmlformats.org/officeDocument/2006/relationships/handoutMaster" Target="handoutMasters/handoutMaster1.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2" name="幻灯片图像占位符 1"/>
          <p:cNvSpPr>
            <a:spLocks noGrp="1" noRot="1" noChangeAspect="1" noTextEdit="1"/>
          </p:cNvSpPr>
          <p:nvPr>
            <p:ph type="sldImg"/>
          </p:nvPr>
        </p:nvSpPr>
        <p:spPr/>
      </p:sp>
      <p:sp>
        <p:nvSpPr>
          <p:cNvPr id="15363" name="备注占位符 2"/>
          <p:cNvSpPr>
            <a:spLocks noGrp="1"/>
          </p:cNvSpPr>
          <p:nvPr>
            <p:ph type="body" idx="1"/>
          </p:nvPr>
        </p:nvSpPr>
        <p:spPr/>
        <p:txBody>
          <a:bodyPr wrap="square" lIns="91440" tIns="45720" rIns="91440" bIns="45720" anchor="ctr"/>
          <a:p>
            <a:pPr lvl="0"/>
            <a:r>
              <a:rPr lang="en-US" altLang="zh-CN" dirty="0"/>
              <a:t>Class begins. Good morning, class. Today we are going to learn about Unit 3 computers. </a:t>
            </a:r>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5A115F97-A22E-4410-AFAE-BCAD08B65CAF}"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幻灯片图像占位符 1"/>
          <p:cNvSpPr>
            <a:spLocks noGrp="1" noRot="1" noChangeAspect="1" noTextEdit="1"/>
          </p:cNvSpPr>
          <p:nvPr>
            <p:ph type="sldImg"/>
          </p:nvPr>
        </p:nvSpPr>
        <p:spPr/>
      </p:sp>
      <p:sp>
        <p:nvSpPr>
          <p:cNvPr id="17411" name="备注占位符 2"/>
          <p:cNvSpPr>
            <a:spLocks noGrp="1"/>
          </p:cNvSpPr>
          <p:nvPr>
            <p:ph type="body" idx="1"/>
          </p:nvPr>
        </p:nvSpPr>
        <p:spPr/>
        <p:txBody>
          <a:bodyPr wrap="square" lIns="91440" tIns="45720" rIns="91440" bIns="45720" anchor="ctr"/>
          <a:p>
            <a:pPr lvl="0"/>
            <a:r>
              <a:rPr lang="en-US" altLang="zh-CN" dirty="0"/>
              <a:t>So, please think about this question: where can you find computer? How many kinds of them can you name? Ok, the first one is a desktop, what about the second one, yes, a laptop. This is the third one. What is it? Yes, a tablet. For example, an Ipad. What about this one? An iphone, a smartphone. Yes, a robot. You can find a computer inside a robot, right</a:t>
            </a:r>
            <a:r>
              <a:rPr lang="zh-CN" altLang="en-US" dirty="0"/>
              <a:t>？ </a:t>
            </a:r>
            <a:r>
              <a:rPr lang="en-US" altLang="zh-CN" dirty="0"/>
              <a:t>This robot is named Sophia. </a:t>
            </a:r>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EF946CD-6CA5-42AA-A3C1-DB37569FE1E5}"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8" name="幻灯片图像占位符 1"/>
          <p:cNvSpPr>
            <a:spLocks noGrp="1" noRot="1" noChangeAspect="1" noTextEdit="1"/>
          </p:cNvSpPr>
          <p:nvPr>
            <p:ph type="sldImg"/>
          </p:nvPr>
        </p:nvSpPr>
        <p:spPr/>
      </p:sp>
      <p:sp>
        <p:nvSpPr>
          <p:cNvPr id="19459" name="备注占位符 2"/>
          <p:cNvSpPr>
            <a:spLocks noGrp="1"/>
          </p:cNvSpPr>
          <p:nvPr>
            <p:ph type="body" idx="1"/>
          </p:nvPr>
        </p:nvSpPr>
        <p:spPr/>
        <p:txBody>
          <a:bodyPr wrap="square" lIns="91440" tIns="45720" rIns="91440" bIns="45720" anchor="ctr"/>
          <a:p>
            <a:pPr lvl="0"/>
            <a:r>
              <a:rPr lang="en-US" altLang="zh-CN" dirty="0"/>
              <a:t>Sophia is a kind of computer. She is created in 2015 and then became a citizen of Saudi</a:t>
            </a:r>
            <a:r>
              <a:rPr lang="zh-CN" altLang="en-US" dirty="0"/>
              <a:t> </a:t>
            </a:r>
            <a:r>
              <a:rPr lang="en-US" altLang="zh-CN" dirty="0"/>
              <a:t>['saʊdɪ] Arabia[əˈreibjə] in 2017. Now, let’s watch a video about this amazing robot. </a:t>
            </a:r>
            <a:endParaRPr lang="en-US" altLang="zh-CN" dirty="0"/>
          </a:p>
          <a:p>
            <a:pPr lvl="0"/>
            <a:r>
              <a:rPr lang="en-US" altLang="zh-CN" dirty="0"/>
              <a:t>So do you think Sophia. Yes. She is so smart because of the computer in the head. Right? So computers are very powerful. So do you think computers can make lives better? To answer this question, we need to know more about computers. So, now let’s go on to read the article: computer facts. </a:t>
            </a:r>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28C3CE49-CB3C-457E-8110-6ADB0CDACFDE}"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4" name="幻灯片图像占位符 1"/>
          <p:cNvSpPr>
            <a:spLocks noGrp="1" noRot="1" noChangeAspect="1" noTextEdit="1"/>
          </p:cNvSpPr>
          <p:nvPr>
            <p:ph type="sldImg"/>
          </p:nvPr>
        </p:nvSpPr>
        <p:spPr/>
      </p:sp>
      <p:sp>
        <p:nvSpPr>
          <p:cNvPr id="23555" name="备注占位符 2"/>
          <p:cNvSpPr>
            <a:spLocks noGrp="1"/>
          </p:cNvSpPr>
          <p:nvPr>
            <p:ph type="body" idx="1"/>
          </p:nvPr>
        </p:nvSpPr>
        <p:spPr/>
        <p:txBody>
          <a:bodyPr wrap="square" lIns="91440" tIns="45720" rIns="91440" bIns="45720" anchor="ctr"/>
          <a:p>
            <a:pPr lvl="0"/>
            <a:r>
              <a:rPr lang="en-US" altLang="zh-CN" dirty="0"/>
              <a:t>So, now let’s read the text. How many parts are the text divided into?  3 parts. How do you know</a:t>
            </a:r>
            <a:r>
              <a:rPr lang="zh-CN" altLang="en-US" dirty="0"/>
              <a:t>？ </a:t>
            </a:r>
            <a:r>
              <a:rPr lang="en-US" altLang="zh-CN" dirty="0"/>
              <a:t>Because there are three subheading. So here is another reading tip for you: What is the use of a sub-heading? A sub-heading usually tells us the topic of the paragraph below it. </a:t>
            </a:r>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DC1BAEF3-9FE0-4E11-9402-7C2B6CC8396F}"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幻灯片图像占位符 1"/>
          <p:cNvSpPr>
            <a:spLocks noGrp="1" noRot="1" noChangeAspect="1" noTextEdit="1"/>
          </p:cNvSpPr>
          <p:nvPr>
            <p:ph type="sldImg"/>
          </p:nvPr>
        </p:nvSpPr>
        <p:spPr/>
      </p:sp>
      <p:sp>
        <p:nvSpPr>
          <p:cNvPr id="25603" name="备注占位符 2"/>
          <p:cNvSpPr>
            <a:spLocks noGrp="1"/>
          </p:cNvSpPr>
          <p:nvPr>
            <p:ph type="body" idx="1"/>
          </p:nvPr>
        </p:nvSpPr>
        <p:spPr/>
        <p:txBody>
          <a:bodyPr wrap="square" lIns="91440" tIns="45720" rIns="91440" bIns="45720" anchor="ctr"/>
          <a:p>
            <a:pPr lvl="0"/>
            <a:r>
              <a:rPr lang="en-US" altLang="zh-CN" dirty="0"/>
              <a:t>This exercise is in your handout, can you find it? Good. Can you fill in the blank. Any different ideas? Ok. The first computers were very big. And  now computers are smaller. So what does it talk about</a:t>
            </a:r>
            <a:r>
              <a:rPr lang="zh-CN" altLang="en-US" dirty="0"/>
              <a:t>？ </a:t>
            </a:r>
            <a:r>
              <a:rPr lang="en-US" altLang="zh-CN" dirty="0"/>
              <a:t>Type of computers or size of computers? Very good.  Part 2</a:t>
            </a:r>
            <a:r>
              <a:rPr lang="zh-CN" altLang="en-US" dirty="0"/>
              <a:t>： </a:t>
            </a:r>
            <a:r>
              <a:rPr lang="en-US" altLang="zh-CN" dirty="0"/>
              <a:t>how to fill in the blank. Pay attention to the sub-heading. “What can we do with computers”. We use computers to talk about a lot of things. So this part is about the uses of computers. Part 3: Yes, the relationship.(</a:t>
            </a:r>
            <a:r>
              <a:rPr lang="zh-CN" altLang="en-US" dirty="0"/>
              <a:t>要去巡视，问学生知不知道。。</a:t>
            </a:r>
            <a:r>
              <a:rPr lang="en-US" altLang="zh-CN" dirty="0"/>
              <a:t>)</a:t>
            </a:r>
            <a:endParaRPr lang="en-US" altLang="zh-CN" dirty="0"/>
          </a:p>
          <a:p>
            <a:pPr lvl="0"/>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D47EBE1-5ABD-495A-AA47-E53D445ADD1D}"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幻灯片图像占位符 1"/>
          <p:cNvSpPr>
            <a:spLocks noGrp="1" noRot="1" noChangeAspect="1" noTextEdit="1"/>
          </p:cNvSpPr>
          <p:nvPr>
            <p:ph type="sldImg"/>
          </p:nvPr>
        </p:nvSpPr>
        <p:spPr/>
      </p:sp>
      <p:sp>
        <p:nvSpPr>
          <p:cNvPr id="27651" name="备注占位符 2"/>
          <p:cNvSpPr>
            <a:spLocks noGrp="1"/>
          </p:cNvSpPr>
          <p:nvPr>
            <p:ph type="body" idx="1"/>
          </p:nvPr>
        </p:nvSpPr>
        <p:spPr/>
        <p:txBody>
          <a:bodyPr wrap="square" lIns="91440" tIns="45720" rIns="91440" bIns="45720" anchor="ctr"/>
          <a:p>
            <a:pPr lvl="0"/>
            <a:r>
              <a:rPr lang="en-US" altLang="zh-CN" dirty="0"/>
              <a:t>Now, please read the first carefully. </a:t>
            </a:r>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38D6949-032A-4584-838A-1C78899EEB91}"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8" name="幻灯片图像占位符 1"/>
          <p:cNvSpPr>
            <a:spLocks noGrp="1" noRot="1" noChangeAspect="1" noTextEdit="1"/>
          </p:cNvSpPr>
          <p:nvPr>
            <p:ph type="sldImg"/>
          </p:nvPr>
        </p:nvSpPr>
        <p:spPr/>
      </p:sp>
      <p:sp>
        <p:nvSpPr>
          <p:cNvPr id="29699" name="备注占位符 2"/>
          <p:cNvSpPr>
            <a:spLocks noGrp="1"/>
          </p:cNvSpPr>
          <p:nvPr>
            <p:ph type="body" idx="1"/>
          </p:nvPr>
        </p:nvSpPr>
        <p:spPr/>
        <p:txBody>
          <a:bodyPr wrap="square" lIns="91440" tIns="45720" rIns="91440" bIns="45720" anchor="ctr"/>
          <a:p>
            <a:pPr lvl="0"/>
            <a:r>
              <a:rPr lang="en-US" altLang="zh-CN" dirty="0"/>
              <a:t>Now,</a:t>
            </a:r>
            <a:r>
              <a:rPr lang="zh-CN" altLang="en-US" dirty="0"/>
              <a:t> </a:t>
            </a:r>
            <a:r>
              <a:rPr lang="en-US" altLang="zh-CN" dirty="0"/>
              <a:t>please</a:t>
            </a:r>
            <a:r>
              <a:rPr lang="zh-CN" altLang="en-US" dirty="0"/>
              <a:t> </a:t>
            </a:r>
            <a:r>
              <a:rPr lang="en-US" altLang="zh-CN" dirty="0"/>
              <a:t>read</a:t>
            </a:r>
            <a:r>
              <a:rPr lang="zh-CN" altLang="en-US" dirty="0"/>
              <a:t> </a:t>
            </a:r>
            <a:r>
              <a:rPr lang="en-US" altLang="zh-CN" dirty="0"/>
              <a:t>the</a:t>
            </a:r>
            <a:r>
              <a:rPr lang="zh-CN" altLang="en-US" dirty="0"/>
              <a:t> </a:t>
            </a:r>
            <a:r>
              <a:rPr lang="en-US" altLang="zh-CN" dirty="0"/>
              <a:t>second</a:t>
            </a:r>
            <a:r>
              <a:rPr lang="zh-CN" altLang="en-US" dirty="0"/>
              <a:t> </a:t>
            </a:r>
            <a:r>
              <a:rPr lang="en-US" altLang="zh-CN" dirty="0"/>
              <a:t>part</a:t>
            </a:r>
            <a:r>
              <a:rPr lang="zh-CN" altLang="en-US" dirty="0"/>
              <a:t> </a:t>
            </a:r>
            <a:r>
              <a:rPr lang="en-US" altLang="zh-CN" dirty="0"/>
              <a:t>and</a:t>
            </a:r>
            <a:r>
              <a:rPr lang="zh-CN" altLang="en-US" dirty="0"/>
              <a:t> </a:t>
            </a:r>
            <a:r>
              <a:rPr lang="en-US" altLang="zh-CN" dirty="0"/>
              <a:t>then</a:t>
            </a:r>
            <a:r>
              <a:rPr lang="zh-CN" altLang="en-US" dirty="0"/>
              <a:t> </a:t>
            </a:r>
            <a:r>
              <a:rPr lang="en-US" altLang="zh-CN" dirty="0"/>
              <a:t>complete</a:t>
            </a:r>
            <a:r>
              <a:rPr lang="zh-CN" altLang="en-US" dirty="0"/>
              <a:t> </a:t>
            </a:r>
            <a:r>
              <a:rPr lang="en-US" altLang="zh-CN" dirty="0"/>
              <a:t>the</a:t>
            </a:r>
            <a:r>
              <a:rPr lang="zh-CN" altLang="en-US" dirty="0"/>
              <a:t> </a:t>
            </a:r>
            <a:r>
              <a:rPr lang="en-US" altLang="zh-CN" dirty="0"/>
              <a:t>table</a:t>
            </a:r>
            <a:r>
              <a:rPr lang="zh-CN" altLang="en-US" dirty="0"/>
              <a:t> </a:t>
            </a:r>
            <a:r>
              <a:rPr lang="en-US" altLang="zh-CN" dirty="0"/>
              <a:t>below.</a:t>
            </a:r>
            <a:r>
              <a:rPr lang="zh-CN" altLang="en-US" dirty="0"/>
              <a:t> </a:t>
            </a:r>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FFF9F799-D343-4F93-8586-A943571FD5DE}"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2" name="幻灯片图像占位符 1"/>
          <p:cNvSpPr>
            <a:spLocks noGrp="1" noRot="1" noChangeAspect="1" noTextEdit="1"/>
          </p:cNvSpPr>
          <p:nvPr>
            <p:ph type="sldImg"/>
          </p:nvPr>
        </p:nvSpPr>
        <p:spPr/>
      </p:sp>
      <p:sp>
        <p:nvSpPr>
          <p:cNvPr id="25603" name="备注占位符 2"/>
          <p:cNvSpPr>
            <a:spLocks noGrp="1"/>
          </p:cNvSpPr>
          <p:nvPr>
            <p:ph type="body" idx="1"/>
          </p:nvPr>
        </p:nvSpPr>
        <p:spPr/>
        <p:txBody>
          <a:bodyPr wrap="square" lIns="91440" tIns="45720" rIns="91440" bIns="45720" anchor="ctr"/>
          <a:p>
            <a:pPr lvl="0"/>
            <a:r>
              <a:rPr lang="en-US" altLang="zh-CN" dirty="0"/>
              <a:t>This exercise is in your handout, can you find it? Good. Can you fill in the blank. Any different ideas? Ok. The first computers were very big. And  now computers are smaller. So what does it talk about</a:t>
            </a:r>
            <a:r>
              <a:rPr lang="zh-CN" altLang="en-US" dirty="0"/>
              <a:t>？ </a:t>
            </a:r>
            <a:r>
              <a:rPr lang="en-US" altLang="zh-CN" dirty="0"/>
              <a:t>Type of computers or size of computers? Very good.  Part 2</a:t>
            </a:r>
            <a:r>
              <a:rPr lang="zh-CN" altLang="en-US" dirty="0"/>
              <a:t>： </a:t>
            </a:r>
            <a:r>
              <a:rPr lang="en-US" altLang="zh-CN" dirty="0"/>
              <a:t>how to fill in the blank. Pay attention to the sub-heading. “What can we do with computers”. We use computers to talk about a lot of things. So this part is about the uses of computers. Part 3: Yes, the relationship.(</a:t>
            </a:r>
            <a:r>
              <a:rPr lang="zh-CN" altLang="en-US" dirty="0"/>
              <a:t>要去巡视，问学生知不知道。。</a:t>
            </a:r>
            <a:r>
              <a:rPr lang="en-US" altLang="zh-CN" dirty="0"/>
              <a:t>)</a:t>
            </a:r>
            <a:endParaRPr lang="en-US" altLang="zh-CN" dirty="0"/>
          </a:p>
          <a:p>
            <a:pPr lvl="0"/>
            <a:endParaRPr lang="zh-CN" altLang="en-US" dirty="0"/>
          </a:p>
        </p:txBody>
      </p:sp>
      <p:sp>
        <p:nvSpPr>
          <p:cNvPr id="4" name="灯片编号占位符 3"/>
          <p:cNvSpPr txBox="1">
            <a:spLocks noGrp="1"/>
          </p:cNvSpPr>
          <p:nvPr>
            <p:ph type="sldNum" sz="quarter"/>
          </p:nvPr>
        </p:nvSpPr>
        <p:spPr bwMode="auto"/>
        <p:txBody>
          <a:bodyPr wrap="square" lIns="91440" tIns="45720" rIns="91440" bIns="45720" numCol="1" anchor="b" anchorCtr="0" compatLnSpc="1"/>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7D47EBE1-5ABD-495A-AA47-E53D445ADD1D}" type="slidenum">
              <a:rPr kumimoji="0" lang="zh-CN" altLang="en-US" sz="1200" b="0" i="0" u="none" strike="noStrike" kern="1200" cap="none" spc="0" normalizeH="0" baseline="0" noProof="1" smtClean="0">
                <a:ln>
                  <a:noFill/>
                </a:ln>
                <a:solidFill>
                  <a:schemeClr val="tx1"/>
                </a:solidFill>
                <a:effectLst/>
                <a:uLnTx/>
                <a:uFillTx/>
                <a:latin typeface="Arial" panose="020B060402020202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noProof="1"/>
              <a:t>单击此处编辑母版副标题样式</a:t>
            </a:r>
            <a:endParaRPr lang="zh-CN" altLang="en-US" noProof="1"/>
          </a:p>
        </p:txBody>
      </p:sp>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4C33187B-ED14-4AC1-87F7-CE9FBE6492AA}"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C6C47C36-07E3-4238-B7D4-3F29EF8DB181}"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963084" y="4406900"/>
            <a:ext cx="10363200" cy="1362075"/>
          </a:xfrm>
        </p:spPr>
        <p:txBody>
          <a:bodyPr anchor="t"/>
          <a:lstStyle>
            <a:lvl1pPr algn="l">
              <a:defRPr sz="4000" b="1" cap="all"/>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noProof="1"/>
              <a:t>单击此处编辑母版文本样式</a:t>
            </a:r>
            <a:endParaRPr lang="zh-CN" altLang="en-US" noProof="1"/>
          </a:p>
        </p:txBody>
      </p:sp>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63A384E1-6442-4508-8CB3-A8014A80CBFB}"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nvPr>
        </p:nvSpPr>
        <p:spPr>
          <a:xfrm>
            <a:off x="609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nvPr>
        </p:nvSpPr>
        <p:spPr>
          <a:xfrm>
            <a:off x="6197600" y="1600200"/>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noChangeArrowheads="1"/>
          </p:cNvSpPr>
          <p:nvPr>
            <p:ph type="dt" sz="half" idx="1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8FDA1A9D-B334-424B-9BB0-C71F64091174}"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4" name="内容占位符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nvPr>
        </p:nvSpPr>
        <p:spPr>
          <a:xfrm>
            <a:off x="6193367"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nvPr>
        </p:nvSpPr>
        <p:spPr>
          <a:xfrm>
            <a:off x="6193367"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noChangeArrowheads="1"/>
          </p:cNvSpPr>
          <p:nvPr>
            <p:ph type="dt" sz="half" idx="1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1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1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0A698538-24CE-4540-A912-6216D3EC3E61}"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0A8C80C9-6B0A-437F-AFFA-3ED3D9E8DAD1}"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bg>
      <p:bgPr>
        <a:blipFill rotWithShape="0">
          <a:blip r:embed="rId2"/>
          <a:stretch>
            <a:fillRect/>
          </a:stretch>
        </a:blipFill>
        <a:effectLst/>
      </p:bgPr>
    </p:bg>
    <p:spTree>
      <p:nvGrpSpPr>
        <p:cNvPr id="1" name=""/>
        <p:cNvGrpSpPr/>
        <p:nvPr/>
      </p:nvGrpSpPr>
      <p:grpSpPr>
        <a:xfrm>
          <a:off x="0" y="0"/>
          <a:ext cx="0" cy="0"/>
          <a:chOff x="0" y="0"/>
          <a:chExt cx="0" cy="0"/>
        </a:xfrm>
      </p:grpSpPr>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4C6802E0-EB3E-4717-977C-3C401F0E5DAB}"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084" cy="1162050"/>
          </a:xfrm>
        </p:spPr>
        <p:txBody>
          <a:bodyPr anchor="b"/>
          <a:lstStyle>
            <a:lvl1pPr algn="l">
              <a:defRPr sz="2000" b="1"/>
            </a:lvl1pPr>
          </a:lstStyle>
          <a:p>
            <a:r>
              <a:rPr lang="zh-CN" altLang="en-US" noProof="1"/>
              <a:t>单击此处编辑母版标题样式</a:t>
            </a:r>
            <a:endParaRPr lang="zh-CN" altLang="en-US" noProof="1"/>
          </a:p>
        </p:txBody>
      </p:sp>
      <p:sp>
        <p:nvSpPr>
          <p:cNvPr id="3" name="内容占位符 2"/>
          <p:cNvSpPr>
            <a:spLocks noGrp="1"/>
          </p:cNvSpPr>
          <p:nvPr>
            <p:ph idx="1"/>
          </p:nvPr>
        </p:nvSpPr>
        <p:spPr>
          <a:xfrm>
            <a:off x="4766733" y="273050"/>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nvPr>
        </p:nvSpPr>
        <p:spPr>
          <a:xfrm>
            <a:off x="609600" y="1435100"/>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7" name="日期占位符 3"/>
          <p:cNvSpPr>
            <a:spLocks noGrp="1" noChangeArrowheads="1"/>
          </p:cNvSpPr>
          <p:nvPr>
            <p:ph type="dt" sz="half" idx="1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242B0703-32A3-4FE2-8525-B935D9D8E7A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2389717" y="4800600"/>
            <a:ext cx="7315200" cy="566738"/>
          </a:xfrm>
        </p:spPr>
        <p:txBody>
          <a:bodyPr anchor="b"/>
          <a:lstStyle>
            <a:lvl1pPr algn="l">
              <a:defRPr sz="2000" b="1"/>
            </a:lvl1pPr>
          </a:lstStyle>
          <a:p>
            <a:r>
              <a:rPr lang="zh-CN" altLang="en-US" noProof="1"/>
              <a:t>单击此处编辑母版标题样式</a:t>
            </a:r>
            <a:endParaRPr lang="zh-CN" altLang="en-US" noProof="1"/>
          </a:p>
        </p:txBody>
      </p:sp>
      <p:sp>
        <p:nvSpPr>
          <p:cNvPr id="3" name="图片占位符 2"/>
          <p:cNvSpPr>
            <a:spLocks noGrp="1"/>
          </p:cNvSpPr>
          <p:nvPr>
            <p:ph type="pic" idx="1"/>
          </p:nvPr>
        </p:nvSpPr>
        <p:spPr>
          <a:xfrm>
            <a:off x="2389717" y="612775"/>
            <a:ext cx="73152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noProof="1"/>
              <a:t>单击此处编辑母版文本样式</a:t>
            </a:r>
            <a:endParaRPr lang="zh-CN" altLang="en-US" noProof="1"/>
          </a:p>
        </p:txBody>
      </p:sp>
      <p:sp>
        <p:nvSpPr>
          <p:cNvPr id="7" name="日期占位符 3"/>
          <p:cNvSpPr>
            <a:spLocks noGrp="1" noChangeArrowheads="1"/>
          </p:cNvSpPr>
          <p:nvPr>
            <p:ph type="dt" sz="half" idx="1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BFC7A44-4FA4-459E-A2F4-7077C186C341}"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F444B9DD-1DB4-429F-960E-CE736FF1AFCE}"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bg>
      <p:bgPr>
        <a:blipFill rotWithShape="0">
          <a:blip r:embed="rId2"/>
          <a:stretch>
            <a:fillRect/>
          </a:stretch>
        </a:blipFill>
        <a:effectLst/>
      </p:bgPr>
    </p:bg>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09600" y="274638"/>
            <a:ext cx="80264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3"/>
          <p:cNvSpPr>
            <a:spLocks noGrp="1" noChangeArrowheads="1"/>
          </p:cNvSpPr>
          <p:nvPr>
            <p:ph type="dt" sz="half" idx="2"/>
          </p:nvPr>
        </p:nvSpPr>
        <p:spPr bwMode="auto">
          <a:xfrm>
            <a:off x="609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8" name="页脚占位符 4"/>
          <p:cNvSpPr>
            <a:spLocks noGrp="1" noChangeArrowheads="1"/>
          </p:cNvSpPr>
          <p:nvPr>
            <p:ph type="ftr" sz="quarter" idx="3"/>
          </p:nvPr>
        </p:nvSpPr>
        <p:spPr bwMode="auto">
          <a:xfrm>
            <a:off x="4165600" y="6356350"/>
            <a:ext cx="3860800" cy="365125"/>
          </a:xfrm>
          <a:prstGeom prst="rect">
            <a:avLst/>
          </a:prstGeom>
        </p:spPr>
        <p:txBody>
          <a:bodyPr vert="horz" wrap="square" lIns="91440" tIns="45720" rIns="91440" bIns="45720" numCol="1" anchor="ctr" anchorCtr="0" compatLnSpc="1"/>
          <a:lstStyle>
            <a:lvl1pPr>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9" name="灯片编号占位符 5"/>
          <p:cNvSpPr>
            <a:spLocks noGrp="1" noChangeArrowheads="1"/>
          </p:cNvSpPr>
          <p:nvPr>
            <p:ph type="sldNum" sz="quarter" idx="4"/>
          </p:nvPr>
        </p:nvSpPr>
        <p:spPr bwMode="auto">
          <a:xfrm>
            <a:off x="8737600" y="6356350"/>
            <a:ext cx="2844800" cy="365125"/>
          </a:xfrm>
          <a:prstGeom prst="rect">
            <a:avLst/>
          </a:prstGeom>
        </p:spPr>
        <p:txBody>
          <a:bodyPr vert="horz" wrap="square" lIns="91440" tIns="45720" rIns="91440" bIns="45720" numCol="1" anchor="ctr" anchorCtr="0" compatLnSpc="1"/>
          <a:lstStyle>
            <a:lvl1pPr>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4207CDB3-0A60-42D7-9F32-49C34E695D51}"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sp>
        <p:nvSpPr>
          <p:cNvPr id="1026" name="标题占位符 1"/>
          <p:cNvSpPr>
            <a:spLocks noGrp="1"/>
          </p:cNvSpPr>
          <p:nvPr>
            <p:ph type="title"/>
          </p:nvPr>
        </p:nvSpPr>
        <p:spPr>
          <a:xfrm>
            <a:off x="609600" y="274638"/>
            <a:ext cx="109728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609600" y="1600200"/>
            <a:ext cx="109728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3"/>
          <p:cNvSpPr>
            <a:spLocks noGrp="1" noChangeArrowheads="1"/>
          </p:cNvSpPr>
          <p:nvPr>
            <p:ph type="dt" sz="half" idx="2"/>
          </p:nvPr>
        </p:nvSpPr>
        <p:spPr bwMode="auto">
          <a:xfrm>
            <a:off x="609600" y="6356350"/>
            <a:ext cx="2844800" cy="365125"/>
          </a:xfrm>
          <a:prstGeom prst="rect">
            <a:avLst/>
          </a:prstGeom>
          <a:noFill/>
          <a:ln>
            <a:noFill/>
          </a:ln>
        </p:spPr>
        <p:txBody>
          <a:bodyPr vert="horz" wrap="square" lIns="91440" tIns="45720" rIns="91440" bIns="45720" numCol="1" anchor="ctr" anchorCtr="0" compatLnSpc="1"/>
          <a:lstStyle>
            <a:lvl1pPr eaLnBrk="1" hangingPunct="1">
              <a:buFont typeface="Arial" panose="020B0604020202020204" pitchFamily="34" charset="0"/>
              <a:buNone/>
              <a:defRPr sz="1200">
                <a:solidFill>
                  <a:srgbClr val="898989"/>
                </a:solidFill>
                <a:latin typeface="+mn-lt"/>
              </a:defRPr>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1029" name="页脚占位符 4"/>
          <p:cNvSpPr>
            <a:spLocks noGrp="1" noChangeArrowheads="1"/>
          </p:cNvSpPr>
          <p:nvPr>
            <p:ph type="ftr" sz="quarter" idx="3"/>
          </p:nvPr>
        </p:nvSpPr>
        <p:spPr bwMode="auto">
          <a:xfrm>
            <a:off x="4165600" y="6356350"/>
            <a:ext cx="3860800" cy="365125"/>
          </a:xfrm>
          <a:prstGeom prst="rect">
            <a:avLst/>
          </a:prstGeom>
          <a:noFill/>
          <a:ln>
            <a:noFill/>
          </a:ln>
        </p:spPr>
        <p:txBody>
          <a:bodyPr vert="horz" wrap="square" lIns="91440" tIns="45720" rIns="91440" bIns="45720" numCol="1" anchor="ctr" anchorCtr="0" compatLnSpc="1"/>
          <a:lstStyle>
            <a:lvl1pPr algn="ctr" eaLnBrk="1" hangingPunct="1">
              <a:buFont typeface="Arial" panose="020B0604020202020204" pitchFamily="34" charset="0"/>
              <a:buNone/>
              <a:defRPr sz="1200">
                <a:solidFill>
                  <a:srgbClr val="898989"/>
                </a:solidFill>
                <a:latin typeface="+mn-lt"/>
              </a:defRPr>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0">
              <a:ln>
                <a:noFill/>
              </a:ln>
              <a:solidFill>
                <a:srgbClr val="898989"/>
              </a:solidFill>
              <a:effectLst/>
              <a:uLnTx/>
              <a:uFillTx/>
              <a:latin typeface="+mn-lt"/>
              <a:ea typeface="宋体" panose="02010600030101010101" pitchFamily="2" charset="-122"/>
              <a:cs typeface="+mn-cs"/>
            </a:endParaRPr>
          </a:p>
        </p:txBody>
      </p:sp>
      <p:sp>
        <p:nvSpPr>
          <p:cNvPr id="1030" name="灯片编号占位符 5"/>
          <p:cNvSpPr>
            <a:spLocks noGrp="1" noChangeArrowheads="1"/>
          </p:cNvSpPr>
          <p:nvPr>
            <p:ph type="sldNum" sz="quarter" idx="4"/>
          </p:nvPr>
        </p:nvSpPr>
        <p:spPr bwMode="auto">
          <a:xfrm>
            <a:off x="8737600" y="6356350"/>
            <a:ext cx="2844800" cy="365125"/>
          </a:xfrm>
          <a:prstGeom prst="rect">
            <a:avLst/>
          </a:prstGeom>
          <a:noFill/>
          <a:ln>
            <a:noFill/>
          </a:ln>
        </p:spPr>
        <p:txBody>
          <a:bodyPr vert="horz" wrap="square" lIns="91440" tIns="45720" rIns="91440" bIns="45720" numCol="1" anchor="ctr" anchorCtr="0" compatLnSpc="1"/>
          <a:lstStyle>
            <a:lvl1pPr algn="r" eaLnBrk="1" hangingPunct="1">
              <a:buFont typeface="Arial" panose="020B0604020202020204" pitchFamily="34" charset="0"/>
              <a:buNone/>
              <a:defRPr sz="1200" noProof="1">
                <a:solidFill>
                  <a:srgbClr val="898989"/>
                </a:solidFill>
                <a:ea typeface="宋体" panose="02010600030101010101" pitchFamily="2" charset="-122"/>
                <a:cs typeface="+mn-ea"/>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99B6D35F-DC21-4442-839B-15C17397A231}"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ea"/>
              </a:rPr>
            </a:fld>
            <a:endPar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vl6pPr marL="25146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6pPr>
      <a:lvl7pPr marL="29718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7pPr>
      <a:lvl8pPr marL="34290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8pPr>
      <a:lvl9pPr marL="3886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3.jpeg"/><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7" Type="http://schemas.openxmlformats.org/officeDocument/2006/relationships/notesSlide" Target="../notesSlides/notesSlide2.xml"/><Relationship Id="rId6"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jpeg"/><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hyperlink" Target="unit3.mp4"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4338" name="TextBox 5"/>
          <p:cNvSpPr txBox="1"/>
          <p:nvPr/>
        </p:nvSpPr>
        <p:spPr>
          <a:xfrm>
            <a:off x="3284220" y="696595"/>
            <a:ext cx="8502015" cy="7683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t>Module 2  </a:t>
            </a:r>
            <a:r>
              <a:rPr lang="en-US" altLang="zh-CN" sz="4400" b="1" dirty="0">
                <a:latin typeface="Times New Roman" panose="02020603050405020304" charset="0"/>
                <a:cs typeface="Times New Roman" panose="02020603050405020304" charset="0"/>
              </a:rPr>
              <a:t>Science and technology</a:t>
            </a:r>
            <a:endParaRPr lang="en-US" altLang="zh-CN" sz="4400" b="1" dirty="0">
              <a:latin typeface="Times New Roman" panose="02020603050405020304" charset="0"/>
              <a:cs typeface="Times New Roman" panose="02020603050405020304" charset="0"/>
            </a:endParaRPr>
          </a:p>
        </p:txBody>
      </p:sp>
      <p:sp>
        <p:nvSpPr>
          <p:cNvPr id="14339" name="TextBox 10"/>
          <p:cNvSpPr txBox="1"/>
          <p:nvPr/>
        </p:nvSpPr>
        <p:spPr>
          <a:xfrm>
            <a:off x="1155065" y="22860"/>
            <a:ext cx="345186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spcBef>
                <a:spcPct val="0"/>
              </a:spcBef>
              <a:buNone/>
            </a:pPr>
            <a:r>
              <a:rPr lang="en-US" altLang="zh-CN" dirty="0">
                <a:solidFill>
                  <a:srgbClr val="002060"/>
                </a:solidFill>
                <a:latin typeface="Times New Roman" panose="02020603050405020304" charset="0"/>
                <a:cs typeface="Times New Roman" panose="02020603050405020304" charset="0"/>
              </a:rPr>
              <a:t>Oxford English</a:t>
            </a:r>
            <a:endParaRPr lang="en-US" altLang="zh-CN" dirty="0">
              <a:solidFill>
                <a:srgbClr val="002060"/>
              </a:solidFill>
              <a:latin typeface="Times New Roman" panose="02020603050405020304" charset="0"/>
              <a:cs typeface="Times New Roman" panose="02020603050405020304" charset="0"/>
            </a:endParaRPr>
          </a:p>
        </p:txBody>
      </p:sp>
      <p:sp>
        <p:nvSpPr>
          <p:cNvPr id="3076" name="TextBox 4"/>
          <p:cNvSpPr txBox="1">
            <a:spLocks noChangeArrowheads="1"/>
          </p:cNvSpPr>
          <p:nvPr/>
        </p:nvSpPr>
        <p:spPr bwMode="auto">
          <a:xfrm>
            <a:off x="1773555" y="696278"/>
            <a:ext cx="1214438" cy="1373505"/>
          </a:xfrm>
          <a:prstGeom prst="rect">
            <a:avLst/>
          </a:prstGeom>
          <a:noFill/>
          <a:ln w="38100" cmpd="sng">
            <a:solidFill>
              <a:srgbClr val="F2F2F2"/>
            </a:solidFill>
            <a:miter lim="800000"/>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ts val="5000"/>
              </a:lnSpc>
              <a:spcBef>
                <a:spcPct val="0"/>
              </a:spcBef>
              <a:spcAft>
                <a:spcPct val="0"/>
              </a:spcAft>
              <a:buClrTx/>
              <a:buSzTx/>
              <a:buFont typeface="Arial" panose="020B0604020202020204" pitchFamily="34" charset="0"/>
              <a:buNone/>
              <a:defRPr/>
            </a:pPr>
            <a:r>
              <a:rPr kumimoji="0" lang="en-US" sz="4000" b="1" i="0" u="none" strike="noStrike" kern="1200" cap="none" spc="0" normalizeH="0" baseline="0" noProof="0" dirty="0">
                <a:ln>
                  <a:noFill/>
                </a:ln>
                <a:solidFill>
                  <a:srgbClr val="7030A0"/>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rPr>
              <a:t>Unit</a:t>
            </a:r>
            <a:r>
              <a:rPr kumimoji="0" lang="en-US" sz="3600" b="0" i="0" u="none" strike="noStrike" kern="1200" cap="none" spc="0" normalizeH="0" baseline="0" noProof="0" dirty="0">
                <a:ln>
                  <a:noFill/>
                </a:ln>
                <a:solidFill>
                  <a:srgbClr val="7030A0"/>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rPr>
              <a:t> </a:t>
            </a:r>
            <a:endParaRPr kumimoji="0" lang="en-US" sz="3600" b="0" i="0" u="none" strike="noStrike" kern="1200" cap="none" spc="0" normalizeH="0" baseline="0" noProof="0" dirty="0">
              <a:ln>
                <a:noFill/>
              </a:ln>
              <a:solidFill>
                <a:srgbClr val="7030A0"/>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endParaRPr>
          </a:p>
          <a:p>
            <a:pPr marL="0" marR="0" lvl="0" indent="0" algn="ctr" defTabSz="914400" rtl="0" eaLnBrk="1" fontAlgn="base" latinLnBrk="0" hangingPunct="1">
              <a:lnSpc>
                <a:spcPts val="5000"/>
              </a:lnSpc>
              <a:spcBef>
                <a:spcPct val="0"/>
              </a:spcBef>
              <a:spcAft>
                <a:spcPct val="0"/>
              </a:spcAft>
              <a:buClrTx/>
              <a:buSzTx/>
              <a:buFont typeface="Arial" panose="020B0604020202020204" pitchFamily="34" charset="0"/>
              <a:buNone/>
              <a:defRPr/>
            </a:pPr>
            <a:r>
              <a:rPr kumimoji="0" lang="en-US" sz="6000" b="1" i="0" u="none" strike="noStrike" kern="1200" cap="none" spc="0" normalizeH="0" baseline="0" noProof="0" dirty="0">
                <a:ln>
                  <a:noFill/>
                </a:ln>
                <a:solidFill>
                  <a:srgbClr val="7030A0"/>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rPr>
              <a:t>3</a:t>
            </a:r>
            <a:endParaRPr kumimoji="0" lang="zh-CN" altLang="en-US" sz="6000" b="1" i="0" u="none" strike="noStrike" kern="1200" cap="none" spc="0" normalizeH="0" baseline="0" noProof="0" dirty="0">
              <a:ln>
                <a:noFill/>
              </a:ln>
              <a:solidFill>
                <a:srgbClr val="7030A0"/>
              </a:solidFill>
              <a:effectLst>
                <a:outerShdw blurRad="38100" dist="38100" dir="2700000" algn="tl">
                  <a:srgbClr val="C0C0C0"/>
                </a:outerShdw>
              </a:effectLst>
              <a:uLnTx/>
              <a:uFillTx/>
              <a:latin typeface="Calibri" panose="020F0502020204030204" pitchFamily="34" charset="0"/>
              <a:ea typeface="宋体" panose="02010600030101010101" pitchFamily="2" charset="-122"/>
              <a:cs typeface="+mn-cs"/>
            </a:endParaRPr>
          </a:p>
        </p:txBody>
      </p:sp>
      <p:grpSp>
        <p:nvGrpSpPr>
          <p:cNvPr id="14341" name="Group 7"/>
          <p:cNvGrpSpPr/>
          <p:nvPr/>
        </p:nvGrpSpPr>
        <p:grpSpPr>
          <a:xfrm>
            <a:off x="3343593" y="1605280"/>
            <a:ext cx="7407275" cy="1036638"/>
            <a:chOff x="0" y="472"/>
            <a:chExt cx="4666" cy="653"/>
          </a:xfrm>
        </p:grpSpPr>
        <p:pic>
          <p:nvPicPr>
            <p:cNvPr id="14343" name="TextBox 6"/>
            <p:cNvPicPr/>
            <p:nvPr/>
          </p:nvPicPr>
          <p:blipFill>
            <a:blip r:embed="rId1"/>
            <a:stretch>
              <a:fillRect/>
            </a:stretch>
          </p:blipFill>
          <p:spPr>
            <a:xfrm>
              <a:off x="0" y="472"/>
              <a:ext cx="3206" cy="553"/>
            </a:xfrm>
            <a:prstGeom prst="rect">
              <a:avLst/>
            </a:prstGeom>
            <a:noFill/>
            <a:ln w="9525">
              <a:noFill/>
            </a:ln>
          </p:spPr>
        </p:pic>
        <p:sp>
          <p:nvSpPr>
            <p:cNvPr id="3079" name="Text Box 9"/>
            <p:cNvSpPr txBox="1">
              <a:spLocks noChangeArrowheads="1"/>
            </p:cNvSpPr>
            <p:nvPr/>
          </p:nvSpPr>
          <p:spPr bwMode="auto">
            <a:xfrm>
              <a:off x="72" y="544"/>
              <a:ext cx="4594" cy="581"/>
            </a:xfrm>
            <a:prstGeom prst="rect">
              <a:avLst/>
            </a:prstGeom>
            <a:solidFill>
              <a:schemeClr val="bg1"/>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sz="5400" b="1" i="0" u="none" strike="noStrike" kern="1200" cap="none" spc="0" normalizeH="0" baseline="0" noProof="0" dirty="0">
                  <a:ln>
                    <a:noFill/>
                  </a:ln>
                  <a:solidFill>
                    <a:srgbClr val="376092"/>
                  </a:solidFill>
                  <a:effectLst>
                    <a:outerShdw blurRad="38100" dist="38100" dir="2700000" algn="tl">
                      <a:srgbClr val="C0C0C0"/>
                    </a:outerShdw>
                  </a:effectLst>
                  <a:uLnTx/>
                  <a:uFillTx/>
                  <a:latin typeface="Comic Sans MS" panose="030F0702030302020204" pitchFamily="66" charset="0"/>
                  <a:ea typeface="宋体" panose="02010600030101010101" pitchFamily="2" charset="-122"/>
                  <a:cs typeface="+mn-cs"/>
                </a:rPr>
                <a:t>Computers</a:t>
              </a:r>
              <a:r>
                <a:rPr kumimoji="0" lang="en-US" sz="5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Comic Sans MS" panose="030F0702030302020204" pitchFamily="66" charset="0"/>
                  <a:ea typeface="宋体" panose="02010600030101010101" pitchFamily="2" charset="-122"/>
                  <a:cs typeface="+mn-cs"/>
                </a:rPr>
                <a:t> </a:t>
              </a:r>
              <a:r>
                <a:rPr kumimoji="0" lang="en-US" sz="4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Comic Sans MS" panose="030F0702030302020204" pitchFamily="66" charset="0"/>
                  <a:ea typeface="宋体" panose="02010600030101010101" pitchFamily="2" charset="-122"/>
                  <a:cs typeface="+mn-cs"/>
                </a:rPr>
                <a:t>Reading</a:t>
              </a:r>
              <a:endParaRPr kumimoji="0" lang="en-US" sz="4400" b="1" i="0" u="none" strike="noStrike" kern="1200" cap="none" spc="0" normalizeH="0" baseline="0" noProof="0" dirty="0">
                <a:ln>
                  <a:noFill/>
                </a:ln>
                <a:solidFill>
                  <a:srgbClr val="FF0000"/>
                </a:solidFill>
                <a:effectLst>
                  <a:outerShdw blurRad="38100" dist="38100" dir="2700000" algn="tl">
                    <a:srgbClr val="C0C0C0"/>
                  </a:outerShdw>
                </a:effectLst>
                <a:uLnTx/>
                <a:uFillTx/>
                <a:latin typeface="Comic Sans MS" panose="030F0702030302020204" pitchFamily="66" charset="0"/>
                <a:ea typeface="宋体" panose="02010600030101010101" pitchFamily="2" charset="-122"/>
                <a:cs typeface="+mn-cs"/>
              </a:endParaRPr>
            </a:p>
          </p:txBody>
        </p:sp>
      </p:grpSp>
      <p:pic>
        <p:nvPicPr>
          <p:cNvPr id="14342" name="Picture 7" descr="http://img.ungou.com/p/2007/8/21/20078211638.jpg"/>
          <p:cNvPicPr>
            <a:picLocks noChangeAspect="1"/>
          </p:cNvPicPr>
          <p:nvPr/>
        </p:nvPicPr>
        <p:blipFill>
          <a:blip r:embed="rId2"/>
          <a:stretch>
            <a:fillRect/>
          </a:stretch>
        </p:blipFill>
        <p:spPr>
          <a:xfrm>
            <a:off x="3774123" y="2847975"/>
            <a:ext cx="4643437" cy="3487738"/>
          </a:xfrm>
          <a:prstGeom prst="rect">
            <a:avLst/>
          </a:prstGeom>
          <a:noFill/>
          <a:ln w="9525">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15362" name="图片 2" descr="desktop.jpg"/>
          <p:cNvPicPr>
            <a:picLocks noChangeAspect="1"/>
          </p:cNvPicPr>
          <p:nvPr/>
        </p:nvPicPr>
        <p:blipFill>
          <a:blip r:embed="rId1"/>
          <a:stretch>
            <a:fillRect/>
          </a:stretch>
        </p:blipFill>
        <p:spPr>
          <a:xfrm>
            <a:off x="743903" y="900430"/>
            <a:ext cx="3025775" cy="1851025"/>
          </a:xfrm>
          <a:prstGeom prst="rect">
            <a:avLst/>
          </a:prstGeom>
          <a:noFill/>
          <a:ln w="9525">
            <a:noFill/>
          </a:ln>
        </p:spPr>
      </p:pic>
      <p:pic>
        <p:nvPicPr>
          <p:cNvPr id="13315" name="图片 3" descr="i pad.jpg"/>
          <p:cNvPicPr>
            <a:picLocks noChangeAspect="1"/>
          </p:cNvPicPr>
          <p:nvPr/>
        </p:nvPicPr>
        <p:blipFill>
          <a:blip r:embed="rId2"/>
          <a:stretch>
            <a:fillRect/>
          </a:stretch>
        </p:blipFill>
        <p:spPr>
          <a:xfrm>
            <a:off x="7399655" y="976313"/>
            <a:ext cx="2170113" cy="1700212"/>
          </a:xfrm>
          <a:prstGeom prst="rect">
            <a:avLst/>
          </a:prstGeom>
          <a:noFill/>
          <a:ln w="9525">
            <a:noFill/>
          </a:ln>
        </p:spPr>
      </p:pic>
      <p:pic>
        <p:nvPicPr>
          <p:cNvPr id="13316" name="图片 4" descr="Iphone.jpg"/>
          <p:cNvPicPr>
            <a:picLocks noChangeAspect="1"/>
          </p:cNvPicPr>
          <p:nvPr/>
        </p:nvPicPr>
        <p:blipFill>
          <a:blip r:embed="rId3"/>
          <a:stretch>
            <a:fillRect/>
          </a:stretch>
        </p:blipFill>
        <p:spPr>
          <a:xfrm>
            <a:off x="1611313" y="3524250"/>
            <a:ext cx="3024187" cy="2176463"/>
          </a:xfrm>
          <a:prstGeom prst="rect">
            <a:avLst/>
          </a:prstGeom>
          <a:noFill/>
          <a:ln w="9525">
            <a:noFill/>
          </a:ln>
        </p:spPr>
      </p:pic>
      <p:pic>
        <p:nvPicPr>
          <p:cNvPr id="13317" name="图片 5" descr="laptop.jpg"/>
          <p:cNvPicPr>
            <a:picLocks noChangeAspect="1"/>
          </p:cNvPicPr>
          <p:nvPr/>
        </p:nvPicPr>
        <p:blipFill>
          <a:blip r:embed="rId4"/>
          <a:stretch>
            <a:fillRect/>
          </a:stretch>
        </p:blipFill>
        <p:spPr>
          <a:xfrm>
            <a:off x="4173220" y="900113"/>
            <a:ext cx="2519363" cy="1852612"/>
          </a:xfrm>
          <a:prstGeom prst="rect">
            <a:avLst/>
          </a:prstGeom>
          <a:noFill/>
          <a:ln w="9525">
            <a:noFill/>
          </a:ln>
        </p:spPr>
      </p:pic>
      <p:sp>
        <p:nvSpPr>
          <p:cNvPr id="7" name="Text Box 13"/>
          <p:cNvSpPr txBox="1">
            <a:spLocks noChangeArrowheads="1"/>
          </p:cNvSpPr>
          <p:nvPr/>
        </p:nvSpPr>
        <p:spPr bwMode="auto">
          <a:xfrm>
            <a:off x="330200" y="172720"/>
            <a:ext cx="11532235" cy="521970"/>
          </a:xfrm>
          <a:prstGeom prst="rect">
            <a:avLst/>
          </a:prstGeom>
          <a:solidFill>
            <a:srgbClr val="FFFF00">
              <a:alpha val="27000"/>
            </a:srgbClr>
          </a:solidFill>
          <a:ln>
            <a:noFill/>
          </a:ln>
          <a:effectLst/>
        </p:spPr>
        <p:txBody>
          <a:bodyPr wrap="square">
            <a:spAutoFit/>
          </a:bodyPr>
          <a:lstStyle/>
          <a:p>
            <a:pPr marR="0" defTabSz="914400" eaLnBrk="1" fontAlgn="auto" hangingPunct="1">
              <a:spcBef>
                <a:spcPct val="50000"/>
              </a:spcBef>
              <a:spcAft>
                <a:spcPts val="0"/>
              </a:spcAft>
              <a:buClrTx/>
              <a:buSzTx/>
              <a:buFontTx/>
              <a:defRPr/>
            </a:pPr>
            <a:r>
              <a:rPr kumimoji="0" lang="en-US" altLang="zh-CN" sz="2800" b="1" kern="1200" cap="none" spc="0" normalizeH="0" baseline="0" noProof="0" dirty="0">
                <a:solidFill>
                  <a:schemeClr val="tx1"/>
                </a:solidFill>
                <a:effectLst>
                  <a:outerShdw blurRad="38100" dist="38100" dir="2700000" algn="tl">
                    <a:srgbClr val="C0C0C0"/>
                  </a:outerShdw>
                </a:effectLst>
                <a:latin typeface="Times New Roman" panose="02020603050405020304" charset="0"/>
                <a:ea typeface="+mn-ea"/>
                <a:cs typeface="Times New Roman" panose="02020603050405020304" charset="0"/>
              </a:rPr>
              <a:t>Where can you find computers? How many kinds of them can you name?</a:t>
            </a:r>
            <a:endParaRPr kumimoji="0" lang="en-US" altLang="zh-CN" sz="2800" b="1" kern="1200" cap="none" spc="0" normalizeH="0" baseline="0" noProof="0" dirty="0">
              <a:solidFill>
                <a:schemeClr val="tx1"/>
              </a:solidFill>
              <a:effectLst>
                <a:outerShdw blurRad="38100" dist="38100" dir="2700000" algn="tl">
                  <a:srgbClr val="C0C0C0"/>
                </a:outerShdw>
              </a:effectLst>
              <a:latin typeface="Times New Roman" panose="02020603050405020304" charset="0"/>
              <a:ea typeface="+mn-ea"/>
              <a:cs typeface="Times New Roman" panose="02020603050405020304" charset="0"/>
            </a:endParaRPr>
          </a:p>
        </p:txBody>
      </p:sp>
      <p:sp>
        <p:nvSpPr>
          <p:cNvPr id="2" name="文本框 1"/>
          <p:cNvSpPr txBox="1"/>
          <p:nvPr/>
        </p:nvSpPr>
        <p:spPr>
          <a:xfrm>
            <a:off x="1057593" y="2751455"/>
            <a:ext cx="2047875" cy="52197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800" b="1" dirty="0">
                <a:latin typeface="Arial" panose="020B0604020202020204" pitchFamily="34" charset="0"/>
              </a:rPr>
              <a:t>A </a:t>
            </a:r>
            <a:r>
              <a:rPr lang="en-US" altLang="zh-CN" sz="2800" b="1" dirty="0">
                <a:solidFill>
                  <a:srgbClr val="FF0000"/>
                </a:solidFill>
                <a:latin typeface="Arial" panose="020B0604020202020204" pitchFamily="34" charset="0"/>
              </a:rPr>
              <a:t>desktop</a:t>
            </a:r>
            <a:r>
              <a:rPr lang="en-US" altLang="zh-CN" sz="2800" b="1" dirty="0">
                <a:latin typeface="Arial" panose="020B0604020202020204" pitchFamily="34" charset="0"/>
              </a:rPr>
              <a:t> </a:t>
            </a:r>
            <a:endParaRPr lang="en-US" altLang="zh-CN" sz="2800" b="1" dirty="0">
              <a:latin typeface="Arial" panose="020B0604020202020204" pitchFamily="34" charset="0"/>
            </a:endParaRPr>
          </a:p>
        </p:txBody>
      </p:sp>
      <p:sp>
        <p:nvSpPr>
          <p:cNvPr id="3" name="文本框 2"/>
          <p:cNvSpPr txBox="1"/>
          <p:nvPr/>
        </p:nvSpPr>
        <p:spPr>
          <a:xfrm>
            <a:off x="4635183" y="2798763"/>
            <a:ext cx="1987550" cy="521970"/>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800" b="1" dirty="0">
                <a:latin typeface="Arial" panose="020B0604020202020204" pitchFamily="34" charset="0"/>
              </a:rPr>
              <a:t>A </a:t>
            </a:r>
            <a:r>
              <a:rPr lang="en-US" altLang="zh-CN" sz="2800" b="1" dirty="0">
                <a:solidFill>
                  <a:srgbClr val="FF0000"/>
                </a:solidFill>
                <a:latin typeface="Arial" panose="020B0604020202020204" pitchFamily="34" charset="0"/>
              </a:rPr>
              <a:t>laptop</a:t>
            </a:r>
            <a:endParaRPr lang="en-US" altLang="zh-CN" sz="2800" b="1" dirty="0">
              <a:solidFill>
                <a:srgbClr val="FF0000"/>
              </a:solidFill>
              <a:latin typeface="Arial" panose="020B0604020202020204" pitchFamily="34" charset="0"/>
            </a:endParaRPr>
          </a:p>
        </p:txBody>
      </p:sp>
      <p:sp>
        <p:nvSpPr>
          <p:cNvPr id="4" name="文本框 3"/>
          <p:cNvSpPr txBox="1"/>
          <p:nvPr/>
        </p:nvSpPr>
        <p:spPr>
          <a:xfrm>
            <a:off x="1919288" y="5813425"/>
            <a:ext cx="6913562" cy="95313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800" b="1" dirty="0">
                <a:latin typeface="Arial" panose="020B0604020202020204" pitchFamily="34" charset="0"/>
              </a:rPr>
              <a:t>A </a:t>
            </a:r>
            <a:r>
              <a:rPr lang="en-US" altLang="zh-CN" sz="2800" b="1" dirty="0">
                <a:solidFill>
                  <a:srgbClr val="FF0000"/>
                </a:solidFill>
                <a:latin typeface="Arial" panose="020B0604020202020204" pitchFamily="34" charset="0"/>
              </a:rPr>
              <a:t>smartphone</a:t>
            </a:r>
            <a:endParaRPr lang="en-US" altLang="zh-CN" sz="2800" b="1" dirty="0">
              <a:latin typeface="Arial" panose="020B0604020202020204" pitchFamily="34" charset="0"/>
            </a:endParaRPr>
          </a:p>
          <a:p>
            <a:pPr marL="0" lvl="0" indent="0" eaLnBrk="1" hangingPunct="1">
              <a:spcBef>
                <a:spcPct val="0"/>
              </a:spcBef>
              <a:buNone/>
            </a:pPr>
            <a:r>
              <a:rPr lang="en-US" altLang="zh-CN" sz="2800" b="1" dirty="0">
                <a:latin typeface="Arial" panose="020B0604020202020204" pitchFamily="34" charset="0"/>
              </a:rPr>
              <a:t> (An iPhone)</a:t>
            </a:r>
            <a:endParaRPr lang="en-US" altLang="zh-CN" sz="2800" b="1" dirty="0">
              <a:latin typeface="Arial" panose="020B0604020202020204" pitchFamily="34" charset="0"/>
            </a:endParaRPr>
          </a:p>
        </p:txBody>
      </p:sp>
      <p:sp>
        <p:nvSpPr>
          <p:cNvPr id="5" name="文本框 4"/>
          <p:cNvSpPr txBox="1"/>
          <p:nvPr/>
        </p:nvSpPr>
        <p:spPr>
          <a:xfrm>
            <a:off x="7682865" y="2608898"/>
            <a:ext cx="3744913" cy="95313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800" b="1" dirty="0">
                <a:latin typeface="Arial" panose="020B0604020202020204" pitchFamily="34" charset="0"/>
              </a:rPr>
              <a:t> A </a:t>
            </a:r>
            <a:r>
              <a:rPr lang="en-US" altLang="zh-CN" sz="2800" b="1" dirty="0">
                <a:solidFill>
                  <a:srgbClr val="FF0000"/>
                </a:solidFill>
                <a:latin typeface="Arial" panose="020B0604020202020204" pitchFamily="34" charset="0"/>
              </a:rPr>
              <a:t>tablet</a:t>
            </a:r>
            <a:r>
              <a:rPr lang="en-US" altLang="zh-CN" sz="2800" b="1" dirty="0">
                <a:latin typeface="Arial" panose="020B0604020202020204" pitchFamily="34" charset="0"/>
              </a:rPr>
              <a:t> </a:t>
            </a:r>
            <a:endParaRPr lang="en-US" altLang="zh-CN" sz="2800" b="1" dirty="0">
              <a:latin typeface="Arial" panose="020B0604020202020204" pitchFamily="34" charset="0"/>
            </a:endParaRPr>
          </a:p>
          <a:p>
            <a:pPr marL="0" lvl="0" indent="0" eaLnBrk="1" hangingPunct="1">
              <a:spcBef>
                <a:spcPct val="0"/>
              </a:spcBef>
              <a:buNone/>
            </a:pPr>
            <a:r>
              <a:rPr lang="en-US" altLang="zh-CN" sz="2800" b="1" dirty="0">
                <a:latin typeface="Arial" panose="020B0604020202020204" pitchFamily="34" charset="0"/>
              </a:rPr>
              <a:t>(An iPad)</a:t>
            </a:r>
            <a:endParaRPr lang="en-US" altLang="zh-CN" sz="2800" b="1" dirty="0">
              <a:latin typeface="Arial" panose="020B0604020202020204" pitchFamily="34" charset="0"/>
            </a:endParaRPr>
          </a:p>
        </p:txBody>
      </p:sp>
      <p:pic>
        <p:nvPicPr>
          <p:cNvPr id="9" name="图片 8"/>
          <p:cNvPicPr>
            <a:picLocks noChangeAspect="1"/>
          </p:cNvPicPr>
          <p:nvPr/>
        </p:nvPicPr>
        <p:blipFill>
          <a:blip r:embed="rId5"/>
          <a:stretch>
            <a:fillRect/>
          </a:stretch>
        </p:blipFill>
        <p:spPr>
          <a:xfrm>
            <a:off x="5591810" y="3524250"/>
            <a:ext cx="3621088" cy="2136775"/>
          </a:xfrm>
          <a:prstGeom prst="rect">
            <a:avLst/>
          </a:prstGeom>
          <a:noFill/>
          <a:ln w="9525">
            <a:noFill/>
          </a:ln>
        </p:spPr>
      </p:pic>
      <p:sp>
        <p:nvSpPr>
          <p:cNvPr id="14" name="文本框 13"/>
          <p:cNvSpPr txBox="1"/>
          <p:nvPr/>
        </p:nvSpPr>
        <p:spPr>
          <a:xfrm>
            <a:off x="6240463" y="5786438"/>
            <a:ext cx="6913562" cy="95313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800" b="1" dirty="0">
                <a:latin typeface="Arial" panose="020B0604020202020204" pitchFamily="34" charset="0"/>
              </a:rPr>
              <a:t>A </a:t>
            </a:r>
            <a:r>
              <a:rPr lang="en-US" altLang="zh-CN" sz="2800" b="1" dirty="0">
                <a:solidFill>
                  <a:srgbClr val="FF0000"/>
                </a:solidFill>
                <a:latin typeface="Arial" panose="020B0604020202020204" pitchFamily="34" charset="0"/>
              </a:rPr>
              <a:t>robot </a:t>
            </a:r>
            <a:endParaRPr lang="en-US" altLang="zh-CN" sz="2800" b="1" dirty="0">
              <a:latin typeface="Arial" panose="020B0604020202020204" pitchFamily="34" charset="0"/>
            </a:endParaRPr>
          </a:p>
          <a:p>
            <a:pPr marL="0" lvl="0" indent="0" eaLnBrk="1" hangingPunct="1">
              <a:spcBef>
                <a:spcPct val="0"/>
              </a:spcBef>
              <a:buNone/>
            </a:pPr>
            <a:r>
              <a:rPr lang="en-US" altLang="zh-CN" sz="2800" b="1" dirty="0">
                <a:latin typeface="Arial" panose="020B0604020202020204" pitchFamily="34" charset="0"/>
              </a:rPr>
              <a:t> (Sophia)</a:t>
            </a:r>
            <a:endParaRPr lang="en-US" altLang="zh-CN" sz="2800" b="1" dirty="0">
              <a:latin typeface="Arial" panose="020B0604020202020204"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53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3" presetClass="entr" presetSubtype="1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linds(horizont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13317"/>
                                        </p:tgtEl>
                                        <p:attrNameLst>
                                          <p:attrName>style.visibility</p:attrName>
                                        </p:attrNameLst>
                                      </p:cBhvr>
                                      <p:to>
                                        <p:strVal val="visible"/>
                                      </p:to>
                                    </p:set>
                                    <p:animEffect transition="in" filter="blinds(horizontal)">
                                      <p:cBhvr>
                                        <p:cTn id="16" dur="500"/>
                                        <p:tgtEl>
                                          <p:spTgt spid="13317"/>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blinds(horizontal)">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nodeType="clickEffect">
                                  <p:stCondLst>
                                    <p:cond delay="0"/>
                                  </p:stCondLst>
                                  <p:childTnLst>
                                    <p:set>
                                      <p:cBhvr>
                                        <p:cTn id="25" dur="1" fill="hold">
                                          <p:stCondLst>
                                            <p:cond delay="0"/>
                                          </p:stCondLst>
                                        </p:cTn>
                                        <p:tgtEl>
                                          <p:spTgt spid="13315"/>
                                        </p:tgtEl>
                                        <p:attrNameLst>
                                          <p:attrName>style.visibility</p:attrName>
                                        </p:attrNameLst>
                                      </p:cBhvr>
                                      <p:to>
                                        <p:strVal val="visible"/>
                                      </p:to>
                                    </p:set>
                                    <p:animEffect transition="in" filter="blinds(horizontal)">
                                      <p:cBhvr>
                                        <p:cTn id="26" dur="500"/>
                                        <p:tgtEl>
                                          <p:spTgt spid="13315"/>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blinds(horizontal)">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nodeType="clickEffect">
                                  <p:stCondLst>
                                    <p:cond delay="0"/>
                                  </p:stCondLst>
                                  <p:childTnLst>
                                    <p:set>
                                      <p:cBhvr>
                                        <p:cTn id="35" dur="1" fill="hold">
                                          <p:stCondLst>
                                            <p:cond delay="0"/>
                                          </p:stCondLst>
                                        </p:cTn>
                                        <p:tgtEl>
                                          <p:spTgt spid="13316"/>
                                        </p:tgtEl>
                                        <p:attrNameLst>
                                          <p:attrName>style.visibility</p:attrName>
                                        </p:attrNameLst>
                                      </p:cBhvr>
                                      <p:to>
                                        <p:strVal val="visible"/>
                                      </p:to>
                                    </p:set>
                                    <p:animEffect transition="in" filter="blinds(horizontal)">
                                      <p:cBhvr>
                                        <p:cTn id="36" dur="500"/>
                                        <p:tgtEl>
                                          <p:spTgt spid="13316"/>
                                        </p:tgtEl>
                                      </p:cBhvr>
                                    </p:animEffect>
                                  </p:childTnLst>
                                </p:cTn>
                              </p:par>
                            </p:childTnLst>
                          </p:cTn>
                        </p:par>
                      </p:childTnLst>
                    </p:cTn>
                  </p:par>
                  <p:par>
                    <p:cTn id="37" fill="hold">
                      <p:stCondLst>
                        <p:cond delay="indefinite"/>
                      </p:stCondLst>
                      <p:childTnLst>
                        <p:par>
                          <p:cTn id="38" fill="hold">
                            <p:stCondLst>
                              <p:cond delay="0"/>
                            </p:stCondLst>
                            <p:childTnLst>
                              <p:par>
                                <p:cTn id="39" presetID="3" presetClass="entr" presetSubtype="10" fill="hold" grpId="0" nodeType="click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blinds(horizontal)">
                                      <p:cBhvr>
                                        <p:cTn id="41" dur="500"/>
                                        <p:tgtEl>
                                          <p:spTgt spid="4"/>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9"/>
                                        </p:tgtEl>
                                        <p:attrNameLst>
                                          <p:attrName>style.visibility</p:attrName>
                                        </p:attrNameLst>
                                      </p:cBhvr>
                                      <p:to>
                                        <p:strVal val="visible"/>
                                      </p:to>
                                    </p:se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linds(horizontal)">
                                      <p:cBhvr>
                                        <p:cTn id="50"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 name="文本框 2"/>
          <p:cNvSpPr txBox="1">
            <a:spLocks noChangeArrowheads="1"/>
          </p:cNvSpPr>
          <p:nvPr/>
        </p:nvSpPr>
        <p:spPr bwMode="auto">
          <a:xfrm>
            <a:off x="1550988" y="765175"/>
            <a:ext cx="9144000" cy="40309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rPr>
              <a:t>Sophia:</a:t>
            </a:r>
            <a:endParaRPr kumimoji="0" lang="en-US" altLang="zh-CN" sz="3200" b="1" i="0" u="none" strike="noStrike" kern="1200" cap="none" spc="0" normalizeH="0" baseline="0" noProof="0" dirty="0">
              <a:ln>
                <a:noFill/>
              </a:ln>
              <a:solidFill>
                <a:srgbClr val="FF0000"/>
              </a:solidFill>
              <a:effectLst/>
              <a:uLnTx/>
              <a:uFillTx/>
              <a:latin typeface="Arial" panose="020B0604020202020204" pitchFamily="34" charset="0"/>
              <a:ea typeface="宋体" panose="02010600030101010101" pitchFamily="2" charset="-122"/>
              <a:cs typeface="+mn-cs"/>
            </a:endParaRPr>
          </a:p>
          <a:p>
            <a:pPr marL="457200" marR="0" lvl="0" indent="-45720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3200" b="1" i="0" u="none" strike="noStrike" kern="1200" cap="none" spc="0" normalizeH="0" baseline="0" noProof="0" dirty="0">
                <a:ln>
                  <a:noFill/>
                </a:ln>
                <a:solidFill>
                  <a:srgbClr val="7030A0"/>
                </a:solidFill>
                <a:effectLst/>
                <a:uLnTx/>
                <a:uFillTx/>
                <a:latin typeface="Arial" panose="020B0604020202020204" pitchFamily="34" charset="0"/>
                <a:ea typeface="宋体" panose="02010600030101010101" pitchFamily="2" charset="-122"/>
                <a:cs typeface="+mn-cs"/>
              </a:rPr>
              <a:t>created</a:t>
            </a: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in 2015</a:t>
            </a: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0" indent="-45720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became a </a:t>
            </a:r>
            <a:r>
              <a:rPr kumimoji="0" lang="en-US" altLang="zh-CN" sz="3200" b="1" i="0" u="none" strike="noStrike" kern="1200" cap="none" spc="0" normalizeH="0" baseline="0" noProof="0" dirty="0">
                <a:ln>
                  <a:noFill/>
                </a:ln>
                <a:solidFill>
                  <a:srgbClr val="7030A0"/>
                </a:solidFill>
                <a:effectLst/>
                <a:uLnTx/>
                <a:uFillTx/>
                <a:latin typeface="Arial" panose="020B0604020202020204" pitchFamily="34" charset="0"/>
                <a:ea typeface="宋体" panose="02010600030101010101" pitchFamily="2" charset="-122"/>
                <a:cs typeface="+mn-cs"/>
              </a:rPr>
              <a:t>citizen</a:t>
            </a: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r>
              <a:rPr kumimoji="0" lang="en-US" altLang="zh-CN" sz="3200" b="1" i="0" u="none" strike="noStrike" kern="1200" cap="none" spc="0" normalizeH="0" baseline="0" noProof="0" dirty="0">
                <a:ln>
                  <a:noFill/>
                </a:ln>
                <a:solidFill>
                  <a:srgbClr val="7030A0"/>
                </a:solidFill>
                <a:effectLst/>
                <a:uLnTx/>
                <a:uFillTx/>
                <a:latin typeface="Arial" panose="020B0604020202020204" pitchFamily="34" charset="0"/>
                <a:ea typeface="宋体" panose="02010600030101010101" pitchFamily="2" charset="-122"/>
                <a:cs typeface="+mn-cs"/>
              </a:rPr>
              <a:t>of Saudi Arabia</a:t>
            </a: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in 2017</a:t>
            </a: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0" indent="-45720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r>
              <a:rPr lang="en-US" altLang="zh-CN" sz="3200" b="1" noProof="0" dirty="0">
                <a:ln>
                  <a:noFill/>
                </a:ln>
                <a:effectLst/>
                <a:uLnTx/>
                <a:uFillTx/>
                <a:sym typeface="+mn-ea"/>
                <a:hlinkClick r:id="rId1" action="ppaction://hlinkfile"/>
              </a:rPr>
              <a:t>video</a:t>
            </a: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457200" marR="0" lvl="0" indent="-457200" algn="l" defTabSz="914400" rtl="0" eaLnBrk="1" fontAlgn="base" latinLnBrk="0" hangingPunct="1">
              <a:lnSpc>
                <a:spcPct val="100000"/>
              </a:lnSpc>
              <a:spcBef>
                <a:spcPct val="0"/>
              </a:spcBef>
              <a:spcAft>
                <a:spcPct val="0"/>
              </a:spcAft>
              <a:buClrTx/>
              <a:buSzTx/>
              <a:buFont typeface="Wingdings" panose="05000000000000000000" pitchFamily="2" charset="2"/>
              <a:buChar char="l"/>
              <a:defRPr/>
            </a:pP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rPr>
              <a:t> </a:t>
            </a:r>
            <a:endParaRPr kumimoji="0" lang="en-US" altLang="zh-CN" sz="3200" b="1" i="0" u="none" strike="noStrike" kern="1200" cap="none" spc="0" normalizeH="0" baseline="0" noProof="0" dirty="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TextBox 4"/>
          <p:cNvSpPr txBox="1">
            <a:spLocks noChangeArrowheads="1"/>
          </p:cNvSpPr>
          <p:nvPr/>
        </p:nvSpPr>
        <p:spPr bwMode="auto">
          <a:xfrm>
            <a:off x="4080828" y="2895283"/>
            <a:ext cx="3005138" cy="922020"/>
          </a:xfrm>
          <a:prstGeom prst="rect">
            <a:avLst/>
          </a:prstGeom>
          <a:noFill/>
          <a:ln w="9525">
            <a:noFill/>
            <a:miter lim="800000"/>
          </a:ln>
        </p:spPr>
        <p:txBody>
          <a:bodyPr>
            <a:spAutoFit/>
          </a:bodyPr>
          <a:lstStyle/>
          <a:p>
            <a:pPr marR="0" algn="ctr" defTabSz="914400" eaLnBrk="1" hangingPunct="1">
              <a:buClrTx/>
              <a:buSzTx/>
              <a:buFont typeface="Arial" panose="020B0604020202020204" pitchFamily="34" charset="0"/>
              <a:defRPr/>
            </a:pPr>
            <a:r>
              <a:rPr kumimoji="0" lang="en-US" sz="5400" b="1" kern="1200" cap="none" spc="0" normalizeH="0" baseline="0" noProof="0" dirty="0">
                <a:solidFill>
                  <a:schemeClr val="tx1"/>
                </a:solidFill>
                <a:effectLst>
                  <a:outerShdw blurRad="38100" dist="38100" dir="2700000" algn="tl">
                    <a:srgbClr val="C0C0C0"/>
                  </a:outerShdw>
                </a:effectLst>
                <a:latin typeface="Times New Roman" panose="02020603050405020304" charset="0"/>
                <a:ea typeface="宋体" panose="02010600030101010101" pitchFamily="2" charset="-122"/>
                <a:cs typeface="Times New Roman" panose="02020603050405020304" charset="0"/>
              </a:rPr>
              <a:t>Reading</a:t>
            </a:r>
            <a:endParaRPr kumimoji="0" lang="en-US" altLang="en-US" sz="5400" b="1" kern="1200" cap="none" spc="0" normalizeH="0" baseline="0" noProof="0" dirty="0">
              <a:solidFill>
                <a:schemeClr val="tx1"/>
              </a:solidFill>
              <a:effectLst>
                <a:outerShdw blurRad="38100" dist="38100" dir="2700000" algn="tl">
                  <a:srgbClr val="C0C0C0"/>
                </a:outerShdw>
              </a:effectLst>
              <a:latin typeface="Times New Roman" panose="02020603050405020304" charset="0"/>
              <a:ea typeface="宋体" panose="02010600030101010101" pitchFamily="2" charset="-122"/>
              <a:cs typeface="Times New Roman" panose="02020603050405020304" charset="0"/>
            </a:endParaRPr>
          </a:p>
        </p:txBody>
      </p:sp>
      <p:sp>
        <p:nvSpPr>
          <p:cNvPr id="9" name="TextBox 4"/>
          <p:cNvSpPr txBox="1">
            <a:spLocks noChangeArrowheads="1"/>
          </p:cNvSpPr>
          <p:nvPr/>
        </p:nvSpPr>
        <p:spPr bwMode="auto">
          <a:xfrm>
            <a:off x="2863850" y="4133533"/>
            <a:ext cx="5629275" cy="922020"/>
          </a:xfrm>
          <a:prstGeom prst="rect">
            <a:avLst/>
          </a:prstGeom>
          <a:noFill/>
          <a:ln w="9525">
            <a:noFill/>
            <a:miter lim="800000"/>
          </a:ln>
        </p:spPr>
        <p:txBody>
          <a:bodyPr>
            <a:spAutoFit/>
          </a:bodyPr>
          <a:lstStyle/>
          <a:p>
            <a:pPr marR="0" algn="ctr" defTabSz="914400" eaLnBrk="1" hangingPunct="1">
              <a:buClrTx/>
              <a:buSzTx/>
              <a:buFont typeface="Arial" panose="020B0604020202020204" pitchFamily="34" charset="0"/>
              <a:defRPr/>
            </a:pPr>
            <a:r>
              <a:rPr kumimoji="0" lang="en-US" sz="5400" b="1" kern="1200" cap="none" spc="0" normalizeH="0" baseline="0" noProof="0" dirty="0">
                <a:solidFill>
                  <a:srgbClr val="FF0066"/>
                </a:solidFill>
                <a:effectLst>
                  <a:outerShdw blurRad="38100" dist="38100" dir="2700000" algn="tl">
                    <a:srgbClr val="C0C0C0"/>
                  </a:outerShdw>
                </a:effectLst>
                <a:latin typeface="Times New Roman" panose="02020603050405020304" charset="0"/>
                <a:ea typeface="宋体" panose="02010600030101010101" pitchFamily="2" charset="-122"/>
                <a:cs typeface="Times New Roman" panose="02020603050405020304" charset="0"/>
              </a:rPr>
              <a:t>Computer facts</a:t>
            </a:r>
            <a:endParaRPr kumimoji="0" lang="zh-CN" altLang="en-US" sz="5400" b="1" kern="1200" cap="none" spc="0" normalizeH="0" baseline="0" noProof="0" dirty="0">
              <a:solidFill>
                <a:srgbClr val="FF0066"/>
              </a:solidFill>
              <a:effectLst>
                <a:outerShdw blurRad="38100" dist="38100" dir="2700000" algn="tl">
                  <a:srgbClr val="C0C0C0"/>
                </a:outerShdw>
              </a:effectLst>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 name="文本框 2"/>
          <p:cNvSpPr txBox="1"/>
          <p:nvPr/>
        </p:nvSpPr>
        <p:spPr>
          <a:xfrm>
            <a:off x="330835" y="2623820"/>
            <a:ext cx="7683500" cy="583565"/>
          </a:xfrm>
          <a:prstGeom prst="rect">
            <a:avLst/>
          </a:prstGeom>
          <a:solidFill>
            <a:srgbClr val="FF0000">
              <a:alpha val="17000"/>
            </a:srgbClr>
          </a:solid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chemeClr val="tx1"/>
                </a:solidFill>
                <a:latin typeface="Times New Roman" panose="02020603050405020304" charset="0"/>
                <a:cs typeface="Times New Roman" panose="02020603050405020304" charset="0"/>
              </a:rPr>
              <a:t>2. How many parts is the text divided into?</a:t>
            </a:r>
            <a:endParaRPr lang="en-US" altLang="zh-CN" b="1" dirty="0">
              <a:solidFill>
                <a:schemeClr val="tx1"/>
              </a:solidFill>
              <a:latin typeface="Times New Roman" panose="02020603050405020304" charset="0"/>
              <a:cs typeface="Times New Roman" panose="02020603050405020304" charset="0"/>
            </a:endParaRPr>
          </a:p>
        </p:txBody>
      </p:sp>
      <p:sp>
        <p:nvSpPr>
          <p:cNvPr id="18" name="文本框 17"/>
          <p:cNvSpPr txBox="1"/>
          <p:nvPr/>
        </p:nvSpPr>
        <p:spPr>
          <a:xfrm>
            <a:off x="285750" y="4608830"/>
            <a:ext cx="6436995" cy="583565"/>
          </a:xfrm>
          <a:prstGeom prst="rect">
            <a:avLst/>
          </a:prstGeom>
          <a:solidFill>
            <a:srgbClr val="92D050">
              <a:alpha val="42000"/>
            </a:srgbClr>
          </a:solid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chemeClr val="tx1"/>
                </a:solidFill>
                <a:latin typeface="Times New Roman" panose="02020603050405020304" charset="0"/>
                <a:cs typeface="Times New Roman" panose="02020603050405020304" charset="0"/>
              </a:rPr>
              <a:t>3. What is the use of a </a:t>
            </a:r>
            <a:r>
              <a:rPr lang="en-US" altLang="zh-CN" b="1" dirty="0">
                <a:solidFill>
                  <a:srgbClr val="FF0000"/>
                </a:solidFill>
                <a:latin typeface="Times New Roman" panose="02020603050405020304" charset="0"/>
                <a:cs typeface="Times New Roman" panose="02020603050405020304" charset="0"/>
              </a:rPr>
              <a:t>sub-heading</a:t>
            </a:r>
            <a:r>
              <a:rPr lang="en-US" altLang="zh-CN" b="1" dirty="0">
                <a:solidFill>
                  <a:schemeClr val="tx1"/>
                </a:solidFill>
                <a:latin typeface="Times New Roman" panose="02020603050405020304" charset="0"/>
                <a:cs typeface="Times New Roman" panose="02020603050405020304" charset="0"/>
              </a:rPr>
              <a:t>?</a:t>
            </a:r>
            <a:r>
              <a:rPr lang="en-US" altLang="zh-CN" b="1" dirty="0">
                <a:solidFill>
                  <a:srgbClr val="7030A0"/>
                </a:solidFill>
              </a:rPr>
              <a:t> </a:t>
            </a:r>
            <a:endParaRPr lang="zh-CN" altLang="en-US" b="1" dirty="0">
              <a:solidFill>
                <a:srgbClr val="7030A0"/>
              </a:solidFill>
            </a:endParaRPr>
          </a:p>
        </p:txBody>
      </p:sp>
      <p:sp>
        <p:nvSpPr>
          <p:cNvPr id="5" name="横卷形 4"/>
          <p:cNvSpPr/>
          <p:nvPr/>
        </p:nvSpPr>
        <p:spPr>
          <a:xfrm>
            <a:off x="394970" y="-35560"/>
            <a:ext cx="4300855" cy="1117600"/>
          </a:xfrm>
          <a:prstGeom prst="horizontalScroll">
            <a:avLst/>
          </a:prstGeom>
          <a:solidFill>
            <a:srgbClr val="FFFF00">
              <a:alpha val="43000"/>
            </a:srgbClr>
          </a:solidFill>
          <a:ln w="12700" cap="flat" cmpd="sng" algn="ctr">
            <a:solidFill>
              <a:srgbClr val="1CADE4">
                <a:shade val="50000"/>
              </a:srgbClr>
            </a:solidFill>
            <a:prstDash val="solid"/>
          </a:ln>
          <a:effectLst/>
        </p:spPr>
        <p:txBody>
          <a:bodyPr rtlCol="0" anchor="ctr"/>
          <a:p>
            <a:pPr algn="ctr"/>
            <a:r>
              <a:rPr lang="en-US" altLang="zh-CN" sz="4800" b="1">
                <a:solidFill>
                  <a:sysClr val="windowText" lastClr="000000"/>
                </a:solidFill>
                <a:latin typeface="Times New Roman" panose="02020603050405020304" charset="0"/>
                <a:cs typeface="Times New Roman" panose="02020603050405020304" charset="0"/>
              </a:rPr>
              <a:t>First reading</a:t>
            </a:r>
            <a:endParaRPr lang="en-US" altLang="zh-CN" sz="4800" b="1">
              <a:solidFill>
                <a:sysClr val="windowText" lastClr="000000"/>
              </a:solidFill>
              <a:latin typeface="Times New Roman" panose="02020603050405020304" charset="0"/>
              <a:cs typeface="Times New Roman" panose="02020603050405020304" charset="0"/>
            </a:endParaRPr>
          </a:p>
        </p:txBody>
      </p:sp>
      <p:sp>
        <p:nvSpPr>
          <p:cNvPr id="6" name="文本框 5"/>
          <p:cNvSpPr txBox="1"/>
          <p:nvPr/>
        </p:nvSpPr>
        <p:spPr>
          <a:xfrm>
            <a:off x="564515" y="3300095"/>
            <a:ext cx="168783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latin typeface="Times New Roman" panose="02020603050405020304" charset="0"/>
                <a:cs typeface="Times New Roman" panose="02020603050405020304" charset="0"/>
              </a:rPr>
              <a:t>3 parts.</a:t>
            </a:r>
            <a:endParaRPr lang="zh-CN" altLang="en-US" b="1" dirty="0">
              <a:latin typeface="Times New Roman" panose="02020603050405020304" charset="0"/>
              <a:cs typeface="Times New Roman" panose="02020603050405020304" charset="0"/>
            </a:endParaRPr>
          </a:p>
        </p:txBody>
      </p:sp>
      <p:sp>
        <p:nvSpPr>
          <p:cNvPr id="7" name="文本框 6"/>
          <p:cNvSpPr txBox="1"/>
          <p:nvPr/>
        </p:nvSpPr>
        <p:spPr>
          <a:xfrm>
            <a:off x="2929890" y="3300730"/>
            <a:ext cx="292227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latin typeface="Times New Roman" panose="02020603050405020304" charset="0"/>
                <a:cs typeface="Times New Roman" panose="02020603050405020304" charset="0"/>
              </a:rPr>
              <a:t>3</a:t>
            </a:r>
            <a:r>
              <a:rPr lang="en-US" altLang="zh-CN" b="1" dirty="0">
                <a:latin typeface="Times New Roman" panose="02020603050405020304" charset="0"/>
                <a:cs typeface="Times New Roman" panose="02020603050405020304" charset="0"/>
              </a:rPr>
              <a:t> </a:t>
            </a:r>
            <a:r>
              <a:rPr lang="en-US" altLang="zh-CN" b="1" dirty="0">
                <a:solidFill>
                  <a:srgbClr val="FF0000"/>
                </a:solidFill>
                <a:latin typeface="Times New Roman" panose="02020603050405020304" charset="0"/>
                <a:cs typeface="Times New Roman" panose="02020603050405020304" charset="0"/>
              </a:rPr>
              <a:t>sub-headings</a:t>
            </a:r>
            <a:r>
              <a:rPr lang="en-US" altLang="zh-CN" b="1" dirty="0">
                <a:latin typeface="Times New Roman" panose="02020603050405020304" charset="0"/>
                <a:cs typeface="Times New Roman" panose="02020603050405020304" charset="0"/>
              </a:rPr>
              <a:t>.</a:t>
            </a:r>
            <a:endParaRPr lang="zh-CN" altLang="en-US" b="1" dirty="0">
              <a:latin typeface="Times New Roman" panose="02020603050405020304" charset="0"/>
              <a:cs typeface="Times New Roman" panose="02020603050405020304" charset="0"/>
            </a:endParaRPr>
          </a:p>
        </p:txBody>
      </p:sp>
      <p:sp>
        <p:nvSpPr>
          <p:cNvPr id="9" name="文本框 8"/>
          <p:cNvSpPr txBox="1"/>
          <p:nvPr/>
        </p:nvSpPr>
        <p:spPr>
          <a:xfrm>
            <a:off x="285750" y="1084580"/>
            <a:ext cx="6508115" cy="583565"/>
          </a:xfrm>
          <a:prstGeom prst="rect">
            <a:avLst/>
          </a:prstGeom>
          <a:solidFill>
            <a:srgbClr val="00B0F0">
              <a:alpha val="24000"/>
            </a:srgbClr>
          </a:solidFill>
        </p:spPr>
        <p:txBody>
          <a:bodyPr wrap="square" rtlCol="0">
            <a:spAutoFit/>
          </a:bodyPr>
          <a:p>
            <a:r>
              <a:rPr lang="en-US" altLang="zh-CN" sz="3200" b="1" dirty="0">
                <a:latin typeface="Times New Roman" panose="02020603050405020304" charset="0"/>
                <a:cs typeface="Times New Roman" panose="02020603050405020304" charset="0"/>
              </a:rPr>
              <a:t>1. What is the type of this passage?</a:t>
            </a:r>
            <a:endParaRPr lang="en-US" altLang="zh-CN" sz="3200" b="1" dirty="0">
              <a:latin typeface="Times New Roman" panose="02020603050405020304" charset="0"/>
              <a:cs typeface="Times New Roman" panose="02020603050405020304" charset="0"/>
            </a:endParaRPr>
          </a:p>
        </p:txBody>
      </p:sp>
      <p:sp>
        <p:nvSpPr>
          <p:cNvPr id="10" name="文本框 9"/>
          <p:cNvSpPr txBox="1"/>
          <p:nvPr/>
        </p:nvSpPr>
        <p:spPr>
          <a:xfrm>
            <a:off x="285750" y="1765935"/>
            <a:ext cx="11387455" cy="583565"/>
          </a:xfrm>
          <a:prstGeom prst="rect">
            <a:avLst/>
          </a:prstGeom>
          <a:noFill/>
        </p:spPr>
        <p:txBody>
          <a:bodyPr wrap="square" rtlCol="0">
            <a:spAutoFit/>
          </a:bodyPr>
          <a:p>
            <a:r>
              <a:rPr lang="en-US" altLang="zh-CN" sz="3200" b="1" dirty="0">
                <a:latin typeface="Times New Roman" panose="02020603050405020304" charset="0"/>
                <a:cs typeface="Times New Roman" panose="02020603050405020304" charset="0"/>
              </a:rPr>
              <a:t>A. story       B. expository       C. speech        D. news</a:t>
            </a:r>
            <a:endParaRPr lang="en-US" altLang="zh-CN" sz="3200" b="1" dirty="0">
              <a:latin typeface="Times New Roman" panose="02020603050405020304" charset="0"/>
              <a:cs typeface="Times New Roman" panose="02020603050405020304" charset="0"/>
            </a:endParaRPr>
          </a:p>
        </p:txBody>
      </p:sp>
      <p:sp>
        <p:nvSpPr>
          <p:cNvPr id="15" name="下箭头 14"/>
          <p:cNvSpPr/>
          <p:nvPr/>
        </p:nvSpPr>
        <p:spPr>
          <a:xfrm rot="16200000">
            <a:off x="2151380" y="3179445"/>
            <a:ext cx="582930" cy="824865"/>
          </a:xfrm>
          <a:prstGeom prst="downArrow">
            <a:avLst/>
          </a:prstGeom>
          <a:solidFill>
            <a:srgbClr val="FF0000"/>
          </a:solidFill>
          <a:ln w="12700" cap="flat" cmpd="sng" algn="ctr">
            <a:solidFill>
              <a:srgbClr val="1CADE4">
                <a:shade val="50000"/>
              </a:srgbClr>
            </a:solidFill>
            <a:prstDash val="solid"/>
          </a:ln>
          <a:effectLst/>
        </p:spPr>
        <p:txBody>
          <a:bodyPr rtlCol="0" anchor="ctr"/>
          <a:p>
            <a:pPr algn="ctr"/>
            <a:endParaRPr kumimoji="1" lang="zh-CN" altLang="en-US" dirty="0">
              <a:solidFill>
                <a:srgbClr val="FF0000"/>
              </a:solidFill>
            </a:endParaRPr>
          </a:p>
        </p:txBody>
      </p:sp>
      <p:sp>
        <p:nvSpPr>
          <p:cNvPr id="13" name="左大括号 12"/>
          <p:cNvSpPr/>
          <p:nvPr/>
        </p:nvSpPr>
        <p:spPr>
          <a:xfrm>
            <a:off x="6605905" y="3491865"/>
            <a:ext cx="1223645" cy="3071495"/>
          </a:xfrm>
          <a:prstGeom prst="leftBrace">
            <a:avLst>
              <a:gd name="adj1" fmla="val 8333"/>
              <a:gd name="adj2" fmla="val 50009"/>
            </a:avLst>
          </a:prstGeom>
          <a:ln w="3810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19" name="文本框 18"/>
          <p:cNvSpPr txBox="1"/>
          <p:nvPr/>
        </p:nvSpPr>
        <p:spPr>
          <a:xfrm>
            <a:off x="7968615" y="3408680"/>
            <a:ext cx="2667000" cy="583565"/>
          </a:xfrm>
          <a:prstGeom prst="rect">
            <a:avLst/>
          </a:prstGeom>
          <a:solidFill>
            <a:srgbClr val="FFFF00">
              <a:alpha val="36000"/>
            </a:srgbClr>
          </a:solidFill>
        </p:spPr>
        <p:txBody>
          <a:bodyPr wrap="square" rtlCol="0">
            <a:spAutoFit/>
          </a:bodyPr>
          <a:p>
            <a:pPr algn="l">
              <a:buClrTx/>
              <a:buSzTx/>
              <a:buFontTx/>
            </a:pPr>
            <a:r>
              <a:rPr lang="en-US" altLang="zh-CN" sz="3200" b="1" dirty="0">
                <a:latin typeface="Times New Roman" panose="02020603050405020304" charset="0"/>
                <a:cs typeface="Times New Roman" panose="02020603050405020304" charset="0"/>
              </a:rPr>
              <a:t>Tell the topics</a:t>
            </a:r>
            <a:endParaRPr lang="en-US" altLang="zh-CN" sz="3200" b="1" dirty="0">
              <a:latin typeface="Times New Roman" panose="02020603050405020304" charset="0"/>
              <a:cs typeface="Times New Roman" panose="02020603050405020304" charset="0"/>
            </a:endParaRPr>
          </a:p>
        </p:txBody>
      </p:sp>
      <p:sp>
        <p:nvSpPr>
          <p:cNvPr id="22" name="文本框 21"/>
          <p:cNvSpPr txBox="1"/>
          <p:nvPr/>
        </p:nvSpPr>
        <p:spPr>
          <a:xfrm>
            <a:off x="7551420" y="4608830"/>
            <a:ext cx="3524250" cy="583565"/>
          </a:xfrm>
          <a:prstGeom prst="rect">
            <a:avLst/>
          </a:prstGeom>
          <a:solidFill>
            <a:srgbClr val="FFFF00">
              <a:alpha val="30000"/>
            </a:srgbClr>
          </a:solidFill>
        </p:spPr>
        <p:txBody>
          <a:bodyPr wrap="square" rtlCol="0">
            <a:spAutoFit/>
          </a:bodyPr>
          <a:p>
            <a:pPr algn="l">
              <a:buClrTx/>
              <a:buSzTx/>
              <a:buFontTx/>
            </a:pPr>
            <a:r>
              <a:rPr lang="en-US" altLang="zh-CN" sz="3200" b="1" dirty="0">
                <a:latin typeface="Times New Roman" panose="02020603050405020304" charset="0"/>
                <a:cs typeface="Times New Roman" panose="02020603050405020304" charset="0"/>
              </a:rPr>
              <a:t>Clarify the passage</a:t>
            </a:r>
            <a:endParaRPr lang="en-US" altLang="zh-CN" sz="3200" b="1" dirty="0">
              <a:latin typeface="Times New Roman" panose="02020603050405020304" charset="0"/>
              <a:cs typeface="Times New Roman" panose="02020603050405020304" charset="0"/>
            </a:endParaRPr>
          </a:p>
        </p:txBody>
      </p:sp>
      <p:sp>
        <p:nvSpPr>
          <p:cNvPr id="23" name="文本框 22"/>
          <p:cNvSpPr txBox="1"/>
          <p:nvPr/>
        </p:nvSpPr>
        <p:spPr>
          <a:xfrm>
            <a:off x="7814945" y="5709285"/>
            <a:ext cx="3857625" cy="1076325"/>
          </a:xfrm>
          <a:prstGeom prst="rect">
            <a:avLst/>
          </a:prstGeom>
          <a:solidFill>
            <a:srgbClr val="FFFF00">
              <a:alpha val="15000"/>
            </a:srgbClr>
          </a:solidFill>
        </p:spPr>
        <p:txBody>
          <a:bodyPr wrap="square" rtlCol="0">
            <a:spAutoFit/>
          </a:bodyPr>
          <a:p>
            <a:pPr algn="l">
              <a:buClrTx/>
              <a:buSzTx/>
              <a:buFontTx/>
            </a:pPr>
            <a:r>
              <a:rPr lang="en-US" altLang="zh-CN" sz="3200" b="1" dirty="0">
                <a:latin typeface="Times New Roman" panose="02020603050405020304" charset="0"/>
                <a:cs typeface="Times New Roman" panose="02020603050405020304" charset="0"/>
              </a:rPr>
              <a:t>Make passage clear and organized</a:t>
            </a:r>
            <a:endParaRPr lang="en-US" altLang="zh-CN" sz="3200" b="1" dirty="0">
              <a:latin typeface="Times New Roman" panose="02020603050405020304" charset="0"/>
              <a:cs typeface="Times New Roman" panose="02020603050405020304" charset="0"/>
            </a:endParaRPr>
          </a:p>
        </p:txBody>
      </p:sp>
      <p:sp>
        <p:nvSpPr>
          <p:cNvPr id="2" name="椭圆 1"/>
          <p:cNvSpPr/>
          <p:nvPr/>
        </p:nvSpPr>
        <p:spPr>
          <a:xfrm>
            <a:off x="2303145" y="1667510"/>
            <a:ext cx="2553335" cy="859155"/>
          </a:xfrm>
          <a:prstGeom prst="ellipse">
            <a:avLst/>
          </a:prstGeom>
          <a:noFill/>
          <a:ln w="57150" cap="flat" cmpd="sng" algn="ctr">
            <a:solidFill>
              <a:srgbClr val="FF0000"/>
            </a:solidFill>
            <a:prstDash val="solid"/>
            <a:round/>
            <a:headEnd type="none" w="med" len="med"/>
            <a:tailEnd type="none" w="med" len="med"/>
          </a:ln>
          <a:extLst>
            <a:ext uri="{909E8E84-426E-40DD-AFC4-6F175D3DCCD1}">
              <a14:hiddenFill xmlns:a14="http://schemas.microsoft.com/office/drawing/2010/main">
                <a:solidFill>
                  <a:schemeClr val="accent1"/>
                </a:solidFill>
              </a14:hiddenFill>
            </a:ext>
          </a:extLst>
        </p:spPr>
        <p:txBody>
          <a:bodyPr vert="horz" wrap="square" lIns="91440" tIns="45720" rIns="91440" bIns="45720" numCol="1" anchor="t" anchorCtr="0" compatLnSpc="1"/>
          <a:p>
            <a: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pPr>
            <a:endParaRPr kumimoji="0" lang="zh-CN" altLang="en-US"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8"/>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nimBg="1"/>
      <p:bldP spid="7" grpId="0"/>
      <p:bldP spid="18" grpId="0" animBg="1"/>
      <p:bldP spid="13" grpId="0" animBg="1"/>
      <p:bldP spid="19" grpId="0" animBg="1"/>
      <p:bldP spid="22" grpId="0" animBg="1"/>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 name="TextBox 6"/>
          <p:cNvSpPr txBox="1"/>
          <p:nvPr/>
        </p:nvSpPr>
        <p:spPr>
          <a:xfrm>
            <a:off x="528955" y="3479800"/>
            <a:ext cx="3924300" cy="70675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4000" b="1" dirty="0">
                <a:latin typeface="Times New Roman" panose="02020603050405020304" charset="0"/>
                <a:cs typeface="Times New Roman" panose="02020603050405020304" charset="0"/>
              </a:rPr>
              <a:t>Computer facts</a:t>
            </a:r>
            <a:endParaRPr lang="en-US" altLang="zh-CN" sz="4000" b="1" dirty="0">
              <a:latin typeface="Times New Roman" panose="02020603050405020304" charset="0"/>
              <a:cs typeface="Times New Roman" panose="02020603050405020304" charset="0"/>
            </a:endParaRPr>
          </a:p>
        </p:txBody>
      </p:sp>
      <p:sp>
        <p:nvSpPr>
          <p:cNvPr id="3" name="左大括号 7"/>
          <p:cNvSpPr/>
          <p:nvPr/>
        </p:nvSpPr>
        <p:spPr>
          <a:xfrm>
            <a:off x="3898900" y="1849120"/>
            <a:ext cx="852488" cy="4456113"/>
          </a:xfrm>
          <a:prstGeom prst="leftBrace">
            <a:avLst>
              <a:gd name="adj1" fmla="val 8276"/>
              <a:gd name="adj2" fmla="val 50000"/>
            </a:avLst>
          </a:prstGeom>
          <a:noFill/>
          <a:ln w="38100" cap="flat" cmpd="sng">
            <a:solidFill>
              <a:srgbClr val="4A7EBB"/>
            </a:solidFill>
            <a:prstDash val="solid"/>
            <a:headEnd type="none" w="med" len="med"/>
            <a:tailEnd type="none" w="med" len="med"/>
          </a:ln>
        </p:spPr>
        <p:txBody>
          <a:bodyPr anchor="ct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spcBef>
                <a:spcPct val="0"/>
              </a:spcBef>
              <a:buNone/>
            </a:pPr>
            <a:endParaRPr lang="zh-CN" altLang="en-US" sz="1800" dirty="0">
              <a:latin typeface="Comic Sans MS" panose="030F0702030302020204" pitchFamily="66" charset="0"/>
            </a:endParaRPr>
          </a:p>
        </p:txBody>
      </p:sp>
      <p:sp>
        <p:nvSpPr>
          <p:cNvPr id="4" name="TextBox 9"/>
          <p:cNvSpPr txBox="1"/>
          <p:nvPr/>
        </p:nvSpPr>
        <p:spPr>
          <a:xfrm>
            <a:off x="4453255" y="5721985"/>
            <a:ext cx="182499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3200" b="1" dirty="0">
                <a:latin typeface="Arial" panose="020B0604020202020204" pitchFamily="34" charset="0"/>
                <a:cs typeface="Arial" panose="020B0604020202020204" pitchFamily="34" charset="0"/>
              </a:rPr>
              <a:t>Part 3</a:t>
            </a:r>
            <a:endParaRPr lang="en-US" altLang="zh-CN" sz="3200" b="1" dirty="0">
              <a:latin typeface="Arial" panose="020B0604020202020204" pitchFamily="34" charset="0"/>
              <a:cs typeface="Arial" panose="020B0604020202020204" pitchFamily="34" charset="0"/>
            </a:endParaRPr>
          </a:p>
        </p:txBody>
      </p:sp>
      <p:sp>
        <p:nvSpPr>
          <p:cNvPr id="5" name="TextBox 10"/>
          <p:cNvSpPr txBox="1"/>
          <p:nvPr/>
        </p:nvSpPr>
        <p:spPr>
          <a:xfrm>
            <a:off x="4453255" y="3602673"/>
            <a:ext cx="1571625"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3200" b="1" dirty="0">
                <a:latin typeface="Arial" panose="020B0604020202020204" pitchFamily="34" charset="0"/>
                <a:cs typeface="Arial" panose="020B0604020202020204" pitchFamily="34" charset="0"/>
              </a:rPr>
              <a:t>Part </a:t>
            </a:r>
            <a:r>
              <a:rPr lang="en-US" altLang="zh-CN" sz="3200" b="1" dirty="0">
                <a:latin typeface="Arial" panose="020B0604020202020204" pitchFamily="34" charset="0"/>
                <a:cs typeface="Arial" panose="020B0604020202020204" pitchFamily="34" charset="0"/>
              </a:rPr>
              <a:t>2</a:t>
            </a:r>
            <a:endParaRPr lang="zh-CN" altLang="en-US" sz="2400" dirty="0">
              <a:latin typeface="Comic Sans MS" panose="030F0702030302020204" pitchFamily="66" charset="0"/>
            </a:endParaRPr>
          </a:p>
        </p:txBody>
      </p:sp>
      <p:sp>
        <p:nvSpPr>
          <p:cNvPr id="6" name="TextBox 11"/>
          <p:cNvSpPr txBox="1"/>
          <p:nvPr/>
        </p:nvSpPr>
        <p:spPr>
          <a:xfrm>
            <a:off x="4810125" y="1388745"/>
            <a:ext cx="2571750" cy="46037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3200" b="1" dirty="0">
                <a:latin typeface="Arial" panose="020B0604020202020204" pitchFamily="34" charset="0"/>
                <a:cs typeface="Arial" panose="020B0604020202020204" pitchFamily="34" charset="0"/>
              </a:rPr>
              <a:t>Part 1</a:t>
            </a:r>
            <a:endParaRPr lang="en-US" altLang="zh-CN" sz="3200" b="1" dirty="0">
              <a:latin typeface="Arial" panose="020B0604020202020204" pitchFamily="34" charset="0"/>
              <a:cs typeface="Arial" panose="020B0604020202020204" pitchFamily="34" charset="0"/>
            </a:endParaRPr>
          </a:p>
        </p:txBody>
      </p:sp>
      <p:sp>
        <p:nvSpPr>
          <p:cNvPr id="7" name="TextBox 12"/>
          <p:cNvSpPr txBox="1"/>
          <p:nvPr/>
        </p:nvSpPr>
        <p:spPr>
          <a:xfrm>
            <a:off x="6104255" y="1497965"/>
            <a:ext cx="5857240" cy="8299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3200" b="1" dirty="0">
                <a:latin typeface="Arial" panose="020B0604020202020204" pitchFamily="34" charset="0"/>
                <a:cs typeface="Arial" panose="020B0604020202020204" pitchFamily="34" charset="0"/>
              </a:rPr>
              <a:t>The __________ of computers in different times</a:t>
            </a:r>
            <a:endParaRPr lang="en-US" altLang="zh-CN" sz="3200" b="1" dirty="0">
              <a:latin typeface="Arial" panose="020B0604020202020204" pitchFamily="34" charset="0"/>
              <a:cs typeface="Arial" panose="020B0604020202020204" pitchFamily="34" charset="0"/>
            </a:endParaRPr>
          </a:p>
        </p:txBody>
      </p:sp>
      <p:sp>
        <p:nvSpPr>
          <p:cNvPr id="8" name="TextBox 13"/>
          <p:cNvSpPr txBox="1"/>
          <p:nvPr/>
        </p:nvSpPr>
        <p:spPr>
          <a:xfrm>
            <a:off x="5955030" y="3602990"/>
            <a:ext cx="6006465" cy="107632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algn="l" eaLnBrk="1" hangingPunct="1">
              <a:buClrTx/>
              <a:buSzTx/>
              <a:buNone/>
            </a:pPr>
            <a:r>
              <a:rPr lang="en-US" altLang="zh-CN" sz="3200" b="1" dirty="0">
                <a:latin typeface="Arial" panose="020B0604020202020204" pitchFamily="34" charset="0"/>
                <a:cs typeface="Arial" panose="020B0604020202020204" pitchFamily="34" charset="0"/>
              </a:rPr>
              <a:t>The _____of computers in daily life</a:t>
            </a:r>
            <a:endParaRPr lang="en-US" altLang="zh-CN" sz="3200" b="1" dirty="0">
              <a:latin typeface="Arial" panose="020B0604020202020204" pitchFamily="34" charset="0"/>
              <a:cs typeface="Arial" panose="020B0604020202020204" pitchFamily="34" charset="0"/>
            </a:endParaRPr>
          </a:p>
        </p:txBody>
      </p:sp>
      <p:sp>
        <p:nvSpPr>
          <p:cNvPr id="9" name="TextBox 14"/>
          <p:cNvSpPr txBox="1"/>
          <p:nvPr/>
        </p:nvSpPr>
        <p:spPr>
          <a:xfrm>
            <a:off x="5739130" y="5537200"/>
            <a:ext cx="6926580" cy="117411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algn="l" eaLnBrk="1" hangingPunct="1">
              <a:buClrTx/>
              <a:buSzTx/>
              <a:buNone/>
            </a:pPr>
            <a:r>
              <a:rPr lang="en-US" altLang="zh-CN" sz="3200" b="1" dirty="0">
                <a:latin typeface="Arial" panose="020B0604020202020204" pitchFamily="34" charset="0"/>
                <a:cs typeface="Arial" panose="020B0604020202020204" pitchFamily="34" charset="0"/>
              </a:rPr>
              <a:t>The ___________ of computers</a:t>
            </a:r>
            <a:endParaRPr lang="en-US" altLang="zh-CN" sz="3200" b="1" dirty="0">
              <a:latin typeface="Arial" panose="020B0604020202020204" pitchFamily="34" charset="0"/>
              <a:cs typeface="Arial" panose="020B0604020202020204" pitchFamily="34" charset="0"/>
            </a:endParaRPr>
          </a:p>
          <a:p>
            <a:pPr marL="0" lvl="0" algn="l" eaLnBrk="1" hangingPunct="1">
              <a:buClrTx/>
              <a:buSzTx/>
              <a:buNone/>
            </a:pPr>
            <a:r>
              <a:rPr lang="en-US" altLang="zh-CN" sz="3200" b="1" dirty="0">
                <a:latin typeface="Arial" panose="020B0604020202020204" pitchFamily="34" charset="0"/>
                <a:cs typeface="Arial" panose="020B0604020202020204" pitchFamily="34" charset="0"/>
              </a:rPr>
              <a:t> in the future</a:t>
            </a:r>
            <a:endParaRPr lang="en-US" altLang="zh-CN" sz="3200" b="1" dirty="0">
              <a:latin typeface="Arial" panose="020B0604020202020204" pitchFamily="34" charset="0"/>
              <a:cs typeface="Arial" panose="020B0604020202020204" pitchFamily="34" charset="0"/>
            </a:endParaRPr>
          </a:p>
        </p:txBody>
      </p:sp>
      <p:sp>
        <p:nvSpPr>
          <p:cNvPr id="10" name="矩形 15"/>
          <p:cNvSpPr/>
          <p:nvPr/>
        </p:nvSpPr>
        <p:spPr>
          <a:xfrm>
            <a:off x="7006590" y="1388745"/>
            <a:ext cx="2653030"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algn="l" eaLnBrk="1" hangingPunct="1">
              <a:buClrTx/>
              <a:buSzTx/>
              <a:buNone/>
            </a:pPr>
            <a:r>
              <a:rPr lang="en-US" altLang="zh-CN" sz="3200" b="1" dirty="0">
                <a:solidFill>
                  <a:srgbClr val="FF0000"/>
                </a:solidFill>
                <a:latin typeface="Arial" panose="020B0604020202020204" pitchFamily="34" charset="0"/>
                <a:cs typeface="Arial" panose="020B0604020202020204" pitchFamily="34" charset="0"/>
              </a:rPr>
              <a:t>appearance</a:t>
            </a:r>
            <a:endParaRPr lang="en-US" altLang="zh-CN" sz="3200" b="1" dirty="0">
              <a:solidFill>
                <a:srgbClr val="FF0000"/>
              </a:solidFill>
              <a:latin typeface="Arial" panose="020B0604020202020204" pitchFamily="34" charset="0"/>
              <a:cs typeface="Arial" panose="020B0604020202020204" pitchFamily="34" charset="0"/>
            </a:endParaRPr>
          </a:p>
        </p:txBody>
      </p:sp>
      <p:sp>
        <p:nvSpPr>
          <p:cNvPr id="11" name="矩形 17"/>
          <p:cNvSpPr/>
          <p:nvPr/>
        </p:nvSpPr>
        <p:spPr>
          <a:xfrm>
            <a:off x="6858000" y="3602990"/>
            <a:ext cx="1334135" cy="5835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algn="l" eaLnBrk="1" hangingPunct="1">
              <a:buClrTx/>
              <a:buSzTx/>
              <a:buNone/>
            </a:pPr>
            <a:r>
              <a:rPr lang="en-US" altLang="zh-CN" sz="3200" b="1" dirty="0">
                <a:solidFill>
                  <a:srgbClr val="FF0000"/>
                </a:solidFill>
                <a:latin typeface="Arial" panose="020B0604020202020204" pitchFamily="34" charset="0"/>
                <a:cs typeface="Arial" panose="020B0604020202020204" pitchFamily="34" charset="0"/>
              </a:rPr>
              <a:t>uses</a:t>
            </a:r>
            <a:endParaRPr lang="en-US" altLang="zh-CN" sz="3200" b="1" dirty="0">
              <a:solidFill>
                <a:srgbClr val="FF0000"/>
              </a:solidFill>
              <a:latin typeface="Arial" panose="020B0604020202020204" pitchFamily="34" charset="0"/>
              <a:cs typeface="Arial" panose="020B0604020202020204" pitchFamily="34" charset="0"/>
            </a:endParaRPr>
          </a:p>
        </p:txBody>
      </p:sp>
      <p:sp>
        <p:nvSpPr>
          <p:cNvPr id="12" name="矩形 18"/>
          <p:cNvSpPr/>
          <p:nvPr/>
        </p:nvSpPr>
        <p:spPr>
          <a:xfrm>
            <a:off x="6640513" y="5472113"/>
            <a:ext cx="2620645" cy="583565"/>
          </a:xfrm>
          <a:prstGeom prst="rect">
            <a:avLst/>
          </a:prstGeom>
          <a:noFill/>
          <a:ln w="9525">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3200" b="1" dirty="0">
                <a:solidFill>
                  <a:srgbClr val="FF0000"/>
                </a:solidFill>
                <a:latin typeface="Arial" panose="020B0604020202020204" pitchFamily="34" charset="0"/>
                <a:cs typeface="Arial" panose="020B0604020202020204" pitchFamily="34" charset="0"/>
              </a:rPr>
              <a:t>development</a:t>
            </a:r>
            <a:endParaRPr lang="en-US" altLang="zh-CN" sz="3200" b="1" dirty="0">
              <a:solidFill>
                <a:srgbClr val="FF0000"/>
              </a:solidFill>
              <a:latin typeface="Arial" panose="020B0604020202020204" pitchFamily="34" charset="0"/>
              <a:cs typeface="Arial" panose="020B0604020202020204" pitchFamily="34" charset="0"/>
            </a:endParaRPr>
          </a:p>
        </p:txBody>
      </p:sp>
      <p:sp>
        <p:nvSpPr>
          <p:cNvPr id="13" name="矩形 21"/>
          <p:cNvSpPr/>
          <p:nvPr/>
        </p:nvSpPr>
        <p:spPr>
          <a:xfrm>
            <a:off x="172085" y="141605"/>
            <a:ext cx="8439785" cy="1076325"/>
          </a:xfrm>
          <a:prstGeom prst="rect">
            <a:avLst/>
          </a:prstGeom>
          <a:solidFill>
            <a:srgbClr val="FFFF00">
              <a:alpha val="24000"/>
            </a:srgbClr>
          </a:solidFill>
          <a:ln w="25400" cap="flat" cmpd="sng">
            <a:solidFill>
              <a:srgbClr val="0070C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latin typeface="Arial" panose="020B0604020202020204" pitchFamily="34" charset="0"/>
                <a:cs typeface="Arial" panose="020B0604020202020204" pitchFamily="34" charset="0"/>
              </a:rPr>
              <a:t>Pay attention to sub-headings </a:t>
            </a:r>
            <a:endParaRPr lang="en-US" altLang="zh-CN" b="1" dirty="0">
              <a:latin typeface="Arial" panose="020B0604020202020204" pitchFamily="34" charset="0"/>
              <a:cs typeface="Arial" panose="020B0604020202020204" pitchFamily="34" charset="0"/>
            </a:endParaRPr>
          </a:p>
          <a:p>
            <a:pPr marL="0" lvl="0" indent="0" eaLnBrk="1" hangingPunct="1">
              <a:spcBef>
                <a:spcPct val="0"/>
              </a:spcBef>
              <a:buNone/>
            </a:pPr>
            <a:r>
              <a:rPr lang="en-US" altLang="zh-CN" b="1" dirty="0">
                <a:latin typeface="Arial" panose="020B0604020202020204" pitchFamily="34" charset="0"/>
                <a:cs typeface="Arial" panose="020B0604020202020204" pitchFamily="34" charset="0"/>
              </a:rPr>
              <a:t>and </a:t>
            </a:r>
            <a:r>
              <a:rPr lang="en-US" altLang="zh-CN" b="1" dirty="0">
                <a:solidFill>
                  <a:srgbClr val="FF0000"/>
                </a:solidFill>
                <a:latin typeface="Arial" panose="020B0604020202020204" pitchFamily="34" charset="0"/>
                <a:cs typeface="Arial" panose="020B0604020202020204" pitchFamily="34" charset="0"/>
              </a:rPr>
              <a:t>fill in the blanks with one word only</a:t>
            </a:r>
            <a:r>
              <a:rPr lang="en-US" altLang="zh-CN" i="1" dirty="0">
                <a:latin typeface="Arial" panose="020B0604020202020204" pitchFamily="34" charset="0"/>
                <a:cs typeface="Arial" panose="020B0604020202020204" pitchFamily="34" charset="0"/>
              </a:rPr>
              <a:t>.</a:t>
            </a:r>
            <a:endParaRPr lang="en-US" altLang="zh-CN" i="1" dirty="0">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linds(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082" name="Rectangle 10"/>
          <p:cNvSpPr>
            <a:spLocks noChangeArrowheads="1"/>
          </p:cNvSpPr>
          <p:nvPr/>
        </p:nvSpPr>
        <p:spPr bwMode="auto">
          <a:xfrm>
            <a:off x="3672999" y="960438"/>
            <a:ext cx="5001260" cy="706755"/>
          </a:xfrm>
          <a:prstGeom prst="rect">
            <a:avLst/>
          </a:prstGeom>
          <a:solidFill>
            <a:srgbClr val="92D050">
              <a:alpha val="52000"/>
            </a:srgbClr>
          </a:solidFill>
          <a:ln w="9525">
            <a:noFill/>
            <a:miter lim="800000"/>
          </a:ln>
          <a:effectLst/>
        </p:spPr>
        <p:txBody>
          <a:bodyPr wrap="none" anchor="ctr">
            <a:spAutoFit/>
          </a:bodyPr>
          <a:lstStyle/>
          <a:p>
            <a:pPr marL="0" marR="0" lvl="0" indent="266700" algn="ctr"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chemeClr val="tx1"/>
                </a:solidFill>
                <a:effectLst/>
                <a:uLnTx/>
                <a:uFillTx/>
                <a:latin typeface="Times New Roman" panose="02020603050405020304" charset="0"/>
                <a:ea typeface="+mn-ea"/>
                <a:cs typeface="Times New Roman" panose="02020603050405020304" charset="0"/>
              </a:rPr>
              <a:t>Part 1:</a:t>
            </a:r>
            <a:r>
              <a:rPr kumimoji="0" lang="zh-CN" altLang="en-US" sz="3200" b="1" i="0" u="none" strike="noStrike" kern="1200" cap="none" spc="0" normalizeH="0" baseline="0" noProof="0" dirty="0">
                <a:ln>
                  <a:noFill/>
                </a:ln>
                <a:solidFill>
                  <a:schemeClr val="tx1"/>
                </a:solidFill>
                <a:effectLst/>
                <a:uLnTx/>
                <a:uFillTx/>
                <a:latin typeface="Times New Roman" panose="02020603050405020304" charset="0"/>
                <a:ea typeface="+mn-ea"/>
                <a:cs typeface="Times New Roman" panose="02020603050405020304" charset="0"/>
              </a:rPr>
              <a:t> </a:t>
            </a:r>
            <a:r>
              <a:rPr kumimoji="0" lang="en-US" altLang="zh-CN" sz="3200" b="1" i="0" u="none" strike="noStrike" kern="1200" cap="none" spc="0" normalizeH="0" baseline="0" noProof="0" dirty="0">
                <a:ln>
                  <a:noFill/>
                </a:ln>
                <a:solidFill>
                  <a:schemeClr val="tx1"/>
                </a:solidFill>
                <a:effectLst/>
                <a:uLnTx/>
                <a:uFillTx/>
                <a:latin typeface="Times New Roman" panose="02020603050405020304" charset="0"/>
                <a:ea typeface="+mn-ea"/>
                <a:cs typeface="Times New Roman" panose="02020603050405020304" charset="0"/>
              </a:rPr>
              <a:t>Smaller and better</a:t>
            </a:r>
            <a:endParaRPr kumimoji="0" lang="en-US" altLang="zh-CN" sz="3200" b="1" i="0" u="none" strike="noStrike" kern="1200" cap="none" spc="0" normalizeH="0" baseline="0" noProof="0" dirty="0">
              <a:ln>
                <a:noFill/>
              </a:ln>
              <a:solidFill>
                <a:schemeClr val="tx1"/>
              </a:solidFill>
              <a:effectLst/>
              <a:uLnTx/>
              <a:uFillTx/>
              <a:latin typeface="Times New Roman" panose="02020603050405020304" charset="0"/>
              <a:ea typeface="+mn-ea"/>
              <a:cs typeface="Times New Roman" panose="02020603050405020304" charset="0"/>
            </a:endParaRPr>
          </a:p>
        </p:txBody>
      </p:sp>
      <p:sp>
        <p:nvSpPr>
          <p:cNvPr id="17" name="矩形 16"/>
          <p:cNvSpPr>
            <a:spLocks noChangeArrowheads="1"/>
          </p:cNvSpPr>
          <p:nvPr/>
        </p:nvSpPr>
        <p:spPr bwMode="auto">
          <a:xfrm>
            <a:off x="6311265" y="1736090"/>
            <a:ext cx="2223135" cy="52197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rgbClr val="FF0000"/>
                </a:solidFill>
                <a:effectLst/>
                <a:uLnTx/>
                <a:uFillTx/>
                <a:latin typeface="+mn-lt"/>
                <a:ea typeface="宋体" panose="02010600030101010101" pitchFamily="2" charset="-122"/>
                <a:cs typeface="+mn-cs"/>
              </a:rPr>
              <a:t>    bigger than</a:t>
            </a:r>
            <a:endParaRPr kumimoji="0" lang="zh-CN" altLang="en-US" sz="2800" b="1" i="1" u="none" strike="noStrike" kern="1200" cap="none" spc="0" normalizeH="0" baseline="0" noProof="0" dirty="0">
              <a:ln>
                <a:noFill/>
              </a:ln>
              <a:solidFill>
                <a:srgbClr val="FF0000"/>
              </a:solidFill>
              <a:effectLst/>
              <a:uLnTx/>
              <a:uFillTx/>
              <a:latin typeface="+mn-lt"/>
              <a:ea typeface="宋体" panose="02010600030101010101" pitchFamily="2" charset="-122"/>
              <a:cs typeface="+mn-cs"/>
            </a:endParaRPr>
          </a:p>
        </p:txBody>
      </p:sp>
      <p:sp>
        <p:nvSpPr>
          <p:cNvPr id="18" name="矩形 17"/>
          <p:cNvSpPr>
            <a:spLocks noChangeArrowheads="1"/>
          </p:cNvSpPr>
          <p:nvPr/>
        </p:nvSpPr>
        <p:spPr bwMode="auto">
          <a:xfrm>
            <a:off x="7047230" y="2649538"/>
            <a:ext cx="2896870" cy="52197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rgbClr val="FF0000"/>
                </a:solidFill>
                <a:effectLst/>
                <a:uLnTx/>
                <a:uFillTx/>
                <a:latin typeface="+mn-lt"/>
                <a:ea typeface="宋体" panose="02010600030101010101" pitchFamily="2" charset="-122"/>
                <a:cs typeface="+mn-cs"/>
              </a:rPr>
              <a:t>smaller and better</a:t>
            </a:r>
            <a:endParaRPr kumimoji="0" lang="zh-CN" altLang="en-US" sz="2800" b="1" i="1" u="none" strike="noStrike" kern="1200" cap="none" spc="0" normalizeH="0" baseline="0" noProof="0" dirty="0">
              <a:ln>
                <a:noFill/>
              </a:ln>
              <a:solidFill>
                <a:srgbClr val="FF0000"/>
              </a:solidFill>
              <a:effectLst/>
              <a:uLnTx/>
              <a:uFillTx/>
              <a:latin typeface="+mn-lt"/>
              <a:ea typeface="宋体" panose="02010600030101010101" pitchFamily="2" charset="-122"/>
              <a:cs typeface="+mn-cs"/>
            </a:endParaRPr>
          </a:p>
        </p:txBody>
      </p:sp>
      <p:sp>
        <p:nvSpPr>
          <p:cNvPr id="19" name="矩形 18"/>
          <p:cNvSpPr>
            <a:spLocks noChangeArrowheads="1"/>
          </p:cNvSpPr>
          <p:nvPr/>
        </p:nvSpPr>
        <p:spPr bwMode="auto">
          <a:xfrm>
            <a:off x="7391400" y="3050540"/>
            <a:ext cx="3486150" cy="1383665"/>
          </a:xfrm>
          <a:prstGeom prst="rect">
            <a:avLst/>
          </a:prstGeom>
          <a:noFill/>
          <a:ln w="9525">
            <a:noFill/>
            <a:miter lim="800000"/>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chemeClr val="tx1"/>
                </a:solidFill>
                <a:effectLst/>
                <a:uLnTx/>
                <a:uFillTx/>
                <a:latin typeface="Calibri" panose="020F0502020204030204" pitchFamily="34" charset="0"/>
                <a:ea typeface="宋体" panose="02010600030101010101" pitchFamily="2" charset="-122"/>
                <a:cs typeface="+mn-cs"/>
              </a:rPr>
              <a:t>There is probably a </a:t>
            </a:r>
            <a:endParaRPr kumimoji="0" lang="en-US" altLang="zh-CN" sz="2800" b="0" i="0" u="none" strike="noStrike" kern="1200" cap="none" spc="0" normalizeH="0" baseline="0" noProof="0" dirty="0">
              <a:ln>
                <a:noFill/>
              </a:ln>
              <a:solidFill>
                <a:schemeClr val="tx1"/>
              </a:solidFill>
              <a:effectLst/>
              <a:uLnTx/>
              <a:uFillTx/>
              <a:latin typeface="Calibri" panose="020F0502020204030204" pitchFamily="34" charset="0"/>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chemeClr val="tx1"/>
                </a:solidFill>
                <a:effectLst/>
                <a:uLnTx/>
                <a:uFillTx/>
                <a:latin typeface="+mn-lt"/>
                <a:ea typeface="宋体" panose="02010600030101010101" pitchFamily="2" charset="-122"/>
                <a:cs typeface="+mn-cs"/>
              </a:rPr>
              <a:t>                      inside</a:t>
            </a:r>
            <a:endParaRPr kumimoji="0" lang="en-US" altLang="zh-CN" sz="2800" b="1" i="1" u="none" strike="noStrike" kern="1200" cap="none" spc="0" normalizeH="0" baseline="0" noProof="0" dirty="0">
              <a:ln>
                <a:noFill/>
              </a:ln>
              <a:solidFill>
                <a:schemeClr val="tx1"/>
              </a:solidFill>
              <a:effectLst/>
              <a:uLnTx/>
              <a:uFillTx/>
              <a:latin typeface="+mn-lt"/>
              <a:ea typeface="宋体" panose="02010600030101010101" pitchFamily="2" charset="-122"/>
              <a:cs typeface="+mn-cs"/>
            </a:endParaRPr>
          </a:p>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2800" b="1" i="1" u="none" strike="noStrike" kern="1200" cap="none" spc="0" normalizeH="0" baseline="0" noProof="0" dirty="0">
              <a:ln>
                <a:noFill/>
              </a:ln>
              <a:solidFill>
                <a:schemeClr val="tx1"/>
              </a:solidFill>
              <a:effectLst/>
              <a:uLnTx/>
              <a:uFillTx/>
              <a:latin typeface="+mn-lt"/>
              <a:ea typeface="宋体" panose="02010600030101010101" pitchFamily="2" charset="-122"/>
              <a:cs typeface="+mn-cs"/>
            </a:endParaRPr>
          </a:p>
        </p:txBody>
      </p:sp>
      <p:sp>
        <p:nvSpPr>
          <p:cNvPr id="20" name="矩形 19"/>
          <p:cNvSpPr>
            <a:spLocks noChangeArrowheads="1"/>
          </p:cNvSpPr>
          <p:nvPr/>
        </p:nvSpPr>
        <p:spPr bwMode="auto">
          <a:xfrm>
            <a:off x="7391400" y="5158105"/>
            <a:ext cx="3286125" cy="1383665"/>
          </a:xfrm>
          <a:prstGeom prst="rect">
            <a:avLst/>
          </a:prstGeom>
          <a:noFill/>
          <a:ln w="9525">
            <a:noFill/>
            <a:miter lim="800000"/>
          </a:ln>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chemeClr val="tx1"/>
                </a:solidFill>
                <a:effectLst/>
                <a:uLnTx/>
                <a:uFillTx/>
                <a:latin typeface="+mn-lt"/>
                <a:ea typeface="宋体" panose="02010600030101010101" pitchFamily="2" charset="-122"/>
                <a:cs typeface="+mn-cs"/>
              </a:rPr>
              <a:t>You                         more than you realize.</a:t>
            </a:r>
            <a:endParaRPr kumimoji="0" lang="zh-CN" altLang="en-US" sz="2800" b="1" i="1" u="none" strike="noStrike" kern="1200" cap="none" spc="0" normalizeH="0" baseline="0" noProof="0" dirty="0">
              <a:ln>
                <a:noFill/>
              </a:ln>
              <a:solidFill>
                <a:schemeClr val="tx1"/>
              </a:solidFill>
              <a:effectLst/>
              <a:uLnTx/>
              <a:uFillTx/>
              <a:latin typeface="+mn-lt"/>
              <a:ea typeface="宋体" panose="02010600030101010101" pitchFamily="2" charset="-122"/>
              <a:cs typeface="+mn-cs"/>
            </a:endParaRPr>
          </a:p>
        </p:txBody>
      </p:sp>
      <p:cxnSp>
        <p:nvCxnSpPr>
          <p:cNvPr id="26652" name="直接连接符 12"/>
          <p:cNvCxnSpPr/>
          <p:nvPr/>
        </p:nvCxnSpPr>
        <p:spPr>
          <a:xfrm>
            <a:off x="6816725" y="3068638"/>
            <a:ext cx="2852738" cy="0"/>
          </a:xfrm>
          <a:prstGeom prst="line">
            <a:avLst/>
          </a:prstGeom>
          <a:ln w="9525" cap="flat" cmpd="sng">
            <a:solidFill>
              <a:schemeClr val="tx1"/>
            </a:solidFill>
            <a:prstDash val="solid"/>
            <a:headEnd type="none" w="med" len="med"/>
            <a:tailEnd type="none" w="med" len="med"/>
          </a:ln>
        </p:spPr>
      </p:cxnSp>
      <p:cxnSp>
        <p:nvCxnSpPr>
          <p:cNvPr id="26653" name="直接连接符 23"/>
          <p:cNvCxnSpPr/>
          <p:nvPr/>
        </p:nvCxnSpPr>
        <p:spPr>
          <a:xfrm>
            <a:off x="7608888" y="5589588"/>
            <a:ext cx="2335212" cy="0"/>
          </a:xfrm>
          <a:prstGeom prst="line">
            <a:avLst/>
          </a:prstGeom>
          <a:ln w="9525" cap="flat" cmpd="sng">
            <a:solidFill>
              <a:schemeClr val="tx1"/>
            </a:solidFill>
            <a:prstDash val="solid"/>
            <a:headEnd type="none" w="med" len="med"/>
            <a:tailEnd type="none" w="med" len="med"/>
          </a:ln>
        </p:spPr>
      </p:cxnSp>
      <p:cxnSp>
        <p:nvCxnSpPr>
          <p:cNvPr id="26654" name="直接连接符 2"/>
          <p:cNvCxnSpPr/>
          <p:nvPr/>
        </p:nvCxnSpPr>
        <p:spPr>
          <a:xfrm flipV="1">
            <a:off x="7204075" y="3925888"/>
            <a:ext cx="1800225" cy="0"/>
          </a:xfrm>
          <a:prstGeom prst="line">
            <a:avLst/>
          </a:prstGeom>
          <a:ln w="9525" cap="flat" cmpd="sng">
            <a:solidFill>
              <a:schemeClr val="tx1"/>
            </a:solidFill>
            <a:prstDash val="solid"/>
            <a:headEnd type="none" w="med" len="med"/>
            <a:tailEnd type="none" w="med" len="med"/>
          </a:ln>
        </p:spPr>
      </p:cxnSp>
      <p:sp>
        <p:nvSpPr>
          <p:cNvPr id="25" name="矩形 24"/>
          <p:cNvSpPr>
            <a:spLocks noChangeArrowheads="1"/>
          </p:cNvSpPr>
          <p:nvPr/>
        </p:nvSpPr>
        <p:spPr bwMode="auto">
          <a:xfrm>
            <a:off x="7046913" y="3481388"/>
            <a:ext cx="2233930" cy="52197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800" b="1" i="1" u="none" strike="noStrike" kern="1200" cap="none" spc="0" normalizeH="0" baseline="0" noProof="0" dirty="0">
                <a:ln>
                  <a:noFill/>
                </a:ln>
                <a:solidFill>
                  <a:srgbClr val="FF0000"/>
                </a:solidFill>
                <a:effectLst/>
                <a:uLnTx/>
                <a:uFillTx/>
                <a:latin typeface="Calibri" panose="020F0502020204030204" pitchFamily="34" charset="0"/>
                <a:ea typeface="宋体" panose="02010600030101010101" pitchFamily="2" charset="-122"/>
                <a:cs typeface="+mn-cs"/>
              </a:rPr>
              <a:t>tiny computer</a:t>
            </a:r>
            <a:endParaRPr kumimoji="0" lang="zh-CN" altLang="en-US" sz="2800" b="1" i="1" u="none" strike="noStrike" kern="1200" cap="none" spc="0" normalizeH="0" baseline="0" noProof="0" dirty="0">
              <a:ln>
                <a:noFill/>
              </a:ln>
              <a:solidFill>
                <a:srgbClr val="FF0000"/>
              </a:solidFill>
              <a:effectLst/>
              <a:uLnTx/>
              <a:uFillTx/>
              <a:latin typeface="+mn-lt"/>
              <a:ea typeface="宋体" panose="02010600030101010101" pitchFamily="2" charset="-122"/>
              <a:cs typeface="+mn-cs"/>
            </a:endParaRPr>
          </a:p>
        </p:txBody>
      </p:sp>
      <p:sp>
        <p:nvSpPr>
          <p:cNvPr id="26" name="矩形 25"/>
          <p:cNvSpPr>
            <a:spLocks noChangeArrowheads="1"/>
          </p:cNvSpPr>
          <p:nvPr/>
        </p:nvSpPr>
        <p:spPr bwMode="auto">
          <a:xfrm>
            <a:off x="8076883" y="5158105"/>
            <a:ext cx="3140075" cy="491490"/>
          </a:xfrm>
          <a:prstGeom prst="rect">
            <a:avLst/>
          </a:prstGeom>
          <a:noFill/>
          <a:ln w="9525">
            <a:noFill/>
            <a:miter lim="800000"/>
          </a:ln>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2600" b="1" i="1" u="none" strike="noStrike" kern="1200" cap="none" spc="0" normalizeH="0" baseline="0" noProof="0" dirty="0">
                <a:ln>
                  <a:noFill/>
                </a:ln>
                <a:solidFill>
                  <a:srgbClr val="FF0000"/>
                </a:solidFill>
                <a:effectLst/>
                <a:uLnTx/>
                <a:uFillTx/>
                <a:latin typeface="Calibri" panose="020F0502020204030204" pitchFamily="34" charset="0"/>
                <a:ea typeface="宋体" panose="02010600030101010101" pitchFamily="2" charset="-122"/>
                <a:cs typeface="+mn-cs"/>
              </a:rPr>
              <a:t>depend on computers</a:t>
            </a:r>
            <a:endParaRPr kumimoji="0" lang="zh-CN" altLang="en-US" sz="2600" b="1" i="1" u="none" strike="noStrike" kern="1200" cap="none" spc="0" normalizeH="0" baseline="0" noProof="0" dirty="0">
              <a:ln>
                <a:noFill/>
              </a:ln>
              <a:solidFill>
                <a:srgbClr val="FF0000"/>
              </a:solidFill>
              <a:effectLst/>
              <a:uLnTx/>
              <a:uFillTx/>
              <a:latin typeface="+mn-lt"/>
              <a:ea typeface="宋体" panose="02010600030101010101" pitchFamily="2" charset="-122"/>
              <a:cs typeface="+mn-cs"/>
            </a:endParaRPr>
          </a:p>
        </p:txBody>
      </p:sp>
      <p:cxnSp>
        <p:nvCxnSpPr>
          <p:cNvPr id="26657" name="直接连接符 12"/>
          <p:cNvCxnSpPr/>
          <p:nvPr/>
        </p:nvCxnSpPr>
        <p:spPr>
          <a:xfrm>
            <a:off x="7191375" y="4365625"/>
            <a:ext cx="2852738" cy="0"/>
          </a:xfrm>
          <a:prstGeom prst="line">
            <a:avLst/>
          </a:prstGeom>
          <a:ln w="9525" cap="flat" cmpd="sng">
            <a:solidFill>
              <a:schemeClr val="tx1"/>
            </a:solidFill>
            <a:prstDash val="solid"/>
            <a:headEnd type="none" w="med" len="med"/>
            <a:tailEnd type="none" w="med" len="med"/>
          </a:ln>
        </p:spPr>
      </p:cxnSp>
      <p:cxnSp>
        <p:nvCxnSpPr>
          <p:cNvPr id="26658" name="直接连接符 12"/>
          <p:cNvCxnSpPr/>
          <p:nvPr/>
        </p:nvCxnSpPr>
        <p:spPr>
          <a:xfrm>
            <a:off x="7165975" y="4797425"/>
            <a:ext cx="2852738" cy="0"/>
          </a:xfrm>
          <a:prstGeom prst="line">
            <a:avLst/>
          </a:prstGeom>
          <a:ln w="9525" cap="flat" cmpd="sng">
            <a:solidFill>
              <a:schemeClr val="tx1"/>
            </a:solidFill>
            <a:prstDash val="solid"/>
            <a:headEnd type="none" w="med" len="med"/>
            <a:tailEnd type="none" w="med" len="med"/>
          </a:ln>
        </p:spPr>
      </p:cxnSp>
      <p:sp>
        <p:nvSpPr>
          <p:cNvPr id="8" name="矩形 7"/>
          <p:cNvSpPr/>
          <p:nvPr/>
        </p:nvSpPr>
        <p:spPr>
          <a:xfrm>
            <a:off x="7162800" y="3954463"/>
            <a:ext cx="3033395" cy="953135"/>
          </a:xfrm>
          <a:prstGeom prst="rect">
            <a:avLst/>
          </a:prstGeom>
          <a:noFill/>
          <a:ln w="9525">
            <a:noFill/>
          </a:ln>
        </p:spPr>
        <p:txBody>
          <a:bodyPr wrap="non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a:spcBef>
                <a:spcPct val="0"/>
              </a:spcBef>
              <a:buFontTx/>
              <a:buNone/>
            </a:pPr>
            <a:r>
              <a:rPr lang="en-US" altLang="zh-CN" sz="2800" b="1" i="1" dirty="0">
                <a:solidFill>
                  <a:srgbClr val="FF0000"/>
                </a:solidFill>
              </a:rPr>
              <a:t>your TV or washing </a:t>
            </a:r>
            <a:endParaRPr lang="en-US" altLang="zh-CN" sz="2800" b="1" i="1" dirty="0">
              <a:solidFill>
                <a:srgbClr val="FF0000"/>
              </a:solidFill>
            </a:endParaRPr>
          </a:p>
          <a:p>
            <a:pPr marL="0" lvl="0" indent="0">
              <a:spcBef>
                <a:spcPct val="0"/>
              </a:spcBef>
              <a:buFontTx/>
              <a:buNone/>
            </a:pPr>
            <a:r>
              <a:rPr lang="en-US" altLang="zh-CN" sz="2800" b="1" i="1" dirty="0">
                <a:solidFill>
                  <a:srgbClr val="FF0000"/>
                </a:solidFill>
              </a:rPr>
              <a:t>machine.</a:t>
            </a:r>
            <a:endParaRPr lang="zh-CN" altLang="en-US" sz="2800" dirty="0">
              <a:solidFill>
                <a:srgbClr val="FF0000"/>
              </a:solidFill>
            </a:endParaRPr>
          </a:p>
        </p:txBody>
      </p:sp>
      <p:sp>
        <p:nvSpPr>
          <p:cNvPr id="11" name="椭圆 10"/>
          <p:cNvSpPr/>
          <p:nvPr/>
        </p:nvSpPr>
        <p:spPr>
          <a:xfrm>
            <a:off x="7047230" y="3481705"/>
            <a:ext cx="750570" cy="523875"/>
          </a:xfrm>
          <a:prstGeom prst="ellipse">
            <a:avLst/>
          </a:prstGeom>
          <a:noFill/>
          <a:ln w="28575" cap="flat" cmpd="sng">
            <a:solidFill>
              <a:srgbClr val="7030A0"/>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sp>
        <p:nvSpPr>
          <p:cNvPr id="32" name="椭圆 31"/>
          <p:cNvSpPr/>
          <p:nvPr/>
        </p:nvSpPr>
        <p:spPr>
          <a:xfrm>
            <a:off x="8003540" y="5024755"/>
            <a:ext cx="1665605" cy="721995"/>
          </a:xfrm>
          <a:prstGeom prst="ellipse">
            <a:avLst/>
          </a:prstGeom>
          <a:noFill/>
          <a:ln w="28575" cap="flat" cmpd="sng">
            <a:solidFill>
              <a:srgbClr val="7030A0"/>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sp>
        <p:nvSpPr>
          <p:cNvPr id="2" name="文本框 1"/>
          <p:cNvSpPr txBox="1"/>
          <p:nvPr/>
        </p:nvSpPr>
        <p:spPr>
          <a:xfrm>
            <a:off x="991870" y="3068955"/>
            <a:ext cx="3009900" cy="583565"/>
          </a:xfrm>
          <a:prstGeom prst="rect">
            <a:avLst/>
          </a:prstGeom>
          <a:solidFill>
            <a:srgbClr val="FF0000">
              <a:alpha val="18000"/>
            </a:srgbClr>
          </a:solidFill>
          <a:ln w="9525" cap="flat" cmpd="sng">
            <a:solidFill>
              <a:schemeClr val="accent1"/>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a:spcBef>
                <a:spcPct val="0"/>
              </a:spcBef>
              <a:buFontTx/>
              <a:buNone/>
            </a:pPr>
            <a:r>
              <a:rPr lang="en-US" altLang="zh-CN" b="1" dirty="0">
                <a:latin typeface="Times New Roman" panose="02020603050405020304" charset="0"/>
                <a:cs typeface="Times New Roman" panose="02020603050405020304" charset="0"/>
              </a:rPr>
              <a:t>tiny: very small</a:t>
            </a:r>
            <a:r>
              <a:rPr lang="en-US" altLang="zh-CN" sz="2800" dirty="0"/>
              <a:t> </a:t>
            </a:r>
            <a:endParaRPr lang="zh-CN" altLang="en-US" sz="2800" dirty="0"/>
          </a:p>
        </p:txBody>
      </p:sp>
      <p:sp>
        <p:nvSpPr>
          <p:cNvPr id="22" name="文本框 21"/>
          <p:cNvSpPr txBox="1"/>
          <p:nvPr/>
        </p:nvSpPr>
        <p:spPr>
          <a:xfrm>
            <a:off x="724535" y="5224780"/>
            <a:ext cx="4073525" cy="521970"/>
          </a:xfrm>
          <a:prstGeom prst="rect">
            <a:avLst/>
          </a:prstGeom>
          <a:solidFill>
            <a:srgbClr val="FF0000">
              <a:alpha val="18000"/>
            </a:srgbClr>
          </a:solidFill>
          <a:ln w="9525" cap="flat" cmpd="sng">
            <a:solidFill>
              <a:schemeClr val="accent1"/>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algn="l">
              <a:buClrTx/>
              <a:buSzTx/>
              <a:buFontTx/>
              <a:buNone/>
            </a:pPr>
            <a:r>
              <a:rPr lang="en-US" altLang="zh-CN" b="1" dirty="0">
                <a:latin typeface="Times New Roman" panose="02020603050405020304" charset="0"/>
                <a:cs typeface="Times New Roman" panose="02020603050405020304" charset="0"/>
                <a:sym typeface="+mn-ea"/>
              </a:rPr>
              <a:t>depend on</a:t>
            </a:r>
            <a:r>
              <a:rPr lang="en-US" altLang="zh-CN" b="1" dirty="0">
                <a:latin typeface="Times New Roman" panose="02020603050405020304" charset="0"/>
                <a:cs typeface="Times New Roman" panose="02020603050405020304" charset="0"/>
                <a:sym typeface="+mn-ea"/>
              </a:rPr>
              <a:t>：</a:t>
            </a:r>
            <a:r>
              <a:rPr lang="en-US" altLang="zh-CN" b="1" dirty="0">
                <a:latin typeface="Times New Roman" panose="02020603050405020304" charset="0"/>
                <a:cs typeface="Times New Roman" panose="02020603050405020304" charset="0"/>
                <a:sym typeface="+mn-ea"/>
              </a:rPr>
              <a:t>rely on</a:t>
            </a:r>
            <a:endParaRPr lang="en-US" altLang="zh-CN" b="1" dirty="0">
              <a:latin typeface="Times New Roman" panose="02020603050405020304" charset="0"/>
              <a:cs typeface="Times New Roman" panose="02020603050405020304" charset="0"/>
              <a:sym typeface="+mn-ea"/>
            </a:endParaRPr>
          </a:p>
        </p:txBody>
      </p:sp>
      <p:sp>
        <p:nvSpPr>
          <p:cNvPr id="5" name="横卷形 4"/>
          <p:cNvSpPr/>
          <p:nvPr/>
        </p:nvSpPr>
        <p:spPr>
          <a:xfrm>
            <a:off x="394970" y="-35560"/>
            <a:ext cx="5306060" cy="1117600"/>
          </a:xfrm>
          <a:prstGeom prst="horizontalScroll">
            <a:avLst/>
          </a:prstGeom>
          <a:solidFill>
            <a:srgbClr val="FFFF00">
              <a:alpha val="43000"/>
            </a:srgbClr>
          </a:solidFill>
          <a:ln w="12700" cap="flat" cmpd="sng" algn="ctr">
            <a:solidFill>
              <a:srgbClr val="1CADE4">
                <a:shade val="50000"/>
              </a:srgbClr>
            </a:solidFill>
            <a:prstDash val="solid"/>
          </a:ln>
          <a:effectLst/>
        </p:spPr>
        <p:txBody>
          <a:bodyPr rtlCol="0" anchor="ctr"/>
          <a:p>
            <a:pPr algn="ctr"/>
            <a:r>
              <a:rPr lang="en-US" altLang="zh-CN" sz="4800" b="1">
                <a:solidFill>
                  <a:sysClr val="windowText" lastClr="000000"/>
                </a:solidFill>
                <a:latin typeface="Times New Roman" panose="02020603050405020304" charset="0"/>
                <a:cs typeface="Times New Roman" panose="02020603050405020304" charset="0"/>
              </a:rPr>
              <a:t>Detailed reading</a:t>
            </a:r>
            <a:endParaRPr lang="en-US" altLang="zh-CN" sz="4800" b="1">
              <a:solidFill>
                <a:sysClr val="windowText" lastClr="000000"/>
              </a:solidFill>
              <a:latin typeface="Times New Roman" panose="02020603050405020304" charset="0"/>
              <a:cs typeface="Times New Roman" panose="02020603050405020304" charset="0"/>
            </a:endParaRPr>
          </a:p>
        </p:txBody>
      </p:sp>
      <p:sp>
        <p:nvSpPr>
          <p:cNvPr id="13" name="左大括号 12"/>
          <p:cNvSpPr/>
          <p:nvPr/>
        </p:nvSpPr>
        <p:spPr>
          <a:xfrm>
            <a:off x="5614670" y="2719705"/>
            <a:ext cx="834390" cy="3740150"/>
          </a:xfrm>
          <a:prstGeom prst="leftBrace">
            <a:avLst>
              <a:gd name="adj1" fmla="val 8333"/>
              <a:gd name="adj2" fmla="val 50009"/>
            </a:avLst>
          </a:prstGeom>
          <a:noFill/>
          <a:ln w="38100" cap="flat" cmpd="sng" algn="ctr">
            <a:solidFill>
              <a:srgbClr val="FF0000"/>
            </a:solidFill>
            <a:prstDash val="solid"/>
          </a:ln>
          <a:effectLst/>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3" name="文本框 2"/>
          <p:cNvSpPr txBox="1"/>
          <p:nvPr/>
        </p:nvSpPr>
        <p:spPr>
          <a:xfrm>
            <a:off x="683260" y="1797685"/>
            <a:ext cx="4931410" cy="521970"/>
          </a:xfrm>
          <a:prstGeom prst="rect">
            <a:avLst/>
          </a:prstGeom>
          <a:noFill/>
        </p:spPr>
        <p:txBody>
          <a:bodyPr wrap="square" rtlCol="0">
            <a:spAutoFit/>
          </a:bodyPr>
          <a:p>
            <a:r>
              <a:rPr lang="en-US" altLang="zh-CN" sz="2800" b="1" dirty="0">
                <a:solidFill>
                  <a:srgbClr val="0000FF"/>
                </a:solidFill>
                <a:cs typeface="Arial" panose="020B0604020202020204" pitchFamily="34" charset="0"/>
                <a:sym typeface="+mn-ea"/>
              </a:rPr>
              <a:t>The first computers in the 1940s</a:t>
            </a:r>
            <a:endParaRPr lang="zh-CN" altLang="en-US"/>
          </a:p>
        </p:txBody>
      </p:sp>
      <p:sp>
        <p:nvSpPr>
          <p:cNvPr id="4" name="文本框 3"/>
          <p:cNvSpPr txBox="1"/>
          <p:nvPr/>
        </p:nvSpPr>
        <p:spPr>
          <a:xfrm>
            <a:off x="6165215" y="1736090"/>
            <a:ext cx="3778885" cy="583565"/>
          </a:xfrm>
          <a:prstGeom prst="rect">
            <a:avLst/>
          </a:prstGeom>
          <a:noFill/>
        </p:spPr>
        <p:txBody>
          <a:bodyPr wrap="square" rtlCol="0">
            <a:spAutoFit/>
          </a:bodyPr>
          <a:p>
            <a:r>
              <a:rPr lang="en-US" altLang="zh-CN" sz="3200" b="1" noProof="0" dirty="0">
                <a:ln>
                  <a:noFill/>
                </a:ln>
                <a:effectLst/>
                <a:uLnTx/>
                <a:uFillTx/>
                <a:latin typeface="Times New Roman" panose="02020603050405020304" charset="0"/>
                <a:cs typeface="Times New Roman" panose="02020603050405020304" charset="0"/>
              </a:rPr>
              <a:t>_____________</a:t>
            </a:r>
            <a:r>
              <a:rPr lang="en-US" altLang="zh-CN"/>
              <a:t> </a:t>
            </a:r>
            <a:r>
              <a:rPr lang="en-US" altLang="zh-CN" sz="3200" b="1" noProof="0" dirty="0">
                <a:ln>
                  <a:noFill/>
                </a:ln>
                <a:effectLst/>
                <a:uLnTx/>
                <a:uFillTx/>
                <a:latin typeface="Times New Roman" panose="02020603050405020304" charset="0"/>
                <a:cs typeface="Times New Roman" panose="02020603050405020304" charset="0"/>
              </a:rPr>
              <a:t>cars</a:t>
            </a:r>
            <a:endParaRPr lang="en-US" altLang="zh-CN" sz="3200" b="1" noProof="0" dirty="0">
              <a:ln>
                <a:noFill/>
              </a:ln>
              <a:effectLst/>
              <a:uLnTx/>
              <a:uFillTx/>
              <a:latin typeface="Times New Roman" panose="02020603050405020304" charset="0"/>
              <a:cs typeface="Times New Roman" panose="02020603050405020304" charset="0"/>
            </a:endParaRPr>
          </a:p>
        </p:txBody>
      </p:sp>
      <p:sp>
        <p:nvSpPr>
          <p:cNvPr id="6" name="文本框 5"/>
          <p:cNvSpPr txBox="1"/>
          <p:nvPr/>
        </p:nvSpPr>
        <p:spPr>
          <a:xfrm>
            <a:off x="2218690" y="4275455"/>
            <a:ext cx="3482340" cy="521970"/>
          </a:xfrm>
          <a:prstGeom prst="rect">
            <a:avLst/>
          </a:prstGeom>
          <a:noFill/>
        </p:spPr>
        <p:txBody>
          <a:bodyPr wrap="square" rtlCol="0">
            <a:spAutoFit/>
          </a:bodyPr>
          <a:p>
            <a:pPr marL="0" marR="0" indent="0" algn="l" defTabSz="914400" rtl="0" eaLnBrk="1" fontAlgn="auto" latinLnBrk="0" hangingPunct="1">
              <a:lnSpc>
                <a:spcPct val="100000"/>
              </a:lnSpc>
              <a:spcBef>
                <a:spcPts val="0"/>
              </a:spcBef>
              <a:spcAft>
                <a:spcPts val="0"/>
              </a:spcAft>
              <a:buClrTx/>
              <a:buSzTx/>
              <a:buFontTx/>
              <a:buNone/>
              <a:defRPr/>
            </a:pPr>
            <a:r>
              <a:rPr lang="en-US" altLang="zh-CN" sz="2800" b="1" dirty="0">
                <a:solidFill>
                  <a:srgbClr val="0000FF"/>
                </a:solidFill>
                <a:cs typeface="Arial" panose="020B0604020202020204" pitchFamily="34" charset="0"/>
                <a:sym typeface="+mn-ea"/>
              </a:rPr>
              <a:t>Computers nowadays</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linds(horizont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linds(horizont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blinds(horizontal)">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blinds(horizontal)">
                                      <p:cBhvr>
                                        <p:cTn id="34" dur="500"/>
                                        <p:tgtEl>
                                          <p:spTgt spid="26"/>
                                        </p:tgtEl>
                                      </p:cBhvr>
                                    </p:animEffec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25" grpId="0"/>
      <p:bldP spid="26" grpId="0"/>
      <p:bldP spid="8" grpId="0"/>
      <p:bldP spid="11" grpId="0" bldLvl="0" animBg="1"/>
      <p:bldP spid="32" grpId="0" bldLvl="0" animBg="1"/>
      <p:bldP spid="2" grpId="0" bldLvl="0" animBg="1"/>
      <p:bldP spid="22"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 name="Rectangle 1"/>
          <p:cNvSpPr>
            <a:spLocks noChangeArrowheads="1"/>
          </p:cNvSpPr>
          <p:nvPr/>
        </p:nvSpPr>
        <p:spPr bwMode="auto">
          <a:xfrm>
            <a:off x="2059940" y="533718"/>
            <a:ext cx="8103870" cy="706755"/>
          </a:xfrm>
          <a:prstGeom prst="rect">
            <a:avLst/>
          </a:prstGeom>
          <a:solidFill>
            <a:srgbClr val="92D050">
              <a:alpha val="42000"/>
            </a:srgbClr>
          </a:solidFill>
          <a:ln w="9525">
            <a:noFill/>
            <a:miter lim="800000"/>
          </a:ln>
          <a:effectLst/>
        </p:spPr>
        <p:txBody>
          <a:bodyPr wrap="square"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rgbClr val="000000"/>
                </a:solidFill>
                <a:effectLst/>
                <a:uLnTx/>
                <a:uFillTx/>
                <a:latin typeface="Times New Roman" panose="02020603050405020304" charset="0"/>
                <a:ea typeface="+mn-ea"/>
                <a:cs typeface="Times New Roman" panose="02020603050405020304" charset="0"/>
              </a:rPr>
              <a:t>Part 2: What can we do with computers?</a:t>
            </a:r>
            <a:endParaRPr kumimoji="0" lang="en-US" altLang="zh-CN" sz="3200" b="1" i="0" u="none" strike="noStrike" kern="1200" cap="none" spc="0" normalizeH="0" baseline="0" noProof="0" dirty="0">
              <a:ln>
                <a:noFill/>
              </a:ln>
              <a:solidFill>
                <a:srgbClr val="000000"/>
              </a:solidFill>
              <a:effectLst/>
              <a:uLnTx/>
              <a:uFillTx/>
              <a:latin typeface="Times New Roman" panose="02020603050405020304" charset="0"/>
              <a:ea typeface="+mn-ea"/>
              <a:cs typeface="Times New Roman" panose="02020603050405020304" charset="0"/>
            </a:endParaRPr>
          </a:p>
        </p:txBody>
      </p:sp>
      <p:sp>
        <p:nvSpPr>
          <p:cNvPr id="24" name="Rectangle 1"/>
          <p:cNvSpPr>
            <a:spLocks noChangeArrowheads="1"/>
          </p:cNvSpPr>
          <p:nvPr/>
        </p:nvSpPr>
        <p:spPr bwMode="auto">
          <a:xfrm>
            <a:off x="1884363" y="2204085"/>
            <a:ext cx="8243888" cy="706755"/>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1. </a:t>
            </a:r>
            <a:endPar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5" name="Rectangle 1"/>
          <p:cNvSpPr>
            <a:spLocks noChangeArrowheads="1"/>
          </p:cNvSpPr>
          <p:nvPr/>
        </p:nvSpPr>
        <p:spPr bwMode="auto">
          <a:xfrm>
            <a:off x="1919288" y="3724117"/>
            <a:ext cx="8243888" cy="706755"/>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2. type</a:t>
            </a:r>
            <a:endPar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6" name="Rectangle 1"/>
          <p:cNvSpPr>
            <a:spLocks noChangeArrowheads="1"/>
          </p:cNvSpPr>
          <p:nvPr/>
        </p:nvSpPr>
        <p:spPr bwMode="auto">
          <a:xfrm>
            <a:off x="1919288" y="5206842"/>
            <a:ext cx="8243888" cy="706755"/>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3. do</a:t>
            </a:r>
            <a:endPar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8680" name="左大括号 26"/>
          <p:cNvSpPr/>
          <p:nvPr/>
        </p:nvSpPr>
        <p:spPr>
          <a:xfrm>
            <a:off x="1701800" y="2366963"/>
            <a:ext cx="346075" cy="3816350"/>
          </a:xfrm>
          <a:prstGeom prst="leftBrace">
            <a:avLst>
              <a:gd name="adj1" fmla="val 8321"/>
              <a:gd name="adj2" fmla="val 500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cxnSp>
        <p:nvCxnSpPr>
          <p:cNvPr id="28681" name="直接连接符 28"/>
          <p:cNvCxnSpPr/>
          <p:nvPr/>
        </p:nvCxnSpPr>
        <p:spPr>
          <a:xfrm>
            <a:off x="2208213" y="2997200"/>
            <a:ext cx="3382962" cy="0"/>
          </a:xfrm>
          <a:prstGeom prst="line">
            <a:avLst/>
          </a:prstGeom>
          <a:ln w="9525" cap="flat" cmpd="sng">
            <a:solidFill>
              <a:schemeClr val="tx1"/>
            </a:solidFill>
            <a:prstDash val="solid"/>
            <a:headEnd type="none" w="med" len="med"/>
            <a:tailEnd type="none" w="med" len="med"/>
          </a:ln>
        </p:spPr>
      </p:cxnSp>
      <p:cxnSp>
        <p:nvCxnSpPr>
          <p:cNvPr id="28682" name="直接连接符 30"/>
          <p:cNvCxnSpPr/>
          <p:nvPr/>
        </p:nvCxnSpPr>
        <p:spPr>
          <a:xfrm>
            <a:off x="3503613" y="4508500"/>
            <a:ext cx="2667000" cy="0"/>
          </a:xfrm>
          <a:prstGeom prst="line">
            <a:avLst/>
          </a:prstGeom>
          <a:ln w="9525" cap="flat" cmpd="sng">
            <a:solidFill>
              <a:schemeClr val="tx1"/>
            </a:solidFill>
            <a:prstDash val="solid"/>
            <a:headEnd type="none" w="med" len="med"/>
            <a:tailEnd type="none" w="med" len="med"/>
          </a:ln>
        </p:spPr>
      </p:cxnSp>
      <p:cxnSp>
        <p:nvCxnSpPr>
          <p:cNvPr id="28683" name="直接连接符 31"/>
          <p:cNvCxnSpPr/>
          <p:nvPr/>
        </p:nvCxnSpPr>
        <p:spPr>
          <a:xfrm>
            <a:off x="3143250" y="6021388"/>
            <a:ext cx="3027363" cy="0"/>
          </a:xfrm>
          <a:prstGeom prst="line">
            <a:avLst/>
          </a:prstGeom>
          <a:ln w="9525" cap="flat" cmpd="sng">
            <a:solidFill>
              <a:schemeClr val="tx1"/>
            </a:solidFill>
            <a:prstDash val="solid"/>
            <a:headEnd type="none" w="med" len="med"/>
            <a:tailEnd type="none" w="med" len="med"/>
          </a:ln>
        </p:spPr>
      </p:cxnSp>
      <p:sp>
        <p:nvSpPr>
          <p:cNvPr id="28684" name="左大括号 32"/>
          <p:cNvSpPr/>
          <p:nvPr/>
        </p:nvSpPr>
        <p:spPr>
          <a:xfrm>
            <a:off x="5903913" y="2043113"/>
            <a:ext cx="346075" cy="812800"/>
          </a:xfrm>
          <a:prstGeom prst="leftBrace">
            <a:avLst>
              <a:gd name="adj1" fmla="val 8328"/>
              <a:gd name="adj2" fmla="val 500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sp>
        <p:nvSpPr>
          <p:cNvPr id="34" name="Rectangle 1"/>
          <p:cNvSpPr>
            <a:spLocks noChangeArrowheads="1"/>
          </p:cNvSpPr>
          <p:nvPr/>
        </p:nvSpPr>
        <p:spPr bwMode="auto">
          <a:xfrm>
            <a:off x="5845175" y="1750854"/>
            <a:ext cx="8243888" cy="706755"/>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At a  </a:t>
            </a:r>
            <a:r>
              <a:rPr kumimoji="0" lang="en-US" altLang="zh-CN" sz="3200" b="1" i="0" u="sng" strike="noStrike" kern="1200" cap="none" spc="0" normalizeH="0" baseline="0" noProof="0" dirty="0">
                <a:ln>
                  <a:noFill/>
                </a:ln>
                <a:solidFill>
                  <a:srgbClr val="000000"/>
                </a:solidFill>
                <a:effectLst/>
                <a:uLnTx/>
                <a:uFillTx/>
                <a:latin typeface="+mn-lt"/>
                <a:ea typeface="+mn-ea"/>
                <a:cs typeface="Arial" panose="020B0604020202020204" pitchFamily="34" charset="0"/>
              </a:rPr>
              <a:t>                 </a:t>
            </a: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speed.</a:t>
            </a:r>
            <a:endPar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35" name="Rectangle 1"/>
          <p:cNvSpPr>
            <a:spLocks noChangeArrowheads="1"/>
          </p:cNvSpPr>
          <p:nvPr/>
        </p:nvSpPr>
        <p:spPr bwMode="auto">
          <a:xfrm>
            <a:off x="5880100" y="2303304"/>
            <a:ext cx="8243888" cy="706755"/>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Never give</a:t>
            </a:r>
            <a:r>
              <a:rPr kumimoji="0" lang="en-US" altLang="zh-CN" sz="3200" b="1" i="0" u="sng" strike="noStrike" kern="1200" cap="none" spc="0" normalizeH="0" baseline="0" noProof="0" dirty="0">
                <a:ln>
                  <a:noFill/>
                </a:ln>
                <a:solidFill>
                  <a:srgbClr val="000000"/>
                </a:solidFill>
                <a:effectLst/>
                <a:uLnTx/>
                <a:uFillTx/>
                <a:latin typeface="+mn-lt"/>
                <a:ea typeface="+mn-ea"/>
                <a:cs typeface="Arial" panose="020B0604020202020204" pitchFamily="34" charset="0"/>
              </a:rPr>
              <a:t>                            </a:t>
            </a:r>
            <a:r>
              <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                          </a:t>
            </a:r>
            <a:endParaRPr kumimoji="0" lang="en-US" altLang="zh-CN" sz="32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28687" name="左大括号 35"/>
          <p:cNvSpPr/>
          <p:nvPr/>
        </p:nvSpPr>
        <p:spPr>
          <a:xfrm>
            <a:off x="6096000" y="4995863"/>
            <a:ext cx="346075" cy="1528762"/>
          </a:xfrm>
          <a:prstGeom prst="leftBrace">
            <a:avLst>
              <a:gd name="adj1" fmla="val 8303"/>
              <a:gd name="adj2" fmla="val 50000"/>
            </a:avLst>
          </a:prstGeom>
          <a:noFill/>
          <a:ln w="9525" cap="flat" cmpd="sng">
            <a:solidFill>
              <a:schemeClr val="tx1"/>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sp>
        <p:nvSpPr>
          <p:cNvPr id="39" name="Rectangle 1"/>
          <p:cNvSpPr>
            <a:spLocks noChangeArrowheads="1"/>
          </p:cNvSpPr>
          <p:nvPr/>
        </p:nvSpPr>
        <p:spPr bwMode="auto">
          <a:xfrm>
            <a:off x="6353175" y="4745990"/>
            <a:ext cx="8243888" cy="629920"/>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2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Operating </a:t>
            </a:r>
            <a:r>
              <a:rPr kumimoji="0" lang="en-US" altLang="zh-CN" sz="2800" b="1" i="0" u="sng" strike="noStrike" kern="1200" cap="none" spc="0" normalizeH="0" baseline="0" noProof="0" dirty="0">
                <a:ln>
                  <a:noFill/>
                </a:ln>
                <a:solidFill>
                  <a:srgbClr val="000000"/>
                </a:solidFill>
                <a:effectLst/>
                <a:uLnTx/>
                <a:uFillTx/>
                <a:latin typeface="+mn-lt"/>
                <a:ea typeface="+mn-ea"/>
                <a:cs typeface="Arial" panose="020B0604020202020204" pitchFamily="34" charset="0"/>
              </a:rPr>
              <a:t>                      </a:t>
            </a:r>
            <a:r>
              <a:rPr kumimoji="0" lang="en-US" altLang="zh-CN" sz="2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t>
            </a:r>
            <a:endParaRPr kumimoji="0" lang="en-US" altLang="zh-CN" sz="2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0" name="Rectangle 1"/>
          <p:cNvSpPr>
            <a:spLocks noChangeArrowheads="1"/>
          </p:cNvSpPr>
          <p:nvPr/>
        </p:nvSpPr>
        <p:spPr bwMode="auto">
          <a:xfrm>
            <a:off x="6340475" y="5768340"/>
            <a:ext cx="8243888" cy="629920"/>
          </a:xfrm>
          <a:prstGeom prst="rect">
            <a:avLst/>
          </a:prstGeom>
          <a:noFill/>
          <a:ln w="9525">
            <a:noFill/>
            <a:miter lim="800000"/>
          </a:ln>
          <a:effectLst/>
        </p:spPr>
        <p:txBody>
          <a:bodyPr anchor="ctr">
            <a:spAutoFit/>
          </a:bodyPr>
          <a:lstStyle/>
          <a:p>
            <a:pPr marL="0" marR="0" lvl="0" indent="266700" algn="just" defTabSz="914400" rtl="0" eaLnBrk="1" fontAlgn="base" latinLnBrk="0" hangingPunct="1">
              <a:lnSpc>
                <a:spcPct val="125000"/>
              </a:lnSpc>
              <a:spcBef>
                <a:spcPct val="0"/>
              </a:spcBef>
              <a:spcAft>
                <a:spcPts val="0"/>
              </a:spcAft>
              <a:buClrTx/>
              <a:buSzTx/>
              <a:buFontTx/>
              <a:buNone/>
              <a:defRPr/>
            </a:pPr>
            <a:r>
              <a:rPr kumimoji="0" lang="en-US" altLang="zh-CN" sz="2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Flying  </a:t>
            </a:r>
            <a:r>
              <a:rPr kumimoji="0" lang="en-US" altLang="zh-CN" sz="2800" b="1" i="0" u="sng" strike="noStrike" kern="1200" cap="none" spc="0" normalizeH="0" baseline="0" noProof="0" dirty="0">
                <a:ln>
                  <a:noFill/>
                </a:ln>
                <a:solidFill>
                  <a:srgbClr val="000000"/>
                </a:solidFill>
                <a:effectLst/>
                <a:uLnTx/>
                <a:uFillTx/>
                <a:latin typeface="+mn-lt"/>
                <a:ea typeface="+mn-ea"/>
                <a:cs typeface="Arial" panose="020B0604020202020204" pitchFamily="34" charset="0"/>
              </a:rPr>
              <a:t>                                   </a:t>
            </a:r>
            <a:r>
              <a:rPr kumimoji="0" lang="en-US" altLang="zh-CN" sz="2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rPr>
              <a:t>.</a:t>
            </a:r>
            <a:endParaRPr kumimoji="0" lang="en-US" altLang="zh-CN" sz="2800" b="1" i="0" u="none" strike="noStrike" kern="1200" cap="none" spc="0" normalizeH="0" baseline="0" noProof="0" dirty="0">
              <a:ln>
                <a:noFill/>
              </a:ln>
              <a:solidFill>
                <a:srgbClr val="000000"/>
              </a:solidFill>
              <a:effectLst/>
              <a:uLnTx/>
              <a:uFillTx/>
              <a:latin typeface="+mn-lt"/>
              <a:ea typeface="+mn-ea"/>
              <a:cs typeface="Arial" panose="020B0604020202020204" pitchFamily="34" charset="0"/>
            </a:endParaRPr>
          </a:p>
        </p:txBody>
      </p:sp>
      <p:sp>
        <p:nvSpPr>
          <p:cNvPr id="41" name="文本框 40"/>
          <p:cNvSpPr txBox="1"/>
          <p:nvPr/>
        </p:nvSpPr>
        <p:spPr>
          <a:xfrm>
            <a:off x="2982913" y="2249488"/>
            <a:ext cx="2089150"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cs typeface="Arial" panose="020B0604020202020204" pitchFamily="34" charset="0"/>
              </a:rPr>
              <a:t>calculate</a:t>
            </a:r>
            <a:endParaRPr lang="zh-CN" altLang="en-US" dirty="0">
              <a:solidFill>
                <a:srgbClr val="FF0000"/>
              </a:solidFill>
            </a:endParaRPr>
          </a:p>
        </p:txBody>
      </p:sp>
      <p:sp>
        <p:nvSpPr>
          <p:cNvPr id="43" name="文本框 42"/>
          <p:cNvSpPr txBox="1"/>
          <p:nvPr/>
        </p:nvSpPr>
        <p:spPr>
          <a:xfrm>
            <a:off x="3608388" y="3794125"/>
            <a:ext cx="2903537"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cs typeface="Arial" panose="020B0604020202020204" pitchFamily="34" charset="0"/>
              </a:rPr>
              <a:t>and draw things</a:t>
            </a:r>
            <a:endParaRPr lang="zh-CN" altLang="en-US" dirty="0">
              <a:solidFill>
                <a:srgbClr val="FF0000"/>
              </a:solidFill>
            </a:endParaRPr>
          </a:p>
        </p:txBody>
      </p:sp>
      <p:sp>
        <p:nvSpPr>
          <p:cNvPr id="44" name="文本框 43"/>
          <p:cNvSpPr txBox="1"/>
          <p:nvPr/>
        </p:nvSpPr>
        <p:spPr>
          <a:xfrm>
            <a:off x="3225800" y="5307013"/>
            <a:ext cx="2903538"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cs typeface="Arial" panose="020B0604020202020204" pitchFamily="34" charset="0"/>
              </a:rPr>
              <a:t>important jobs</a:t>
            </a:r>
            <a:endParaRPr lang="zh-CN" altLang="en-US" dirty="0">
              <a:solidFill>
                <a:srgbClr val="FF0000"/>
              </a:solidFill>
            </a:endParaRPr>
          </a:p>
        </p:txBody>
      </p:sp>
      <p:sp>
        <p:nvSpPr>
          <p:cNvPr id="46" name="文本框 45"/>
          <p:cNvSpPr txBox="1"/>
          <p:nvPr/>
        </p:nvSpPr>
        <p:spPr>
          <a:xfrm>
            <a:off x="7141210" y="1812290"/>
            <a:ext cx="2087563"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cs typeface="Arial" panose="020B0604020202020204" pitchFamily="34" charset="0"/>
              </a:rPr>
              <a:t>faster</a:t>
            </a:r>
            <a:endParaRPr lang="zh-CN" altLang="en-US" dirty="0">
              <a:solidFill>
                <a:srgbClr val="FF0000"/>
              </a:solidFill>
            </a:endParaRPr>
          </a:p>
        </p:txBody>
      </p:sp>
      <p:sp>
        <p:nvSpPr>
          <p:cNvPr id="47" name="文本框 46"/>
          <p:cNvSpPr txBox="1"/>
          <p:nvPr/>
        </p:nvSpPr>
        <p:spPr>
          <a:xfrm>
            <a:off x="7969885" y="2366963"/>
            <a:ext cx="2771775"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cs typeface="Arial" panose="020B0604020202020204" pitchFamily="34" charset="0"/>
              </a:rPr>
              <a:t>wrong</a:t>
            </a:r>
            <a:r>
              <a:rPr lang="zh-CN" altLang="en-US" b="1" dirty="0">
                <a:solidFill>
                  <a:srgbClr val="FF0000"/>
                </a:solidFill>
                <a:cs typeface="Arial" panose="020B0604020202020204" pitchFamily="34" charset="0"/>
              </a:rPr>
              <a:t> </a:t>
            </a:r>
            <a:r>
              <a:rPr lang="en-US" altLang="zh-CN" b="1" dirty="0">
                <a:solidFill>
                  <a:srgbClr val="FF0000"/>
                </a:solidFill>
                <a:cs typeface="Arial" panose="020B0604020202020204" pitchFamily="34" charset="0"/>
              </a:rPr>
              <a:t>answers</a:t>
            </a:r>
            <a:endParaRPr lang="zh-CN" altLang="en-US" dirty="0">
              <a:solidFill>
                <a:srgbClr val="FF0000"/>
              </a:solidFill>
            </a:endParaRPr>
          </a:p>
        </p:txBody>
      </p:sp>
      <p:sp>
        <p:nvSpPr>
          <p:cNvPr id="48" name="文本框 47"/>
          <p:cNvSpPr txBox="1"/>
          <p:nvPr/>
        </p:nvSpPr>
        <p:spPr>
          <a:xfrm>
            <a:off x="8256588" y="4643438"/>
            <a:ext cx="2901950"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rPr>
              <a:t>railways</a:t>
            </a:r>
            <a:endParaRPr lang="zh-CN" altLang="en-US" b="1" dirty="0">
              <a:solidFill>
                <a:srgbClr val="FF0000"/>
              </a:solidFill>
            </a:endParaRPr>
          </a:p>
        </p:txBody>
      </p:sp>
      <p:sp>
        <p:nvSpPr>
          <p:cNvPr id="49" name="文本框 48"/>
          <p:cNvSpPr txBox="1"/>
          <p:nvPr/>
        </p:nvSpPr>
        <p:spPr>
          <a:xfrm>
            <a:off x="8256588" y="5635625"/>
            <a:ext cx="2901950" cy="583565"/>
          </a:xfrm>
          <a:prstGeom prst="rect">
            <a:avLst/>
          </a:prstGeom>
          <a:noFill/>
          <a:ln w="9525">
            <a:noFill/>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b="1" dirty="0">
                <a:solidFill>
                  <a:srgbClr val="FF0000"/>
                </a:solidFill>
              </a:rPr>
              <a:t>machines</a:t>
            </a:r>
            <a:endParaRPr lang="zh-CN" altLang="en-US" b="1" dirty="0">
              <a:solidFill>
                <a:srgbClr val="FF0000"/>
              </a:solidFill>
            </a:endParaRPr>
          </a:p>
        </p:txBody>
      </p:sp>
      <p:sp>
        <p:nvSpPr>
          <p:cNvPr id="27" name="椭圆 26"/>
          <p:cNvSpPr/>
          <p:nvPr/>
        </p:nvSpPr>
        <p:spPr>
          <a:xfrm>
            <a:off x="6626225" y="4751388"/>
            <a:ext cx="1630363" cy="708025"/>
          </a:xfrm>
          <a:prstGeom prst="ellipse">
            <a:avLst/>
          </a:prstGeom>
          <a:noFill/>
          <a:ln w="28575" cap="flat" cmpd="sng">
            <a:solidFill>
              <a:srgbClr val="7030A0"/>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sp>
        <p:nvSpPr>
          <p:cNvPr id="28" name="文本框 27"/>
          <p:cNvSpPr txBox="1"/>
          <p:nvPr/>
        </p:nvSpPr>
        <p:spPr>
          <a:xfrm>
            <a:off x="6521450" y="3498850"/>
            <a:ext cx="5544820" cy="891540"/>
          </a:xfrm>
          <a:prstGeom prst="rect">
            <a:avLst/>
          </a:prstGeom>
          <a:noFill/>
          <a:ln w="9525" cap="flat" cmpd="sng">
            <a:solidFill>
              <a:srgbClr val="00000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600" b="1" dirty="0">
                <a:solidFill>
                  <a:srgbClr val="7030A0"/>
                </a:solidFill>
                <a:cs typeface="Arial" panose="020B0604020202020204" pitchFamily="34" charset="0"/>
              </a:rPr>
              <a:t>operate: v. to use or control a machine</a:t>
            </a:r>
            <a:r>
              <a:rPr lang="zh-CN" altLang="en-US" sz="2600" b="1" dirty="0">
                <a:solidFill>
                  <a:srgbClr val="7030A0"/>
                </a:solidFill>
                <a:cs typeface="Arial" panose="020B0604020202020204" pitchFamily="34" charset="0"/>
              </a:rPr>
              <a:t>操作，控制</a:t>
            </a:r>
            <a:endParaRPr lang="zh-CN" altLang="en-US" sz="2600" dirty="0">
              <a:solidFill>
                <a:srgbClr val="7030A0"/>
              </a:solidFill>
            </a:endParaRPr>
          </a:p>
        </p:txBody>
      </p:sp>
      <p:sp>
        <p:nvSpPr>
          <p:cNvPr id="30" name="椭圆 29"/>
          <p:cNvSpPr/>
          <p:nvPr/>
        </p:nvSpPr>
        <p:spPr>
          <a:xfrm>
            <a:off x="2968625" y="2147888"/>
            <a:ext cx="1630363" cy="708025"/>
          </a:xfrm>
          <a:prstGeom prst="ellipse">
            <a:avLst/>
          </a:prstGeom>
          <a:noFill/>
          <a:ln w="28575" cap="flat" cmpd="sng">
            <a:solidFill>
              <a:srgbClr val="7030A0"/>
            </a:solidFill>
            <a:prstDash val="solid"/>
            <a:headEnd type="none" w="med" len="med"/>
            <a:tailEnd type="none" w="med" len="med"/>
          </a:ln>
        </p:spPr>
        <p:txBody>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endParaRPr lang="zh-CN" altLang="en-US" sz="1800" dirty="0">
              <a:latin typeface="Arial" panose="020B0604020202020204" pitchFamily="34" charset="0"/>
            </a:endParaRPr>
          </a:p>
        </p:txBody>
      </p:sp>
      <p:sp>
        <p:nvSpPr>
          <p:cNvPr id="33" name="文本框 32"/>
          <p:cNvSpPr txBox="1"/>
          <p:nvPr/>
        </p:nvSpPr>
        <p:spPr>
          <a:xfrm>
            <a:off x="2590800" y="3022600"/>
            <a:ext cx="4041775" cy="491490"/>
          </a:xfrm>
          <a:prstGeom prst="rect">
            <a:avLst/>
          </a:prstGeom>
          <a:noFill/>
          <a:ln w="9525" cap="flat" cmpd="sng">
            <a:solidFill>
              <a:srgbClr val="000000"/>
            </a:solidFill>
            <a:prstDash val="solid"/>
            <a:miter/>
            <a:headEnd type="none" w="med" len="med"/>
            <a:tailEnd type="none" w="med" len="med"/>
          </a:ln>
        </p:spPr>
        <p:txBody>
          <a:bodyPr>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2600" b="1" dirty="0">
                <a:solidFill>
                  <a:srgbClr val="7030A0"/>
                </a:solidFill>
                <a:cs typeface="Arial" panose="020B0604020202020204" pitchFamily="34" charset="0"/>
              </a:rPr>
              <a:t>calculate: v.</a:t>
            </a:r>
            <a:r>
              <a:rPr lang="zh-CN" altLang="en-US" sz="2600" b="1" dirty="0">
                <a:solidFill>
                  <a:srgbClr val="7030A0"/>
                </a:solidFill>
                <a:cs typeface="Arial" panose="020B0604020202020204" pitchFamily="34" charset="0"/>
              </a:rPr>
              <a:t>计算</a:t>
            </a:r>
            <a:endParaRPr lang="zh-CN" altLang="en-US" sz="2600" dirty="0">
              <a:solidFill>
                <a:srgbClr val="7030A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8"/>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49"/>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27"/>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P spid="43" grpId="0"/>
      <p:bldP spid="44" grpId="0"/>
      <p:bldP spid="46" grpId="0"/>
      <p:bldP spid="47" grpId="0"/>
      <p:bldP spid="48" grpId="0"/>
      <p:bldP spid="49" grpId="0"/>
      <p:bldP spid="27" grpId="0" bldLvl="0" animBg="1"/>
      <p:bldP spid="28" grpId="0" bldLvl="0" animBg="1"/>
      <p:bldP spid="30" grpId="0" bldLvl="0" animBg="1"/>
      <p:bldP spid="33"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 name="Rectangle 1"/>
          <p:cNvSpPr>
            <a:spLocks noChangeArrowheads="1"/>
          </p:cNvSpPr>
          <p:nvPr/>
        </p:nvSpPr>
        <p:spPr bwMode="auto">
          <a:xfrm>
            <a:off x="1943100" y="331470"/>
            <a:ext cx="7508240" cy="783590"/>
          </a:xfrm>
          <a:prstGeom prst="rect">
            <a:avLst/>
          </a:prstGeom>
          <a:solidFill>
            <a:srgbClr val="92D050">
              <a:alpha val="42000"/>
            </a:srgbClr>
          </a:solidFill>
          <a:ln w="9525">
            <a:noFill/>
            <a:miter lim="800000"/>
          </a:ln>
          <a:effectLst/>
        </p:spPr>
        <p:txBody>
          <a:bodyPr wrap="none" anchor="ctr">
            <a:spAutoFit/>
          </a:bodyPr>
          <a:lstStyle/>
          <a:p>
            <a:pPr marL="0" marR="0" lvl="0" indent="266700" algn="l" defTabSz="914400" rtl="0" eaLnBrk="1" fontAlgn="base" latinLnBrk="0" hangingPunct="1">
              <a:lnSpc>
                <a:spcPct val="125000"/>
              </a:lnSpc>
              <a:spcBef>
                <a:spcPct val="0"/>
              </a:spcBef>
              <a:spcAft>
                <a:spcPts val="0"/>
              </a:spcAft>
              <a:buClrTx/>
              <a:buSzTx/>
              <a:buFontTx/>
              <a:buNone/>
              <a:defRPr/>
            </a:pPr>
            <a:r>
              <a:rPr kumimoji="0" lang="en-US" altLang="zh-CN" sz="3600" b="1" i="0" u="none" strike="noStrike" kern="1200" cap="none" spc="0" normalizeH="0" baseline="0" noProof="0" dirty="0">
                <a:ln>
                  <a:noFill/>
                </a:ln>
                <a:solidFill>
                  <a:srgbClr val="000000"/>
                </a:solidFill>
                <a:effectLst/>
                <a:uLnTx/>
                <a:uFillTx/>
                <a:latin typeface="Times New Roman" panose="02020603050405020304" charset="0"/>
                <a:ea typeface="宋体" panose="02010600030101010101" pitchFamily="2" charset="-122"/>
                <a:cs typeface="Times New Roman" panose="02020603050405020304" charset="0"/>
              </a:rPr>
              <a:t>Part 3: </a:t>
            </a:r>
            <a:r>
              <a:rPr kumimoji="0" lang="en-US" altLang="zh-CN" sz="3200" b="1" i="0" u="none" strike="noStrike" kern="1200" cap="none" spc="0" normalizeH="0" baseline="0" noProof="0" dirty="0">
                <a:ln>
                  <a:noFill/>
                </a:ln>
                <a:solidFill>
                  <a:schemeClr val="dk1"/>
                </a:solidFill>
                <a:effectLst/>
                <a:uLnTx/>
                <a:uFillTx/>
                <a:latin typeface="Times New Roman" panose="02020603050405020304" charset="0"/>
                <a:ea typeface="+mn-ea"/>
                <a:cs typeface="Times New Roman" panose="02020603050405020304" charset="0"/>
              </a:rPr>
              <a:t>Is a computer cleverer than me?</a:t>
            </a:r>
            <a:endParaRPr kumimoji="0" lang="en-US" altLang="zh-CN" sz="3200" b="1" i="0" u="none" strike="noStrike" kern="1200" cap="none" spc="0" normalizeH="0" baseline="0" noProof="0" dirty="0">
              <a:ln>
                <a:noFill/>
              </a:ln>
              <a:solidFill>
                <a:schemeClr val="dk1"/>
              </a:solidFill>
              <a:effectLst/>
              <a:uLnTx/>
              <a:uFillTx/>
              <a:latin typeface="Times New Roman" panose="02020603050405020304" charset="0"/>
              <a:ea typeface="+mn-ea"/>
              <a:cs typeface="Times New Roman" panose="02020603050405020304" charset="0"/>
            </a:endParaRPr>
          </a:p>
        </p:txBody>
      </p:sp>
      <p:sp>
        <p:nvSpPr>
          <p:cNvPr id="16" name="矩形 15"/>
          <p:cNvSpPr>
            <a:spLocks noChangeArrowheads="1"/>
          </p:cNvSpPr>
          <p:nvPr/>
        </p:nvSpPr>
        <p:spPr bwMode="auto">
          <a:xfrm>
            <a:off x="477520" y="1969770"/>
            <a:ext cx="10031095" cy="1014730"/>
          </a:xfrm>
          <a:prstGeom prst="rect">
            <a:avLst/>
          </a:prstGeom>
          <a:noFill/>
          <a:ln w="9525">
            <a:noFill/>
            <a:miter lim="800000"/>
          </a:ln>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3000" b="1" u="none" strike="noStrike" kern="1200" cap="none" spc="0" normalizeH="0" baseline="0" noProof="0" dirty="0">
                <a:ln>
                  <a:noFill/>
                </a:ln>
                <a:solidFill>
                  <a:srgbClr val="FF0000"/>
                </a:solidFill>
                <a:effectLst/>
                <a:uLnTx/>
                <a:uFillTx/>
                <a:latin typeface="Times New Roman" panose="02020603050405020304" charset="0"/>
                <a:ea typeface="宋体" panose="02010600030101010101" pitchFamily="2" charset="-122"/>
                <a:cs typeface="Times New Roman" panose="02020603050405020304" charset="0"/>
              </a:rPr>
              <a:t>No, it isn’t. Because the human brain can produce new ideas but computers cannot.</a:t>
            </a:r>
            <a:endParaRPr kumimoji="0" lang="en-US" altLang="zh-CN" sz="3000" b="1" u="none" strike="noStrike" kern="1200" cap="none" spc="0" normalizeH="0" baseline="0" noProof="0" dirty="0">
              <a:ln>
                <a:noFill/>
              </a:ln>
              <a:solidFill>
                <a:srgbClr val="FF0000"/>
              </a:solidFill>
              <a:effectLst/>
              <a:uLnTx/>
              <a:uFillTx/>
              <a:latin typeface="Times New Roman" panose="02020603050405020304" charset="0"/>
              <a:ea typeface="宋体" panose="02010600030101010101" pitchFamily="2" charset="-122"/>
              <a:cs typeface="Times New Roman" panose="02020603050405020304" charset="0"/>
            </a:endParaRPr>
          </a:p>
        </p:txBody>
      </p:sp>
      <p:sp>
        <p:nvSpPr>
          <p:cNvPr id="19" name="矩形 18"/>
          <p:cNvSpPr/>
          <p:nvPr/>
        </p:nvSpPr>
        <p:spPr>
          <a:xfrm>
            <a:off x="295275" y="3204210"/>
            <a:ext cx="11806555" cy="1076325"/>
          </a:xfrm>
          <a:prstGeom prst="rect">
            <a:avLst/>
          </a:prstGeom>
        </p:spPr>
        <p:txBody>
          <a:bodyPr wrap="square">
            <a:spAutoFit/>
          </a:bodyPr>
          <a:lstStyle/>
          <a:p>
            <a:pPr marL="342900" marR="0" lvl="1" indent="-34290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a:ln w="10541" cmpd="sng">
                  <a:noFill/>
                  <a:prstDash val="solid"/>
                </a:ln>
                <a:solidFill>
                  <a:schemeClr val="tx1"/>
                </a:solidFill>
                <a:effectLst/>
                <a:uLnTx/>
                <a:uFillTx/>
                <a:latin typeface="Times New Roman" panose="02020603050405020304" charset="0"/>
                <a:ea typeface="MS Gothic" panose="020B0609070205080204" pitchFamily="49" charset="-128"/>
                <a:cs typeface="Times New Roman" panose="02020603050405020304" charset="0"/>
              </a:rPr>
              <a:t>2. What problem will we probably face if computers (technology) </a:t>
            </a:r>
            <a:endParaRPr kumimoji="0" lang="en-US" altLang="zh-CN" sz="3200" b="1" i="0" u="none" strike="noStrike" kern="1200" cap="none" spc="0" normalizeH="0" baseline="0" noProof="0" dirty="0">
              <a:ln w="10541" cmpd="sng">
                <a:noFill/>
                <a:prstDash val="solid"/>
              </a:ln>
              <a:solidFill>
                <a:schemeClr val="tx1"/>
              </a:solidFill>
              <a:effectLst/>
              <a:uLnTx/>
              <a:uFillTx/>
              <a:latin typeface="Times New Roman" panose="02020603050405020304" charset="0"/>
              <a:ea typeface="MS Gothic" panose="020B0609070205080204" pitchFamily="49" charset="-128"/>
              <a:cs typeface="Times New Roman" panose="02020603050405020304" charset="0"/>
            </a:endParaRPr>
          </a:p>
          <a:p>
            <a:pPr marL="342900" marR="0" lvl="1" indent="-34290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a:ln w="10541" cmpd="sng">
                  <a:noFill/>
                  <a:prstDash val="solid"/>
                </a:ln>
                <a:solidFill>
                  <a:schemeClr val="tx1"/>
                </a:solidFill>
                <a:effectLst/>
                <a:uLnTx/>
                <a:uFillTx/>
                <a:latin typeface="Times New Roman" panose="02020603050405020304" charset="0"/>
                <a:ea typeface="MS Gothic" panose="020B0609070205080204" pitchFamily="49" charset="-128"/>
                <a:cs typeface="Times New Roman" panose="02020603050405020304" charset="0"/>
              </a:rPr>
              <a:t>can do all our jobs? </a:t>
            </a:r>
            <a:endParaRPr kumimoji="0" lang="en-US" altLang="zh-CN" sz="3200" b="1" i="0" u="none" strike="noStrike" kern="1200" cap="none" spc="0" normalizeH="0" baseline="0" noProof="0" dirty="0">
              <a:ln w="10541" cmpd="sng">
                <a:noFill/>
                <a:prstDash val="solid"/>
              </a:ln>
              <a:solidFill>
                <a:schemeClr val="tx1"/>
              </a:solidFill>
              <a:effectLst/>
              <a:uLnTx/>
              <a:uFillTx/>
              <a:latin typeface="Times New Roman" panose="02020603050405020304" charset="0"/>
              <a:ea typeface="MS Gothic" panose="020B0609070205080204" pitchFamily="49" charset="-128"/>
              <a:cs typeface="Times New Roman" panose="02020603050405020304" charset="0"/>
            </a:endParaRPr>
          </a:p>
        </p:txBody>
      </p:sp>
      <p:sp>
        <p:nvSpPr>
          <p:cNvPr id="12" name="矩形 11"/>
          <p:cNvSpPr/>
          <p:nvPr/>
        </p:nvSpPr>
        <p:spPr>
          <a:xfrm>
            <a:off x="295275" y="1325880"/>
            <a:ext cx="8942070" cy="583565"/>
          </a:xfrm>
          <a:prstGeom prst="rect">
            <a:avLst/>
          </a:prstGeom>
        </p:spPr>
        <p:txBody>
          <a:bodyPr wrap="square">
            <a:spAutoFit/>
          </a:bodyPr>
          <a:lstStyle/>
          <a:p>
            <a:pPr marL="342900" marR="0" lvl="1" indent="-342900" algn="l" defTabSz="914400" rtl="0" eaLnBrk="1" fontAlgn="base" latinLnBrk="0" hangingPunct="1">
              <a:lnSpc>
                <a:spcPct val="100000"/>
              </a:lnSpc>
              <a:spcBef>
                <a:spcPct val="0"/>
              </a:spcBef>
              <a:spcAft>
                <a:spcPct val="0"/>
              </a:spcAft>
              <a:buClrTx/>
              <a:buSzTx/>
              <a:buFontTx/>
              <a:buNone/>
              <a:defRPr/>
            </a:pPr>
            <a:r>
              <a:rPr kumimoji="0" lang="en-US" altLang="zh-CN" sz="3200" b="1" i="0" u="none" strike="noStrike" kern="1200" cap="none" spc="0" normalizeH="0" baseline="0" noProof="0" dirty="0">
                <a:ln w="10541" cmpd="sng">
                  <a:noFill/>
                  <a:prstDash val="solid"/>
                </a:ln>
                <a:solidFill>
                  <a:schemeClr val="tx1"/>
                </a:solidFill>
                <a:effectLst/>
                <a:uLnTx/>
                <a:uFillTx/>
                <a:latin typeface="Times New Roman" panose="02020603050405020304" charset="0"/>
                <a:ea typeface="MS Gothic" panose="020B0609070205080204" pitchFamily="49" charset="-128"/>
                <a:cs typeface="Times New Roman" panose="02020603050405020304" charset="0"/>
              </a:rPr>
              <a:t>1. Is a computer cleverer than you? Why? </a:t>
            </a:r>
            <a:endParaRPr kumimoji="0" lang="en-US" altLang="zh-CN" sz="3200" b="1" i="0" u="none" strike="noStrike" kern="1200" cap="none" spc="0" normalizeH="0" baseline="0" noProof="0" dirty="0">
              <a:ln w="10541" cmpd="sng">
                <a:noFill/>
                <a:prstDash val="solid"/>
              </a:ln>
              <a:solidFill>
                <a:schemeClr val="tx1"/>
              </a:solidFill>
              <a:effectLst/>
              <a:uLnTx/>
              <a:uFillTx/>
              <a:latin typeface="Times New Roman" panose="02020603050405020304" charset="0"/>
              <a:ea typeface="MS Gothic" panose="020B0609070205080204" pitchFamily="49" charset="-128"/>
              <a:cs typeface="Times New Roman" panose="02020603050405020304" charset="0"/>
            </a:endParaRPr>
          </a:p>
        </p:txBody>
      </p:sp>
      <p:sp>
        <p:nvSpPr>
          <p:cNvPr id="2" name="文本框 1"/>
          <p:cNvSpPr txBox="1"/>
          <p:nvPr/>
        </p:nvSpPr>
        <p:spPr>
          <a:xfrm>
            <a:off x="367030" y="4373245"/>
            <a:ext cx="6887845" cy="1076325"/>
          </a:xfrm>
          <a:prstGeom prst="rect">
            <a:avLst/>
          </a:prstGeom>
          <a:solidFill>
            <a:srgbClr val="FFFF00">
              <a:alpha val="36000"/>
            </a:srgbClr>
          </a:solidFill>
        </p:spPr>
        <p:txBody>
          <a:bodyPr wrap="square" rtlCol="0">
            <a:spAutoFit/>
          </a:bodyPr>
          <a:p>
            <a:r>
              <a:rPr lang="en-US" altLang="zh-CN" sz="3200" b="1">
                <a:solidFill>
                  <a:srgbClr val="FF0000"/>
                </a:solidFill>
                <a:latin typeface="Times New Roman" panose="02020603050405020304" charset="0"/>
                <a:cs typeface="Times New Roman" panose="02020603050405020304" charset="0"/>
              </a:rPr>
              <a:t>Read</a:t>
            </a:r>
            <a:r>
              <a:rPr lang="en-US" altLang="zh-CN" sz="3200" b="1">
                <a:latin typeface="Times New Roman" panose="02020603050405020304" charset="0"/>
                <a:cs typeface="Times New Roman" panose="02020603050405020304" charset="0"/>
              </a:rPr>
              <a:t> an article and </a:t>
            </a:r>
            <a:r>
              <a:rPr lang="en-US" altLang="zh-CN" sz="3200" b="1">
                <a:solidFill>
                  <a:srgbClr val="FF0000"/>
                </a:solidFill>
                <a:latin typeface="Times New Roman" panose="02020603050405020304" charset="0"/>
                <a:cs typeface="Times New Roman" panose="02020603050405020304" charset="0"/>
              </a:rPr>
              <a:t>discuss</a:t>
            </a:r>
            <a:r>
              <a:rPr lang="en-US" altLang="zh-CN" sz="3200" b="1">
                <a:latin typeface="Times New Roman" panose="02020603050405020304" charset="0"/>
                <a:cs typeface="Times New Roman" panose="02020603050405020304" charset="0"/>
              </a:rPr>
              <a:t> what may happen to our life?</a:t>
            </a:r>
            <a:endParaRPr lang="en-US" altLang="zh-CN" sz="3200" b="1">
              <a:latin typeface="Times New Roman" panose="02020603050405020304" charset="0"/>
              <a:cs typeface="Times New Roman" panose="02020603050405020304" charset="0"/>
            </a:endParaRPr>
          </a:p>
        </p:txBody>
      </p:sp>
      <p:sp>
        <p:nvSpPr>
          <p:cNvPr id="3" name="云形标注 2"/>
          <p:cNvSpPr/>
          <p:nvPr/>
        </p:nvSpPr>
        <p:spPr>
          <a:xfrm>
            <a:off x="7350125" y="4002405"/>
            <a:ext cx="4582795" cy="1798320"/>
          </a:xfrm>
          <a:prstGeom prst="cloudCallout">
            <a:avLst/>
          </a:prstGeom>
          <a:solidFill>
            <a:srgbClr val="00B0F0">
              <a:alpha val="27000"/>
            </a:srgb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kumimoji="0" lang="en-US" altLang="zh-CN" sz="8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rPr>
              <a:t>? </a:t>
            </a:r>
            <a:endParaRPr kumimoji="0" lang="en-US" altLang="zh-CN" sz="8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linds(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9" grpId="0"/>
      <p:bldP spid="3" grpId="0" animBg="1"/>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4" name="云形标注 13"/>
          <p:cNvSpPr/>
          <p:nvPr/>
        </p:nvSpPr>
        <p:spPr>
          <a:xfrm>
            <a:off x="6101080" y="594995"/>
            <a:ext cx="4582795" cy="2242820"/>
          </a:xfrm>
          <a:prstGeom prst="cloudCallout">
            <a:avLst/>
          </a:prstGeom>
          <a:solidFill>
            <a:srgbClr val="00B0F0">
              <a:alpha val="34000"/>
            </a:srgbClr>
          </a:solidFill>
          <a:ln w="9525" cap="flat" cmpd="sng" algn="ctr">
            <a:solidFill>
              <a:schemeClr val="tx1"/>
            </a:solidFill>
            <a:prstDash val="solid"/>
            <a:round/>
            <a:headEnd type="none" w="med" len="med"/>
            <a:tailEnd type="none" w="med" len="med"/>
          </a:ln>
        </p:spPr>
        <p:txBody>
          <a:bodyPr vert="horz" wrap="square" lIns="91440" tIns="45720" rIns="91440" bIns="45720" numCol="1" anchor="t" anchorCtr="0" compatLnSpc="1"/>
          <a:p>
            <a:pPr marL="0" marR="0" indent="0" algn="ctr" defTabSz="914400" rtl="0" eaLnBrk="1" fontAlgn="base" latinLnBrk="0" hangingPunct="1">
              <a:lnSpc>
                <a:spcPct val="100000"/>
              </a:lnSpc>
              <a:spcBef>
                <a:spcPct val="0"/>
              </a:spcBef>
              <a:spcAft>
                <a:spcPct val="0"/>
              </a:spcAft>
              <a:buClrTx/>
              <a:buSzTx/>
              <a:buFont typeface="Arial" panose="020B0604020202020204" pitchFamily="34" charset="0"/>
              <a:buNone/>
            </a:pPr>
            <a:r>
              <a:rPr lang="en-US" altLang="zh-CN" sz="11500" smtClean="0">
                <a:ln>
                  <a:noFill/>
                </a:ln>
                <a:effectLst/>
                <a:latin typeface="Arial" panose="020B0604020202020204" pitchFamily="34" charset="0"/>
                <a:ea typeface="宋体" panose="02010600030101010101" pitchFamily="2" charset="-122"/>
                <a:sym typeface="+mn-ea"/>
              </a:rPr>
              <a:t>?</a:t>
            </a:r>
            <a:r>
              <a:rPr lang="en-US" altLang="zh-CN" sz="8800" smtClean="0">
                <a:ln>
                  <a:noFill/>
                </a:ln>
                <a:effectLst/>
                <a:latin typeface="Arial" panose="020B0604020202020204" pitchFamily="34" charset="0"/>
                <a:ea typeface="宋体" panose="02010600030101010101" pitchFamily="2" charset="-122"/>
                <a:sym typeface="+mn-ea"/>
              </a:rPr>
              <a:t> </a:t>
            </a:r>
            <a:endParaRPr kumimoji="0" lang="en-US" altLang="zh-CN" sz="8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endParaRPr>
          </a:p>
        </p:txBody>
      </p:sp>
      <p:sp>
        <p:nvSpPr>
          <p:cNvPr id="15" name="矩形 21"/>
          <p:cNvSpPr/>
          <p:nvPr/>
        </p:nvSpPr>
        <p:spPr>
          <a:xfrm>
            <a:off x="1229995" y="4205605"/>
            <a:ext cx="9732645" cy="829945"/>
          </a:xfrm>
          <a:prstGeom prst="rect">
            <a:avLst/>
          </a:prstGeom>
          <a:solidFill>
            <a:srgbClr val="FFFF00">
              <a:alpha val="24000"/>
            </a:srgbClr>
          </a:solidFill>
          <a:ln w="25400" cap="flat" cmpd="sng">
            <a:solidFill>
              <a:srgbClr val="0070C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algn="ctr" eaLnBrk="1" hangingPunct="1">
              <a:spcBef>
                <a:spcPct val="0"/>
              </a:spcBef>
              <a:buNone/>
            </a:pPr>
            <a:r>
              <a:rPr lang="en-US" altLang="zh-CN" sz="4800" b="1" dirty="0">
                <a:latin typeface="Arial" panose="020B0604020202020204" pitchFamily="34" charset="0"/>
                <a:cs typeface="Arial" panose="020B0604020202020204" pitchFamily="34" charset="0"/>
              </a:rPr>
              <a:t>what may happen to our life?</a:t>
            </a:r>
            <a:endParaRPr lang="en-US" altLang="zh-CN" sz="4800" b="1" i="1" dirty="0">
              <a:latin typeface="Arial" panose="020B0604020202020204" pitchFamily="34" charset="0"/>
              <a:ea typeface="Arial" panose="020B0604020202020204" pitchFamily="34" charset="0"/>
              <a:cs typeface="Arial" panose="020B0604020202020204" pitchFamily="34" charset="0"/>
            </a:endParaRPr>
          </a:p>
        </p:txBody>
      </p:sp>
      <p:sp>
        <p:nvSpPr>
          <p:cNvPr id="16" name="爆炸形 1 15"/>
          <p:cNvSpPr/>
          <p:nvPr/>
        </p:nvSpPr>
        <p:spPr>
          <a:xfrm>
            <a:off x="725170" y="215265"/>
            <a:ext cx="5180965" cy="3002280"/>
          </a:xfrm>
          <a:prstGeom prst="irregularSeal1">
            <a:avLst/>
          </a:prstGeom>
          <a:solidFill>
            <a:srgbClr val="FF0000">
              <a:alpha val="43000"/>
            </a:srgbClr>
          </a:solidFill>
          <a:ln w="12700" cap="flat" cmpd="sng" algn="ctr">
            <a:solidFill>
              <a:srgbClr val="1CADE4">
                <a:shade val="50000"/>
              </a:srgbClr>
            </a:solidFill>
            <a:prstDash val="solid"/>
          </a:ln>
          <a:effectLst/>
        </p:spPr>
        <p:txBody>
          <a:bodyPr rtlCol="0" anchor="ctr"/>
          <a:p>
            <a:pPr algn="ctr"/>
            <a:r>
              <a:rPr lang="en-US" altLang="zh-CN" sz="4000" b="1">
                <a:solidFill>
                  <a:sysClr val="windowText" lastClr="000000"/>
                </a:solidFill>
                <a:latin typeface="Times New Roman" panose="02020603050405020304" charset="0"/>
                <a:cs typeface="Times New Roman" panose="02020603050405020304" charset="0"/>
              </a:rPr>
              <a:t>Group work</a:t>
            </a:r>
            <a:endParaRPr lang="en-US" altLang="zh-CN" sz="4000" b="1">
              <a:solidFill>
                <a:sysClr val="windowText" lastClr="000000"/>
              </a:solidFill>
              <a:latin typeface="Times New Roman" panose="02020603050405020304" charset="0"/>
              <a:cs typeface="Times New Roman" panose="02020603050405020304" charset="0"/>
            </a:endParaRPr>
          </a:p>
        </p:txBody>
      </p:sp>
      <p:sp>
        <p:nvSpPr>
          <p:cNvPr id="2" name="矩形 21"/>
          <p:cNvSpPr/>
          <p:nvPr/>
        </p:nvSpPr>
        <p:spPr>
          <a:xfrm>
            <a:off x="1967865" y="3456940"/>
            <a:ext cx="8256905" cy="645160"/>
          </a:xfrm>
          <a:prstGeom prst="rect">
            <a:avLst/>
          </a:prstGeom>
          <a:solidFill>
            <a:srgbClr val="FF0000">
              <a:alpha val="16000"/>
            </a:srgbClr>
          </a:solidFill>
          <a:ln w="25400" cap="flat" cmpd="sng">
            <a:solidFill>
              <a:srgbClr val="0070C0"/>
            </a:solidFill>
            <a:prstDash val="solid"/>
            <a:miter/>
            <a:headEnd type="none" w="med" len="med"/>
            <a:tailEnd type="none" w="med" len="med"/>
          </a:ln>
        </p:spPr>
        <p:txBody>
          <a:bodyPr wrap="square">
            <a:spAutoFit/>
          </a:bodyPr>
          <a:lstStyle>
            <a:lvl1pPr marL="342900" indent="-342900" algn="l" rtl="0" eaLnBrk="0" fontAlgn="base" hangingPunct="0">
              <a:spcBef>
                <a:spcPct val="20000"/>
              </a:spcBef>
              <a:spcAft>
                <a:spcPct val="0"/>
              </a:spcAft>
              <a:buFont typeface="Arial" panose="020B0604020202020204"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a:solidFill>
                  <a:schemeClr val="tx1"/>
                </a:solidFill>
                <a:latin typeface="+mn-lt"/>
                <a:ea typeface="+mn-ea"/>
              </a:defRPr>
            </a:lvl2pPr>
            <a:lvl3pPr marL="1143000" indent="-228600" algn="l" rtl="0" eaLnBrk="0" fontAlgn="base" hangingPunct="0">
              <a:spcBef>
                <a:spcPct val="20000"/>
              </a:spcBef>
              <a:spcAft>
                <a:spcPct val="0"/>
              </a:spcAft>
              <a:buFont typeface="Arial" panose="020B0604020202020204" pitchFamily="34" charset="0"/>
              <a:buChar char="•"/>
              <a:defRPr sz="2400">
                <a:solidFill>
                  <a:schemeClr val="tx1"/>
                </a:solidFill>
                <a:latin typeface="+mn-lt"/>
                <a:ea typeface="+mn-ea"/>
              </a:defRPr>
            </a:lvl3pPr>
            <a:lvl4pPr marL="16002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4pPr>
            <a:lvl5pPr marL="2057400" indent="-228600" algn="l" rtl="0" eaLnBrk="0" fontAlgn="base" hangingPunct="0">
              <a:spcBef>
                <a:spcPct val="20000"/>
              </a:spcBef>
              <a:spcAft>
                <a:spcPct val="0"/>
              </a:spcAft>
              <a:buFont typeface="Arial" panose="020B0604020202020204" pitchFamily="34" charset="0"/>
              <a:buChar char="»"/>
              <a:defRPr sz="2000">
                <a:solidFill>
                  <a:schemeClr val="tx1"/>
                </a:solidFill>
                <a:latin typeface="+mn-lt"/>
                <a:ea typeface="+mn-ea"/>
              </a:defRPr>
            </a:lvl5pPr>
          </a:lstStyle>
          <a:p>
            <a:pPr marL="0" lvl="0" indent="0" eaLnBrk="1" hangingPunct="1">
              <a:spcBef>
                <a:spcPct val="0"/>
              </a:spcBef>
              <a:buNone/>
            </a:pPr>
            <a:r>
              <a:rPr lang="en-US" altLang="zh-CN" sz="3600" b="1" dirty="0">
                <a:latin typeface="Arial" panose="020B0604020202020204" pitchFamily="34" charset="0"/>
                <a:cs typeface="Arial" panose="020B0604020202020204" pitchFamily="34" charset="0"/>
              </a:rPr>
              <a:t>With the development of technology,</a:t>
            </a:r>
            <a:endParaRPr lang="en-US" altLang="zh-CN" sz="3600" b="1" i="1" dirty="0">
              <a:latin typeface="Arial" panose="020B0604020202020204" pitchFamily="34" charset="0"/>
              <a:ea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Lst>
  </p:timing>
</p:sld>
</file>

<file path=ppt/theme/theme1.xml><?xml version="1.0" encoding="utf-8"?>
<a:theme xmlns:a="http://schemas.openxmlformats.org/drawingml/2006/main" name="Office 主题">
  <a:themeElements>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1918</Words>
  <Application>WPS 演示</Application>
  <PresentationFormat>宽屏</PresentationFormat>
  <Paragraphs>167</Paragraphs>
  <Slides>9</Slides>
  <Notes>1</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9</vt:i4>
      </vt:variant>
    </vt:vector>
  </HeadingPairs>
  <TitlesOfParts>
    <vt:vector size="19" baseType="lpstr">
      <vt:lpstr>Arial</vt:lpstr>
      <vt:lpstr>宋体</vt:lpstr>
      <vt:lpstr>Wingdings</vt:lpstr>
      <vt:lpstr>Calibri</vt:lpstr>
      <vt:lpstr>微软雅黑</vt:lpstr>
      <vt:lpstr>Times New Roman</vt:lpstr>
      <vt:lpstr>Comic Sans MS</vt:lpstr>
      <vt:lpstr>MS Gothic</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熊佩</cp:lastModifiedBy>
  <cp:revision>32</cp:revision>
  <dcterms:created xsi:type="dcterms:W3CDTF">2019-06-19T02:08:00Z</dcterms:created>
  <dcterms:modified xsi:type="dcterms:W3CDTF">2019-10-07T23:36:14Z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2052-11.1.0.8976</vt:lpwstr>
  </property>
</Properties>
</file>