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2" r:id="rId9"/>
    <p:sldId id="263" r:id="rId10"/>
    <p:sldId id="264" r:id="rId11"/>
    <p:sldId id="271" r:id="rId12"/>
    <p:sldId id="266" r:id="rId13"/>
    <p:sldId id="267" r:id="rId14"/>
    <p:sldId id="268" r:id="rId15"/>
    <p:sldId id="269" r:id="rId16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22317-72AC-49A6-B0C7-DC0FE3E1A126}" type="datetimeFigureOut">
              <a:rPr lang="de-DE" smtClean="0"/>
              <a:t>24.03.2011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31217-3E5B-4CFF-914D-F8579124176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068936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22317-72AC-49A6-B0C7-DC0FE3E1A126}" type="datetimeFigureOut">
              <a:rPr lang="de-DE" smtClean="0"/>
              <a:t>24.03.2011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31217-3E5B-4CFF-914D-F8579124176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24581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22317-72AC-49A6-B0C7-DC0FE3E1A126}" type="datetimeFigureOut">
              <a:rPr lang="de-DE" smtClean="0"/>
              <a:t>24.03.2011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31217-3E5B-4CFF-914D-F8579124176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81506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22317-72AC-49A6-B0C7-DC0FE3E1A126}" type="datetimeFigureOut">
              <a:rPr lang="de-DE" smtClean="0"/>
              <a:t>24.03.2011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31217-3E5B-4CFF-914D-F8579124176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41989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22317-72AC-49A6-B0C7-DC0FE3E1A126}" type="datetimeFigureOut">
              <a:rPr lang="de-DE" smtClean="0"/>
              <a:t>24.03.2011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31217-3E5B-4CFF-914D-F8579124176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26131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22317-72AC-49A6-B0C7-DC0FE3E1A126}" type="datetimeFigureOut">
              <a:rPr lang="de-DE" smtClean="0"/>
              <a:t>24.03.2011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31217-3E5B-4CFF-914D-F8579124176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305911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22317-72AC-49A6-B0C7-DC0FE3E1A126}" type="datetimeFigureOut">
              <a:rPr lang="de-DE" smtClean="0"/>
              <a:t>24.03.2011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31217-3E5B-4CFF-914D-F8579124176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137433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22317-72AC-49A6-B0C7-DC0FE3E1A126}" type="datetimeFigureOut">
              <a:rPr lang="de-DE" smtClean="0"/>
              <a:t>24.03.2011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31217-3E5B-4CFF-914D-F8579124176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87922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22317-72AC-49A6-B0C7-DC0FE3E1A126}" type="datetimeFigureOut">
              <a:rPr lang="de-DE" smtClean="0"/>
              <a:t>24.03.2011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31217-3E5B-4CFF-914D-F8579124176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28066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22317-72AC-49A6-B0C7-DC0FE3E1A126}" type="datetimeFigureOut">
              <a:rPr lang="de-DE" smtClean="0"/>
              <a:t>24.03.2011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31217-3E5B-4CFF-914D-F8579124176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10721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22317-72AC-49A6-B0C7-DC0FE3E1A126}" type="datetimeFigureOut">
              <a:rPr lang="de-DE" smtClean="0"/>
              <a:t>24.03.2011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31217-3E5B-4CFF-914D-F8579124176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39434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B22317-72AC-49A6-B0C7-DC0FE3E1A126}" type="datetimeFigureOut">
              <a:rPr lang="de-DE" smtClean="0"/>
              <a:t>24.03.2011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531217-3E5B-4CFF-914D-F8579124176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46531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123728" y="332656"/>
            <a:ext cx="4752528" cy="1470025"/>
          </a:xfrm>
          <a:solidFill>
            <a:schemeClr val="bg1"/>
          </a:solidFill>
        </p:spPr>
        <p:txBody>
          <a:bodyPr/>
          <a:lstStyle/>
          <a:p>
            <a:r>
              <a:rPr lang="de-DE" b="1" u="sng" dirty="0" smtClean="0">
                <a:latin typeface="Algerian" pitchFamily="82" charset="0"/>
              </a:rPr>
              <a:t>Der Euro</a:t>
            </a:r>
            <a:endParaRPr lang="de-DE" b="1" u="sng" dirty="0">
              <a:latin typeface="Algerian" pitchFamily="82" charset="0"/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905790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267744" y="260648"/>
            <a:ext cx="3744416" cy="1143000"/>
          </a:xfrm>
          <a:solidFill>
            <a:schemeClr val="bg1"/>
          </a:solidFill>
        </p:spPr>
        <p:txBody>
          <a:bodyPr/>
          <a:lstStyle/>
          <a:p>
            <a:r>
              <a:rPr lang="de-DE" b="1" u="sng" dirty="0" smtClean="0"/>
              <a:t>Fakten</a:t>
            </a:r>
            <a:endParaRPr lang="de-DE" b="1" u="sng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 flipH="1">
            <a:off x="8686800" y="6080444"/>
            <a:ext cx="61664" cy="45719"/>
          </a:xfrm>
        </p:spPr>
        <p:txBody>
          <a:bodyPr>
            <a:normAutofit fontScale="25000" lnSpcReduction="20000"/>
          </a:bodyPr>
          <a:lstStyle/>
          <a:p>
            <a:endParaRPr lang="de-DE" dirty="0"/>
          </a:p>
        </p:txBody>
      </p:sp>
      <p:sp>
        <p:nvSpPr>
          <p:cNvPr id="4" name="Textfeld 3"/>
          <p:cNvSpPr txBox="1"/>
          <p:nvPr/>
        </p:nvSpPr>
        <p:spPr>
          <a:xfrm>
            <a:off x="755576" y="2132856"/>
            <a:ext cx="4104456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DE" sz="2000" b="1" dirty="0" smtClean="0"/>
              <a:t>Der Euro ist die Währung in 17 Mitgliedsstaaten der Europäischen Union (EU).</a:t>
            </a:r>
            <a:endParaRPr lang="de-DE" sz="2000" b="1" dirty="0"/>
          </a:p>
        </p:txBody>
      </p:sp>
      <p:sp>
        <p:nvSpPr>
          <p:cNvPr id="6" name="Textfeld 5"/>
          <p:cNvSpPr txBox="1"/>
          <p:nvPr/>
        </p:nvSpPr>
        <p:spPr>
          <a:xfrm>
            <a:off x="4425347" y="3501008"/>
            <a:ext cx="3384376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DE" sz="2000" b="1" dirty="0" smtClean="0"/>
              <a:t>Der Euro wurde am 01. Januar 2002 als Bargeld eingeführt.</a:t>
            </a:r>
            <a:endParaRPr lang="de-DE" sz="2000" b="1" dirty="0"/>
          </a:p>
        </p:txBody>
      </p:sp>
      <p:sp>
        <p:nvSpPr>
          <p:cNvPr id="7" name="Textfeld 6"/>
          <p:cNvSpPr txBox="1"/>
          <p:nvPr/>
        </p:nvSpPr>
        <p:spPr>
          <a:xfrm>
            <a:off x="971600" y="4464585"/>
            <a:ext cx="3672408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DE" sz="2000" b="1" dirty="0" smtClean="0"/>
              <a:t>Auf der einen Seite der Münze sieht man ein je nach Land unterschiedliches Bild.</a:t>
            </a:r>
            <a:endParaRPr lang="de-DE" sz="2000" b="1" dirty="0"/>
          </a:p>
        </p:txBody>
      </p:sp>
      <p:sp>
        <p:nvSpPr>
          <p:cNvPr id="8" name="Textfeld 7"/>
          <p:cNvSpPr txBox="1"/>
          <p:nvPr/>
        </p:nvSpPr>
        <p:spPr>
          <a:xfrm>
            <a:off x="3923928" y="5877272"/>
            <a:ext cx="3096344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2000" b="1" dirty="0" smtClean="0"/>
              <a:t>Umrechnung (ungefähr): </a:t>
            </a:r>
          </a:p>
          <a:p>
            <a:pPr algn="ctr"/>
            <a:r>
              <a:rPr lang="de-DE" sz="2000" b="1" dirty="0" smtClean="0"/>
              <a:t>1 Euro = 9 Yuan</a:t>
            </a:r>
            <a:endParaRPr lang="de-DE" sz="2000" b="1" dirty="0"/>
          </a:p>
        </p:txBody>
      </p:sp>
    </p:spTree>
    <p:extLst>
      <p:ext uri="{BB962C8B-B14F-4D97-AF65-F5344CB8AC3E}">
        <p14:creationId xmlns:p14="http://schemas.microsoft.com/office/powerpoint/2010/main" val="24255842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de-DE" b="1" u="sng" dirty="0" smtClean="0"/>
              <a:t>Die Euromünzen Deutschlands</a:t>
            </a:r>
            <a:endParaRPr lang="de-DE" b="1" u="sng" dirty="0"/>
          </a:p>
        </p:txBody>
      </p:sp>
      <p:pic>
        <p:nvPicPr>
          <p:cNvPr id="4" name="Inhaltsplatzhalt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564904"/>
            <a:ext cx="5540468" cy="2849384"/>
          </a:xfrm>
        </p:spPr>
      </p:pic>
      <p:sp>
        <p:nvSpPr>
          <p:cNvPr id="5" name="Textfeld 4"/>
          <p:cNvSpPr txBox="1"/>
          <p:nvPr/>
        </p:nvSpPr>
        <p:spPr>
          <a:xfrm>
            <a:off x="2267744" y="2276872"/>
            <a:ext cx="864096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2000" b="1" dirty="0" smtClean="0"/>
              <a:t>1 Cent</a:t>
            </a:r>
            <a:endParaRPr lang="de-DE" sz="2000" b="1" dirty="0"/>
          </a:p>
        </p:txBody>
      </p:sp>
      <p:sp>
        <p:nvSpPr>
          <p:cNvPr id="6" name="Textfeld 5"/>
          <p:cNvSpPr txBox="1"/>
          <p:nvPr/>
        </p:nvSpPr>
        <p:spPr>
          <a:xfrm>
            <a:off x="3491880" y="2276872"/>
            <a:ext cx="864096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2000" b="1" dirty="0" smtClean="0"/>
              <a:t>2</a:t>
            </a:r>
            <a:r>
              <a:rPr lang="de-DE" sz="2000" dirty="0" smtClean="0"/>
              <a:t> </a:t>
            </a:r>
            <a:r>
              <a:rPr lang="de-DE" sz="2000" b="1" dirty="0" smtClean="0"/>
              <a:t>Cent</a:t>
            </a:r>
            <a:endParaRPr lang="de-DE" sz="2000" b="1" dirty="0"/>
          </a:p>
        </p:txBody>
      </p:sp>
      <p:sp>
        <p:nvSpPr>
          <p:cNvPr id="7" name="Textfeld 6"/>
          <p:cNvSpPr txBox="1"/>
          <p:nvPr/>
        </p:nvSpPr>
        <p:spPr>
          <a:xfrm>
            <a:off x="4644008" y="2276872"/>
            <a:ext cx="864096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2000" b="1" dirty="0" smtClean="0"/>
              <a:t>5 Cent</a:t>
            </a:r>
            <a:endParaRPr lang="de-DE" sz="2000" b="1" dirty="0"/>
          </a:p>
        </p:txBody>
      </p:sp>
      <p:sp>
        <p:nvSpPr>
          <p:cNvPr id="8" name="Textfeld 7"/>
          <p:cNvSpPr txBox="1"/>
          <p:nvPr/>
        </p:nvSpPr>
        <p:spPr>
          <a:xfrm>
            <a:off x="5940152" y="2276872"/>
            <a:ext cx="108012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2000" b="1" dirty="0" smtClean="0"/>
              <a:t>1 Euro</a:t>
            </a:r>
            <a:endParaRPr lang="de-DE" sz="2000" b="1" dirty="0"/>
          </a:p>
        </p:txBody>
      </p:sp>
      <p:sp>
        <p:nvSpPr>
          <p:cNvPr id="9" name="Textfeld 8"/>
          <p:cNvSpPr txBox="1"/>
          <p:nvPr/>
        </p:nvSpPr>
        <p:spPr>
          <a:xfrm>
            <a:off x="2100536" y="5217498"/>
            <a:ext cx="1008112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2000" b="1" dirty="0" smtClean="0"/>
              <a:t>10 Cent</a:t>
            </a:r>
            <a:endParaRPr lang="de-DE" sz="2000" b="1" dirty="0"/>
          </a:p>
        </p:txBody>
      </p:sp>
      <p:sp>
        <p:nvSpPr>
          <p:cNvPr id="10" name="Textfeld 9"/>
          <p:cNvSpPr txBox="1"/>
          <p:nvPr/>
        </p:nvSpPr>
        <p:spPr>
          <a:xfrm>
            <a:off x="3347864" y="5217498"/>
            <a:ext cx="1008112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2000" b="1" dirty="0" smtClean="0"/>
              <a:t>20 Cent</a:t>
            </a:r>
            <a:endParaRPr lang="de-DE" sz="2000" b="1" dirty="0"/>
          </a:p>
        </p:txBody>
      </p:sp>
      <p:sp>
        <p:nvSpPr>
          <p:cNvPr id="11" name="Textfeld 10"/>
          <p:cNvSpPr txBox="1"/>
          <p:nvPr/>
        </p:nvSpPr>
        <p:spPr>
          <a:xfrm>
            <a:off x="4644008" y="5235737"/>
            <a:ext cx="1008112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2000" b="1" dirty="0" smtClean="0"/>
              <a:t>50 Cent</a:t>
            </a:r>
            <a:endParaRPr lang="de-DE" sz="2000" b="1" dirty="0"/>
          </a:p>
        </p:txBody>
      </p:sp>
      <p:sp>
        <p:nvSpPr>
          <p:cNvPr id="12" name="Textfeld 11"/>
          <p:cNvSpPr txBox="1"/>
          <p:nvPr/>
        </p:nvSpPr>
        <p:spPr>
          <a:xfrm>
            <a:off x="6084168" y="5235737"/>
            <a:ext cx="936104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2000" b="1" dirty="0" smtClean="0"/>
              <a:t>2 Euro</a:t>
            </a:r>
            <a:endParaRPr lang="de-DE" sz="2000" b="1" dirty="0"/>
          </a:p>
        </p:txBody>
      </p:sp>
      <p:sp>
        <p:nvSpPr>
          <p:cNvPr id="13" name="Textfeld 12"/>
          <p:cNvSpPr txBox="1"/>
          <p:nvPr/>
        </p:nvSpPr>
        <p:spPr>
          <a:xfrm>
            <a:off x="3347864" y="6149133"/>
            <a:ext cx="2376264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2000" b="1" dirty="0" smtClean="0"/>
              <a:t>100 Cent = 1 Euro</a:t>
            </a:r>
            <a:endParaRPr lang="de-DE" sz="2000" b="1" dirty="0"/>
          </a:p>
        </p:txBody>
      </p:sp>
    </p:spTree>
    <p:extLst>
      <p:ext uri="{BB962C8B-B14F-4D97-AF65-F5344CB8AC3E}">
        <p14:creationId xmlns:p14="http://schemas.microsoft.com/office/powerpoint/2010/main" val="21938819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79712" y="260648"/>
            <a:ext cx="5482952" cy="1143000"/>
          </a:xfrm>
          <a:solidFill>
            <a:schemeClr val="bg1"/>
          </a:solidFill>
        </p:spPr>
        <p:txBody>
          <a:bodyPr/>
          <a:lstStyle/>
          <a:p>
            <a:r>
              <a:rPr lang="de-DE" b="1" u="sng" dirty="0" smtClean="0"/>
              <a:t>Die Euroscheine </a:t>
            </a:r>
            <a:endParaRPr lang="de-DE" b="1" u="sng" dirty="0"/>
          </a:p>
        </p:txBody>
      </p:sp>
      <p:pic>
        <p:nvPicPr>
          <p:cNvPr id="6" name="Inhaltsplatzhalt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132856"/>
            <a:ext cx="4114742" cy="43204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Textfeld 6"/>
          <p:cNvSpPr txBox="1"/>
          <p:nvPr/>
        </p:nvSpPr>
        <p:spPr>
          <a:xfrm>
            <a:off x="5652120" y="3068960"/>
            <a:ext cx="2808312" cy="255454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DE" sz="2000" b="1" dirty="0" smtClean="0"/>
              <a:t>Es gibt: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de-DE" sz="2000" b="1" dirty="0" smtClean="0"/>
              <a:t>einen 5 Euroschein,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de-DE" sz="2000" b="1" dirty="0"/>
              <a:t>e</a:t>
            </a:r>
            <a:r>
              <a:rPr lang="de-DE" sz="2000" b="1" dirty="0" smtClean="0"/>
              <a:t>inen 10 Euroschein,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de-DE" sz="2000" b="1" dirty="0"/>
              <a:t>e</a:t>
            </a:r>
            <a:r>
              <a:rPr lang="de-DE" sz="2000" b="1" dirty="0" smtClean="0"/>
              <a:t>inen 20 Euroschein,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de-DE" sz="2000" b="1" dirty="0"/>
              <a:t>e</a:t>
            </a:r>
            <a:r>
              <a:rPr lang="de-DE" sz="2000" b="1" dirty="0" smtClean="0"/>
              <a:t>inen 50 Euroschein,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de-DE" sz="2000" b="1" dirty="0"/>
              <a:t>e</a:t>
            </a:r>
            <a:r>
              <a:rPr lang="de-DE" sz="2000" b="1" dirty="0" smtClean="0"/>
              <a:t>inen 100 Euroschein,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de-DE" sz="2000" b="1" dirty="0"/>
              <a:t>e</a:t>
            </a:r>
            <a:r>
              <a:rPr lang="de-DE" sz="2000" b="1" dirty="0" smtClean="0"/>
              <a:t>inen 200 Euroschein,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de-DE" sz="2000" b="1" dirty="0"/>
              <a:t>e</a:t>
            </a:r>
            <a:r>
              <a:rPr lang="de-DE" sz="2000" b="1" dirty="0" smtClean="0"/>
              <a:t>inen 500 Euroschein</a:t>
            </a:r>
            <a:r>
              <a:rPr lang="de-DE" dirty="0" smtClean="0"/>
              <a:t>.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929582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de-DE" b="1" u="sng" dirty="0" smtClean="0"/>
              <a:t>Wie viel kostet das?</a:t>
            </a:r>
            <a:br>
              <a:rPr lang="de-DE" b="1" u="sng" dirty="0" smtClean="0"/>
            </a:br>
            <a:r>
              <a:rPr lang="de-DE" b="1" u="sng" dirty="0" smtClean="0"/>
              <a:t>Beispiele</a:t>
            </a:r>
            <a:endParaRPr lang="de-DE" b="1" u="sng" dirty="0"/>
          </a:p>
        </p:txBody>
      </p:sp>
      <p:pic>
        <p:nvPicPr>
          <p:cNvPr id="4" name="Inhaltsplatzhalt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204864"/>
            <a:ext cx="4762500" cy="41529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feld 4"/>
          <p:cNvSpPr txBox="1"/>
          <p:nvPr/>
        </p:nvSpPr>
        <p:spPr>
          <a:xfrm>
            <a:off x="6228184" y="3429000"/>
            <a:ext cx="1944216" cy="16312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DE" sz="2000" b="1" dirty="0" smtClean="0"/>
              <a:t>Ein MacBook von Apple kann man in Deutschland </a:t>
            </a:r>
            <a:r>
              <a:rPr lang="de-DE" sz="2000" b="1" i="1" u="sng" dirty="0" smtClean="0"/>
              <a:t>ab 999€ </a:t>
            </a:r>
            <a:r>
              <a:rPr lang="de-DE" sz="2000" b="1" dirty="0" smtClean="0"/>
              <a:t>kaufen.</a:t>
            </a:r>
            <a:endParaRPr lang="de-DE" sz="2000" b="1" dirty="0"/>
          </a:p>
        </p:txBody>
      </p:sp>
    </p:spTree>
    <p:extLst>
      <p:ext uri="{BB962C8B-B14F-4D97-AF65-F5344CB8AC3E}">
        <p14:creationId xmlns:p14="http://schemas.microsoft.com/office/powerpoint/2010/main" val="10136637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4" name="Inhaltsplatzhalt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980728"/>
            <a:ext cx="4646897" cy="479792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feld 4"/>
          <p:cNvSpPr txBox="1"/>
          <p:nvPr/>
        </p:nvSpPr>
        <p:spPr>
          <a:xfrm>
            <a:off x="5436096" y="3068959"/>
            <a:ext cx="2664296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DE" sz="2000" b="1" dirty="0" smtClean="0"/>
              <a:t>Ein i Phone von Apple kann man </a:t>
            </a:r>
            <a:r>
              <a:rPr lang="de-DE" sz="2000" b="1" i="1" u="sng" dirty="0" smtClean="0"/>
              <a:t>ab 519€ </a:t>
            </a:r>
            <a:r>
              <a:rPr lang="de-DE" sz="2000" b="1" dirty="0" smtClean="0"/>
              <a:t>kaufen.</a:t>
            </a:r>
            <a:endParaRPr lang="de-DE" sz="2000" b="1" dirty="0"/>
          </a:p>
        </p:txBody>
      </p:sp>
    </p:spTree>
    <p:extLst>
      <p:ext uri="{BB962C8B-B14F-4D97-AF65-F5344CB8AC3E}">
        <p14:creationId xmlns:p14="http://schemas.microsoft.com/office/powerpoint/2010/main" val="10243931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5" name="Inhaltsplatzhalt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196752"/>
            <a:ext cx="4885459" cy="45259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extfeld 3"/>
          <p:cNvSpPr txBox="1"/>
          <p:nvPr/>
        </p:nvSpPr>
        <p:spPr>
          <a:xfrm>
            <a:off x="6372200" y="2634863"/>
            <a:ext cx="1872208" cy="13234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DE" sz="2000" b="1" dirty="0" smtClean="0"/>
              <a:t>Einen iPod classic von Apple kann ab 229€ kaufen.</a:t>
            </a:r>
            <a:endParaRPr lang="de-DE" sz="2000" b="1" dirty="0"/>
          </a:p>
        </p:txBody>
      </p:sp>
    </p:spTree>
    <p:extLst>
      <p:ext uri="{BB962C8B-B14F-4D97-AF65-F5344CB8AC3E}">
        <p14:creationId xmlns:p14="http://schemas.microsoft.com/office/powerpoint/2010/main" val="15236300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5" name="Inhaltsplatzhalt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669666"/>
            <a:ext cx="3456384" cy="554713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Textfeld 3"/>
          <p:cNvSpPr txBox="1"/>
          <p:nvPr/>
        </p:nvSpPr>
        <p:spPr>
          <a:xfrm>
            <a:off x="5076056" y="3140968"/>
            <a:ext cx="2520280" cy="13234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DE" sz="2000" b="1" dirty="0" smtClean="0"/>
              <a:t>Das Buch Harry Potter 7 kostet in Deutschland </a:t>
            </a:r>
            <a:r>
              <a:rPr lang="de-DE" sz="2000" b="1" i="1" u="sng" dirty="0" smtClean="0"/>
              <a:t>zwischen 12,95€ und 24,90€.</a:t>
            </a:r>
            <a:endParaRPr lang="de-DE" sz="2000" b="1" i="1" u="sng" dirty="0"/>
          </a:p>
        </p:txBody>
      </p:sp>
    </p:spTree>
    <p:extLst>
      <p:ext uri="{BB962C8B-B14F-4D97-AF65-F5344CB8AC3E}">
        <p14:creationId xmlns:p14="http://schemas.microsoft.com/office/powerpoint/2010/main" val="9102790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6" name="Inhaltsplatzhalt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016" y="1772816"/>
            <a:ext cx="5080000" cy="381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feld 3"/>
          <p:cNvSpPr txBox="1"/>
          <p:nvPr/>
        </p:nvSpPr>
        <p:spPr>
          <a:xfrm>
            <a:off x="611560" y="1311651"/>
            <a:ext cx="2520280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DE" sz="2000" b="1" dirty="0" smtClean="0"/>
              <a:t>Die Mietpreise in Deutschland sind sehr unterschiedlich.</a:t>
            </a:r>
            <a:endParaRPr lang="de-DE" sz="2000" b="1" dirty="0"/>
          </a:p>
        </p:txBody>
      </p:sp>
      <p:sp>
        <p:nvSpPr>
          <p:cNvPr id="5" name="Textfeld 4"/>
          <p:cNvSpPr txBox="1"/>
          <p:nvPr/>
        </p:nvSpPr>
        <p:spPr>
          <a:xfrm>
            <a:off x="5940152" y="4725144"/>
            <a:ext cx="2952328" cy="16312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DE" sz="2000" b="1" dirty="0" smtClean="0"/>
              <a:t>Man bezahlt </a:t>
            </a:r>
            <a:r>
              <a:rPr lang="de-DE" sz="2000" b="1" i="1" u="sng" dirty="0" smtClean="0"/>
              <a:t>pro Quadratmeter rund 4€ - 7€</a:t>
            </a:r>
            <a:r>
              <a:rPr lang="de-DE" sz="2000" b="1" dirty="0" smtClean="0"/>
              <a:t>, in einigen Städten, z.B. München, auch </a:t>
            </a:r>
            <a:r>
              <a:rPr lang="de-DE" sz="2000" b="1" i="1" u="sng" dirty="0" smtClean="0"/>
              <a:t>rund 10€ pro Quadratmeter</a:t>
            </a:r>
            <a:r>
              <a:rPr lang="de-DE" sz="2000" b="1" dirty="0" smtClean="0"/>
              <a:t>.</a:t>
            </a:r>
            <a:endParaRPr lang="de-DE" sz="2000" b="1" dirty="0"/>
          </a:p>
        </p:txBody>
      </p:sp>
    </p:spTree>
    <p:extLst>
      <p:ext uri="{BB962C8B-B14F-4D97-AF65-F5344CB8AC3E}">
        <p14:creationId xmlns:p14="http://schemas.microsoft.com/office/powerpoint/2010/main" val="4545639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dirty="0"/>
          </a:p>
        </p:txBody>
      </p:sp>
      <p:pic>
        <p:nvPicPr>
          <p:cNvPr id="5" name="Inhaltsplatzhalt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608786"/>
            <a:ext cx="6718711" cy="46514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Textfeld 3"/>
          <p:cNvSpPr txBox="1"/>
          <p:nvPr/>
        </p:nvSpPr>
        <p:spPr>
          <a:xfrm>
            <a:off x="5865373" y="980728"/>
            <a:ext cx="2880320" cy="16312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DE" sz="2000" b="1" dirty="0" smtClean="0"/>
              <a:t>Für einen Audi A3 bezahlt man in Deutschland </a:t>
            </a:r>
            <a:r>
              <a:rPr lang="de-DE" sz="2000" b="1" i="1" u="sng" dirty="0" smtClean="0"/>
              <a:t>durchschnittlich ab 19.114€</a:t>
            </a:r>
            <a:r>
              <a:rPr lang="de-DE" sz="2000" b="1" dirty="0" smtClean="0"/>
              <a:t>.</a:t>
            </a:r>
            <a:endParaRPr lang="de-DE" sz="2000" b="1" dirty="0"/>
          </a:p>
        </p:txBody>
      </p:sp>
    </p:spTree>
    <p:extLst>
      <p:ext uri="{BB962C8B-B14F-4D97-AF65-F5344CB8AC3E}">
        <p14:creationId xmlns:p14="http://schemas.microsoft.com/office/powerpoint/2010/main" val="12534447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4" name="Inhaltsplatzhalt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628800"/>
            <a:ext cx="5305945" cy="397559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Textfeld 4"/>
          <p:cNvSpPr txBox="1"/>
          <p:nvPr/>
        </p:nvSpPr>
        <p:spPr>
          <a:xfrm>
            <a:off x="6300192" y="3082607"/>
            <a:ext cx="2016224" cy="13234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DE" sz="2000" b="1" dirty="0" smtClean="0"/>
              <a:t>1l Benzin kostet in Deutschland durchschnittlich 1,20€.</a:t>
            </a:r>
            <a:endParaRPr lang="de-DE" sz="2000" b="1" dirty="0"/>
          </a:p>
        </p:txBody>
      </p:sp>
    </p:spTree>
    <p:extLst>
      <p:ext uri="{BB962C8B-B14F-4D97-AF65-F5344CB8AC3E}">
        <p14:creationId xmlns:p14="http://schemas.microsoft.com/office/powerpoint/2010/main" val="24541148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4" name="Inhaltsplatzhalt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052736"/>
            <a:ext cx="5311477" cy="501639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feld 4"/>
          <p:cNvSpPr txBox="1"/>
          <p:nvPr/>
        </p:nvSpPr>
        <p:spPr>
          <a:xfrm>
            <a:off x="6516216" y="3212976"/>
            <a:ext cx="2376264" cy="16312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DE" sz="2000" b="1" dirty="0" smtClean="0"/>
              <a:t>Für einen Kinobesuch bezahlt man in Deutschland </a:t>
            </a:r>
            <a:r>
              <a:rPr lang="de-DE" sz="2000" b="1" i="1" u="sng" dirty="0" smtClean="0"/>
              <a:t>im Durchschnitt 5,70€.</a:t>
            </a:r>
            <a:endParaRPr lang="de-DE" sz="2000" b="1" i="1" u="sng" dirty="0"/>
          </a:p>
        </p:txBody>
      </p:sp>
    </p:spTree>
    <p:extLst>
      <p:ext uri="{BB962C8B-B14F-4D97-AF65-F5344CB8AC3E}">
        <p14:creationId xmlns:p14="http://schemas.microsoft.com/office/powerpoint/2010/main" val="7371735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6" name="Inhaltsplatzhalt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700808"/>
            <a:ext cx="3926929" cy="314154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Textfeld 6"/>
          <p:cNvSpPr txBox="1"/>
          <p:nvPr/>
        </p:nvSpPr>
        <p:spPr>
          <a:xfrm>
            <a:off x="5292080" y="2636912"/>
            <a:ext cx="2808312" cy="13234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DE" sz="2000" b="1" dirty="0" smtClean="0"/>
              <a:t>Für eine Tafel Milka Alpenmilchschokolade bezahlt man </a:t>
            </a:r>
            <a:r>
              <a:rPr lang="de-DE" sz="2000" b="1" i="1" u="sng" dirty="0" smtClean="0"/>
              <a:t>rund 2,50€ bis 3,30€.</a:t>
            </a:r>
            <a:endParaRPr lang="de-DE" sz="2000" b="1" i="1" u="sng" dirty="0"/>
          </a:p>
        </p:txBody>
      </p:sp>
    </p:spTree>
    <p:extLst>
      <p:ext uri="{BB962C8B-B14F-4D97-AF65-F5344CB8AC3E}">
        <p14:creationId xmlns:p14="http://schemas.microsoft.com/office/powerpoint/2010/main" val="4818505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4" name="Inhaltsplatzhalt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620687"/>
            <a:ext cx="4752528" cy="588227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Textfeld 4"/>
          <p:cNvSpPr txBox="1"/>
          <p:nvPr/>
        </p:nvSpPr>
        <p:spPr>
          <a:xfrm>
            <a:off x="5890592" y="3068960"/>
            <a:ext cx="1584176" cy="193899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DE" sz="2000" b="1" dirty="0" smtClean="0"/>
              <a:t>In Deutschland kostet 1 kg Brot </a:t>
            </a:r>
            <a:r>
              <a:rPr lang="de-DE" sz="2000" b="1" i="1" u="sng" dirty="0" smtClean="0"/>
              <a:t>ungefähr 2,50 €.</a:t>
            </a:r>
            <a:endParaRPr lang="de-DE" sz="2000" b="1" i="1" u="sng" dirty="0"/>
          </a:p>
        </p:txBody>
      </p:sp>
    </p:spTree>
    <p:extLst>
      <p:ext uri="{BB962C8B-B14F-4D97-AF65-F5344CB8AC3E}">
        <p14:creationId xmlns:p14="http://schemas.microsoft.com/office/powerpoint/2010/main" val="38366444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4" name="Inhaltsplatzhalt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764704"/>
            <a:ext cx="4076848" cy="544194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Textfeld 4"/>
          <p:cNvSpPr txBox="1"/>
          <p:nvPr/>
        </p:nvSpPr>
        <p:spPr>
          <a:xfrm>
            <a:off x="5724128" y="3429000"/>
            <a:ext cx="2664296" cy="13234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DE" sz="2000" b="1" dirty="0" smtClean="0"/>
              <a:t>Für 1 l Milch muss man in Deutschland mindestens </a:t>
            </a:r>
            <a:r>
              <a:rPr lang="de-DE" sz="2000" b="1" i="1" u="sng" dirty="0" smtClean="0"/>
              <a:t>ca. 0,70 €, also 70 Cent </a:t>
            </a:r>
            <a:r>
              <a:rPr lang="de-DE" sz="2000" b="1" dirty="0" smtClean="0"/>
              <a:t>bezahlen.</a:t>
            </a:r>
            <a:endParaRPr lang="de-DE" sz="2000" b="1" dirty="0"/>
          </a:p>
        </p:txBody>
      </p:sp>
    </p:spTree>
    <p:extLst>
      <p:ext uri="{BB962C8B-B14F-4D97-AF65-F5344CB8AC3E}">
        <p14:creationId xmlns:p14="http://schemas.microsoft.com/office/powerpoint/2010/main" val="1309473597"/>
      </p:ext>
    </p:extLst>
  </p:cSld>
  <p:clrMapOvr>
    <a:masterClrMapping/>
  </p:clrMapOvr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277</Words>
  <Application>Microsoft Office PowerPoint</Application>
  <PresentationFormat>Bildschirmpräsentation (4:3)</PresentationFormat>
  <Paragraphs>39</Paragraphs>
  <Slides>15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15</vt:i4>
      </vt:variant>
    </vt:vector>
  </HeadingPairs>
  <TitlesOfParts>
    <vt:vector size="16" baseType="lpstr">
      <vt:lpstr>Larissa</vt:lpstr>
      <vt:lpstr>Der Euro</vt:lpstr>
      <vt:lpstr>Fakten</vt:lpstr>
      <vt:lpstr>Die Euromünzen Deutschlands</vt:lpstr>
      <vt:lpstr>Die Euroscheine </vt:lpstr>
      <vt:lpstr>Wie viel kostet das? Beispiele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Der Euro</dc:title>
  <dc:creator>Celia Brodhagen</dc:creator>
  <cp:lastModifiedBy>Celia Brodhagen</cp:lastModifiedBy>
  <cp:revision>12</cp:revision>
  <dcterms:created xsi:type="dcterms:W3CDTF">2011-03-24T03:06:53Z</dcterms:created>
  <dcterms:modified xsi:type="dcterms:W3CDTF">2011-03-24T04:43:37Z</dcterms:modified>
</cp:coreProperties>
</file>