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70" d="100"/>
          <a:sy n="70" d="100"/>
        </p:scale>
        <p:origin x="73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09E9CB9-668C-4DB6-9EA9-F378AF1071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2451B05F-191C-4278-96BE-035D30CA15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7DEABA0-8134-4916-B0B0-A619FBC7A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07A7A-7802-4AEF-8666-7D6EDCA07270}" type="datetimeFigureOut">
              <a:rPr lang="zh-CN" altLang="en-US" smtClean="0"/>
              <a:t>2020/10/24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A46E818-0B84-4772-AB46-A1F576E4C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1A2682A-0996-45AB-B968-825F097CF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E77C8-8D03-427B-9C4A-9EC43757FCE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47687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C777C85-766B-41EE-9603-14FB6840F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99C16A3-EB72-4EE3-A7DF-ACFFEAD976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52B1567-9FB1-437B-A96A-1716B4031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07A7A-7802-4AEF-8666-7D6EDCA07270}" type="datetimeFigureOut">
              <a:rPr lang="zh-CN" altLang="en-US" smtClean="0"/>
              <a:t>2020/10/24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2F3A65A-5663-49D3-A26B-46D1C8CDE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5EBCC21-0244-4059-811A-2F536F4936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E77C8-8D03-427B-9C4A-9EC43757FCE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1949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A5EF22B-B6AF-4DF4-94B7-BB53EEC754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CED3CD6-9948-403E-B23E-7BFD5F15FB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C5F40D2-3FE3-4CE9-87D2-0D36B911BF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07A7A-7802-4AEF-8666-7D6EDCA07270}" type="datetimeFigureOut">
              <a:rPr lang="zh-CN" altLang="en-US" smtClean="0"/>
              <a:t>2020/10/24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E56280B-6591-461A-9BB6-1D8139B566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845ED10-9DDE-48E0-B1A9-17063B36A6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E77C8-8D03-427B-9C4A-9EC43757FCE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03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72B776E-C0ED-4BD8-9D59-4954BE0EF3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EBE310F-29FA-4988-8433-ED518F2F90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D454F42-37C4-4E63-A53F-24F4FAB5BB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4AFFA13-BDB2-4B7A-A982-2A56AA08E5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07A7A-7802-4AEF-8666-7D6EDCA07270}" type="datetimeFigureOut">
              <a:rPr lang="zh-CN" altLang="en-US" smtClean="0"/>
              <a:t>2020/10/24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11F2343-3D9A-4023-A4D7-7A19480B68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0198C6B-1A68-40E6-84D4-E73804BCDE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E77C8-8D03-427B-9C4A-9EC43757FCE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8477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238FFD2-3CFE-493D-A06C-4834A658D0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DBB8EF7-CA84-4302-AB5F-9AF6EC1751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7B0CBBB-E557-42AC-B48F-E80DC88C93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0FE65B12-4401-48E9-B8E8-C7C744E566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4905004D-FE82-4669-811B-FEEBF6D580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5142A0BE-F8D1-4DC4-AA4F-F3D6D7DCB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07A7A-7802-4AEF-8666-7D6EDCA07270}" type="datetimeFigureOut">
              <a:rPr lang="zh-CN" altLang="en-US" smtClean="0"/>
              <a:t>2020/10/24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E7F7E8CB-C0DE-4A0E-AFE9-C4A9729207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183D1C7F-9148-4B02-A471-936DF0D8D8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E77C8-8D03-427B-9C4A-9EC43757FCE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8039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CE1CADD-3A81-441E-8166-7930D8C91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B3517EBA-EA04-474B-94BC-9EC4A473E6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07A7A-7802-4AEF-8666-7D6EDCA07270}" type="datetimeFigureOut">
              <a:rPr lang="zh-CN" altLang="en-US" smtClean="0"/>
              <a:t>2020/10/24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866C7486-A139-4518-B2A8-439F62AD8F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87EC2ED0-F232-4534-B8FA-CDC7D183F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E77C8-8D03-427B-9C4A-9EC43757FCE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3077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3A9E39D8-C73B-4573-A19F-68891CDD8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07A7A-7802-4AEF-8666-7D6EDCA07270}" type="datetimeFigureOut">
              <a:rPr lang="zh-CN" altLang="en-US" smtClean="0"/>
              <a:t>2020/10/24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DE73281D-84A8-4FC3-BB80-8C9B06F1A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970DDDE-92E0-4A9B-AEBF-3CA42382D5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E77C8-8D03-427B-9C4A-9EC43757FCE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6281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318AA15-4BD8-4D35-BBDD-5E6F0C99A4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BE07818-F792-4F58-A34E-A7294BF624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D0898E9-0F9C-46FF-A0A5-DD1792D54E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BE31717-6EFF-4ADB-BBCF-740AB24779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07A7A-7802-4AEF-8666-7D6EDCA07270}" type="datetimeFigureOut">
              <a:rPr lang="zh-CN" altLang="en-US" smtClean="0"/>
              <a:t>2020/10/24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D8B9373-2B63-4B11-8A13-1B47C544D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5BBB789-510A-4F24-9450-82D9152B28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E77C8-8D03-427B-9C4A-9EC43757FCE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55408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068415A-EF1B-43A7-9623-2BEFBCAAF8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06AF1F52-662F-4818-BEDE-6D549A01AB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534B340-1964-4AB8-ACEA-A336973DA7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05C92A1-F06F-484E-AB1D-13556DCDD0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07A7A-7802-4AEF-8666-7D6EDCA07270}" type="datetimeFigureOut">
              <a:rPr lang="zh-CN" altLang="en-US" smtClean="0"/>
              <a:t>2020/10/24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21D58BE-FC8F-4727-A211-1896A1808F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39DDABB-1001-475B-99D4-E2B536232A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E77C8-8D03-427B-9C4A-9EC43757FCE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7341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11B0A39-21FB-468C-A949-B4539B1C7E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7858A5F-E102-4A4F-B5E2-9F5D51C13D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4D55E27-1BA4-4630-B347-2C88C8A3C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07A7A-7802-4AEF-8666-7D6EDCA07270}" type="datetimeFigureOut">
              <a:rPr lang="zh-CN" altLang="en-US" smtClean="0"/>
              <a:t>2020/10/24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80CF0AC-DA8B-4A2A-BD03-786F96B54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5C0686B-8B04-48BC-900A-723C6472B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E77C8-8D03-427B-9C4A-9EC43757FCE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8091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C9E2B96C-3370-44F6-BF1D-30A7F14DE9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83F6832-541B-4B74-93E6-46B6072013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9D4C184-9022-4EE9-AC99-B99D397AFC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07A7A-7802-4AEF-8666-7D6EDCA07270}" type="datetimeFigureOut">
              <a:rPr lang="zh-CN" altLang="en-US" smtClean="0"/>
              <a:t>2020/10/24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1F3129A-457E-4025-AD86-28CFFF693C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D6109CA-13A0-414F-BA8F-51510666C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E77C8-8D03-427B-9C4A-9EC43757FCE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9726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7069CCAF-B7A3-4F43-8931-1B7CCB5CD8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F5B220E-89EB-48FD-89EF-C550DCF4B4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82E414D-E6C1-41A1-B076-CB1310F7A7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A07A7A-7802-4AEF-8666-7D6EDCA07270}" type="datetimeFigureOut">
              <a:rPr lang="zh-CN" altLang="en-US" smtClean="0"/>
              <a:t>2020/10/24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82C218B-4039-4B9F-9FB8-3D31B9CF46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5D3B7E7-3C94-4B0D-AC35-CE7B865085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9E77C8-8D03-427B-9C4A-9EC43757FCE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9718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6730B7F-CCDE-4843-B447-18C5BA90FA0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水平衡</a:t>
            </a:r>
          </a:p>
        </p:txBody>
      </p:sp>
    </p:spTree>
    <p:extLst>
      <p:ext uri="{BB962C8B-B14F-4D97-AF65-F5344CB8AC3E}">
        <p14:creationId xmlns:p14="http://schemas.microsoft.com/office/powerpoint/2010/main" val="22076245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21AA1B74-A58D-4006-851A-48C5B7493D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9825" y="166687"/>
            <a:ext cx="7372350" cy="164782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1C30E0C8-64DE-45D9-8FFC-E694C45093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6579" y="1814512"/>
            <a:ext cx="9498842" cy="4913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7031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12AB0B10-EE50-450A-9D2A-8B292B1E8C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6416" y="96755"/>
            <a:ext cx="9853855" cy="382015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BAA6FE9B-3D22-4191-A284-7FB04E1AF8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696" y="3916909"/>
            <a:ext cx="10199167" cy="277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191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6BBD7CC6-4DDF-4D6F-A888-FD5EAC8612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1946" y="0"/>
            <a:ext cx="9335068" cy="405338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86323CF9-3588-4209-B68B-D18C7E8F0A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8077" y="4121678"/>
            <a:ext cx="8802806" cy="2736322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EDB40096-FE61-484A-B87F-690BCEDEA9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10883" y="3931337"/>
            <a:ext cx="766052" cy="826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860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6F5B8118-B019-4A33-B86C-06D79E53C8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403" y="0"/>
            <a:ext cx="11062648" cy="4312693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077F6E78-8058-476A-8571-1F85288701F6}"/>
              </a:ext>
            </a:extLst>
          </p:cNvPr>
          <p:cNvSpPr/>
          <p:nvPr/>
        </p:nvSpPr>
        <p:spPr>
          <a:xfrm>
            <a:off x="10263117" y="3664424"/>
            <a:ext cx="653954" cy="5254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B5458D94-8644-412A-BCBE-4FD646AFDE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8528" y="3664424"/>
            <a:ext cx="832513" cy="86720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57AEB476-D26A-4489-9245-1F16D11BE1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3631" y="4312692"/>
            <a:ext cx="8683989" cy="2545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762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43185403-8D63-447C-9CF0-8B6995A119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592" y="1"/>
            <a:ext cx="11249879" cy="390326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28675F99-538A-47DB-840E-1625D918F9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3203" y="3903261"/>
            <a:ext cx="9248278" cy="280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6527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15EF1868-1B62-4B5B-8E2B-92F3F4CB0E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0355" y="30707"/>
            <a:ext cx="8755466" cy="4205859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37CF9A7E-1E8C-471D-B4A0-247A25ABC9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0095" y="4351005"/>
            <a:ext cx="10331810" cy="2336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3071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5AE2A82C-B438-4F21-8E03-5575CA14AD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715" y="126811"/>
            <a:ext cx="10397960" cy="5085046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594CE415-4579-4A68-83E4-F8608C4694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406" y="5307391"/>
            <a:ext cx="11729188" cy="1216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8232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2B118D8E-B924-4CCB-A0E0-F0853EE30D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851" y="232012"/>
            <a:ext cx="11845117" cy="5964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2161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86281628-481D-48C4-8B3C-BC295C6801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66" y="454782"/>
            <a:ext cx="11524467" cy="2493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7898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C6A9D6D8-F9A4-4CFD-9B89-8B7DE5D47B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274" y="109892"/>
            <a:ext cx="10845777" cy="3678685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812AB6F3-C1A8-4E77-B50C-A440846C0F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228" y="4119534"/>
            <a:ext cx="10127868" cy="1803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1600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1</Words>
  <Application>Microsoft Office PowerPoint</Application>
  <PresentationFormat>宽屏</PresentationFormat>
  <Paragraphs>1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6" baseType="lpstr">
      <vt:lpstr>等线</vt:lpstr>
      <vt:lpstr>等线 Light</vt:lpstr>
      <vt:lpstr>微软雅黑</vt:lpstr>
      <vt:lpstr>Arial</vt:lpstr>
      <vt:lpstr>Office 主题​​</vt:lpstr>
      <vt:lpstr>水平衡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Shuang</dc:creator>
  <cp:lastModifiedBy>Shuang</cp:lastModifiedBy>
  <cp:revision>4</cp:revision>
  <dcterms:created xsi:type="dcterms:W3CDTF">2020-10-24T05:04:55Z</dcterms:created>
  <dcterms:modified xsi:type="dcterms:W3CDTF">2020-10-24T09:20:10Z</dcterms:modified>
</cp:coreProperties>
</file>