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0"/>
  </p:normalViewPr>
  <p:slideViewPr>
    <p:cSldViewPr snapToGrid="0" snapToObjects="1">
      <p:cViewPr varScale="1">
        <p:scale>
          <a:sx n="102" d="100"/>
          <a:sy n="102" d="100"/>
        </p:scale>
        <p:origin x="95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D2A33-1822-9C45-9520-3E5DB6365B3E}" type="datetimeFigureOut">
              <a:rPr kumimoji="1" lang="zh-CN" altLang="en-US" smtClean="0"/>
              <a:t>2022/5/24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39B4-F8FA-DD40-97FF-353D302357F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D2A33-1822-9C45-9520-3E5DB6365B3E}" type="datetimeFigureOut">
              <a:rPr kumimoji="1" lang="zh-CN" altLang="en-US" smtClean="0"/>
              <a:t>2022/5/24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39B4-F8FA-DD40-97FF-353D302357F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D2A33-1822-9C45-9520-3E5DB6365B3E}" type="datetimeFigureOut">
              <a:rPr kumimoji="1" lang="zh-CN" altLang="en-US" smtClean="0"/>
              <a:t>2022/5/24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39B4-F8FA-DD40-97FF-353D302357F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D2A33-1822-9C45-9520-3E5DB6365B3E}" type="datetimeFigureOut">
              <a:rPr kumimoji="1" lang="zh-CN" altLang="en-US" smtClean="0"/>
              <a:t>2022/5/24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39B4-F8FA-DD40-97FF-353D302357F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D2A33-1822-9C45-9520-3E5DB6365B3E}" type="datetimeFigureOut">
              <a:rPr kumimoji="1" lang="zh-CN" altLang="en-US" smtClean="0"/>
              <a:t>2022/5/24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39B4-F8FA-DD40-97FF-353D302357F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D2A33-1822-9C45-9520-3E5DB6365B3E}" type="datetimeFigureOut">
              <a:rPr kumimoji="1" lang="zh-CN" altLang="en-US" smtClean="0"/>
              <a:t>2022/5/24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39B4-F8FA-DD40-97FF-353D302357F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D2A33-1822-9C45-9520-3E5DB6365B3E}" type="datetimeFigureOut">
              <a:rPr kumimoji="1" lang="zh-CN" altLang="en-US" smtClean="0"/>
              <a:t>2022/5/24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39B4-F8FA-DD40-97FF-353D302357F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D2A33-1822-9C45-9520-3E5DB6365B3E}" type="datetimeFigureOut">
              <a:rPr kumimoji="1" lang="zh-CN" altLang="en-US" smtClean="0"/>
              <a:t>2022/5/24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39B4-F8FA-DD40-97FF-353D302357F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D2A33-1822-9C45-9520-3E5DB6365B3E}" type="datetimeFigureOut">
              <a:rPr kumimoji="1" lang="zh-CN" altLang="en-US" smtClean="0"/>
              <a:t>2022/5/24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39B4-F8FA-DD40-97FF-353D302357F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D2A33-1822-9C45-9520-3E5DB6365B3E}" type="datetimeFigureOut">
              <a:rPr kumimoji="1" lang="zh-CN" altLang="en-US" smtClean="0"/>
              <a:t>2022/5/24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39B4-F8FA-DD40-97FF-353D302357F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D2A33-1822-9C45-9520-3E5DB6365B3E}" type="datetimeFigureOut">
              <a:rPr kumimoji="1" lang="zh-CN" altLang="en-US" smtClean="0"/>
              <a:t>2022/5/24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A39B4-F8FA-DD40-97FF-353D302357F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BD2A33-1822-9C45-9520-3E5DB6365B3E}" type="datetimeFigureOut">
              <a:rPr kumimoji="1" lang="zh-CN" altLang="en-US" smtClean="0"/>
              <a:t>2022/5/24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A39B4-F8FA-DD40-97FF-353D302357F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zh-CN" altLang="en-US" b="1" dirty="0"/>
              <a:t>一次函数课堂练习讲评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275" y="-13624"/>
            <a:ext cx="11652421" cy="694663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353" y="0"/>
            <a:ext cx="11638808" cy="703099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00" y="0"/>
            <a:ext cx="11112500" cy="23241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9050" y="2324100"/>
            <a:ext cx="7073900" cy="25908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232" y="4846638"/>
            <a:ext cx="11074400" cy="1828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32632" y="2706128"/>
            <a:ext cx="4526736" cy="4914742"/>
          </a:xfr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32" y="209377"/>
            <a:ext cx="11696736" cy="249675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5125"/>
            <a:ext cx="12619033" cy="53689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/>
          <a:srcRect r="29965" b="15404"/>
          <a:stretch>
            <a:fillRect/>
          </a:stretch>
        </p:blipFill>
        <p:spPr>
          <a:xfrm>
            <a:off x="292100" y="0"/>
            <a:ext cx="11607800" cy="297237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6148" y="2674144"/>
            <a:ext cx="5499703" cy="381873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/>
          <a:srcRect r="15475" b="83594"/>
          <a:stretch>
            <a:fillRect/>
          </a:stretch>
        </p:blipFill>
        <p:spPr>
          <a:xfrm>
            <a:off x="171450" y="69851"/>
            <a:ext cx="10015538" cy="60007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50418A68-2553-4F56-8F69-C7ADD6ACB4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819" y="526257"/>
            <a:ext cx="94488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394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/>
          <a:srcRect t="20703" r="-1447"/>
          <a:stretch>
            <a:fillRect/>
          </a:stretch>
        </p:blipFill>
        <p:spPr>
          <a:xfrm>
            <a:off x="340813" y="-174337"/>
            <a:ext cx="12020550" cy="2900362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D8505EDA-879A-512F-7A39-EEB86CF828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13" y="1632433"/>
            <a:ext cx="4495800" cy="4318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AABF5675-77E5-3734-9671-4EAD138D59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562" y="2184400"/>
            <a:ext cx="9347200" cy="24892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4CF68A93-6050-8D5B-935A-F0E7D223D9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562" y="4673600"/>
            <a:ext cx="9283700" cy="215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075090" cy="428384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E31344C4-35C7-49AD-EF81-8E8AD4B147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256" r="910"/>
          <a:stretch/>
        </p:blipFill>
        <p:spPr>
          <a:xfrm>
            <a:off x="232949" y="3077174"/>
            <a:ext cx="9023785" cy="2536226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F75E1A0A-3495-47C4-AC99-532542DE9A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949" y="5503863"/>
            <a:ext cx="4076700" cy="13462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45949AD-916B-753F-D229-2AA647F00E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8225" y="5670332"/>
            <a:ext cx="2654300" cy="9017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4BCCB5C5-6DB8-EF5D-7EC2-9F7C081904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9649" y="2477208"/>
            <a:ext cx="1003300" cy="381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6729" y="0"/>
            <a:ext cx="12305458" cy="597217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055DD72-C952-0774-55BC-08873B2BAA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516" y="5656263"/>
            <a:ext cx="9156700" cy="1041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632"/>
            <a:ext cx="12548810" cy="318611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6112" y="2794000"/>
            <a:ext cx="5911523" cy="35179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3201"/>
            <a:ext cx="9444038" cy="285557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9808"/>
            <a:ext cx="12398339" cy="74178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5" y="0"/>
            <a:ext cx="11112890" cy="69723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</Words>
  <Application>Microsoft Macintosh PowerPoint</Application>
  <PresentationFormat>宽屏</PresentationFormat>
  <Paragraphs>1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等线</vt:lpstr>
      <vt:lpstr>等线 Light</vt:lpstr>
      <vt:lpstr>Arial</vt:lpstr>
      <vt:lpstr>Office 主题​​</vt:lpstr>
      <vt:lpstr>一次函数课堂练习讲评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一次函数课堂练习讲评</dc:title>
  <dc:creator>Microsoft Office User</dc:creator>
  <cp:lastModifiedBy>Microsoft Office User</cp:lastModifiedBy>
  <cp:revision>14</cp:revision>
  <dcterms:created xsi:type="dcterms:W3CDTF">2022-05-22T13:36:00Z</dcterms:created>
  <dcterms:modified xsi:type="dcterms:W3CDTF">2022-05-24T03:59:06Z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3FA9729E60B9435DBD483FC701362B8F</vt:lpwstr>
  </property>
  <property fmtid="{D5CDD505-2E9C-101B-9397-08002B2CF9AE}" pid="3" name="KSOProductBuildVer">
    <vt:lpwstr>2052-11.1.0.10356</vt:lpwstr>
  </property>
</Properties>
</file>