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notesSlides/notesSlide2.xml" ContentType="application/vnd.openxmlformats-officedocument.presentationml.notesSlide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20"/>
  </p:notesMasterIdLst>
  <p:sldIdLst>
    <p:sldId id="632" r:id="rId3"/>
    <p:sldId id="633" r:id="rId4"/>
    <p:sldId id="612" r:id="rId5"/>
    <p:sldId id="621" r:id="rId6"/>
    <p:sldId id="620" r:id="rId7"/>
    <p:sldId id="623" r:id="rId8"/>
    <p:sldId id="634" r:id="rId9"/>
    <p:sldId id="635" r:id="rId10"/>
    <p:sldId id="636" r:id="rId11"/>
    <p:sldId id="637" r:id="rId12"/>
    <p:sldId id="638" r:id="rId13"/>
    <p:sldId id="639" r:id="rId14"/>
    <p:sldId id="640" r:id="rId15"/>
    <p:sldId id="622" r:id="rId16"/>
    <p:sldId id="630" r:id="rId17"/>
    <p:sldId id="631" r:id="rId18"/>
    <p:sldId id="260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CCCCFF"/>
    <a:srgbClr val="339933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71" d="100"/>
          <a:sy n="71" d="100"/>
        </p:scale>
        <p:origin x="-750" y="-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660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15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16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image" Target="../media/image3.png"/><Relationship Id="rId5" Type="http://schemas.openxmlformats.org/officeDocument/2006/relationships/tags" Target="../tags/tag18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7.xml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file:///C:\Users\1V994W2\PycharmProjects\PPT_Background_Generation/pic_temp/pic_half_right.png" TargetMode="External"/><Relationship Id="rId4" Type="http://schemas.openxmlformats.org/officeDocument/2006/relationships/tags" Target="../tags/tag24.xml"/><Relationship Id="rId9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image" Target="../media/image3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32.xml"/><Relationship Id="rId10" Type="http://schemas.openxmlformats.org/officeDocument/2006/relationships/image" Target="../media/image2.png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40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image" Target="../media/image3.pn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59.xml"/><Relationship Id="rId10" Type="http://schemas.openxmlformats.org/officeDocument/2006/relationships/image" Target="../media/image2.png"/><Relationship Id="rId4" Type="http://schemas.openxmlformats.org/officeDocument/2006/relationships/tags" Target="../tags/tag58.xml"/><Relationship Id="rId9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image" Target="../media/image3.png"/><Relationship Id="rId5" Type="http://schemas.openxmlformats.org/officeDocument/2006/relationships/tags" Target="../tags/tag67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66.xml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74.xml"/><Relationship Id="rId10" Type="http://schemas.openxmlformats.org/officeDocument/2006/relationships/image" Target="../media/image3.png"/><Relationship Id="rId4" Type="http://schemas.openxmlformats.org/officeDocument/2006/relationships/tags" Target="../tags/tag73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7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86.xml"/><Relationship Id="rId10" Type="http://schemas.openxmlformats.org/officeDocument/2006/relationships/image" Target="../media/image3.png"/><Relationship Id="rId4" Type="http://schemas.openxmlformats.org/officeDocument/2006/relationships/tags" Target="../tags/tag85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3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92.xml"/><Relationship Id="rId10" Type="http://schemas.openxmlformats.org/officeDocument/2006/relationships/image" Target="../media/image2.png"/><Relationship Id="rId4" Type="http://schemas.openxmlformats.org/officeDocument/2006/relationships/tags" Target="../tags/tag91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00.xml"/><Relationship Id="rId10" Type="http://schemas.openxmlformats.org/officeDocument/2006/relationships/image" Target="../media/image2.png"/><Relationship Id="rId4" Type="http://schemas.openxmlformats.org/officeDocument/2006/relationships/tags" Target="../tags/tag99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image" Target="../media/image3.png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image" Target="../media/image2.png"/><Relationship Id="rId5" Type="http://schemas.openxmlformats.org/officeDocument/2006/relationships/tags" Target="../tags/tag10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image" Target="../media/image3.png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image" Target="../media/image2.png"/><Relationship Id="rId5" Type="http://schemas.openxmlformats.org/officeDocument/2006/relationships/tags" Target="../tags/tag11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16.xml"/><Relationship Id="rId9" Type="http://schemas.openxmlformats.org/officeDocument/2006/relationships/tags" Target="../tags/tag121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image" Target="../media/image2.png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123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5" Type="http://schemas.openxmlformats.org/officeDocument/2006/relationships/tags" Target="../tags/tag126.xml"/><Relationship Id="rId15" Type="http://schemas.openxmlformats.org/officeDocument/2006/relationships/image" Target="../media/image3.png"/><Relationship Id="rId10" Type="http://schemas.openxmlformats.org/officeDocument/2006/relationships/tags" Target="../tags/tag131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image" Target="../media/image3.png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37.xml"/><Relationship Id="rId10" Type="http://schemas.openxmlformats.org/officeDocument/2006/relationships/image" Target="../media/image2.png"/><Relationship Id="rId4" Type="http://schemas.openxmlformats.org/officeDocument/2006/relationships/tags" Target="../tags/tag136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4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image" Target="../media/image3.png"/><Relationship Id="rId5" Type="http://schemas.openxmlformats.org/officeDocument/2006/relationships/tags" Target="../tags/tag157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56.xml"/><Relationship Id="rId9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62.xml"/><Relationship Id="rId7" Type="http://schemas.openxmlformats.org/officeDocument/2006/relationships/image" Target="file:///C:\Users\1V994W2\PycharmProjects\PPT_Background_Generation/pic_temp/pic_half_right.png" TargetMode="Externa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image" Target="../media/image4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63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7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66.xml"/><Relationship Id="rId7" Type="http://schemas.openxmlformats.org/officeDocument/2006/relationships/tags" Target="../tags/tag170.xml"/><Relationship Id="rId12" Type="http://schemas.openxmlformats.org/officeDocument/2006/relationships/image" Target="../media/image3.png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6" Type="http://schemas.openxmlformats.org/officeDocument/2006/relationships/tags" Target="../tags/tag16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68.xml"/><Relationship Id="rId10" Type="http://schemas.openxmlformats.org/officeDocument/2006/relationships/image" Target="../media/image2.png"/><Relationship Id="rId4" Type="http://schemas.openxmlformats.org/officeDocument/2006/relationships/tags" Target="../tags/tag167.xml"/><Relationship Id="rId9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79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174.xml"/><Relationship Id="rId7" Type="http://schemas.openxmlformats.org/officeDocument/2006/relationships/tags" Target="../tags/tag178.xml"/><Relationship Id="rId12" Type="http://schemas.openxmlformats.org/officeDocument/2006/relationships/image" Target="../media/image2.png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6" Type="http://schemas.openxmlformats.org/officeDocument/2006/relationships/tags" Target="../tags/tag177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176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181.xml"/><Relationship Id="rId4" Type="http://schemas.openxmlformats.org/officeDocument/2006/relationships/tags" Target="../tags/tag175.xml"/><Relationship Id="rId9" Type="http://schemas.openxmlformats.org/officeDocument/2006/relationships/tags" Target="../tags/tag180.xml"/><Relationship Id="rId1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8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9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4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image" Target="../media/image3.png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95.xml"/><Relationship Id="rId10" Type="http://schemas.openxmlformats.org/officeDocument/2006/relationships/image" Target="../media/image2.png"/><Relationship Id="rId4" Type="http://schemas.openxmlformats.org/officeDocument/2006/relationships/tags" Target="../tags/tag194.xml"/><Relationship Id="rId9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201.xml"/><Relationship Id="rId7" Type="http://schemas.openxmlformats.org/officeDocument/2006/relationships/tags" Target="../tags/tag205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00.xml"/><Relationship Id="rId1" Type="http://schemas.openxmlformats.org/officeDocument/2006/relationships/tags" Target="../tags/tag199.xml"/><Relationship Id="rId6" Type="http://schemas.openxmlformats.org/officeDocument/2006/relationships/tags" Target="../tags/tag204.xml"/><Relationship Id="rId11" Type="http://schemas.openxmlformats.org/officeDocument/2006/relationships/image" Target="../media/image3.png"/><Relationship Id="rId5" Type="http://schemas.openxmlformats.org/officeDocument/2006/relationships/tags" Target="../tags/tag203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02.xml"/><Relationship Id="rId9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6" Type="http://schemas.openxmlformats.org/officeDocument/2006/relationships/tags" Target="../tags/tag211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10.xml"/><Relationship Id="rId10" Type="http://schemas.openxmlformats.org/officeDocument/2006/relationships/image" Target="../media/image3.png"/><Relationship Id="rId4" Type="http://schemas.openxmlformats.org/officeDocument/2006/relationships/tags" Target="../tags/tag209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2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13.xml"/><Relationship Id="rId1" Type="http://schemas.openxmlformats.org/officeDocument/2006/relationships/tags" Target="../tags/tag212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tags" Target="../tags/tag215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20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19.xml"/><Relationship Id="rId1" Type="http://schemas.openxmlformats.org/officeDocument/2006/relationships/tags" Target="../tags/tag218.xml"/><Relationship Id="rId6" Type="http://schemas.openxmlformats.org/officeDocument/2006/relationships/tags" Target="../tags/tag223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22.xml"/><Relationship Id="rId10" Type="http://schemas.openxmlformats.org/officeDocument/2006/relationships/image" Target="../media/image3.png"/><Relationship Id="rId4" Type="http://schemas.openxmlformats.org/officeDocument/2006/relationships/tags" Target="../tags/tag221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tags" Target="../tags/tag23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26.xml"/><Relationship Id="rId7" Type="http://schemas.openxmlformats.org/officeDocument/2006/relationships/tags" Target="../tags/tag230.xml"/><Relationship Id="rId12" Type="http://schemas.openxmlformats.org/officeDocument/2006/relationships/image" Target="../media/image3.png"/><Relationship Id="rId2" Type="http://schemas.openxmlformats.org/officeDocument/2006/relationships/tags" Target="../tags/tag225.xml"/><Relationship Id="rId1" Type="http://schemas.openxmlformats.org/officeDocument/2006/relationships/tags" Target="../tags/tag224.xml"/><Relationship Id="rId6" Type="http://schemas.openxmlformats.org/officeDocument/2006/relationships/tags" Target="../tags/tag22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28.xml"/><Relationship Id="rId10" Type="http://schemas.openxmlformats.org/officeDocument/2006/relationships/image" Target="../media/image2.png"/><Relationship Id="rId4" Type="http://schemas.openxmlformats.org/officeDocument/2006/relationships/tags" Target="../tags/tag227.xml"/><Relationship Id="rId9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239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36.xml"/><Relationship Id="rId10" Type="http://schemas.openxmlformats.org/officeDocument/2006/relationships/image" Target="../media/image2.png"/><Relationship Id="rId4" Type="http://schemas.openxmlformats.org/officeDocument/2006/relationships/tags" Target="../tags/tag235.xml"/><Relationship Id="rId9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247.xml"/><Relationship Id="rId13" Type="http://schemas.openxmlformats.org/officeDocument/2006/relationships/image" Target="../media/image3.png"/><Relationship Id="rId3" Type="http://schemas.openxmlformats.org/officeDocument/2006/relationships/tags" Target="../tags/tag242.xml"/><Relationship Id="rId7" Type="http://schemas.openxmlformats.org/officeDocument/2006/relationships/tags" Target="../tags/tag246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41.xml"/><Relationship Id="rId1" Type="http://schemas.openxmlformats.org/officeDocument/2006/relationships/tags" Target="../tags/tag240.xml"/><Relationship Id="rId6" Type="http://schemas.openxmlformats.org/officeDocument/2006/relationships/tags" Target="../tags/tag245.xml"/><Relationship Id="rId11" Type="http://schemas.openxmlformats.org/officeDocument/2006/relationships/image" Target="../media/image2.png"/><Relationship Id="rId5" Type="http://schemas.openxmlformats.org/officeDocument/2006/relationships/tags" Target="../tags/tag244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43.xml"/><Relationship Id="rId9" Type="http://schemas.openxmlformats.org/officeDocument/2006/relationships/tags" Target="../tags/tag248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13" Type="http://schemas.openxmlformats.org/officeDocument/2006/relationships/image" Target="../media/image3.png"/><Relationship Id="rId3" Type="http://schemas.openxmlformats.org/officeDocument/2006/relationships/tags" Target="../tags/tag251.xml"/><Relationship Id="rId7" Type="http://schemas.openxmlformats.org/officeDocument/2006/relationships/tags" Target="../tags/tag255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image" Target="../media/image2.png"/><Relationship Id="rId5" Type="http://schemas.openxmlformats.org/officeDocument/2006/relationships/tags" Target="../tags/tag253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52.xml"/><Relationship Id="rId9" Type="http://schemas.openxmlformats.org/officeDocument/2006/relationships/tags" Target="../tags/tag25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5.xml"/><Relationship Id="rId13" Type="http://schemas.openxmlformats.org/officeDocument/2006/relationships/image" Target="../media/image2.png"/><Relationship Id="rId3" Type="http://schemas.openxmlformats.org/officeDocument/2006/relationships/tags" Target="../tags/tag260.xml"/><Relationship Id="rId7" Type="http://schemas.openxmlformats.org/officeDocument/2006/relationships/tags" Target="../tags/tag264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259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258.xml"/><Relationship Id="rId6" Type="http://schemas.openxmlformats.org/officeDocument/2006/relationships/tags" Target="../tags/tag263.xml"/><Relationship Id="rId11" Type="http://schemas.openxmlformats.org/officeDocument/2006/relationships/tags" Target="../tags/tag268.xml"/><Relationship Id="rId5" Type="http://schemas.openxmlformats.org/officeDocument/2006/relationships/tags" Target="../tags/tag262.xml"/><Relationship Id="rId15" Type="http://schemas.openxmlformats.org/officeDocument/2006/relationships/image" Target="../media/image3.png"/><Relationship Id="rId10" Type="http://schemas.openxmlformats.org/officeDocument/2006/relationships/tags" Target="../tags/tag267.xml"/><Relationship Id="rId4" Type="http://schemas.openxmlformats.org/officeDocument/2006/relationships/tags" Target="../tags/tag261.xml"/><Relationship Id="rId9" Type="http://schemas.openxmlformats.org/officeDocument/2006/relationships/tags" Target="../tags/tag266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276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71.xml"/><Relationship Id="rId7" Type="http://schemas.openxmlformats.org/officeDocument/2006/relationships/tags" Target="../tags/tag275.xml"/><Relationship Id="rId12" Type="http://schemas.openxmlformats.org/officeDocument/2006/relationships/image" Target="../media/image3.png"/><Relationship Id="rId2" Type="http://schemas.openxmlformats.org/officeDocument/2006/relationships/tags" Target="../tags/tag270.xml"/><Relationship Id="rId1" Type="http://schemas.openxmlformats.org/officeDocument/2006/relationships/tags" Target="../tags/tag269.xml"/><Relationship Id="rId6" Type="http://schemas.openxmlformats.org/officeDocument/2006/relationships/tags" Target="../tags/tag274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73.xml"/><Relationship Id="rId10" Type="http://schemas.openxmlformats.org/officeDocument/2006/relationships/image" Target="../media/image2.png"/><Relationship Id="rId4" Type="http://schemas.openxmlformats.org/officeDocument/2006/relationships/tags" Target="../tags/tag272.xml"/><Relationship Id="rId9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>
            <p:custDataLst>
              <p:tags r:id="rId5"/>
            </p:custDataLst>
          </p:nvPr>
        </p:nvCxnSpPr>
        <p:spPr>
          <a:xfrm>
            <a:off x="4593590" y="3980815"/>
            <a:ext cx="19608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2820670" y="4074995"/>
            <a:ext cx="5767705" cy="461010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kumimoji="0" lang="zh-CN" altLang="en-US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7"/>
            </p:custDataLst>
          </p:nvPr>
        </p:nvSpPr>
        <p:spPr>
          <a:xfrm>
            <a:off x="2842579" y="3059832"/>
            <a:ext cx="5767705" cy="835660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kumimoji="0" lang="zh-CN" altLang="en-US" sz="4400" b="0" i="0" spc="5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marR="0" lvl="0" indent="0" algn="ctr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2022/9/4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2022/9/4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26" Type="http://schemas.openxmlformats.org/officeDocument/2006/relationships/tags" Target="../tags/tag145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5" Type="http://schemas.openxmlformats.org/officeDocument/2006/relationships/tags" Target="../tags/tag144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24" Type="http://schemas.openxmlformats.org/officeDocument/2006/relationships/tags" Target="../tags/tag143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23" Type="http://schemas.openxmlformats.org/officeDocument/2006/relationships/tags" Target="../tags/tag142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tags" Target="../tags/tag141.xml"/><Relationship Id="rId27" Type="http://schemas.openxmlformats.org/officeDocument/2006/relationships/tags" Target="../tags/tag1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279.xml"/><Relationship Id="rId2" Type="http://schemas.openxmlformats.org/officeDocument/2006/relationships/tags" Target="../tags/tag278.xml"/><Relationship Id="rId1" Type="http://schemas.openxmlformats.org/officeDocument/2006/relationships/tags" Target="../tags/tag277.xml"/><Relationship Id="rId6" Type="http://schemas.openxmlformats.org/officeDocument/2006/relationships/image" Target="../media/image2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281.xml"/><Relationship Id="rId1" Type="http://schemas.openxmlformats.org/officeDocument/2006/relationships/tags" Target="../tags/tag280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2051" name="Picture 3" descr="love3_down_ima_09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WordArt 4"/>
          <p:cNvSpPr>
            <a:spLocks noChangeArrowheads="1" noChangeShapeType="1"/>
          </p:cNvSpPr>
          <p:nvPr/>
        </p:nvSpPr>
        <p:spPr bwMode="auto">
          <a:xfrm>
            <a:off x="1016001" y="3905250"/>
            <a:ext cx="9969500" cy="24193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US" altLang="zh-CN" sz="6600" b="1" kern="10">
                <a:solidFill>
                  <a:srgbClr val="993366"/>
                </a:solidFill>
                <a:latin typeface="Gulim"/>
              </a:rPr>
              <a:t>Making friends</a:t>
            </a:r>
            <a:endParaRPr lang="zh-CN" altLang="en-US" sz="6600" b="1" kern="10">
              <a:solidFill>
                <a:srgbClr val="993366"/>
              </a:solidFill>
              <a:latin typeface="Gulim"/>
            </a:endParaRPr>
          </a:p>
        </p:txBody>
      </p:sp>
      <p:sp>
        <p:nvSpPr>
          <p:cNvPr id="3077" name="WordArt 5"/>
          <p:cNvSpPr>
            <a:spLocks noChangeArrowheads="1" noChangeShapeType="1"/>
          </p:cNvSpPr>
          <p:nvPr/>
        </p:nvSpPr>
        <p:spPr bwMode="auto">
          <a:xfrm>
            <a:off x="304800" y="1524000"/>
            <a:ext cx="7112000" cy="1600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7" dist="96720" dir="1391915">
                    <a:srgbClr val="CD7DFF"/>
                  </a:prstShdw>
                </a:effectLst>
                <a:latin typeface="華康彩帶體(P)"/>
              </a:rPr>
              <a:t>Unit One</a:t>
            </a:r>
            <a:endParaRPr lang="zh-CN" altLang="en-US" sz="3600" b="1" kern="10"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prstShdw prst="shdw17" dist="96720" dir="1391915">
                  <a:srgbClr val="CD7DFF"/>
                </a:prstShdw>
              </a:effectLst>
              <a:latin typeface="華康彩帶體(P)"/>
            </a:endParaRPr>
          </a:p>
        </p:txBody>
      </p:sp>
    </p:spTree>
    <p:extLst>
      <p:ext uri="{BB962C8B-B14F-4D97-AF65-F5344CB8AC3E}">
        <p14:creationId xmlns:p14="http://schemas.microsoft.com/office/powerpoint/2010/main" val="4122522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同侧圆角矩形 11"/>
          <p:cNvSpPr>
            <a:spLocks/>
          </p:cNvSpPr>
          <p:nvPr/>
        </p:nvSpPr>
        <p:spPr bwMode="auto">
          <a:xfrm rot="5400000">
            <a:off x="4146550" y="-1941512"/>
            <a:ext cx="4000500" cy="11430000"/>
          </a:xfrm>
          <a:custGeom>
            <a:avLst/>
            <a:gdLst>
              <a:gd name="T0" fmla="*/ 666763 w 4000500"/>
              <a:gd name="T1" fmla="*/ 0 h 8572500"/>
              <a:gd name="T2" fmla="*/ 3333737 w 4000500"/>
              <a:gd name="T3" fmla="*/ 0 h 8572500"/>
              <a:gd name="T4" fmla="*/ 3333736 w 4000500"/>
              <a:gd name="T5" fmla="*/ 0 h 8572500"/>
              <a:gd name="T6" fmla="*/ 4000499 w 4000500"/>
              <a:gd name="T7" fmla="*/ 666763 h 8572500"/>
              <a:gd name="T8" fmla="*/ 4000498 w 4000500"/>
              <a:gd name="T9" fmla="*/ 666763 h 8572500"/>
              <a:gd name="T10" fmla="*/ 4000500 w 4000500"/>
              <a:gd name="T11" fmla="*/ 8572500 h 8572500"/>
              <a:gd name="T12" fmla="*/ 0 w 4000500"/>
              <a:gd name="T13" fmla="*/ 8572500 h 8572500"/>
              <a:gd name="T14" fmla="*/ 0 w 4000500"/>
              <a:gd name="T15" fmla="*/ 666763 h 8572500"/>
              <a:gd name="T16" fmla="*/ 666763 w 4000500"/>
              <a:gd name="T17" fmla="*/ 1 h 8572500"/>
              <a:gd name="T18" fmla="*/ 666763 w 4000500"/>
              <a:gd name="T19" fmla="*/ 1 h 8572500"/>
              <a:gd name="T20" fmla="*/ 666763 w 4000500"/>
              <a:gd name="T21" fmla="*/ 0 h 85725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195288 w 4000500"/>
              <a:gd name="T34" fmla="*/ 195288 h 8572500"/>
              <a:gd name="T35" fmla="*/ 3805212 w 4000500"/>
              <a:gd name="T36" fmla="*/ 8572500 h 857250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4000500" h="8572500">
                <a:moveTo>
                  <a:pt x="666763" y="0"/>
                </a:moveTo>
                <a:lnTo>
                  <a:pt x="3333737" y="0"/>
                </a:lnTo>
                <a:lnTo>
                  <a:pt x="3333736" y="0"/>
                </a:lnTo>
                <a:cubicBezTo>
                  <a:pt x="3701979" y="0"/>
                  <a:pt x="4000499" y="298520"/>
                  <a:pt x="4000499" y="666763"/>
                </a:cubicBezTo>
                <a:cubicBezTo>
                  <a:pt x="4000499" y="666763"/>
                  <a:pt x="4000498" y="666763"/>
                  <a:pt x="4000498" y="666763"/>
                </a:cubicBezTo>
                <a:lnTo>
                  <a:pt x="4000500" y="8572500"/>
                </a:lnTo>
                <a:lnTo>
                  <a:pt x="0" y="8572500"/>
                </a:lnTo>
                <a:lnTo>
                  <a:pt x="0" y="666763"/>
                </a:lnTo>
                <a:cubicBezTo>
                  <a:pt x="0" y="298520"/>
                  <a:pt x="298520" y="0"/>
                  <a:pt x="666763" y="1"/>
                </a:cubicBezTo>
                <a:cubicBezTo>
                  <a:pt x="666763" y="1"/>
                  <a:pt x="666763" y="1"/>
                  <a:pt x="666763" y="1"/>
                </a:cubicBezTo>
                <a:lnTo>
                  <a:pt x="666763" y="0"/>
                </a:lnTo>
                <a:close/>
              </a:path>
            </a:pathLst>
          </a:custGeom>
          <a:solidFill>
            <a:schemeClr val="bg1"/>
          </a:solidFill>
          <a:ln w="76200" cmpd="sng">
            <a:solidFill>
              <a:srgbClr val="558ED5"/>
            </a:solidFill>
            <a:round/>
            <a:headEnd/>
            <a:tailEnd/>
          </a:ln>
          <a:effectLst>
            <a:outerShdw dist="20000" dir="5400000" algn="ctr" rotWithShape="0">
              <a:srgbClr val="000000">
                <a:alpha val="28000"/>
              </a:srgbClr>
            </a:outerShdw>
          </a:effec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99" name="TextBox 9"/>
          <p:cNvSpPr txBox="1">
            <a:spLocks noChangeArrowheads="1"/>
          </p:cNvSpPr>
          <p:nvPr/>
        </p:nvSpPr>
        <p:spPr bwMode="auto">
          <a:xfrm>
            <a:off x="2159000" y="549275"/>
            <a:ext cx="7239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4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</a:rPr>
              <a:t>Writing : An email </a:t>
            </a:r>
            <a:endParaRPr lang="zh-CN" altLang="en-US" sz="4400" b="1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</a:endParaRPr>
          </a:p>
        </p:txBody>
      </p:sp>
      <p:pic>
        <p:nvPicPr>
          <p:cNvPr id="3076" name="Picture 5" descr="http://ts1.mm.bing.net/images/thumbnail.aspx?q=4707774301604412&amp;id=d698c7fcb2ba87d2cf90dc3436514610&amp;url=http%3a%2f%2fwww.coverlettercentral.com%2fimages%2fem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4989">
            <a:off x="1449917" y="21590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http://ts1.mm.bing.net/images/thumbnail.aspx?q=4707774301604412&amp;id=d698c7fcb2ba87d2cf90dc3436514610&amp;url=http%3a%2f%2fwww.coverlettercentral.com%2fimages%2fem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4989">
            <a:off x="5981701" y="2557464"/>
            <a:ext cx="1629833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5" descr="http://ts1.mm.bing.net/images/thumbnail.aspx?q=4707774301604412&amp;id=d698c7fcb2ba87d2cf90dc3436514610&amp;url=http%3a%2f%2fwww.coverlettercentral.com%2fimages%2fem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4989">
            <a:off x="8403167" y="2087564"/>
            <a:ext cx="2008717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http://ts1.mm.bing.net/images/thumbnail.aspx?q=4707774301604412&amp;id=d698c7fcb2ba87d2cf90dc3436514610&amp;url=http%3a%2f%2fwww.coverlettercentral.com%2fimages%2fem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4989">
            <a:off x="8267701" y="4129089"/>
            <a:ext cx="1629833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22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5176" y="0"/>
            <a:ext cx="22606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Writing</a:t>
            </a:r>
            <a:endParaRPr lang="zh-CN" alt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矩形: 圆角 2"/>
          <p:cNvSpPr/>
          <p:nvPr/>
        </p:nvSpPr>
        <p:spPr>
          <a:xfrm>
            <a:off x="733629" y="904134"/>
            <a:ext cx="4040156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An email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5826" y="2890391"/>
            <a:ext cx="11760348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     Bobby is writing an email to his new </a:t>
            </a: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e-friend, Anna. Help him finish his email. Use the pictures to help you.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7639" y="27340"/>
            <a:ext cx="4854361" cy="24614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9"/>
          <p:cNvSpPr>
            <a:spLocks noChangeArrowheads="1"/>
          </p:cNvSpPr>
          <p:nvPr/>
        </p:nvSpPr>
        <p:spPr bwMode="auto">
          <a:xfrm>
            <a:off x="314615" y="969240"/>
            <a:ext cx="9429750" cy="5576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Dear Anna,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My name is Bobby. I’d like  to be your </a:t>
            </a:r>
            <a:r>
              <a:rPr lang="en-US" altLang="zh-CN" sz="20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e-friend. I’m from the US . I’m short. I have(1)_________________ hair.</a:t>
            </a:r>
          </a:p>
          <a:p>
            <a:pPr eaLnBrk="0" hangingPunct="0"/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 have a big family. My grandfather lives with us. I have two (2)__________________________ and one (3)__________________________. </a:t>
            </a: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We live in a house near  New York City.</a:t>
            </a:r>
          </a:p>
          <a:p>
            <a:pPr eaLnBrk="0" hangingPunct="0"/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My school is very big. It’s far from our house. I take the (4)_________________ to </a:t>
            </a: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school every day with my brothers. I like my school. My (5)_________________ is </a:t>
            </a: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to be a computer engineer.</a:t>
            </a:r>
          </a:p>
          <a:p>
            <a:pPr eaLnBrk="0" hangingPunct="0"/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My </a:t>
            </a:r>
            <a:r>
              <a:rPr lang="en-US" altLang="zh-CN" sz="2000" dirty="0" err="1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favourite</a:t>
            </a:r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sport is (6)____________________. I like swimming too. </a:t>
            </a: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My other hobbies are watching (7)_________________ and reading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books. I don’t like (8)______________________.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Best wishes,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Bobby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19175" y="11413"/>
            <a:ext cx="8691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Anna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Bobby</a:t>
            </a:r>
            <a:endParaRPr lang="en-US" altLang="zh-CN" sz="20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矩形 6"/>
          <p:cNvSpPr>
            <a:spLocks noChangeArrowheads="1"/>
          </p:cNvSpPr>
          <p:nvPr/>
        </p:nvSpPr>
        <p:spPr bwMode="auto">
          <a:xfrm>
            <a:off x="1647416" y="1552720"/>
            <a:ext cx="800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short</a:t>
            </a:r>
          </a:p>
        </p:txBody>
      </p:sp>
      <p:sp>
        <p:nvSpPr>
          <p:cNvPr id="6" name="矩形 7"/>
          <p:cNvSpPr>
            <a:spLocks noChangeArrowheads="1"/>
          </p:cNvSpPr>
          <p:nvPr/>
        </p:nvSpPr>
        <p:spPr bwMode="auto">
          <a:xfrm>
            <a:off x="1019175" y="2444029"/>
            <a:ext cx="20890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(elder) brothers</a:t>
            </a:r>
          </a:p>
        </p:txBody>
      </p:sp>
      <p:sp>
        <p:nvSpPr>
          <p:cNvPr id="7" name="矩形 8"/>
          <p:cNvSpPr>
            <a:spLocks noChangeArrowheads="1"/>
          </p:cNvSpPr>
          <p:nvPr/>
        </p:nvSpPr>
        <p:spPr bwMode="auto">
          <a:xfrm>
            <a:off x="5874327" y="2444028"/>
            <a:ext cx="21242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(younger) sister</a:t>
            </a:r>
          </a:p>
        </p:txBody>
      </p:sp>
      <p:sp>
        <p:nvSpPr>
          <p:cNvPr id="8" name="矩形 10"/>
          <p:cNvSpPr>
            <a:spLocks noChangeArrowheads="1"/>
          </p:cNvSpPr>
          <p:nvPr/>
        </p:nvSpPr>
        <p:spPr bwMode="auto">
          <a:xfrm>
            <a:off x="7136967" y="3374851"/>
            <a:ext cx="6126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bus</a:t>
            </a:r>
          </a:p>
        </p:txBody>
      </p:sp>
      <p:sp>
        <p:nvSpPr>
          <p:cNvPr id="9" name="矩形 11"/>
          <p:cNvSpPr>
            <a:spLocks noChangeArrowheads="1"/>
          </p:cNvSpPr>
          <p:nvPr/>
        </p:nvSpPr>
        <p:spPr bwMode="auto">
          <a:xfrm>
            <a:off x="6967048" y="3644100"/>
            <a:ext cx="9525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dream</a:t>
            </a:r>
          </a:p>
        </p:txBody>
      </p:sp>
      <p:sp>
        <p:nvSpPr>
          <p:cNvPr id="10" name="矩形 12"/>
          <p:cNvSpPr>
            <a:spLocks noChangeArrowheads="1"/>
          </p:cNvSpPr>
          <p:nvPr/>
        </p:nvSpPr>
        <p:spPr bwMode="auto">
          <a:xfrm>
            <a:off x="2877299" y="4588308"/>
            <a:ext cx="26340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(playing) basketball</a:t>
            </a:r>
          </a:p>
        </p:txBody>
      </p:sp>
      <p:sp>
        <p:nvSpPr>
          <p:cNvPr id="11" name="矩形 13"/>
          <p:cNvSpPr>
            <a:spLocks noChangeArrowheads="1"/>
          </p:cNvSpPr>
          <p:nvPr/>
        </p:nvSpPr>
        <p:spPr bwMode="auto">
          <a:xfrm>
            <a:off x="4731972" y="4972715"/>
            <a:ext cx="5950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TV</a:t>
            </a:r>
          </a:p>
        </p:txBody>
      </p:sp>
      <p:sp>
        <p:nvSpPr>
          <p:cNvPr id="12" name="矩形 14"/>
          <p:cNvSpPr>
            <a:spLocks noChangeArrowheads="1"/>
          </p:cNvSpPr>
          <p:nvPr/>
        </p:nvSpPr>
        <p:spPr bwMode="auto">
          <a:xfrm>
            <a:off x="2752263" y="5184218"/>
            <a:ext cx="25747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(listening to) music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077313" y="134236"/>
            <a:ext cx="4731973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How to introduce yourself</a:t>
            </a:r>
            <a:endParaRPr lang="zh-CN" altLang="en-US" sz="2800" dirty="0"/>
          </a:p>
        </p:txBody>
      </p:sp>
      <p:sp>
        <p:nvSpPr>
          <p:cNvPr id="14" name="文本框 13"/>
          <p:cNvSpPr txBox="1"/>
          <p:nvPr/>
        </p:nvSpPr>
        <p:spPr>
          <a:xfrm>
            <a:off x="4941455" y="1669323"/>
            <a:ext cx="2634054" cy="523220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About yourself 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31971" y="2901738"/>
            <a:ext cx="3368319" cy="523220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About your family 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259539" y="4111388"/>
            <a:ext cx="4551952" cy="523220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About your school and dream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20024" y="5780128"/>
            <a:ext cx="4551952" cy="523220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About your hobbies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5" y="89466"/>
            <a:ext cx="7453744" cy="6837807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960056" y="52426"/>
            <a:ext cx="3714708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To </a:t>
            </a:r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后面填的是收件人</a:t>
            </a:r>
          </a:p>
        </p:txBody>
      </p:sp>
      <p:cxnSp>
        <p:nvCxnSpPr>
          <p:cNvPr id="6" name="直接箭头连接符 5"/>
          <p:cNvCxnSpPr/>
          <p:nvPr/>
        </p:nvCxnSpPr>
        <p:spPr>
          <a:xfrm>
            <a:off x="1579418" y="314036"/>
            <a:ext cx="61976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1579418" y="752764"/>
            <a:ext cx="61976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7960055" y="752764"/>
            <a:ext cx="4139579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From</a:t>
            </a:r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后面填的是发件人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1094509" y="1403928"/>
            <a:ext cx="61976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747620" y="1403928"/>
            <a:ext cx="4139579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称呼：</a:t>
            </a:r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Dear</a:t>
            </a:r>
            <a:endParaRPr lang="zh-CN" altLang="en-US" sz="28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1219200" y="5943601"/>
            <a:ext cx="652842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747620" y="5151129"/>
            <a:ext cx="4139579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常用结语：</a:t>
            </a:r>
            <a:r>
              <a:rPr lang="en-US" altLang="zh-CN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Love/ Best wishes/ Yours/ Your friend</a:t>
            </a:r>
            <a:endParaRPr lang="zh-CN" altLang="en-US" sz="28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>
            <a:off x="845128" y="6604001"/>
            <a:ext cx="652842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662803" y="6240563"/>
            <a:ext cx="289436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邮件末要署名</a:t>
            </a:r>
          </a:p>
        </p:txBody>
      </p:sp>
      <p:sp>
        <p:nvSpPr>
          <p:cNvPr id="16" name="右大括号 15"/>
          <p:cNvSpPr/>
          <p:nvPr/>
        </p:nvSpPr>
        <p:spPr>
          <a:xfrm>
            <a:off x="7065818" y="1570182"/>
            <a:ext cx="1154546" cy="3722250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82663" y="2985149"/>
            <a:ext cx="289436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邮件主体部分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648298" y="852317"/>
            <a:ext cx="1674319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邮件格式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12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/>
          <p:cNvSpPr/>
          <p:nvPr/>
        </p:nvSpPr>
        <p:spPr>
          <a:xfrm>
            <a:off x="391884" y="756352"/>
            <a:ext cx="4040156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Addresses in English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069" y="0"/>
            <a:ext cx="41201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Culture corner</a:t>
            </a:r>
            <a:endParaRPr lang="zh-CN" alt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24945" y="2813264"/>
            <a:ext cx="8462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or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86299" y="3336484"/>
            <a:ext cx="2882030" cy="1815882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117 High Street, Oxford 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OX1 4BZ, 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UK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7551" y="1653951"/>
            <a:ext cx="8462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We write addresses in English like this: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23913" y="2409787"/>
            <a:ext cx="6288833" cy="52322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117 High Street, Oxford OX1 4BZ, UK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>
            <a:off x="4268329" y="3582955"/>
            <a:ext cx="110610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684326" y="3228887"/>
            <a:ext cx="447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House number and street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4268329" y="4024604"/>
            <a:ext cx="110610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684326" y="3743823"/>
            <a:ext cx="447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Town or city 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4268329" y="4494244"/>
            <a:ext cx="110610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5684326" y="4258759"/>
            <a:ext cx="447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Postcode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>
            <a:off x="4268329" y="4973216"/>
            <a:ext cx="1106104" cy="0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684326" y="4781979"/>
            <a:ext cx="447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Country</a:t>
            </a:r>
            <a:endParaRPr lang="zh-CN" altLang="en-US" sz="2800" dirty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 animBg="1"/>
      <p:bldP spid="10" grpId="0"/>
      <p:bldP spid="12" grpId="0"/>
      <p:bldP spid="1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2"/>
          <p:cNvSpPr>
            <a:spLocks noChangeArrowheads="1"/>
          </p:cNvSpPr>
          <p:nvPr/>
        </p:nvSpPr>
        <p:spPr bwMode="auto">
          <a:xfrm>
            <a:off x="624418" y="2276476"/>
            <a:ext cx="5048249" cy="2074863"/>
          </a:xfrm>
          <a:prstGeom prst="rect">
            <a:avLst/>
          </a:prstGeom>
          <a:solidFill>
            <a:schemeClr val="bg1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en-US" altLang="zh-CN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>
              <a:latin typeface="Calibri" pitchFamily="34" charset="0"/>
            </a:endParaRPr>
          </a:p>
        </p:txBody>
      </p:sp>
      <p:sp>
        <p:nvSpPr>
          <p:cNvPr id="7171" name="矩形 3"/>
          <p:cNvSpPr>
            <a:spLocks noChangeArrowheads="1"/>
          </p:cNvSpPr>
          <p:nvPr/>
        </p:nvSpPr>
        <p:spPr bwMode="auto">
          <a:xfrm>
            <a:off x="527051" y="836613"/>
            <a:ext cx="11330516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i="1">
                <a:solidFill>
                  <a:srgbClr val="231F20"/>
                </a:solidFill>
                <a:latin typeface="Calibri" pitchFamily="34" charset="0"/>
              </a:rPr>
              <a:t>How do you write your address in Chinese and in English?</a:t>
            </a:r>
          </a:p>
        </p:txBody>
      </p:sp>
      <p:sp>
        <p:nvSpPr>
          <p:cNvPr id="18436" name="矩形 5"/>
          <p:cNvSpPr>
            <a:spLocks noChangeArrowheads="1"/>
          </p:cNvSpPr>
          <p:nvPr/>
        </p:nvSpPr>
        <p:spPr bwMode="auto">
          <a:xfrm>
            <a:off x="548217" y="1666876"/>
            <a:ext cx="60960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  <a:defRPr/>
            </a:pPr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  My address in Chinese</a:t>
            </a:r>
            <a:endParaRPr lang="en-US" sz="32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?雅?" charset="0"/>
              <a:cs typeface="Times New Roman" panose="02020603050405020304" pitchFamily="18" charset="0"/>
            </a:endParaRPr>
          </a:p>
        </p:txBody>
      </p:sp>
      <p:sp>
        <p:nvSpPr>
          <p:cNvPr id="18437" name="矩形 6"/>
          <p:cNvSpPr>
            <a:spLocks noChangeArrowheads="1"/>
          </p:cNvSpPr>
          <p:nvPr/>
        </p:nvSpPr>
        <p:spPr bwMode="auto">
          <a:xfrm>
            <a:off x="7120467" y="1666876"/>
            <a:ext cx="339625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buFont typeface="Arial" charset="0"/>
              <a:buNone/>
              <a:defRPr/>
            </a:pPr>
            <a:r>
              <a:rPr 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My address in English</a:t>
            </a:r>
            <a:endParaRPr lang="en-US" sz="44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74" name="矩形 7"/>
          <p:cNvSpPr>
            <a:spLocks noChangeArrowheads="1"/>
          </p:cNvSpPr>
          <p:nvPr/>
        </p:nvSpPr>
        <p:spPr bwMode="auto">
          <a:xfrm>
            <a:off x="6739467" y="2309813"/>
            <a:ext cx="5048251" cy="20748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en-US" altLang="zh-CN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 i="1">
              <a:solidFill>
                <a:srgbClr val="231F20"/>
              </a:solidFill>
              <a:latin typeface="Calibri" pitchFamily="34" charset="0"/>
            </a:endParaRPr>
          </a:p>
          <a:p>
            <a:endParaRPr lang="en-US" altLang="zh-CN" sz="1100">
              <a:latin typeface="Calibri" pitchFamily="34" charset="0"/>
            </a:endParaRPr>
          </a:p>
        </p:txBody>
      </p:sp>
      <p:pic>
        <p:nvPicPr>
          <p:cNvPr id="7175" name="Picture 5" descr="http://ts3.cn.mm.bing.net/images/thumbnail.aspx?q=4517812209778926&amp;id=3dad66f0258b46e28ba8014dfa900f64&amp;url=http%3a%2f%2fs.tidebuy.com%2fimages%2fproduct%2f0%2f223%2f22372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4876"/>
            <a:ext cx="38100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5" descr="http://ts3.cn.mm.bing.net/images/thumbnail.aspx?q=4517812209778926&amp;id=3dad66f0258b46e28ba8014dfa900f64&amp;url=http%3a%2f%2fs.tidebuy.com%2fimages%2fproduct%2f0%2f223%2f223723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714876"/>
            <a:ext cx="45720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5" descr="http://ts3.cn.mm.bing.net/images/thumbnail.aspx?q=4517812209778926&amp;id=3dad66f0258b46e28ba8014dfa900f64&amp;url=http%3a%2f%2fs.tidebuy.com%2fimages%2fproduct%2f0%2f223%2f22372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4714876"/>
            <a:ext cx="38100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TextBox 14"/>
          <p:cNvSpPr txBox="1">
            <a:spLocks noChangeArrowheads="1"/>
          </p:cNvSpPr>
          <p:nvPr/>
        </p:nvSpPr>
        <p:spPr bwMode="auto">
          <a:xfrm>
            <a:off x="738717" y="3095625"/>
            <a:ext cx="4953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 广州市海珠区新港西路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135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号中山大学附属中学</a:t>
            </a:r>
            <a:endParaRPr lang="en-US" altLang="zh-CN" sz="20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443" name="TextBox 15"/>
          <p:cNvSpPr txBox="1">
            <a:spLocks noChangeArrowheads="1"/>
          </p:cNvSpPr>
          <p:nvPr/>
        </p:nvSpPr>
        <p:spPr bwMode="auto">
          <a:xfrm>
            <a:off x="7025218" y="2276475"/>
            <a:ext cx="4476749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/>
              <a:t>The Middle School Attached to Sun yat-sen University</a:t>
            </a:r>
          </a:p>
          <a:p>
            <a:pPr eaLnBrk="1" hangingPunct="1"/>
            <a:r>
              <a:rPr lang="en-US" altLang="zh-CN"/>
              <a:t>Xingang West Road No 135</a:t>
            </a:r>
          </a:p>
          <a:p>
            <a:pPr eaLnBrk="1" hangingPunct="1"/>
            <a:r>
              <a:rPr lang="en-US" altLang="zh-CN"/>
              <a:t>Haizhu District</a:t>
            </a:r>
          </a:p>
          <a:p>
            <a:pPr eaLnBrk="1" hangingPunct="1"/>
            <a:r>
              <a:rPr lang="en-US" altLang="zh-CN"/>
              <a:t>Guangzhou</a:t>
            </a:r>
          </a:p>
          <a:p>
            <a:pPr eaLnBrk="1" hangingPunct="1"/>
            <a:r>
              <a:rPr lang="en-US" altLang="zh-CN"/>
              <a:t>P.R. China</a:t>
            </a:r>
          </a:p>
        </p:txBody>
      </p:sp>
      <p:sp>
        <p:nvSpPr>
          <p:cNvPr id="18444" name="矩形 16"/>
          <p:cNvSpPr>
            <a:spLocks noChangeArrowheads="1"/>
          </p:cNvSpPr>
          <p:nvPr/>
        </p:nvSpPr>
        <p:spPr bwMode="auto">
          <a:xfrm>
            <a:off x="3977218" y="2452689"/>
            <a:ext cx="9541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/>
              <a:t>510275</a:t>
            </a:r>
          </a:p>
        </p:txBody>
      </p:sp>
      <p:sp>
        <p:nvSpPr>
          <p:cNvPr id="18445" name="矩形 18"/>
          <p:cNvSpPr>
            <a:spLocks noChangeArrowheads="1"/>
          </p:cNvSpPr>
          <p:nvPr/>
        </p:nvSpPr>
        <p:spPr bwMode="auto">
          <a:xfrm>
            <a:off x="7133167" y="4044951"/>
            <a:ext cx="1263651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/>
              <a:t>510275</a:t>
            </a:r>
          </a:p>
        </p:txBody>
      </p:sp>
    </p:spTree>
    <p:extLst>
      <p:ext uri="{BB962C8B-B14F-4D97-AF65-F5344CB8AC3E}">
        <p14:creationId xmlns:p14="http://schemas.microsoft.com/office/powerpoint/2010/main" val="2215306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  <p:bldP spid="18443" grpId="0"/>
      <p:bldP spid="18444" grpId="0"/>
      <p:bldP spid="184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567" y="44450"/>
            <a:ext cx="4432300" cy="1143000"/>
          </a:xfrm>
          <a:solidFill>
            <a:srgbClr val="FF99CC"/>
          </a:solidFill>
        </p:spPr>
        <p:txBody>
          <a:bodyPr lIns="90170" tIns="46990" rIns="90170" bIns="46990"/>
          <a:lstStyle/>
          <a:p>
            <a:pPr algn="l" eaLnBrk="1" hangingPunct="1"/>
            <a:r>
              <a:rPr lang="zh-CN" altLang="zh-CN" sz="4000" smtClean="0"/>
              <a:t>Key phrases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6142" y="1140767"/>
            <a:ext cx="5283242" cy="5388907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美国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一个大家庭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与...住在一起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坐校车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看书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听音乐</a:t>
            </a:r>
          </a:p>
          <a:p>
            <a:pPr eaLnBrk="1" hangingPunct="1"/>
            <a:endParaRPr lang="zh-CN" altLang="zh-CN" sz="3200" dirty="0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850404" y="1077446"/>
            <a:ext cx="6637867" cy="4527550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zh-CN" sz="3200" dirty="0" smtClean="0">
                <a:solidFill>
                  <a:srgbClr val="FF0000"/>
                </a:solidFill>
              </a:rPr>
              <a:t>the</a:t>
            </a:r>
            <a:r>
              <a:rPr lang="zh-CN" altLang="zh-CN" sz="3200" dirty="0" smtClean="0"/>
              <a:t> US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a </a:t>
            </a:r>
            <a:r>
              <a:rPr lang="zh-CN" altLang="zh-CN" sz="3200" dirty="0" smtClean="0">
                <a:solidFill>
                  <a:srgbClr val="FF0000"/>
                </a:solidFill>
              </a:rPr>
              <a:t>big</a:t>
            </a:r>
            <a:r>
              <a:rPr lang="zh-CN" altLang="zh-CN" sz="3200" dirty="0" smtClean="0"/>
              <a:t> family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live </a:t>
            </a:r>
            <a:r>
              <a:rPr lang="zh-CN" altLang="zh-CN" sz="3200" dirty="0" smtClean="0">
                <a:solidFill>
                  <a:srgbClr val="FF0000"/>
                </a:solidFill>
              </a:rPr>
              <a:t>with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>
                <a:solidFill>
                  <a:srgbClr val="FF0000"/>
                </a:solidFill>
              </a:rPr>
              <a:t>take</a:t>
            </a:r>
            <a:r>
              <a:rPr lang="zh-CN" altLang="zh-CN" sz="3200" dirty="0" smtClean="0"/>
              <a:t> the school bus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read book</a:t>
            </a:r>
            <a:r>
              <a:rPr lang="zh-CN" altLang="zh-CN" sz="3200" dirty="0" smtClean="0">
                <a:solidFill>
                  <a:srgbClr val="FF0000"/>
                </a:solidFill>
              </a:rPr>
              <a:t>s / </a:t>
            </a:r>
            <a:r>
              <a:rPr lang="zh-CN" altLang="zh-CN" sz="3200" dirty="0" smtClean="0"/>
              <a:t>read </a:t>
            </a:r>
            <a:r>
              <a:rPr lang="zh-CN" altLang="zh-CN" sz="3200" dirty="0" smtClean="0">
                <a:solidFill>
                  <a:srgbClr val="FF0000"/>
                </a:solidFill>
              </a:rPr>
              <a:t>a</a:t>
            </a:r>
            <a:r>
              <a:rPr lang="zh-CN" altLang="zh-CN" sz="3200" dirty="0" smtClean="0"/>
              <a:t> book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3200" dirty="0" smtClean="0"/>
              <a:t>listen </a:t>
            </a:r>
            <a:r>
              <a:rPr lang="zh-CN" altLang="zh-CN" sz="3200" dirty="0" smtClean="0">
                <a:solidFill>
                  <a:srgbClr val="FF0000"/>
                </a:solidFill>
              </a:rPr>
              <a:t>to</a:t>
            </a:r>
            <a:r>
              <a:rPr lang="zh-CN" altLang="zh-CN" sz="3200" dirty="0" smtClean="0"/>
              <a:t> music</a:t>
            </a:r>
          </a:p>
        </p:txBody>
      </p:sp>
    </p:spTree>
    <p:extLst>
      <p:ext uri="{BB962C8B-B14F-4D97-AF65-F5344CB8AC3E}">
        <p14:creationId xmlns:p14="http://schemas.microsoft.com/office/powerpoint/2010/main" val="242150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27051" y="73026"/>
            <a:ext cx="5473700" cy="836613"/>
          </a:xfrm>
          <a:solidFill>
            <a:srgbClr val="FF99CC"/>
          </a:solidFill>
        </p:spPr>
        <p:txBody>
          <a:bodyPr lIns="90170" tIns="46990" rIns="90170" bIns="46990"/>
          <a:lstStyle/>
          <a:p>
            <a:pPr algn="l" eaLnBrk="1" hangingPunct="1"/>
            <a:r>
              <a:rPr lang="zh-CN" altLang="zh-CN" smtClean="0"/>
              <a:t>Key sentences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4417" y="1125538"/>
            <a:ext cx="10972800" cy="4997450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zh-CN" altLang="zh-CN" sz="3200" smtClean="0"/>
              <a:t>我愿意成为你的网友。</a:t>
            </a:r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r>
              <a:rPr lang="zh-CN" altLang="zh-CN" sz="3200" smtClean="0"/>
              <a:t>我住在纽约市附近的一座房子里。</a:t>
            </a:r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r>
              <a:rPr lang="zh-CN" altLang="zh-CN" sz="3200" smtClean="0"/>
              <a:t>我每天和我哥哥们坐校车去学校。</a:t>
            </a:r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r>
              <a:rPr lang="zh-CN" altLang="zh-CN" sz="3200" smtClean="0"/>
              <a:t>我最喜欢的运动是打篮球。</a:t>
            </a:r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  <a:p>
            <a:pPr eaLnBrk="1" hangingPunct="1">
              <a:lnSpc>
                <a:spcPct val="80000"/>
              </a:lnSpc>
            </a:pPr>
            <a:endParaRPr lang="zh-CN" altLang="zh-CN" sz="3200" smtClean="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261534" y="1728788"/>
            <a:ext cx="8195733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3399"/>
                </a:solidFill>
              </a:rPr>
              <a:t>I</a:t>
            </a:r>
            <a:r>
              <a:rPr lang="zh-CN" altLang="en-US" sz="3200" u="sng">
                <a:solidFill>
                  <a:srgbClr val="003399"/>
                </a:solidFill>
              </a:rPr>
              <a:t>'d like to</a:t>
            </a:r>
            <a:r>
              <a:rPr lang="zh-CN" altLang="en-US" sz="3200">
                <a:solidFill>
                  <a:srgbClr val="003399"/>
                </a:solidFill>
              </a:rPr>
              <a:t> </a:t>
            </a:r>
            <a:r>
              <a:rPr lang="zh-CN" altLang="en-US" sz="3200">
                <a:solidFill>
                  <a:srgbClr val="FF0000"/>
                </a:solidFill>
              </a:rPr>
              <a:t>be</a:t>
            </a:r>
            <a:r>
              <a:rPr lang="zh-CN" altLang="en-US" sz="3200">
                <a:solidFill>
                  <a:srgbClr val="003399"/>
                </a:solidFill>
              </a:rPr>
              <a:t> your e-friend.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240367" y="3362325"/>
            <a:ext cx="8985251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3399"/>
                </a:solidFill>
              </a:rPr>
              <a:t>I live </a:t>
            </a:r>
            <a:r>
              <a:rPr lang="zh-CN" altLang="en-US" sz="3200">
                <a:solidFill>
                  <a:srgbClr val="FF0000"/>
                </a:solidFill>
              </a:rPr>
              <a:t>in</a:t>
            </a:r>
            <a:r>
              <a:rPr lang="zh-CN" altLang="en-US" sz="3200">
                <a:solidFill>
                  <a:srgbClr val="003399"/>
                </a:solidFill>
              </a:rPr>
              <a:t> a house </a:t>
            </a:r>
            <a:r>
              <a:rPr lang="zh-CN" altLang="en-US" sz="3200">
                <a:solidFill>
                  <a:srgbClr val="FF0000"/>
                </a:solidFill>
              </a:rPr>
              <a:t>near</a:t>
            </a:r>
            <a:r>
              <a:rPr lang="zh-CN" altLang="en-US" sz="3200">
                <a:solidFill>
                  <a:srgbClr val="003399"/>
                </a:solidFill>
              </a:rPr>
              <a:t> New York City.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46051" y="4797425"/>
            <a:ext cx="11711516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3399"/>
                </a:solidFill>
              </a:rPr>
              <a:t>I take the school bus </a:t>
            </a:r>
            <a:r>
              <a:rPr lang="zh-CN" altLang="en-US" sz="3200">
                <a:solidFill>
                  <a:srgbClr val="FF0000"/>
                </a:solidFill>
              </a:rPr>
              <a:t>to</a:t>
            </a:r>
            <a:r>
              <a:rPr lang="zh-CN" altLang="en-US" sz="3200">
                <a:solidFill>
                  <a:srgbClr val="003399"/>
                </a:solidFill>
              </a:rPr>
              <a:t> school </a:t>
            </a:r>
            <a:r>
              <a:rPr lang="zh-CN" altLang="en-US" sz="3200">
                <a:solidFill>
                  <a:srgbClr val="FF0000"/>
                </a:solidFill>
              </a:rPr>
              <a:t>with</a:t>
            </a:r>
            <a:r>
              <a:rPr lang="zh-CN" altLang="en-US" sz="3200">
                <a:solidFill>
                  <a:srgbClr val="003399"/>
                </a:solidFill>
              </a:rPr>
              <a:t> my brothers.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914400" y="6021388"/>
            <a:ext cx="11135784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3399"/>
                </a:solidFill>
              </a:rPr>
              <a:t>My favorite sport is play</a:t>
            </a:r>
            <a:r>
              <a:rPr lang="zh-CN" altLang="en-US" sz="3200">
                <a:solidFill>
                  <a:srgbClr val="FF0000"/>
                </a:solidFill>
              </a:rPr>
              <a:t>ing</a:t>
            </a:r>
            <a:r>
              <a:rPr lang="zh-CN" altLang="en-US" sz="3200">
                <a:solidFill>
                  <a:srgbClr val="003399"/>
                </a:solidFill>
              </a:rPr>
              <a:t> basketball.</a:t>
            </a:r>
          </a:p>
        </p:txBody>
      </p:sp>
    </p:spTree>
    <p:extLst>
      <p:ext uri="{BB962C8B-B14F-4D97-AF65-F5344CB8AC3E}">
        <p14:creationId xmlns:p14="http://schemas.microsoft.com/office/powerpoint/2010/main" val="428935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ldLvl="0" animBg="1" autoUpdateAnimBg="0"/>
      <p:bldP spid="11269" grpId="0" bldLvl="0" animBg="1" autoUpdateAnimBg="0"/>
      <p:bldP spid="11270" grpId="0" bldLvl="0" animBg="1" autoUpdateAnimBg="0"/>
      <p:bldP spid="11271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60000">
            <a:off x="1007533" y="1460687"/>
            <a:ext cx="8119533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>
          <a:xfrm>
            <a:off x="527051" y="0"/>
            <a:ext cx="10972800" cy="1143000"/>
          </a:xfrm>
        </p:spPr>
        <p:txBody>
          <a:bodyPr/>
          <a:lstStyle/>
          <a:p>
            <a:pPr eaLnBrk="1" hangingPunct="1"/>
            <a:r>
              <a:rPr lang="zh-CN" altLang="zh-CN" smtClean="0"/>
              <a:t>写作专练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14917" y="1196976"/>
            <a:ext cx="10972800" cy="4525963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zh-CN" altLang="zh-CN" smtClean="0"/>
              <a:t>      假设你是Mike, 你愿意和Anna交朋友，请根据以下信息提示给Anna写一封完整的电子邮件介绍自己。             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351617" y="2056747"/>
            <a:ext cx="5431367" cy="402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名字：Mike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国籍：中国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年龄：12 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外貌：高个儿，黑色短发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家庭成员：爷爷奶奶，爸爸妈妈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最喜欢的科目：语文，英语，历史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爱好：游泳，阅读，放风筝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/>
              <a:t>梦想：成为一名作家。</a:t>
            </a:r>
          </a:p>
          <a:p>
            <a:pPr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8776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zh-CN" altLang="zh-CN" sz="4000" smtClean="0"/>
              <a:t>写作三步走</a:t>
            </a:r>
            <a:br>
              <a:rPr lang="zh-CN" altLang="zh-CN" sz="4000" smtClean="0"/>
            </a:br>
            <a:r>
              <a:rPr lang="zh-CN" altLang="zh-CN" smtClean="0"/>
              <a:t>Step1: 重点单词、短语、句型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1"/>
            <a:ext cx="5384800" cy="5141913"/>
          </a:xfrm>
        </p:spPr>
        <p:txBody>
          <a:bodyPr>
            <a:noAutofit/>
          </a:bodyPr>
          <a:lstStyle/>
          <a:p>
            <a:pPr eaLnBrk="1" hangingPunct="1"/>
            <a:r>
              <a:rPr lang="zh-CN" altLang="zh-CN" sz="2800" dirty="0" smtClean="0"/>
              <a:t>来自</a:t>
            </a:r>
          </a:p>
          <a:p>
            <a:pPr eaLnBrk="1" hangingPunct="1"/>
            <a:r>
              <a:rPr lang="zh-CN" altLang="zh-CN" sz="2800" dirty="0" smtClean="0"/>
              <a:t>我12岁了。</a:t>
            </a:r>
          </a:p>
          <a:p>
            <a:pPr eaLnBrk="1" hangingPunct="1"/>
            <a:endParaRPr lang="zh-CN" altLang="zh-CN" sz="2800" dirty="0" smtClean="0"/>
          </a:p>
          <a:p>
            <a:pPr eaLnBrk="1" hangingPunct="1"/>
            <a:endParaRPr lang="zh-CN" altLang="zh-CN" sz="2800" dirty="0" smtClean="0"/>
          </a:p>
          <a:p>
            <a:pPr eaLnBrk="1" hangingPunct="1"/>
            <a:r>
              <a:rPr lang="zh-CN" altLang="zh-CN" sz="2800" dirty="0" smtClean="0"/>
              <a:t>黑色短发</a:t>
            </a:r>
          </a:p>
          <a:p>
            <a:pPr eaLnBrk="1" hangingPunct="1"/>
            <a:r>
              <a:rPr lang="zh-CN" altLang="zh-CN" sz="2800" dirty="0" smtClean="0"/>
              <a:t>历史</a:t>
            </a:r>
          </a:p>
          <a:p>
            <a:pPr eaLnBrk="1" hangingPunct="1"/>
            <a:r>
              <a:rPr lang="zh-CN" altLang="zh-CN" sz="2800" dirty="0" smtClean="0"/>
              <a:t>阅读</a:t>
            </a:r>
          </a:p>
          <a:p>
            <a:pPr eaLnBrk="1" hangingPunct="1"/>
            <a:r>
              <a:rPr lang="zh-CN" altLang="zh-CN" sz="2800" dirty="0" smtClean="0"/>
              <a:t>放风筝</a:t>
            </a:r>
          </a:p>
          <a:p>
            <a:pPr eaLnBrk="1" hangingPunct="1"/>
            <a:r>
              <a:rPr lang="zh-CN" altLang="zh-CN" sz="2800" dirty="0" smtClean="0"/>
              <a:t>我的爱好是...</a:t>
            </a:r>
          </a:p>
          <a:p>
            <a:pPr eaLnBrk="1" hangingPunct="1"/>
            <a:r>
              <a:rPr lang="zh-CN" altLang="zh-CN" sz="2800" dirty="0" smtClean="0"/>
              <a:t>我的梦想是...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271434" y="1601788"/>
            <a:ext cx="7310967" cy="5141912"/>
          </a:xfrm>
        </p:spPr>
        <p:txBody>
          <a:bodyPr/>
          <a:lstStyle/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be from、come from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I am 12.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I am a 12-year old boy.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My age is 12.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short,black hair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 history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 read books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 fly kites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My hobbies are do</a:t>
            </a:r>
            <a:r>
              <a:rPr lang="zh-CN" altLang="zh-CN" dirty="0" smtClean="0">
                <a:solidFill>
                  <a:srgbClr val="FF0000"/>
                </a:solidFill>
              </a:rPr>
              <a:t>ing</a:t>
            </a:r>
            <a:r>
              <a:rPr lang="zh-CN" altLang="zh-CN" dirty="0" smtClean="0">
                <a:solidFill>
                  <a:srgbClr val="003399"/>
                </a:solidFill>
              </a:rPr>
              <a:t>...do</a:t>
            </a:r>
            <a:r>
              <a:rPr lang="zh-CN" altLang="zh-CN" dirty="0" smtClean="0">
                <a:solidFill>
                  <a:srgbClr val="FF0000"/>
                </a:solidFill>
              </a:rPr>
              <a:t>ing</a:t>
            </a:r>
            <a:r>
              <a:rPr lang="zh-CN" altLang="zh-CN" dirty="0" smtClean="0">
                <a:solidFill>
                  <a:srgbClr val="003399"/>
                </a:solidFill>
              </a:rPr>
              <a:t>...</a:t>
            </a:r>
          </a:p>
          <a:p>
            <a:pPr eaLnBrk="1" hangingPunct="1"/>
            <a:r>
              <a:rPr lang="zh-CN" altLang="zh-CN" dirty="0" smtClean="0">
                <a:solidFill>
                  <a:srgbClr val="003399"/>
                </a:solidFill>
              </a:rPr>
              <a:t>My dream is to be a/an...</a:t>
            </a:r>
          </a:p>
        </p:txBody>
      </p:sp>
    </p:spTree>
    <p:extLst>
      <p:ext uri="{BB962C8B-B14F-4D97-AF65-F5344CB8AC3E}">
        <p14:creationId xmlns:p14="http://schemas.microsoft.com/office/powerpoint/2010/main" val="1514848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174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174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500"/>
                                        <p:tgtEl>
                                          <p:spTgt spid="174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4" dur="500"/>
                                        <p:tgtEl>
                                          <p:spTgt spid="174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autoUpdateAnimBg="0"/>
      <p:bldP spid="17412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zh-CN" altLang="zh-CN" sz="2800" smtClean="0"/>
              <a:t>Step2: </a:t>
            </a:r>
            <a:r>
              <a:rPr lang="zh-CN" sz="2800" smtClean="0"/>
              <a:t>人称</a:t>
            </a:r>
            <a:r>
              <a:rPr lang="zh-CN" altLang="zh-CN" sz="2800" smtClean="0"/>
              <a:t>:____________</a:t>
            </a:r>
          </a:p>
          <a:p>
            <a:pPr eaLnBrk="1" hangingPunct="1">
              <a:lnSpc>
                <a:spcPct val="80000"/>
              </a:lnSpc>
              <a:defRPr/>
            </a:pPr>
            <a:endParaRPr lang="zh-CN" altLang="zh-CN" sz="280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zh-CN" altLang="zh-CN" sz="2800" smtClean="0"/>
              <a:t>               </a:t>
            </a:r>
            <a:r>
              <a:rPr lang="zh-CN" sz="2800" smtClean="0"/>
              <a:t>时态</a:t>
            </a:r>
            <a:r>
              <a:rPr lang="zh-CN" altLang="zh-CN" sz="2800" smtClean="0"/>
              <a:t>:____________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zh-CN" altLang="zh-CN" sz="280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zh-CN" altLang="zh-CN" sz="28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zh-CN" sz="2800" smtClean="0"/>
              <a:t>Step3: </a:t>
            </a:r>
            <a:r>
              <a:rPr lang="zh-CN" sz="2800" smtClean="0"/>
              <a:t>连接词：</a:t>
            </a:r>
            <a:r>
              <a:rPr lang="zh-CN" altLang="zh-CN" sz="2800" smtClean="0"/>
              <a:t>________________</a:t>
            </a:r>
          </a:p>
          <a:p>
            <a:pPr eaLnBrk="1" hangingPunct="1">
              <a:lnSpc>
                <a:spcPct val="80000"/>
              </a:lnSpc>
              <a:defRPr/>
            </a:pPr>
            <a:endParaRPr lang="zh-CN" altLang="zh-CN" sz="2800" smtClean="0"/>
          </a:p>
          <a:p>
            <a:pPr eaLnBrk="1" hangingPunct="1">
              <a:lnSpc>
                <a:spcPct val="80000"/>
              </a:lnSpc>
              <a:defRPr/>
            </a:pPr>
            <a:endParaRPr lang="zh-CN" altLang="zh-CN" sz="280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zh-CN" altLang="zh-CN" sz="2800" smtClean="0"/>
              <a:t>             </a:t>
            </a:r>
            <a:r>
              <a:rPr lang="zh-CN" sz="2800" smtClean="0"/>
              <a:t>分段：</a:t>
            </a:r>
            <a:r>
              <a:rPr lang="zh-CN" altLang="zh-CN" sz="2800" smtClean="0"/>
              <a:t>_____________________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zh-CN" altLang="zh-CN" sz="2800" smtClean="0"/>
              <a:t>          </a:t>
            </a:r>
          </a:p>
          <a:p>
            <a:pPr eaLnBrk="1" hangingPunct="1">
              <a:lnSpc>
                <a:spcPct val="80000"/>
              </a:lnSpc>
              <a:defRPr/>
            </a:pPr>
            <a:endParaRPr lang="zh-CN" altLang="zh-CN" sz="2800" smtClean="0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90434" y="1270001"/>
            <a:ext cx="470323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CC"/>
                </a:solidFill>
                <a:latin typeface="Comic Sans MS" pitchFamily="66" charset="0"/>
              </a:rPr>
              <a:t>第一人称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867151" y="2185988"/>
            <a:ext cx="4705349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CC"/>
                </a:solidFill>
                <a:latin typeface="Comic Sans MS" pitchFamily="66" charset="0"/>
              </a:rPr>
              <a:t>一般现在时 </a:t>
            </a:r>
            <a:endParaRPr lang="zh-CN" alt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656667" y="2852738"/>
            <a:ext cx="7105651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CC"/>
                </a:solidFill>
                <a:latin typeface="Comic Sans MS" pitchFamily="66" charset="0"/>
              </a:rPr>
              <a:t>and, but,first, second,...At last</a:t>
            </a:r>
            <a:endParaRPr lang="zh-CN" altLang="en-US"/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561418" y="4652963"/>
            <a:ext cx="211243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33CC"/>
                </a:solidFill>
                <a:latin typeface="Comic Sans MS" pitchFamily="66" charset="0"/>
              </a:rPr>
              <a:t>总分总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4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  <p:bldP spid="18437" grpId="0" autoUpdateAnimBg="0"/>
      <p:bldP spid="1843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70833" cy="6858000"/>
          </a:xfrm>
          <a:prstGeom prst="rect">
            <a:avLst/>
          </a:prstGeom>
          <a:noFill/>
          <a:ln>
            <a:noFill/>
          </a:ln>
          <a:effectLst>
            <a:outerShdw dist="139700" dir="2700000" algn="ctr" rotWithShape="0">
              <a:srgbClr val="333333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>
          <a:xfrm>
            <a:off x="912284" y="44450"/>
            <a:ext cx="10972800" cy="1143000"/>
          </a:xfrm>
        </p:spPr>
        <p:txBody>
          <a:bodyPr/>
          <a:lstStyle/>
          <a:p>
            <a:pPr eaLnBrk="1" hangingPunct="1"/>
            <a:r>
              <a:rPr lang="zh-CN" altLang="zh-CN" smtClean="0">
                <a:solidFill>
                  <a:srgbClr val="FF0000"/>
                </a:solidFill>
              </a:rPr>
              <a:t>连词成句，连句成文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29167" y="1341438"/>
            <a:ext cx="10972800" cy="4525962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zh-CN" altLang="zh-CN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411813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901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90" y="255270"/>
            <a:ext cx="10042525" cy="6062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48683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4858" y="563848"/>
            <a:ext cx="3800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宋体" panose="02010600030101010101" pitchFamily="2" charset="-122"/>
              </a:rPr>
              <a:t>⭐可参考作业布置如下：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56345" y="2344250"/>
            <a:ext cx="2115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Samples:</a:t>
            </a:r>
          </a:p>
        </p:txBody>
      </p:sp>
      <p:graphicFrame>
        <p:nvGraphicFramePr>
          <p:cNvPr id="7" name="表格 1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844858" y="3058447"/>
          <a:ext cx="10502283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7140"/>
                <a:gridCol w="5175143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Times New Roman" panose="0202060305040502030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作业类型多样性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  <a:alpha val="43137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个人作业（可选）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小组作业（可选）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背诵本篇作文，将其抄入作文集锦中。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小组任务：完成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》N4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版第五课时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writing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找出作文中重点词组和句型，并模仿造句。</a:t>
                      </a:r>
                    </a:p>
                    <a:p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》Writing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部分练习。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9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017273" y="1287803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Homework</a:t>
            </a: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4011" y="1287803"/>
            <a:ext cx="1782652" cy="17487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2"/>
            </p:custDataLst>
          </p:nvPr>
        </p:nvSpPr>
        <p:spPr>
          <a:xfrm>
            <a:off x="1487169" y="2728978"/>
            <a:ext cx="6499225" cy="1398905"/>
          </a:xfrm>
          <a:noFill/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 altLang="zh-CN" dirty="0"/>
              <a:t>  THANKS</a:t>
            </a: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4050" y="5951855"/>
            <a:ext cx="2458085" cy="68453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2IwMzY5ZWJmYTM4OGI2OGRlNjVmYmNhMzgwMDliYmI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dd7965f-7163-4113-87f2-daebb9b8af11}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SUBCATEGORY" val="0"/>
  <p:tag name="KSO_WM_SLIDE_ITEM_CNT" val="0"/>
  <p:tag name="KSO_WM_SLIDE_INDEX" val="39"/>
  <p:tag name="KSO_WM_TAG_VERSION" val="1.0"/>
  <p:tag name="KSO_WM_SLIDE_LAYOUT" val="a_b"/>
  <p:tag name="KSO_WM_SLIDE_LAYOUT_CNT" val="1_1"/>
  <p:tag name="KSO_WM_SLIDE_TYPE" val="endPag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39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1"/>
  <p:tag name="KSO_WM_UNIT_TYPE" val="a"/>
  <p:tag name="KSO_WM_UNIT_INDEX" val="1"/>
  <p:tag name="KSO_WM_UNIT_PRESET_TEXT" val="谢谢观看"/>
  <p:tag name="KSO_WM_TEMPLATE_CATEGORY" val="custom"/>
  <p:tag name="KSO_WM_TEMPLATE_INDEX" val="20204413"/>
  <p:tag name="KSO_WM_UNIT_ID" val="custom20204413_39*a*1"/>
  <p:tag name="KSO_WM_UNIT_ISNUMDGMTITLE" val="0"/>
</p:tagLst>
</file>

<file path=ppt/theme/theme1.xml><?xml version="1.0" encoding="utf-8"?>
<a:theme xmlns:a="http://schemas.openxmlformats.org/drawingml/2006/main" name="1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804</Words>
  <Application>Microsoft Office PowerPoint</Application>
  <PresentationFormat>自定义</PresentationFormat>
  <Paragraphs>176</Paragraphs>
  <Slides>17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19" baseType="lpstr"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Key phrases</vt:lpstr>
      <vt:lpstr>Key sentences</vt:lpstr>
      <vt:lpstr>写作专练</vt:lpstr>
      <vt:lpstr>写作三步走 Step1: 重点单词、短语、句型</vt:lpstr>
      <vt:lpstr>PowerPoint 演示文稿</vt:lpstr>
      <vt:lpstr>连词成句，连句成文</vt:lpstr>
      <vt:lpstr>PowerPoint 演示文稿</vt:lpstr>
      <vt:lpstr>PowerPoint 演示文稿</vt:lpstr>
      <vt:lpstr>PowerPoint 演示文稿</vt:lpstr>
      <vt:lpstr>  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翼课网</dc:creator>
  <cp:lastModifiedBy>Windows 用户</cp:lastModifiedBy>
  <cp:revision>186</cp:revision>
  <dcterms:created xsi:type="dcterms:W3CDTF">2019-06-19T02:08:00Z</dcterms:created>
  <dcterms:modified xsi:type="dcterms:W3CDTF">2022-09-04T08:20:00Z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2052-11.1.0.12313</vt:lpwstr>
  </property>
  <property fmtid="{D5CDD505-2E9C-101B-9397-08002B2CF9AE}" pid="3" name="ICV">
    <vt:lpwstr>43943D52F5D649D786F74CDCCEE1C4C3</vt:lpwstr>
  </property>
</Properties>
</file>