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6" r:id="rId4"/>
    <p:sldId id="268" r:id="rId5"/>
    <p:sldId id="269" r:id="rId6"/>
    <p:sldId id="264" r:id="rId7"/>
    <p:sldId id="257" r:id="rId8"/>
    <p:sldId id="261" r:id="rId9"/>
    <p:sldId id="258" r:id="rId10"/>
    <p:sldId id="259" r:id="rId11"/>
    <p:sldId id="260" r:id="rId12"/>
    <p:sldId id="262" r:id="rId13"/>
    <p:sldId id="263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E40CA-E8C2-4750-A845-B899A8044EE5}" type="datetimeFigureOut">
              <a:rPr lang="zh-CN" altLang="en-US" smtClean="0"/>
              <a:pPr/>
              <a:t>2017/8/26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53448-3707-499E-AF06-77DB6E4984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/>
              <a:t>黄</a:t>
            </a:r>
            <a:r>
              <a:rPr lang="zh-CN" altLang="en-US" b="1" dirty="0" smtClean="0"/>
              <a:t>土高原</a:t>
            </a:r>
            <a:endParaRPr lang="zh-CN" altLang="en-US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s8.sinaimg.cn/middle/7cc1a63ega06aa502f287&amp;690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0" y="58517"/>
            <a:ext cx="8368992" cy="68142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static5.photo.sina.com.cn/orignal/4ac7269784a6ebc3a27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819" y="904996"/>
            <a:ext cx="8566496" cy="5259830"/>
          </a:xfrm>
          <a:prstGeom prst="rect">
            <a:avLst/>
          </a:prstGeom>
          <a:noFill/>
        </p:spPr>
      </p:pic>
      <p:sp>
        <p:nvSpPr>
          <p:cNvPr id="3" name="太阳形 2"/>
          <p:cNvSpPr/>
          <p:nvPr/>
        </p:nvSpPr>
        <p:spPr>
          <a:xfrm>
            <a:off x="4572000" y="884900"/>
            <a:ext cx="589935" cy="457200"/>
          </a:xfrm>
          <a:prstGeom prst="sun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tlsh.tp.edu.tw/~t127/chinanorth/0b/yall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992" y="1375185"/>
            <a:ext cx="8952271" cy="37807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pptok.com/d/file/p/20170514/18e18a670829d0afbf386d0709962e8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236" y="140043"/>
            <a:ext cx="8878529" cy="66566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45690" y="2566219"/>
            <a:ext cx="80526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黄土高原土质疏松，植被稀少，在夏季暴雨的冲刷下，水土流失严重．可采取的措施有：</a:t>
            </a:r>
            <a:r>
              <a:rPr lang="en-US" altLang="zh-CN" sz="3200" dirty="0"/>
              <a:t>a</a:t>
            </a:r>
            <a:r>
              <a:rPr lang="zh-CN" altLang="en-US" sz="3200" dirty="0"/>
              <a:t>．植树种草等生物措施和建梯田</a:t>
            </a:r>
            <a:r>
              <a:rPr lang="zh-CN" altLang="en-US" sz="3200" dirty="0" smtClean="0"/>
              <a:t>、</a:t>
            </a:r>
            <a:r>
              <a:rPr lang="en-US" altLang="zh-CN" sz="3200" dirty="0" smtClean="0"/>
              <a:t>b</a:t>
            </a:r>
            <a:r>
              <a:rPr lang="zh-CN" altLang="en-US" sz="3200" dirty="0" smtClean="0"/>
              <a:t>、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修</a:t>
            </a:r>
            <a:r>
              <a:rPr lang="zh-CN" altLang="en-US" sz="3200" b="1" dirty="0">
                <a:solidFill>
                  <a:srgbClr val="FF0000"/>
                </a:solidFill>
              </a:rPr>
              <a:t>挡土坝</a:t>
            </a:r>
            <a:r>
              <a:rPr lang="zh-CN" altLang="en-US" sz="3200" dirty="0"/>
              <a:t>等工程措施相结合．（陡坡种草、缓坡建梯田</a:t>
            </a:r>
            <a:r>
              <a:rPr lang="zh-CN" altLang="en-US" sz="3200" dirty="0" smtClean="0"/>
              <a:t>）</a:t>
            </a:r>
            <a:r>
              <a:rPr lang="en-US" altLang="zh-CN" sz="3200" dirty="0" smtClean="0"/>
              <a:t>C</a:t>
            </a:r>
            <a:r>
              <a:rPr lang="zh-CN" altLang="en-US" sz="3200" dirty="0" smtClean="0"/>
              <a:t>．</a:t>
            </a:r>
            <a:r>
              <a:rPr lang="zh-CN" altLang="en-US" sz="3200" dirty="0"/>
              <a:t>除保留少量口粮田外，大量的退耕还林、还草、过度放牧的地方减少牲畜数</a:t>
            </a:r>
            <a:r>
              <a:rPr lang="zh-CN" altLang="en-US" sz="3200" dirty="0" smtClean="0"/>
              <a:t>量</a:t>
            </a:r>
            <a:endParaRPr lang="zh-CN" altLang="en-US" sz="3200" dirty="0"/>
          </a:p>
        </p:txBody>
      </p:sp>
      <p:sp>
        <p:nvSpPr>
          <p:cNvPr id="3" name="标题 1"/>
          <p:cNvSpPr>
            <a:spLocks noGrp="1"/>
          </p:cNvSpPr>
          <p:nvPr>
            <p:ph type="title"/>
          </p:nvPr>
        </p:nvSpPr>
        <p:spPr>
          <a:xfrm>
            <a:off x="457200" y="230392"/>
            <a:ext cx="8229600" cy="1143000"/>
          </a:xfrm>
        </p:spPr>
        <p:txBody>
          <a:bodyPr/>
          <a:lstStyle/>
          <a:p>
            <a:r>
              <a:rPr lang="zh-CN" altLang="en-US" b="1" dirty="0" smtClean="0"/>
              <a:t>水土流失</a:t>
            </a:r>
            <a:r>
              <a:rPr lang="en-US" altLang="zh-CN" b="1" dirty="0" smtClean="0"/>
              <a:t>——</a:t>
            </a:r>
            <a:r>
              <a:rPr lang="zh-CN" altLang="en-US" b="1" dirty="0" smtClean="0"/>
              <a:t>治理措施</a:t>
            </a:r>
            <a:endParaRPr lang="zh-CN" altLang="en-US" b="1" dirty="0"/>
          </a:p>
        </p:txBody>
      </p:sp>
      <p:sp>
        <p:nvSpPr>
          <p:cNvPr id="5" name="矩形 4"/>
          <p:cNvSpPr/>
          <p:nvPr/>
        </p:nvSpPr>
        <p:spPr>
          <a:xfrm>
            <a:off x="1084006" y="1568245"/>
            <a:ext cx="6975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</a:rPr>
              <a:t>保持水土、植树造林</a:t>
            </a:r>
            <a:endParaRPr lang="zh-CN" altLang="en-US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7.cdn.deahu.com/show/lfile/776DC15862235DE2A0276186C79267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897" y="278221"/>
            <a:ext cx="8026206" cy="58276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slt.jl.gov.cn/xwpd/bwxx/200805/W0200805133624965834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065" y="182458"/>
            <a:ext cx="8398490" cy="62912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10.cdn.deahu.com/show/lfile/53827AB705B6AC34AA3FD3E3E36A83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1" y="537085"/>
            <a:ext cx="7779057" cy="52018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pep.com.cn/webpic/W0201406/W020140620/W0201406203138639520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500" y="692175"/>
            <a:ext cx="8451000" cy="54736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swcc.org.cn/classpic/2007091710043042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233" y="434424"/>
            <a:ext cx="7985534" cy="59891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age2.sina.com.cn/dy/s/2003-09-11/1_1-1-21-312_200309111711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0698" y="14748"/>
            <a:ext cx="5050606" cy="67453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2845</TotalTime>
  <Words>139</Words>
  <Application>Microsoft Office PowerPoint</Application>
  <PresentationFormat>全屏显示(4:3)</PresentationFormat>
  <Paragraphs>4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Office 主题</vt:lpstr>
      <vt:lpstr>黄土高原</vt:lpstr>
      <vt:lpstr>幻灯片 2</vt:lpstr>
      <vt:lpstr>幻灯片 3</vt:lpstr>
      <vt:lpstr>幻灯片 4</vt:lpstr>
      <vt:lpstr>幻灯片 5</vt:lpstr>
      <vt:lpstr>水土流失——治理措施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黄土高原</dc:title>
  <dc:creator>Administrator</dc:creator>
  <cp:lastModifiedBy>Administrator</cp:lastModifiedBy>
  <cp:revision>5</cp:revision>
  <dcterms:created xsi:type="dcterms:W3CDTF">2017-08-26T08:46:39Z</dcterms:created>
  <dcterms:modified xsi:type="dcterms:W3CDTF">2017-08-28T08:13:49Z</dcterms:modified>
</cp:coreProperties>
</file>