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0" r:id="rId1"/>
  </p:sldMasterIdLst>
  <p:notesMasterIdLst>
    <p:notesMasterId r:id="rId25"/>
  </p:notesMasterIdLst>
  <p:sldIdLst>
    <p:sldId id="256" r:id="rId2"/>
    <p:sldId id="268" r:id="rId3"/>
    <p:sldId id="257" r:id="rId4"/>
    <p:sldId id="258" r:id="rId5"/>
    <p:sldId id="259" r:id="rId6"/>
    <p:sldId id="260" r:id="rId7"/>
    <p:sldId id="269" r:id="rId8"/>
    <p:sldId id="270" r:id="rId9"/>
    <p:sldId id="271" r:id="rId10"/>
    <p:sldId id="261" r:id="rId11"/>
    <p:sldId id="272" r:id="rId12"/>
    <p:sldId id="262" r:id="rId13"/>
    <p:sldId id="273" r:id="rId14"/>
    <p:sldId id="263" r:id="rId15"/>
    <p:sldId id="274" r:id="rId16"/>
    <p:sldId id="264" r:id="rId17"/>
    <p:sldId id="275" r:id="rId18"/>
    <p:sldId id="276" r:id="rId19"/>
    <p:sldId id="278" r:id="rId20"/>
    <p:sldId id="277" r:id="rId21"/>
    <p:sldId id="265" r:id="rId22"/>
    <p:sldId id="266" r:id="rId23"/>
    <p:sldId id="267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浅色样式 3 - 强调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2020/12/15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2020/12/15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图片 9" descr="出版社LOGO">
            <a:extLst>
              <a:ext uri="{FF2B5EF4-FFF2-40B4-BE49-F238E27FC236}">
                <a16:creationId xmlns:a16="http://schemas.microsoft.com/office/drawing/2014/main" id="{353E6D18-FB9F-41EB-A39F-87DEC29CB5D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5880" y="76200"/>
            <a:ext cx="2008505" cy="591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361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2020/12/15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 descr="出版社LOGO">
            <a:extLst>
              <a:ext uri="{FF2B5EF4-FFF2-40B4-BE49-F238E27FC236}">
                <a16:creationId xmlns:a16="http://schemas.microsoft.com/office/drawing/2014/main" id="{854298CA-2F20-41EA-A8EB-4CCB84386B3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79920" y="5991225"/>
            <a:ext cx="2008505" cy="591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72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2020/12/15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234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2020/12/15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9" name="图片 8" descr="出版社LOGO">
            <a:extLst>
              <a:ext uri="{FF2B5EF4-FFF2-40B4-BE49-F238E27FC236}">
                <a16:creationId xmlns:a16="http://schemas.microsoft.com/office/drawing/2014/main" id="{5DE4E292-A4EA-4CB5-85CF-B36C1057112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079615" y="5991860"/>
            <a:ext cx="2008505" cy="591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675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2020/12/15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429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2020/12/15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6" name="图片 5" descr="出版社LOGO">
            <a:extLst>
              <a:ext uri="{FF2B5EF4-FFF2-40B4-BE49-F238E27FC236}">
                <a16:creationId xmlns:a16="http://schemas.microsoft.com/office/drawing/2014/main" id="{9443636A-0D56-4E93-9F61-9F9FB3126E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83095" y="5969000"/>
            <a:ext cx="2008505" cy="591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910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2020/12/15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4738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30820CF-B880-4189-942D-D702A7CBA730}" type="datetimeFigureOut">
              <a:rPr lang="zh-CN" altLang="en-US" smtClean="0"/>
              <a:t>2020/12/15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29809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2020/12/15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3547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2020/12/15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3225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2020/12/15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198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2020/12/15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0104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73244" y="1645920"/>
            <a:ext cx="7997512" cy="3566160"/>
          </a:xfrm>
        </p:spPr>
        <p:txBody>
          <a:bodyPr>
            <a:normAutofit fontScale="90000"/>
          </a:bodyPr>
          <a:lstStyle/>
          <a:p>
            <a:r>
              <a:rPr lang="ja-JP" altLang="zh-CN" b="1" dirty="0">
                <a:latin typeface="MS Mincho" panose="02020609040205080304" pitchFamily="49" charset="-128"/>
                <a:ea typeface="MS Mincho" panose="02020609040205080304" pitchFamily="49" charset="-128"/>
              </a:rPr>
              <a:t>第</a:t>
            </a:r>
            <a:r>
              <a:rPr lang="x-none" altLang="zh-CN" b="1" dirty="0">
                <a:latin typeface="MS Mincho" panose="02020609040205080304" pitchFamily="49" charset="-128"/>
                <a:ea typeface="MS Mincho" panose="02020609040205080304" pitchFamily="49" charset="-128"/>
              </a:rPr>
              <a:t>7</a:t>
            </a:r>
            <a:r>
              <a:rPr lang="ja-JP" altLang="zh-CN" b="1" dirty="0">
                <a:latin typeface="MS Mincho" panose="02020609040205080304" pitchFamily="49" charset="-128"/>
                <a:ea typeface="MS Mincho" panose="02020609040205080304" pitchFamily="49" charset="-128"/>
              </a:rPr>
              <a:t>課　</a:t>
            </a:r>
            <a:br>
              <a:rPr lang="en-US" altLang="ja-JP" b="1" dirty="0">
                <a:latin typeface="MS Mincho" panose="02020609040205080304" pitchFamily="49" charset="-128"/>
                <a:ea typeface="MS Mincho" panose="02020609040205080304" pitchFamily="49" charset="-128"/>
              </a:rPr>
            </a:br>
            <a:br>
              <a:rPr lang="en-US" altLang="ja-JP" b="1" dirty="0">
                <a:latin typeface="MS Mincho" panose="02020609040205080304" pitchFamily="49" charset="-128"/>
                <a:ea typeface="MS Mincho" panose="02020609040205080304" pitchFamily="49" charset="-128"/>
              </a:rPr>
            </a:br>
            <a:r>
              <a:rPr lang="ja-JP" altLang="zh-CN" sz="6700" b="1" dirty="0">
                <a:latin typeface="MS Mincho" panose="02020609040205080304" pitchFamily="49" charset="-128"/>
                <a:ea typeface="MS Mincho" panose="02020609040205080304" pitchFamily="49" charset="-128"/>
              </a:rPr>
              <a:t>日本料理が　好きです</a:t>
            </a:r>
            <a:br>
              <a:rPr lang="zh-CN" altLang="zh-CN" dirty="0"/>
            </a:br>
            <a:endParaRPr lang="zh-CN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10267EAE-EA48-4A63-927F-1332C9FB7DE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8879"/>
            <a:ext cx="9144000" cy="6180241"/>
          </a:xfrm>
          <a:prstGeom prst="rect">
            <a:avLst/>
          </a:prstGeom>
        </p:spPr>
      </p:pic>
      <p:sp>
        <p:nvSpPr>
          <p:cNvPr id="4" name="椭圆 3">
            <a:extLst>
              <a:ext uri="{FF2B5EF4-FFF2-40B4-BE49-F238E27FC236}">
                <a16:creationId xmlns:a16="http://schemas.microsoft.com/office/drawing/2014/main" id="{6F81DF1C-8003-41AF-80C6-6C9B7215FB22}"/>
              </a:ext>
            </a:extLst>
          </p:cNvPr>
          <p:cNvSpPr/>
          <p:nvPr/>
        </p:nvSpPr>
        <p:spPr>
          <a:xfrm>
            <a:off x="2356416" y="1988840"/>
            <a:ext cx="432048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4CF96577-0738-4A1F-9BDB-1D11A39B6E68}"/>
              </a:ext>
            </a:extLst>
          </p:cNvPr>
          <p:cNvSpPr/>
          <p:nvPr/>
        </p:nvSpPr>
        <p:spPr>
          <a:xfrm>
            <a:off x="3347864" y="1988840"/>
            <a:ext cx="432048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4DA15157-E20F-4194-A217-9A8078A8B613}"/>
              </a:ext>
            </a:extLst>
          </p:cNvPr>
          <p:cNvSpPr/>
          <p:nvPr/>
        </p:nvSpPr>
        <p:spPr>
          <a:xfrm>
            <a:off x="3327936" y="2996951"/>
            <a:ext cx="432048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FE60007D-E820-42FB-AA5C-E6197D462BB1}"/>
              </a:ext>
            </a:extLst>
          </p:cNvPr>
          <p:cNvSpPr/>
          <p:nvPr/>
        </p:nvSpPr>
        <p:spPr>
          <a:xfrm>
            <a:off x="1763688" y="4005064"/>
            <a:ext cx="432048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E6E27CD2-EFCB-4CE5-A602-D6E40E11E604}"/>
              </a:ext>
            </a:extLst>
          </p:cNvPr>
          <p:cNvSpPr/>
          <p:nvPr/>
        </p:nvSpPr>
        <p:spPr>
          <a:xfrm>
            <a:off x="1763688" y="4941168"/>
            <a:ext cx="432048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id="{0F817210-A7D8-4BD6-A46F-90F7CE18007C}"/>
              </a:ext>
            </a:extLst>
          </p:cNvPr>
          <p:cNvSpPr/>
          <p:nvPr/>
        </p:nvSpPr>
        <p:spPr>
          <a:xfrm>
            <a:off x="2100144" y="5949280"/>
            <a:ext cx="432048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1FD20A79-286A-474E-926A-6C925E797772}"/>
              </a:ext>
            </a:extLst>
          </p:cNvPr>
          <p:cNvSpPr/>
          <p:nvPr/>
        </p:nvSpPr>
        <p:spPr>
          <a:xfrm>
            <a:off x="3923928" y="2996951"/>
            <a:ext cx="1008112" cy="50405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E9FBC81D-E7BC-4A93-AA48-1D37D849B4CF}"/>
              </a:ext>
            </a:extLst>
          </p:cNvPr>
          <p:cNvSpPr/>
          <p:nvPr/>
        </p:nvSpPr>
        <p:spPr>
          <a:xfrm>
            <a:off x="2359080" y="3933055"/>
            <a:ext cx="1008112" cy="50405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05054BDE-AA1A-4FD3-BED3-EC12D888C735}"/>
              </a:ext>
            </a:extLst>
          </p:cNvPr>
          <p:cNvSpPr/>
          <p:nvPr/>
        </p:nvSpPr>
        <p:spPr>
          <a:xfrm>
            <a:off x="2284408" y="4869159"/>
            <a:ext cx="1475576" cy="57606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4C549510-3363-44C6-A7E9-220780077E83}"/>
              </a:ext>
            </a:extLst>
          </p:cNvPr>
          <p:cNvSpPr/>
          <p:nvPr/>
        </p:nvSpPr>
        <p:spPr>
          <a:xfrm>
            <a:off x="1158920" y="5913275"/>
            <a:ext cx="1008112" cy="50405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69F81601-2B04-4A38-8A45-2F34D3B1C0DC}"/>
              </a:ext>
            </a:extLst>
          </p:cNvPr>
          <p:cNvSpPr/>
          <p:nvPr/>
        </p:nvSpPr>
        <p:spPr>
          <a:xfrm>
            <a:off x="5095984" y="2924945"/>
            <a:ext cx="1636256" cy="57606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44B4E0D9-1105-41B2-BAB5-D9EAAE071F6D}"/>
              </a:ext>
            </a:extLst>
          </p:cNvPr>
          <p:cNvSpPr/>
          <p:nvPr/>
        </p:nvSpPr>
        <p:spPr>
          <a:xfrm>
            <a:off x="3963080" y="5949280"/>
            <a:ext cx="680928" cy="50405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4159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0" y="260648"/>
            <a:ext cx="7543800" cy="1450757"/>
          </a:xfrm>
        </p:spPr>
        <p:txBody>
          <a:bodyPr>
            <a:normAutofit/>
          </a:bodyPr>
          <a:lstStyle/>
          <a:p>
            <a:r>
              <a:rPr lang="en-US" altLang="ja-JP" sz="4000" dirty="0"/>
              <a:t>1 </a:t>
            </a:r>
            <a:r>
              <a:rPr lang="ja-JP" altLang="en-US" sz="4000" dirty="0">
                <a:latin typeface="MS Mincho" panose="02020609040205080304" pitchFamily="49" charset="-128"/>
                <a:ea typeface="MS Mincho" panose="02020609040205080304" pitchFamily="49" charset="-128"/>
              </a:rPr>
              <a:t>～</a:t>
            </a:r>
            <a:r>
              <a:rPr lang="ja-JP" altLang="zh-CN" sz="4000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は</a:t>
            </a:r>
            <a:r>
              <a:rPr lang="ja-JP" altLang="zh-CN" sz="4000" dirty="0">
                <a:latin typeface="MS Mincho" panose="02020609040205080304" pitchFamily="49" charset="-128"/>
                <a:ea typeface="MS Mincho" panose="02020609040205080304" pitchFamily="49" charset="-128"/>
              </a:rPr>
              <a:t>　</a:t>
            </a:r>
            <a:r>
              <a:rPr lang="ja-JP" altLang="en-US" sz="4000" dirty="0">
                <a:latin typeface="MS Mincho" panose="02020609040205080304" pitchFamily="49" charset="-128"/>
                <a:ea typeface="MS Mincho" panose="02020609040205080304" pitchFamily="49" charset="-128"/>
              </a:rPr>
              <a:t>～</a:t>
            </a:r>
            <a:r>
              <a:rPr lang="ja-JP" altLang="zh-CN" sz="4000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が</a:t>
            </a:r>
            <a:r>
              <a:rPr lang="ja-JP" altLang="zh-CN" sz="4000" dirty="0">
                <a:latin typeface="MS Mincho" panose="02020609040205080304" pitchFamily="49" charset="-128"/>
                <a:ea typeface="MS Mincho" panose="02020609040205080304" pitchFamily="49" charset="-128"/>
              </a:rPr>
              <a:t>　好き</a:t>
            </a:r>
            <a:r>
              <a:rPr lang="en-US" altLang="zh-CN" sz="4000" dirty="0">
                <a:latin typeface="MS Mincho" panose="02020609040205080304" pitchFamily="49" charset="-128"/>
                <a:ea typeface="MS Mincho" panose="02020609040205080304" pitchFamily="49" charset="-128"/>
              </a:rPr>
              <a:t>/</a:t>
            </a:r>
            <a:r>
              <a:rPr lang="ja-JP" altLang="zh-CN" sz="4000" dirty="0">
                <a:latin typeface="MS Mincho" panose="02020609040205080304" pitchFamily="49" charset="-128"/>
                <a:ea typeface="MS Mincho" panose="02020609040205080304" pitchFamily="49" charset="-128"/>
              </a:rPr>
              <a:t>嫌い</a:t>
            </a:r>
            <a:r>
              <a:rPr lang="en-US" altLang="zh-CN" sz="4000" dirty="0">
                <a:latin typeface="MS Mincho" panose="02020609040205080304" pitchFamily="49" charset="-128"/>
                <a:ea typeface="MS Mincho" panose="02020609040205080304" pitchFamily="49" charset="-128"/>
              </a:rPr>
              <a:t>/</a:t>
            </a:r>
            <a:br>
              <a:rPr lang="en-US" altLang="zh-CN" sz="4000" dirty="0">
                <a:latin typeface="MS Mincho" panose="02020609040205080304" pitchFamily="49" charset="-128"/>
                <a:ea typeface="MS Mincho" panose="02020609040205080304" pitchFamily="49" charset="-128"/>
              </a:rPr>
            </a:br>
            <a:r>
              <a:rPr lang="en-US" altLang="zh-CN" sz="4000" dirty="0">
                <a:latin typeface="MS Mincho" panose="02020609040205080304" pitchFamily="49" charset="-128"/>
                <a:ea typeface="MS Mincho" panose="02020609040205080304" pitchFamily="49" charset="-128"/>
              </a:rPr>
              <a:t>             </a:t>
            </a:r>
            <a:r>
              <a:rPr lang="zh-CN" altLang="en-US" sz="4000" dirty="0">
                <a:latin typeface="MS Mincho" panose="02020609040205080304" pitchFamily="49" charset="-128"/>
                <a:ea typeface="MS Mincho" panose="02020609040205080304" pitchFamily="49" charset="-128"/>
              </a:rPr>
              <a:t>上手</a:t>
            </a:r>
            <a:r>
              <a:rPr lang="en-US" altLang="zh-CN" sz="4000" dirty="0">
                <a:latin typeface="MS Mincho" panose="02020609040205080304" pitchFamily="49" charset="-128"/>
                <a:ea typeface="MS Mincho" panose="02020609040205080304" pitchFamily="49" charset="-128"/>
              </a:rPr>
              <a:t>/</a:t>
            </a:r>
            <a:r>
              <a:rPr lang="zh-CN" altLang="en-US" sz="4000" dirty="0">
                <a:latin typeface="MS Mincho" panose="02020609040205080304" pitchFamily="49" charset="-128"/>
                <a:ea typeface="MS Mincho" panose="02020609040205080304" pitchFamily="49" charset="-128"/>
              </a:rPr>
              <a:t>下手 </a:t>
            </a:r>
            <a:r>
              <a:rPr lang="ja-JP" altLang="zh-CN" sz="4000" dirty="0">
                <a:latin typeface="MS Mincho" panose="02020609040205080304" pitchFamily="49" charset="-128"/>
                <a:ea typeface="MS Mincho" panose="02020609040205080304" pitchFamily="49" charset="-128"/>
              </a:rPr>
              <a:t>です。 </a:t>
            </a:r>
            <a:endParaRPr lang="zh-CN" altLang="en-US" sz="40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0099" y="2276872"/>
            <a:ext cx="7543801" cy="4023360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3200" dirty="0"/>
              <a:t>@</a:t>
            </a:r>
            <a:r>
              <a:rPr lang="zh-CN" altLang="en-US" sz="3200" dirty="0"/>
              <a:t>大小主语句。阐述某个人的某个特点。</a:t>
            </a:r>
            <a:endParaRPr lang="en-US" altLang="zh-CN" sz="3200" dirty="0"/>
          </a:p>
          <a:p>
            <a:pPr marL="0" indent="0">
              <a:buNone/>
            </a:pPr>
            <a:r>
              <a:rPr lang="zh-CN" altLang="en-US" sz="3200" dirty="0"/>
              <a:t>（小主语是大主语的一个部分或方面。）</a:t>
            </a:r>
            <a:endParaRPr lang="en-US" altLang="zh-CN" sz="3200" dirty="0"/>
          </a:p>
          <a:p>
            <a:pPr marL="0" indent="0">
              <a:buNone/>
            </a:pPr>
            <a:r>
              <a:rPr lang="ja-JP" altLang="en-US" sz="3200" dirty="0">
                <a:solidFill>
                  <a:srgbClr val="FF0000"/>
                </a:solidFill>
              </a:rPr>
              <a:t>が</a:t>
            </a:r>
            <a:r>
              <a:rPr lang="zh-CN" altLang="en-US" sz="3200" dirty="0">
                <a:solidFill>
                  <a:srgbClr val="FF0000"/>
                </a:solidFill>
              </a:rPr>
              <a:t>提示能力、喜恶、所有等主体</a:t>
            </a:r>
            <a:endParaRPr lang="en-US" altLang="zh-CN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sz="3200" dirty="0">
                <a:solidFill>
                  <a:srgbClr val="00B0F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@ </a:t>
            </a:r>
            <a:r>
              <a:rPr lang="ja-JP" altLang="en-US" sz="3200" dirty="0">
                <a:solidFill>
                  <a:srgbClr val="00B0F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わたし</a:t>
            </a:r>
            <a:r>
              <a:rPr lang="ja-JP" altLang="en-US" sz="3200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は</a:t>
            </a:r>
            <a:r>
              <a:rPr lang="ja-JP" altLang="en-US" sz="3200" dirty="0">
                <a:solidFill>
                  <a:srgbClr val="00B0F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ビール</a:t>
            </a:r>
            <a:r>
              <a:rPr lang="ja-JP" altLang="en-US" sz="3200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が</a:t>
            </a:r>
            <a:r>
              <a:rPr lang="ja-JP" altLang="en-US" sz="3200" dirty="0">
                <a:solidFill>
                  <a:srgbClr val="00B0F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好きです。</a:t>
            </a:r>
            <a:endParaRPr lang="en-US" altLang="ja-JP" sz="3200" dirty="0">
              <a:solidFill>
                <a:srgbClr val="00B0F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pPr marL="0" indent="0">
              <a:buNone/>
            </a:pPr>
            <a:r>
              <a:rPr lang="en-US" altLang="zh-CN" sz="3200" dirty="0">
                <a:solidFill>
                  <a:srgbClr val="00B0F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@ </a:t>
            </a:r>
            <a:r>
              <a:rPr lang="ja-JP" altLang="en-US" sz="3200" dirty="0">
                <a:solidFill>
                  <a:srgbClr val="00B0F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李さん</a:t>
            </a:r>
            <a:r>
              <a:rPr lang="ja-JP" altLang="en-US" sz="3200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は</a:t>
            </a:r>
            <a:r>
              <a:rPr lang="ja-JP" altLang="en-US" sz="3200" dirty="0">
                <a:solidFill>
                  <a:srgbClr val="00B0F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絵</a:t>
            </a:r>
            <a:r>
              <a:rPr lang="ja-JP" altLang="en-US" sz="3200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が</a:t>
            </a:r>
            <a:r>
              <a:rPr lang="ja-JP" altLang="en-US" sz="3200" dirty="0">
                <a:solidFill>
                  <a:srgbClr val="00B0F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上手です。</a:t>
            </a:r>
            <a:endParaRPr lang="en-US" altLang="ja-JP" sz="3200" dirty="0">
              <a:solidFill>
                <a:srgbClr val="00B0F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en-US" altLang="ja-JP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en-US" altLang="zh-CN" dirty="0"/>
          </a:p>
          <a:p>
            <a:endParaRPr lang="zh-CN" altLang="en-US" dirty="0"/>
          </a:p>
        </p:txBody>
      </p:sp>
      <p:sp>
        <p:nvSpPr>
          <p:cNvPr id="4" name="对话气泡: 圆角矩形 3">
            <a:extLst>
              <a:ext uri="{FF2B5EF4-FFF2-40B4-BE49-F238E27FC236}">
                <a16:creationId xmlns:a16="http://schemas.microsoft.com/office/drawing/2014/main" id="{06FF5CB5-0EAC-474C-B09C-3EA2E5FB7019}"/>
              </a:ext>
            </a:extLst>
          </p:cNvPr>
          <p:cNvSpPr/>
          <p:nvPr/>
        </p:nvSpPr>
        <p:spPr>
          <a:xfrm>
            <a:off x="1187624" y="1314798"/>
            <a:ext cx="1296144" cy="504056"/>
          </a:xfrm>
          <a:prstGeom prst="wedgeRoundRectCallout">
            <a:avLst>
              <a:gd name="adj1" fmla="val 12873"/>
              <a:gd name="adj2" fmla="val -8867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/>
              <a:t>大主语</a:t>
            </a:r>
          </a:p>
        </p:txBody>
      </p:sp>
      <p:sp>
        <p:nvSpPr>
          <p:cNvPr id="5" name="对话气泡: 圆角矩形 4">
            <a:extLst>
              <a:ext uri="{FF2B5EF4-FFF2-40B4-BE49-F238E27FC236}">
                <a16:creationId xmlns:a16="http://schemas.microsoft.com/office/drawing/2014/main" id="{AC866434-3078-4E00-8082-D678D237E369}"/>
              </a:ext>
            </a:extLst>
          </p:cNvPr>
          <p:cNvSpPr/>
          <p:nvPr/>
        </p:nvSpPr>
        <p:spPr>
          <a:xfrm>
            <a:off x="2627784" y="1314798"/>
            <a:ext cx="1296144" cy="504056"/>
          </a:xfrm>
          <a:prstGeom prst="wedgeRoundRectCallout">
            <a:avLst>
              <a:gd name="adj1" fmla="val 12873"/>
              <a:gd name="adj2" fmla="val -8867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/>
              <a:t>小主语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sz="4400" dirty="0"/>
              <a:t>2    </a:t>
            </a:r>
            <a:r>
              <a:rPr lang="ja-JP" altLang="en-US" sz="4400" dirty="0">
                <a:latin typeface="MS Mincho" panose="02020609040205080304" pitchFamily="49" charset="-128"/>
                <a:ea typeface="MS Mincho" panose="02020609040205080304" pitchFamily="49" charset="-128"/>
              </a:rPr>
              <a:t>～</a:t>
            </a:r>
            <a:r>
              <a:rPr lang="ja-JP" altLang="zh-CN" sz="4400" dirty="0">
                <a:latin typeface="MS Mincho" panose="02020609040205080304" pitchFamily="49" charset="-128"/>
                <a:ea typeface="MS Mincho" panose="02020609040205080304" pitchFamily="49" charset="-128"/>
              </a:rPr>
              <a:t>は</a:t>
            </a:r>
            <a:r>
              <a:rPr lang="ja-JP" altLang="en-US" sz="4400" dirty="0">
                <a:latin typeface="MS Mincho" panose="02020609040205080304" pitchFamily="49" charset="-128"/>
                <a:ea typeface="MS Mincho" panose="02020609040205080304" pitchFamily="49" charset="-128"/>
              </a:rPr>
              <a:t>～</a:t>
            </a:r>
            <a:r>
              <a:rPr lang="ja-JP" altLang="zh-CN" sz="4400" dirty="0">
                <a:latin typeface="MS Mincho" panose="02020609040205080304" pitchFamily="49" charset="-128"/>
                <a:ea typeface="MS Mincho" panose="02020609040205080304" pitchFamily="49" charset="-128"/>
              </a:rPr>
              <a:t>が　分かります</a:t>
            </a:r>
            <a:r>
              <a:rPr lang="en-US" altLang="zh-CN" sz="4400" dirty="0">
                <a:latin typeface="MS Mincho" panose="02020609040205080304" pitchFamily="49" charset="-128"/>
                <a:ea typeface="MS Mincho" panose="02020609040205080304" pitchFamily="49" charset="-128"/>
              </a:rPr>
              <a:t> </a:t>
            </a:r>
            <a:br>
              <a:rPr lang="en-US" altLang="zh-CN" sz="4400" dirty="0">
                <a:latin typeface="MS Mincho" panose="02020609040205080304" pitchFamily="49" charset="-128"/>
                <a:ea typeface="MS Mincho" panose="02020609040205080304" pitchFamily="49" charset="-128"/>
              </a:rPr>
            </a:br>
            <a:r>
              <a:rPr lang="en-US" altLang="zh-CN" sz="4400" dirty="0">
                <a:latin typeface="MS Mincho" panose="02020609040205080304" pitchFamily="49" charset="-128"/>
                <a:ea typeface="MS Mincho" panose="02020609040205080304" pitchFamily="49" charset="-128"/>
              </a:rPr>
              <a:t>             </a:t>
            </a:r>
            <a:r>
              <a:rPr lang="ja-JP" altLang="zh-CN" sz="4400" dirty="0">
                <a:latin typeface="MS Mincho" panose="02020609040205080304" pitchFamily="49" charset="-128"/>
                <a:ea typeface="MS Mincho" panose="02020609040205080304" pitchFamily="49" charset="-128"/>
              </a:rPr>
              <a:t>あります。</a:t>
            </a:r>
            <a:endParaRPr lang="zh-CN" altLang="en-US" sz="44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3200" dirty="0"/>
              <a:t>表示某人懂得某种语言或拥有某物。</a:t>
            </a:r>
            <a:endParaRPr lang="en-US" altLang="zh-CN" sz="3200" dirty="0"/>
          </a:p>
          <a:p>
            <a:r>
              <a:rPr lang="en-US" altLang="zh-CN" sz="3200" dirty="0">
                <a:solidFill>
                  <a:srgbClr val="00B0F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@ </a:t>
            </a:r>
            <a:r>
              <a:rPr lang="ja-JP" altLang="en-US" sz="3200" dirty="0">
                <a:solidFill>
                  <a:srgbClr val="00B0F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ミラーさん</a:t>
            </a:r>
            <a:r>
              <a:rPr lang="ja-JP" altLang="en-US" sz="32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は</a:t>
            </a:r>
            <a:r>
              <a:rPr lang="ja-JP" altLang="en-US" sz="3200" dirty="0">
                <a:solidFill>
                  <a:srgbClr val="00B0F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自動車</a:t>
            </a:r>
            <a:r>
              <a:rPr lang="ja-JP" altLang="en-US" sz="32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が</a:t>
            </a:r>
            <a:r>
              <a:rPr lang="ja-JP" altLang="en-US" sz="3200" dirty="0">
                <a:solidFill>
                  <a:srgbClr val="00B0F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あります。</a:t>
            </a:r>
            <a:endParaRPr lang="en-US" altLang="ja-JP" sz="3200" dirty="0">
              <a:solidFill>
                <a:srgbClr val="00B0F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zh-CN" sz="3200" dirty="0">
                <a:solidFill>
                  <a:srgbClr val="00B0F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@ </a:t>
            </a:r>
            <a:r>
              <a:rPr lang="ja-JP" altLang="en-US" sz="3200" dirty="0">
                <a:solidFill>
                  <a:srgbClr val="00B0F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私</a:t>
            </a:r>
            <a:r>
              <a:rPr lang="ja-JP" altLang="en-US" sz="32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は</a:t>
            </a:r>
            <a:r>
              <a:rPr lang="ja-JP" altLang="en-US" sz="3200" dirty="0">
                <a:solidFill>
                  <a:srgbClr val="00B0F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韓国語</a:t>
            </a:r>
            <a:r>
              <a:rPr lang="ja-JP" altLang="en-US" sz="32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が</a:t>
            </a:r>
            <a:r>
              <a:rPr lang="ja-JP" altLang="en-US" sz="3200" dirty="0">
                <a:solidFill>
                  <a:srgbClr val="00B0F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わかります。</a:t>
            </a:r>
            <a:endParaRPr lang="en-US" altLang="ja-JP" sz="3200" dirty="0">
              <a:solidFill>
                <a:srgbClr val="00B0F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9552" y="211994"/>
            <a:ext cx="7543800" cy="900649"/>
          </a:xfrm>
        </p:spPr>
        <p:txBody>
          <a:bodyPr/>
          <a:lstStyle/>
          <a:p>
            <a:r>
              <a:rPr lang="en-US" altLang="zh-CN" dirty="0"/>
              <a:t>3-4 </a:t>
            </a:r>
            <a:r>
              <a:rPr lang="zh-CN" altLang="en-US" dirty="0"/>
              <a:t>副词  </a:t>
            </a:r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9666771"/>
              </p:ext>
            </p:extLst>
          </p:nvPr>
        </p:nvGraphicFramePr>
        <p:xfrm>
          <a:off x="539552" y="1181533"/>
          <a:ext cx="8064897" cy="320040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7572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68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67922">
                  <a:extLst>
                    <a:ext uri="{9D8B030D-6E8A-4147-A177-3AD203B41FA5}">
                      <a16:colId xmlns:a16="http://schemas.microsoft.com/office/drawing/2014/main" val="1631867099"/>
                    </a:ext>
                  </a:extLst>
                </a:gridCol>
                <a:gridCol w="11028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8600">
                <a:tc>
                  <a:txBody>
                    <a:bodyPr/>
                    <a:lstStyle/>
                    <a:p>
                      <a:pPr algn="l"/>
                      <a:r>
                        <a:rPr lang="ja-JP" altLang="en-US" sz="2400" b="0" dirty="0"/>
                        <a:t>よく</a:t>
                      </a:r>
                      <a:endParaRPr lang="zh-CN" altLang="en-US" sz="2400" b="0" dirty="0">
                        <a:latin typeface="MS Mincho" panose="02020609040205080304" pitchFamily="49" charset="-128"/>
                        <a:ea typeface="MS Mincho" panose="02020609040205080304" pitchFamily="49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ja-JP" altLang="en-US" sz="2400" b="0" dirty="0"/>
                        <a:t>わかります</a:t>
                      </a:r>
                      <a:endParaRPr lang="zh-CN" altLang="en-US" sz="2400" b="0" dirty="0">
                        <a:latin typeface="MS Mincho" panose="02020609040205080304" pitchFamily="49" charset="-128"/>
                        <a:ea typeface="MS Mincho" panose="02020609040205080304" pitchFamily="49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b="0" dirty="0">
                        <a:latin typeface="MS Mincho" panose="02020609040205080304" pitchFamily="49" charset="-128"/>
                        <a:ea typeface="MS Mincho" panose="02020609040205080304" pitchFamily="49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b="0" dirty="0"/>
                        <a:t>90%</a:t>
                      </a:r>
                      <a:endParaRPr lang="zh-CN" altLang="en-US" sz="2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l"/>
                      <a:r>
                        <a:rPr lang="ja-JP" altLang="en-US" sz="2400" b="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とても</a:t>
                      </a:r>
                      <a:endParaRPr lang="zh-CN" altLang="en-US" sz="2400" b="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b="0" dirty="0">
                        <a:latin typeface="MS Mincho" panose="02020609040205080304" pitchFamily="49" charset="-128"/>
                        <a:ea typeface="MS Mincho" panose="02020609040205080304" pitchFamily="49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ja-JP" alt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上手です</a:t>
                      </a:r>
                      <a:endParaRPr lang="zh-CN" altLang="en-US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0" dirty="0"/>
                        <a:t>90%</a:t>
                      </a:r>
                      <a:endParaRPr lang="zh-CN" altLang="en-US" sz="2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60252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ja-JP" altLang="en-US" sz="2400" dirty="0"/>
                        <a:t>だいたい（大体）</a:t>
                      </a:r>
                      <a:endParaRPr lang="zh-CN" altLang="en-US" sz="2400" dirty="0">
                        <a:latin typeface="MS Mincho" panose="02020609040205080304" pitchFamily="49" charset="-128"/>
                        <a:ea typeface="MS Mincho" panose="02020609040205080304" pitchFamily="49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ja-JP" altLang="en-US" sz="2400" dirty="0"/>
                        <a:t>わかります</a:t>
                      </a:r>
                      <a:endParaRPr lang="zh-CN" altLang="en-US" sz="2400" dirty="0">
                        <a:latin typeface="MS Mincho" panose="02020609040205080304" pitchFamily="49" charset="-128"/>
                        <a:ea typeface="MS Mincho" panose="02020609040205080304" pitchFamily="49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zh-CN" altLang="en-US" sz="2400" dirty="0">
                        <a:latin typeface="MS Mincho" panose="02020609040205080304" pitchFamily="49" charset="-128"/>
                        <a:ea typeface="MS Mincho" panose="02020609040205080304" pitchFamily="49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/>
                        <a:t>70%</a:t>
                      </a:r>
                      <a:endParaRPr lang="zh-CN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ja-JP" altLang="en-US" sz="2400" dirty="0"/>
                        <a:t>すこし（少し）</a:t>
                      </a:r>
                      <a:endParaRPr lang="zh-CN" altLang="en-US" sz="2400" dirty="0">
                        <a:latin typeface="MS Mincho" panose="02020609040205080304" pitchFamily="49" charset="-128"/>
                        <a:ea typeface="MS Mincho" panose="02020609040205080304" pitchFamily="49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ja-JP" altLang="en-US" sz="2400" dirty="0"/>
                        <a:t>わかります</a:t>
                      </a:r>
                      <a:endParaRPr lang="zh-CN" altLang="en-US" sz="2400" dirty="0">
                        <a:latin typeface="MS Mincho" panose="02020609040205080304" pitchFamily="49" charset="-128"/>
                        <a:ea typeface="MS Mincho" panose="02020609040205080304" pitchFamily="49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zh-CN" altLang="en-US" sz="2400" dirty="0">
                        <a:latin typeface="MS Mincho" panose="02020609040205080304" pitchFamily="49" charset="-128"/>
                        <a:ea typeface="MS Mincho" panose="02020609040205080304" pitchFamily="49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/>
                        <a:t>30%</a:t>
                      </a:r>
                      <a:endParaRPr lang="zh-CN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ja-JP" altLang="en-US" sz="2400" dirty="0">
                          <a:solidFill>
                            <a:srgbClr val="FF0000"/>
                          </a:solidFill>
                        </a:rPr>
                        <a:t>あまり</a:t>
                      </a:r>
                      <a:endParaRPr lang="zh-CN" altLang="en-US" sz="2400" dirty="0">
                        <a:solidFill>
                          <a:srgbClr val="FF0000"/>
                        </a:solidFill>
                        <a:latin typeface="MS Mincho" panose="02020609040205080304" pitchFamily="49" charset="-128"/>
                        <a:ea typeface="MS Mincho" panose="02020609040205080304" pitchFamily="49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ja-JP" altLang="en-US" sz="2400" dirty="0"/>
                        <a:t>わかりません</a:t>
                      </a:r>
                      <a:endParaRPr lang="zh-CN" altLang="en-US" sz="2400" dirty="0">
                        <a:latin typeface="MS Mincho" panose="02020609040205080304" pitchFamily="49" charset="-128"/>
                        <a:ea typeface="MS Mincho" panose="02020609040205080304" pitchFamily="49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上手ではない</a:t>
                      </a:r>
                      <a:endParaRPr lang="zh-CN" altLang="en-US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/>
                        <a:t>20%</a:t>
                      </a:r>
                      <a:endParaRPr lang="zh-CN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7143">
                <a:tc>
                  <a:txBody>
                    <a:bodyPr/>
                    <a:lstStyle/>
                    <a:p>
                      <a:pPr algn="l"/>
                      <a:r>
                        <a:rPr lang="ja-JP" altLang="en-US" sz="2400" dirty="0"/>
                        <a:t>よく</a:t>
                      </a:r>
                      <a:endParaRPr lang="zh-CN" altLang="en-US" sz="2400" dirty="0">
                        <a:latin typeface="MS Mincho" panose="02020609040205080304" pitchFamily="49" charset="-128"/>
                        <a:ea typeface="MS Mincho" panose="02020609040205080304" pitchFamily="49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ja-JP" altLang="en-US" sz="2400" dirty="0"/>
                        <a:t>わかりません</a:t>
                      </a:r>
                      <a:endParaRPr lang="zh-CN" altLang="en-US" sz="2400" dirty="0">
                        <a:latin typeface="MS Mincho" panose="02020609040205080304" pitchFamily="49" charset="-128"/>
                        <a:ea typeface="MS Mincho" panose="02020609040205080304" pitchFamily="49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latin typeface="MS Mincho" panose="02020609040205080304" pitchFamily="49" charset="-128"/>
                        <a:ea typeface="MS Mincho" panose="02020609040205080304" pitchFamily="49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/>
                        <a:t>10%</a:t>
                      </a:r>
                      <a:endParaRPr lang="zh-CN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7143">
                <a:tc>
                  <a:txBody>
                    <a:bodyPr/>
                    <a:lstStyle/>
                    <a:p>
                      <a:pPr algn="l"/>
                      <a:r>
                        <a:rPr lang="ja-JP" altLang="en-US" sz="2400" dirty="0">
                          <a:solidFill>
                            <a:srgbClr val="FF0000"/>
                          </a:solidFill>
                        </a:rPr>
                        <a:t>ぜんぜん（全然）</a:t>
                      </a:r>
                      <a:endParaRPr lang="zh-CN" altLang="en-US" sz="2400" dirty="0">
                        <a:solidFill>
                          <a:srgbClr val="FF0000"/>
                        </a:solidFill>
                        <a:latin typeface="MS Mincho" panose="02020609040205080304" pitchFamily="49" charset="-128"/>
                        <a:ea typeface="MS Mincho" panose="02020609040205080304" pitchFamily="49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2400" dirty="0"/>
                        <a:t>わかりません</a:t>
                      </a:r>
                      <a:endParaRPr lang="zh-CN" altLang="en-US" sz="2400" dirty="0">
                        <a:latin typeface="MS Mincho" panose="02020609040205080304" pitchFamily="49" charset="-128"/>
                        <a:ea typeface="MS Mincho" panose="02020609040205080304" pitchFamily="49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2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上手ではない</a:t>
                      </a:r>
                      <a:endParaRPr lang="zh-CN" altLang="en-US" sz="2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sz="2400" dirty="0"/>
                        <a:t>0</a:t>
                      </a:r>
                      <a:r>
                        <a:rPr lang="ja-JP" altLang="en-US" sz="2400" dirty="0"/>
                        <a:t>％</a:t>
                      </a:r>
                      <a:endParaRPr lang="zh-CN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1692549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38128" y="4653136"/>
            <a:ext cx="8554351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dirty="0"/>
              <a:t>均表示程度</a:t>
            </a:r>
            <a:r>
              <a:rPr lang="zh-CN" altLang="en-US" sz="3200" dirty="0"/>
              <a:t>。*</a:t>
            </a:r>
            <a:r>
              <a:rPr lang="ja-JP" altLang="en-US" sz="3200" dirty="0">
                <a:latin typeface="MS Mincho" panose="02020609040205080304" pitchFamily="49" charset="-128"/>
                <a:ea typeface="MS Mincho" panose="02020609040205080304" pitchFamily="49" charset="-128"/>
              </a:rPr>
              <a:t>あまり～ません</a:t>
            </a:r>
            <a:r>
              <a:rPr lang="zh-CN" altLang="en-US" sz="3200" dirty="0">
                <a:latin typeface="MS Mincho" panose="02020609040205080304" pitchFamily="49" charset="-128"/>
                <a:ea typeface="MS Mincho" panose="02020609040205080304" pitchFamily="49" charset="-128"/>
              </a:rPr>
              <a:t>（不太</a:t>
            </a:r>
            <a:r>
              <a:rPr lang="en-US" altLang="zh-CN" sz="3200" dirty="0">
                <a:latin typeface="MS Mincho" panose="02020609040205080304" pitchFamily="49" charset="-128"/>
                <a:ea typeface="MS Mincho" panose="02020609040205080304" pitchFamily="49" charset="-128"/>
              </a:rPr>
              <a:t>……</a:t>
            </a:r>
            <a:r>
              <a:rPr lang="zh-CN" altLang="en-US" sz="3200" dirty="0">
                <a:latin typeface="MS Mincho" panose="02020609040205080304" pitchFamily="49" charset="-128"/>
                <a:ea typeface="MS Mincho" panose="02020609040205080304" pitchFamily="49" charset="-128"/>
              </a:rPr>
              <a:t>）</a:t>
            </a:r>
            <a:endParaRPr lang="en-US" altLang="ja-JP" sz="32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3200" dirty="0">
                <a:latin typeface="MS Mincho" panose="02020609040205080304" pitchFamily="49" charset="-128"/>
                <a:ea typeface="MS Mincho" panose="02020609040205080304" pitchFamily="49" charset="-128"/>
              </a:rPr>
              <a:t>ぜんぜん～ません</a:t>
            </a:r>
            <a:r>
              <a:rPr lang="zh-CN" altLang="en-US" sz="3200" dirty="0">
                <a:latin typeface="MS Mincho" panose="02020609040205080304" pitchFamily="49" charset="-128"/>
                <a:ea typeface="MS Mincho" panose="02020609040205080304" pitchFamily="49" charset="-128"/>
              </a:rPr>
              <a:t>（完全不</a:t>
            </a:r>
            <a:r>
              <a:rPr lang="en-US" altLang="zh-CN" sz="3200" dirty="0">
                <a:latin typeface="MS Mincho" panose="02020609040205080304" pitchFamily="49" charset="-128"/>
                <a:ea typeface="MS Mincho" panose="02020609040205080304" pitchFamily="49" charset="-128"/>
              </a:rPr>
              <a:t>……</a:t>
            </a:r>
            <a:r>
              <a:rPr lang="zh-CN" altLang="en-US" sz="3200" dirty="0">
                <a:latin typeface="MS Mincho" panose="02020609040205080304" pitchFamily="49" charset="-128"/>
                <a:ea typeface="MS Mincho" panose="02020609040205080304" pitchFamily="49" charset="-128"/>
              </a:rPr>
              <a:t>）。</a:t>
            </a:r>
            <a:r>
              <a:rPr lang="zh-CN" altLang="en-US" sz="3200" dirty="0">
                <a:latin typeface="+mn-ea"/>
              </a:rPr>
              <a:t>这两个副词和否定句搭配使用。</a:t>
            </a:r>
            <a:endParaRPr lang="en-US" altLang="zh-CN" sz="3200" dirty="0">
              <a:latin typeface="+mn-ea"/>
            </a:endParaRPr>
          </a:p>
          <a:p>
            <a:endParaRPr lang="zh-CN" altLang="en-US" sz="32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zh-CN" altLang="zh-CN" sz="3200" dirty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2960" y="692696"/>
            <a:ext cx="7543800" cy="900649"/>
          </a:xfrm>
        </p:spPr>
        <p:txBody>
          <a:bodyPr>
            <a:normAutofit/>
          </a:bodyPr>
          <a:lstStyle/>
          <a:p>
            <a:r>
              <a:rPr lang="en-US" altLang="zh-CN" sz="4400" dirty="0"/>
              <a:t>5 </a:t>
            </a:r>
            <a:r>
              <a:rPr lang="ja-JP" altLang="en-US" sz="4400" dirty="0">
                <a:latin typeface="MS Mincho" panose="02020609040205080304" pitchFamily="49" charset="-128"/>
                <a:ea typeface="MS Mincho" panose="02020609040205080304" pitchFamily="49" charset="-128"/>
              </a:rPr>
              <a:t>私は</a:t>
            </a:r>
            <a:r>
              <a:rPr lang="ja-JP" altLang="en-US" sz="4400" dirty="0"/>
              <a:t>　</a:t>
            </a:r>
            <a:r>
              <a:rPr lang="ja-JP" altLang="en-US" sz="4400" dirty="0">
                <a:latin typeface="MS Mincho" panose="02020609040205080304" pitchFamily="49" charset="-128"/>
                <a:ea typeface="MS Mincho" panose="02020609040205080304" pitchFamily="49" charset="-128"/>
              </a:rPr>
              <a:t>～</a:t>
            </a:r>
            <a:r>
              <a:rPr lang="ja-JP" altLang="zh-CN" sz="4400" dirty="0">
                <a:latin typeface="MS Mincho" panose="02020609040205080304" pitchFamily="49" charset="-128"/>
                <a:ea typeface="MS Mincho" panose="02020609040205080304" pitchFamily="49" charset="-128"/>
              </a:rPr>
              <a:t>が　ほしいです。</a:t>
            </a:r>
            <a:endParaRPr lang="zh-CN" altLang="en-US" sz="44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sz="2800" dirty="0"/>
              <a:t>我想要</a:t>
            </a:r>
            <a:r>
              <a:rPr lang="en-US" altLang="zh-CN" sz="2800" dirty="0"/>
              <a:t>……</a:t>
            </a:r>
            <a:r>
              <a:rPr lang="zh-CN" altLang="zh-CN" sz="2800" dirty="0"/>
              <a:t>。</a:t>
            </a:r>
            <a:r>
              <a:rPr lang="zh-CN" altLang="en-US" sz="2800" dirty="0"/>
              <a:t>表示</a:t>
            </a:r>
            <a:r>
              <a:rPr lang="zh-CN" altLang="zh-CN" sz="2800" dirty="0"/>
              <a:t>第一人称的</a:t>
            </a:r>
            <a:r>
              <a:rPr lang="zh-CN" altLang="en-US" sz="2800" dirty="0"/>
              <a:t>“</a:t>
            </a:r>
            <a:r>
              <a:rPr lang="zh-CN" altLang="zh-CN" sz="2800" dirty="0"/>
              <a:t>我</a:t>
            </a:r>
            <a:r>
              <a:rPr lang="zh-CN" altLang="en-US" sz="2800" dirty="0"/>
              <a:t>”</a:t>
            </a:r>
            <a:r>
              <a:rPr lang="zh-CN" altLang="zh-CN" sz="2800" dirty="0"/>
              <a:t>或</a:t>
            </a:r>
            <a:r>
              <a:rPr lang="zh-CN" altLang="en-US" sz="2800" dirty="0"/>
              <a:t>“</a:t>
            </a:r>
            <a:r>
              <a:rPr lang="zh-CN" altLang="zh-CN" sz="2800" dirty="0"/>
              <a:t>我们</a:t>
            </a:r>
            <a:r>
              <a:rPr lang="zh-CN" altLang="en-US" sz="2800" dirty="0"/>
              <a:t>”</a:t>
            </a:r>
            <a:r>
              <a:rPr lang="zh-CN" altLang="zh-CN" sz="2800" dirty="0"/>
              <a:t>想要什么</a:t>
            </a:r>
            <a:r>
              <a:rPr lang="zh-CN" altLang="en-US" sz="2800" dirty="0"/>
              <a:t>；</a:t>
            </a:r>
            <a:r>
              <a:rPr lang="zh-CN" altLang="zh-CN" sz="2800" dirty="0"/>
              <a:t>第三人称</a:t>
            </a:r>
            <a:r>
              <a:rPr lang="zh-CN" altLang="en-US" sz="2800" dirty="0"/>
              <a:t>不能直接用；</a:t>
            </a:r>
            <a:r>
              <a:rPr lang="zh-CN" altLang="zh-CN" sz="2800" dirty="0"/>
              <a:t>问句时可用于第二人称。</a:t>
            </a:r>
            <a:endParaRPr lang="en-US" altLang="zh-CN" sz="2800" dirty="0"/>
          </a:p>
          <a:p>
            <a:r>
              <a:rPr lang="en-US" altLang="zh-CN" sz="2800" dirty="0">
                <a:solidFill>
                  <a:srgbClr val="00B0F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@ </a:t>
            </a:r>
            <a:r>
              <a:rPr lang="ja-JP" altLang="en-US" sz="2800" dirty="0">
                <a:solidFill>
                  <a:srgbClr val="00B0F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私は　車</a:t>
            </a:r>
            <a:r>
              <a:rPr lang="ja-JP" altLang="en-US" sz="2800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が</a:t>
            </a:r>
            <a:r>
              <a:rPr lang="ja-JP" altLang="en-US" sz="2800" dirty="0">
                <a:solidFill>
                  <a:srgbClr val="00B0F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ほしいです。</a:t>
            </a:r>
            <a:endParaRPr lang="en-US" altLang="ja-JP" sz="2800" dirty="0">
              <a:solidFill>
                <a:srgbClr val="00B0F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zh-CN" sz="2800" dirty="0">
                <a:solidFill>
                  <a:srgbClr val="00B0F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@ </a:t>
            </a:r>
            <a:r>
              <a:rPr lang="ja-JP" altLang="en-US" sz="2800" dirty="0">
                <a:solidFill>
                  <a:srgbClr val="00B0F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あなたは　何</a:t>
            </a:r>
            <a:r>
              <a:rPr lang="ja-JP" altLang="en-US" sz="2800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が</a:t>
            </a:r>
            <a:r>
              <a:rPr lang="ja-JP" altLang="en-US" sz="2800" dirty="0">
                <a:solidFill>
                  <a:srgbClr val="00B0F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欲しいですか。</a:t>
            </a:r>
            <a:endParaRPr lang="en-US" altLang="ja-JP" sz="2800" dirty="0">
              <a:solidFill>
                <a:srgbClr val="00B0F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2800" dirty="0">
                <a:solidFill>
                  <a:srgbClr val="00B0F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</a:t>
            </a:r>
            <a:r>
              <a:rPr lang="en-US" altLang="ja-JP" sz="2800" dirty="0">
                <a:solidFill>
                  <a:srgbClr val="00B0F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――</a:t>
            </a:r>
            <a:r>
              <a:rPr lang="ja-JP" altLang="en-US" sz="2800" dirty="0">
                <a:solidFill>
                  <a:srgbClr val="00B0F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お金</a:t>
            </a:r>
            <a:r>
              <a:rPr lang="ja-JP" altLang="en-US" sz="2800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が</a:t>
            </a:r>
            <a:r>
              <a:rPr lang="ja-JP" altLang="en-US" sz="2800" dirty="0">
                <a:solidFill>
                  <a:srgbClr val="00B0F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欲しいです。</a:t>
            </a:r>
            <a:endParaRPr lang="en-US" altLang="ja-JP" sz="2800" dirty="0">
              <a:solidFill>
                <a:srgbClr val="00B0F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2800" dirty="0">
                <a:solidFill>
                  <a:srgbClr val="00B0F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＠　李さんは　かばん</a:t>
            </a:r>
            <a:r>
              <a:rPr lang="ja-JP" altLang="en-US" sz="2800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が</a:t>
            </a:r>
            <a:r>
              <a:rPr lang="ja-JP" altLang="en-US" sz="2800" dirty="0">
                <a:solidFill>
                  <a:srgbClr val="00B0F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ほしいです。</a:t>
            </a:r>
            <a:endParaRPr lang="en-US" altLang="ja-JP" sz="2800" dirty="0">
              <a:solidFill>
                <a:srgbClr val="00B0F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en-US" altLang="zh-CN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9BFD9035-73AA-42B8-93B3-BE2A144FB782}"/>
              </a:ext>
            </a:extLst>
          </p:cNvPr>
          <p:cNvSpPr txBox="1"/>
          <p:nvPr/>
        </p:nvSpPr>
        <p:spPr>
          <a:xfrm>
            <a:off x="7452320" y="4669685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solidFill>
                  <a:srgbClr val="FF0000"/>
                </a:solidFill>
              </a:rPr>
              <a:t>X</a:t>
            </a:r>
            <a:endParaRPr lang="zh-CN" altLang="en-US" sz="4800" b="1" dirty="0">
              <a:solidFill>
                <a:srgbClr val="FF0000"/>
              </a:solidFill>
            </a:endParaRP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4ACC8A62-BA33-4C14-AA4F-B10A99EDCAE3}"/>
              </a:ext>
            </a:extLst>
          </p:cNvPr>
          <p:cNvSpPr/>
          <p:nvPr/>
        </p:nvSpPr>
        <p:spPr>
          <a:xfrm>
            <a:off x="1547664" y="4797152"/>
            <a:ext cx="1224136" cy="57606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15010ACD-290B-408E-BEC1-2059FF985257}"/>
              </a:ext>
            </a:extLst>
          </p:cNvPr>
          <p:cNvSpPr txBox="1"/>
          <p:nvPr/>
        </p:nvSpPr>
        <p:spPr>
          <a:xfrm>
            <a:off x="4932040" y="4849996"/>
            <a:ext cx="2520280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ja-JP" altLang="en-US" sz="2800" dirty="0">
                <a:solidFill>
                  <a:srgbClr val="FF0000"/>
                </a:solidFill>
              </a:rPr>
              <a:t>欲しがっている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2BBDD51F-5F42-4704-B9CA-41F921871067}"/>
              </a:ext>
            </a:extLst>
          </p:cNvPr>
          <p:cNvSpPr/>
          <p:nvPr/>
        </p:nvSpPr>
        <p:spPr>
          <a:xfrm>
            <a:off x="323528" y="116632"/>
            <a:ext cx="381065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ja-JP" altLang="en-US" sz="48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練習しましょう</a:t>
            </a:r>
            <a:endParaRPr lang="zh-CN" altLang="en-US" sz="48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9CAB4098-45B5-4F7B-A04F-1A65FECF13DE}"/>
              </a:ext>
            </a:extLst>
          </p:cNvPr>
          <p:cNvSpPr txBox="1"/>
          <p:nvPr/>
        </p:nvSpPr>
        <p:spPr>
          <a:xfrm>
            <a:off x="287524" y="764704"/>
            <a:ext cx="856895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800" dirty="0"/>
              <a:t>1</a:t>
            </a:r>
            <a:r>
              <a:rPr lang="ja-JP" altLang="en-US" sz="2800" dirty="0"/>
              <a:t>．田中さんは　歌（　　）上手です。</a:t>
            </a:r>
            <a:endParaRPr lang="en-US" altLang="ja-JP" sz="2800" dirty="0"/>
          </a:p>
          <a:p>
            <a:r>
              <a:rPr lang="ja-JP" altLang="en-US" sz="2800" dirty="0"/>
              <a:t>　　</a:t>
            </a:r>
            <a:r>
              <a:rPr lang="ja-JP" altLang="en-US" sz="2800" dirty="0">
                <a:solidFill>
                  <a:srgbClr val="0070C0"/>
                </a:solidFill>
              </a:rPr>
              <a:t>①を　　②で　　③が　　④に</a:t>
            </a:r>
            <a:endParaRPr lang="en-US" altLang="zh-CN" sz="2800" dirty="0">
              <a:solidFill>
                <a:srgbClr val="0070C0"/>
              </a:solidFill>
            </a:endParaRPr>
          </a:p>
          <a:p>
            <a:r>
              <a:rPr lang="en-US" altLang="ja-JP" sz="2800" dirty="0"/>
              <a:t>2</a:t>
            </a:r>
            <a:r>
              <a:rPr lang="ja-JP" altLang="en-US" sz="2800" dirty="0"/>
              <a:t>．私は　英語（　　）少し　わかります。</a:t>
            </a:r>
            <a:endParaRPr lang="en-US" altLang="ja-JP" sz="2800" dirty="0"/>
          </a:p>
          <a:p>
            <a:r>
              <a:rPr lang="ja-JP" altLang="en-US" sz="2800" dirty="0"/>
              <a:t>　　</a:t>
            </a:r>
            <a:r>
              <a:rPr lang="ja-JP" altLang="en-US" sz="2800" dirty="0">
                <a:solidFill>
                  <a:srgbClr val="0070C0"/>
                </a:solidFill>
              </a:rPr>
              <a:t>①を　　②で　　③が　　④に</a:t>
            </a:r>
            <a:endParaRPr lang="en-US" altLang="zh-CN" sz="2800" dirty="0">
              <a:solidFill>
                <a:srgbClr val="0070C0"/>
              </a:solidFill>
            </a:endParaRPr>
          </a:p>
          <a:p>
            <a:r>
              <a:rPr lang="en-US" altLang="ja-JP" sz="2800" dirty="0"/>
              <a:t>3</a:t>
            </a:r>
            <a:r>
              <a:rPr lang="ja-JP" altLang="en-US" sz="2800" dirty="0"/>
              <a:t>．私は　日本語が　あまり（　　　）。</a:t>
            </a:r>
            <a:endParaRPr lang="en-US" altLang="ja-JP" sz="2800" dirty="0"/>
          </a:p>
          <a:p>
            <a:r>
              <a:rPr lang="ja-JP" altLang="en-US" sz="2800" dirty="0"/>
              <a:t>　　</a:t>
            </a:r>
            <a:r>
              <a:rPr lang="ja-JP" altLang="en-US" sz="2800" dirty="0">
                <a:solidFill>
                  <a:srgbClr val="0070C0"/>
                </a:solidFill>
              </a:rPr>
              <a:t>①すきです　　②きらいです　　</a:t>
            </a:r>
            <a:endParaRPr lang="en-US" altLang="ja-JP" sz="2800" dirty="0">
              <a:solidFill>
                <a:srgbClr val="0070C0"/>
              </a:solidFill>
            </a:endParaRPr>
          </a:p>
          <a:p>
            <a:r>
              <a:rPr lang="ja-JP" altLang="en-US" sz="2800" dirty="0">
                <a:solidFill>
                  <a:srgbClr val="0070C0"/>
                </a:solidFill>
              </a:rPr>
              <a:t>　　③わかります　　④わかりません</a:t>
            </a:r>
            <a:endParaRPr lang="en-US" altLang="zh-CN" sz="2800" dirty="0">
              <a:solidFill>
                <a:srgbClr val="0070C0"/>
              </a:solidFill>
            </a:endParaRPr>
          </a:p>
          <a:p>
            <a:r>
              <a:rPr lang="en-US" altLang="ja-JP" sz="2800" dirty="0"/>
              <a:t>4</a:t>
            </a:r>
            <a:r>
              <a:rPr lang="ja-JP" altLang="en-US" sz="2800" dirty="0"/>
              <a:t>．野球が　（　　　）わかりません。</a:t>
            </a:r>
            <a:endParaRPr lang="en-US" altLang="ja-JP" sz="2800" dirty="0"/>
          </a:p>
          <a:p>
            <a:r>
              <a:rPr lang="ja-JP" altLang="en-US" sz="2800" dirty="0"/>
              <a:t>　　</a:t>
            </a:r>
            <a:r>
              <a:rPr lang="ja-JP" altLang="en-US" sz="2800" dirty="0">
                <a:solidFill>
                  <a:srgbClr val="0070C0"/>
                </a:solidFill>
              </a:rPr>
              <a:t>①とても　　②だいたい　③すこし　　④ぜんぜん</a:t>
            </a:r>
            <a:endParaRPr lang="en-US" altLang="zh-CN" sz="2800" dirty="0">
              <a:solidFill>
                <a:srgbClr val="0070C0"/>
              </a:solidFill>
            </a:endParaRPr>
          </a:p>
          <a:p>
            <a:r>
              <a:rPr lang="en-US" altLang="ja-JP" sz="2800" dirty="0"/>
              <a:t>5</a:t>
            </a:r>
            <a:r>
              <a:rPr lang="ja-JP" altLang="en-US" sz="2800" dirty="0"/>
              <a:t>．李さんは　何（　　　）ほしいですか。</a:t>
            </a:r>
            <a:endParaRPr lang="en-US" altLang="ja-JP" sz="2800" dirty="0"/>
          </a:p>
          <a:p>
            <a:r>
              <a:rPr lang="ja-JP" altLang="en-US" sz="2800" dirty="0"/>
              <a:t>　　</a:t>
            </a:r>
            <a:r>
              <a:rPr lang="ja-JP" altLang="en-US" sz="2800" dirty="0">
                <a:solidFill>
                  <a:srgbClr val="0070C0"/>
                </a:solidFill>
              </a:rPr>
              <a:t>①を　　②で　　③が　　④に</a:t>
            </a:r>
            <a:endParaRPr lang="en-US" altLang="zh-CN" sz="2800" dirty="0">
              <a:solidFill>
                <a:srgbClr val="0070C0"/>
              </a:solidFill>
            </a:endParaRPr>
          </a:p>
          <a:p>
            <a:r>
              <a:rPr lang="en-US" altLang="ja-JP" sz="2800" dirty="0"/>
              <a:t>6</a:t>
            </a:r>
            <a:r>
              <a:rPr lang="ja-JP" altLang="en-US" sz="2800" dirty="0"/>
              <a:t>．あたらしいパソコン（　　　）ほしいですね。</a:t>
            </a:r>
            <a:endParaRPr lang="en-US" altLang="ja-JP" sz="2800" dirty="0"/>
          </a:p>
          <a:p>
            <a:r>
              <a:rPr lang="ja-JP" altLang="en-US" sz="2800" dirty="0"/>
              <a:t>　　</a:t>
            </a:r>
            <a:r>
              <a:rPr lang="ja-JP" altLang="en-US" sz="2800" dirty="0">
                <a:solidFill>
                  <a:srgbClr val="0070C0"/>
                </a:solidFill>
              </a:rPr>
              <a:t>①を　　②で　　③が　　④に</a:t>
            </a:r>
            <a:endParaRPr lang="en-US" altLang="zh-CN" sz="2800" dirty="0">
              <a:solidFill>
                <a:srgbClr val="0070C0"/>
              </a:solidFill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46CD0C2-0840-4C8B-9F12-B6775280E6BD}"/>
              </a:ext>
            </a:extLst>
          </p:cNvPr>
          <p:cNvSpPr txBox="1"/>
          <p:nvPr/>
        </p:nvSpPr>
        <p:spPr>
          <a:xfrm>
            <a:off x="3198083" y="783868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800" dirty="0">
                <a:solidFill>
                  <a:srgbClr val="FF0000"/>
                </a:solidFill>
              </a:rPr>
              <a:t>が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B7F652D-2AA7-452E-B866-6FAAF5BDE061}"/>
              </a:ext>
            </a:extLst>
          </p:cNvPr>
          <p:cNvSpPr txBox="1"/>
          <p:nvPr/>
        </p:nvSpPr>
        <p:spPr>
          <a:xfrm>
            <a:off x="2627784" y="1608610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800" dirty="0">
                <a:solidFill>
                  <a:srgbClr val="FF0000"/>
                </a:solidFill>
              </a:rPr>
              <a:t>が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" name="矩形: 圆角 5">
            <a:extLst>
              <a:ext uri="{FF2B5EF4-FFF2-40B4-BE49-F238E27FC236}">
                <a16:creationId xmlns:a16="http://schemas.microsoft.com/office/drawing/2014/main" id="{8ECD8C84-0FD6-4195-9376-BAFDB2AB40FE}"/>
              </a:ext>
            </a:extLst>
          </p:cNvPr>
          <p:cNvSpPr/>
          <p:nvPr/>
        </p:nvSpPr>
        <p:spPr>
          <a:xfrm>
            <a:off x="3198083" y="3356992"/>
            <a:ext cx="2598053" cy="43204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AF7E577C-764D-4717-BFA1-3DD588407EDB}"/>
              </a:ext>
            </a:extLst>
          </p:cNvPr>
          <p:cNvCxnSpPr/>
          <p:nvPr/>
        </p:nvCxnSpPr>
        <p:spPr>
          <a:xfrm>
            <a:off x="3419872" y="2956064"/>
            <a:ext cx="86409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标注: 线形 8">
            <a:extLst>
              <a:ext uri="{FF2B5EF4-FFF2-40B4-BE49-F238E27FC236}">
                <a16:creationId xmlns:a16="http://schemas.microsoft.com/office/drawing/2014/main" id="{879E176C-4AD6-485D-BA35-AF285B687E84}"/>
              </a:ext>
            </a:extLst>
          </p:cNvPr>
          <p:cNvSpPr/>
          <p:nvPr/>
        </p:nvSpPr>
        <p:spPr>
          <a:xfrm>
            <a:off x="5796136" y="2131830"/>
            <a:ext cx="2598053" cy="721106"/>
          </a:xfrm>
          <a:prstGeom prst="borderCallout1">
            <a:avLst>
              <a:gd name="adj1" fmla="val 17341"/>
              <a:gd name="adj2" fmla="val -903"/>
              <a:gd name="adj3" fmla="val 102637"/>
              <a:gd name="adj4" fmla="val -5788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3200" dirty="0"/>
              <a:t>あまり＋否定</a:t>
            </a:r>
            <a:endParaRPr lang="zh-CN" altLang="en-US" sz="3200" dirty="0"/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id="{B04545E9-065C-42F8-A1B8-BBBE9F756D30}"/>
              </a:ext>
            </a:extLst>
          </p:cNvPr>
          <p:cNvSpPr/>
          <p:nvPr/>
        </p:nvSpPr>
        <p:spPr>
          <a:xfrm>
            <a:off x="5948537" y="4224254"/>
            <a:ext cx="2151856" cy="43204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标注: 线形 10">
            <a:extLst>
              <a:ext uri="{FF2B5EF4-FFF2-40B4-BE49-F238E27FC236}">
                <a16:creationId xmlns:a16="http://schemas.microsoft.com/office/drawing/2014/main" id="{1F21FA09-5755-40EB-BBEB-1E79AD04779A}"/>
              </a:ext>
            </a:extLst>
          </p:cNvPr>
          <p:cNvSpPr/>
          <p:nvPr/>
        </p:nvSpPr>
        <p:spPr>
          <a:xfrm>
            <a:off x="6372200" y="3212463"/>
            <a:ext cx="2598053" cy="721106"/>
          </a:xfrm>
          <a:prstGeom prst="borderCallout1">
            <a:avLst>
              <a:gd name="adj1" fmla="val 17341"/>
              <a:gd name="adj2" fmla="val -903"/>
              <a:gd name="adj3" fmla="val 136452"/>
              <a:gd name="adj4" fmla="val -109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3200" dirty="0"/>
              <a:t>全然＋否定</a:t>
            </a:r>
            <a:endParaRPr lang="zh-CN" altLang="en-US" sz="3200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66603BC6-FE60-47F3-AE85-A928173DBCB4}"/>
              </a:ext>
            </a:extLst>
          </p:cNvPr>
          <p:cNvSpPr txBox="1"/>
          <p:nvPr/>
        </p:nvSpPr>
        <p:spPr>
          <a:xfrm>
            <a:off x="2951820" y="4600585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800" dirty="0">
                <a:solidFill>
                  <a:srgbClr val="FF0000"/>
                </a:solidFill>
              </a:rPr>
              <a:t>が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D5467D42-23E3-4E86-B22A-8F8300F40433}"/>
              </a:ext>
            </a:extLst>
          </p:cNvPr>
          <p:cNvSpPr txBox="1"/>
          <p:nvPr/>
        </p:nvSpPr>
        <p:spPr>
          <a:xfrm>
            <a:off x="3815916" y="5424820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800" dirty="0">
                <a:solidFill>
                  <a:srgbClr val="FF0000"/>
                </a:solidFill>
              </a:rPr>
              <a:t>が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87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6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9" grpId="0" animBg="1"/>
      <p:bldP spid="10" grpId="0" animBg="1"/>
      <p:bldP spid="11" grpId="0" animBg="1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2BBDD51F-5F42-4704-B9CA-41F921871067}"/>
              </a:ext>
            </a:extLst>
          </p:cNvPr>
          <p:cNvSpPr/>
          <p:nvPr/>
        </p:nvSpPr>
        <p:spPr>
          <a:xfrm>
            <a:off x="323528" y="116632"/>
            <a:ext cx="381065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ja-JP" altLang="en-US" sz="48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練習しましょう</a:t>
            </a:r>
            <a:endParaRPr lang="zh-CN" altLang="en-US" sz="48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9CAB4098-45B5-4F7B-A04F-1A65FECF13DE}"/>
              </a:ext>
            </a:extLst>
          </p:cNvPr>
          <p:cNvSpPr txBox="1"/>
          <p:nvPr/>
        </p:nvSpPr>
        <p:spPr>
          <a:xfrm>
            <a:off x="539552" y="947629"/>
            <a:ext cx="80648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800" b="1" dirty="0"/>
              <a:t>通訳してください</a:t>
            </a:r>
            <a:endParaRPr lang="en-US" altLang="ja-JP" sz="2800" b="1" dirty="0"/>
          </a:p>
          <a:p>
            <a:r>
              <a:rPr lang="en-US" altLang="ja-JP" sz="2800" b="1" dirty="0"/>
              <a:t>1</a:t>
            </a:r>
            <a:r>
              <a:rPr lang="ja-JP" altLang="en-US" sz="2800" b="1" dirty="0"/>
              <a:t>．わたしは　</a:t>
            </a:r>
            <a:r>
              <a:rPr lang="ja-JP" altLang="en-US" sz="2800" b="1" dirty="0">
                <a:solidFill>
                  <a:srgbClr val="FF0000"/>
                </a:solidFill>
              </a:rPr>
              <a:t>よく</a:t>
            </a:r>
            <a:r>
              <a:rPr lang="ja-JP" altLang="en-US" sz="2800" b="1" dirty="0"/>
              <a:t>　図書館へ行きます。</a:t>
            </a:r>
            <a:endParaRPr lang="en-US" altLang="ja-JP" sz="2800" b="1" dirty="0"/>
          </a:p>
          <a:p>
            <a:r>
              <a:rPr lang="ja-JP" altLang="en-US" sz="2800" b="1" dirty="0"/>
              <a:t>　　　</a:t>
            </a:r>
            <a:r>
              <a:rPr lang="zh-CN" altLang="en-US" sz="2800" b="1" dirty="0">
                <a:solidFill>
                  <a:srgbClr val="0070C0"/>
                </a:solidFill>
              </a:rPr>
              <a:t>我</a:t>
            </a:r>
            <a:r>
              <a:rPr lang="zh-CN" altLang="en-US" sz="2800" b="1" dirty="0">
                <a:solidFill>
                  <a:srgbClr val="FF0000"/>
                </a:solidFill>
              </a:rPr>
              <a:t>经常</a:t>
            </a:r>
            <a:r>
              <a:rPr lang="zh-CN" altLang="en-US" sz="2800" b="1" dirty="0">
                <a:solidFill>
                  <a:srgbClr val="0070C0"/>
                </a:solidFill>
              </a:rPr>
              <a:t>去图书馆。</a:t>
            </a:r>
            <a:endParaRPr lang="en-US" altLang="zh-CN" sz="2800" b="1" dirty="0">
              <a:solidFill>
                <a:srgbClr val="0070C0"/>
              </a:solidFill>
            </a:endParaRPr>
          </a:p>
          <a:p>
            <a:endParaRPr lang="en-US" altLang="ja-JP" sz="2800" b="1" dirty="0">
              <a:solidFill>
                <a:srgbClr val="0070C0"/>
              </a:solidFill>
            </a:endParaRPr>
          </a:p>
          <a:p>
            <a:r>
              <a:rPr lang="en-US" altLang="ja-JP" sz="2800" b="1" dirty="0"/>
              <a:t>2</a:t>
            </a:r>
            <a:r>
              <a:rPr lang="ja-JP" altLang="en-US" sz="2800" b="1" dirty="0"/>
              <a:t>．刺身は　</a:t>
            </a:r>
            <a:r>
              <a:rPr lang="ja-JP" altLang="en-US" sz="2800" b="1" dirty="0">
                <a:solidFill>
                  <a:srgbClr val="FF0000"/>
                </a:solidFill>
              </a:rPr>
              <a:t>ぜんぜん</a:t>
            </a:r>
            <a:r>
              <a:rPr lang="ja-JP" altLang="en-US" sz="2800" b="1" dirty="0"/>
              <a:t>　好きじゃありません。</a:t>
            </a:r>
            <a:endParaRPr lang="en-US" altLang="ja-JP" sz="2800" b="1" dirty="0"/>
          </a:p>
          <a:p>
            <a:r>
              <a:rPr lang="en-US" altLang="ja-JP" sz="2800" b="1" dirty="0"/>
              <a:t>         </a:t>
            </a:r>
            <a:r>
              <a:rPr lang="zh-CN" altLang="en-US" sz="2800" b="1" dirty="0">
                <a:solidFill>
                  <a:srgbClr val="0070C0"/>
                </a:solidFill>
              </a:rPr>
              <a:t>我</a:t>
            </a:r>
            <a:r>
              <a:rPr lang="zh-CN" altLang="en-US" sz="2800" b="1" dirty="0">
                <a:solidFill>
                  <a:srgbClr val="FF0000"/>
                </a:solidFill>
              </a:rPr>
              <a:t>一点都不</a:t>
            </a:r>
            <a:r>
              <a:rPr lang="zh-CN" altLang="en-US" sz="2800" b="1" dirty="0">
                <a:solidFill>
                  <a:srgbClr val="0070C0"/>
                </a:solidFill>
              </a:rPr>
              <a:t>喜欢刺身。</a:t>
            </a:r>
            <a:endParaRPr lang="en-US" altLang="zh-CN" sz="2800" b="1" dirty="0">
              <a:solidFill>
                <a:srgbClr val="0070C0"/>
              </a:solidFill>
            </a:endParaRPr>
          </a:p>
          <a:p>
            <a:endParaRPr lang="en-US" altLang="ja-JP" sz="2800" b="1" dirty="0">
              <a:solidFill>
                <a:srgbClr val="0070C0"/>
              </a:solidFill>
            </a:endParaRPr>
          </a:p>
          <a:p>
            <a:r>
              <a:rPr lang="en-US" altLang="ja-JP" sz="2800" b="1" dirty="0"/>
              <a:t>3</a:t>
            </a:r>
            <a:r>
              <a:rPr lang="ja-JP" altLang="en-US" sz="2800" b="1" dirty="0"/>
              <a:t>．李さんは　野球が　</a:t>
            </a:r>
            <a:r>
              <a:rPr lang="ja-JP" altLang="en-US" sz="2800" b="1" dirty="0">
                <a:solidFill>
                  <a:srgbClr val="FF0000"/>
                </a:solidFill>
              </a:rPr>
              <a:t>とても</a:t>
            </a:r>
            <a:r>
              <a:rPr lang="ja-JP" altLang="en-US" sz="2800" b="1" dirty="0"/>
              <a:t>上手です。</a:t>
            </a:r>
            <a:endParaRPr lang="en-US" altLang="ja-JP" sz="2800" b="1" dirty="0"/>
          </a:p>
          <a:p>
            <a:r>
              <a:rPr lang="en-US" altLang="zh-CN" sz="2800" b="1" dirty="0"/>
              <a:t>         </a:t>
            </a:r>
            <a:r>
              <a:rPr lang="zh-CN" altLang="en-US" sz="2800" b="1" dirty="0">
                <a:solidFill>
                  <a:srgbClr val="0070C0"/>
                </a:solidFill>
              </a:rPr>
              <a:t>小李</a:t>
            </a:r>
            <a:r>
              <a:rPr lang="zh-CN" altLang="en-US" sz="2800" b="1" dirty="0">
                <a:solidFill>
                  <a:srgbClr val="FF0000"/>
                </a:solidFill>
              </a:rPr>
              <a:t>很</a:t>
            </a:r>
            <a:r>
              <a:rPr lang="zh-CN" altLang="en-US" sz="2800" b="1" dirty="0">
                <a:solidFill>
                  <a:srgbClr val="0070C0"/>
                </a:solidFill>
              </a:rPr>
              <a:t>擅长打棒球。</a:t>
            </a:r>
            <a:endParaRPr lang="en-US" altLang="zh-CN" sz="2800" b="1" dirty="0">
              <a:solidFill>
                <a:srgbClr val="0070C0"/>
              </a:solidFill>
            </a:endParaRPr>
          </a:p>
          <a:p>
            <a:endParaRPr lang="en-US" altLang="zh-CN" sz="2800" b="1" dirty="0">
              <a:solidFill>
                <a:srgbClr val="0070C0"/>
              </a:solidFill>
            </a:endParaRPr>
          </a:p>
          <a:p>
            <a:r>
              <a:rPr lang="en-US" altLang="ja-JP" sz="2800" b="1" dirty="0"/>
              <a:t>4</a:t>
            </a:r>
            <a:r>
              <a:rPr lang="ja-JP" altLang="en-US" sz="2800" b="1" dirty="0"/>
              <a:t>．お金が　</a:t>
            </a:r>
            <a:r>
              <a:rPr lang="ja-JP" altLang="en-US" sz="2800" b="1" dirty="0">
                <a:solidFill>
                  <a:srgbClr val="FF0000"/>
                </a:solidFill>
              </a:rPr>
              <a:t>少し</a:t>
            </a:r>
            <a:r>
              <a:rPr lang="ja-JP" altLang="en-US" sz="2800" b="1" dirty="0"/>
              <a:t>あります。</a:t>
            </a:r>
            <a:endParaRPr lang="en-US" altLang="ja-JP" sz="2800" b="1" dirty="0"/>
          </a:p>
          <a:p>
            <a:r>
              <a:rPr lang="ja-JP" altLang="en-US" sz="2800" b="1" dirty="0"/>
              <a:t>　　　</a:t>
            </a:r>
            <a:r>
              <a:rPr lang="zh-CN" altLang="en-US" sz="2800" b="1" dirty="0">
                <a:solidFill>
                  <a:srgbClr val="0070C0"/>
                </a:solidFill>
              </a:rPr>
              <a:t>我有</a:t>
            </a:r>
            <a:r>
              <a:rPr lang="zh-CN" altLang="en-US" sz="2800" b="1" dirty="0">
                <a:solidFill>
                  <a:srgbClr val="FF0000"/>
                </a:solidFill>
              </a:rPr>
              <a:t>一点</a:t>
            </a:r>
            <a:r>
              <a:rPr lang="zh-CN" altLang="en-US" sz="2800" b="1" dirty="0">
                <a:solidFill>
                  <a:srgbClr val="0070C0"/>
                </a:solidFill>
              </a:rPr>
              <a:t>（很少）钱。</a:t>
            </a:r>
            <a:endParaRPr lang="en-US" altLang="zh-CN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708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2BBDD51F-5F42-4704-B9CA-41F921871067}"/>
              </a:ext>
            </a:extLst>
          </p:cNvPr>
          <p:cNvSpPr/>
          <p:nvPr/>
        </p:nvSpPr>
        <p:spPr>
          <a:xfrm>
            <a:off x="323528" y="116632"/>
            <a:ext cx="381065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ja-JP" altLang="en-US" sz="48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練習しましょう</a:t>
            </a:r>
            <a:endParaRPr lang="zh-CN" altLang="en-US" sz="48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9CAB4098-45B5-4F7B-A04F-1A65FECF13DE}"/>
              </a:ext>
            </a:extLst>
          </p:cNvPr>
          <p:cNvSpPr txBox="1"/>
          <p:nvPr/>
        </p:nvSpPr>
        <p:spPr>
          <a:xfrm>
            <a:off x="467544" y="1014006"/>
            <a:ext cx="806489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800" dirty="0"/>
              <a:t>通訳してください</a:t>
            </a:r>
            <a:endParaRPr lang="en-US" altLang="ja-JP" sz="2800" dirty="0"/>
          </a:p>
          <a:p>
            <a:r>
              <a:rPr lang="en-US" altLang="ja-JP" sz="2800" b="1" dirty="0"/>
              <a:t>1</a:t>
            </a:r>
            <a:r>
              <a:rPr lang="ja-JP" altLang="en-US" sz="2800" b="1" dirty="0"/>
              <a:t>．</a:t>
            </a:r>
            <a:r>
              <a:rPr lang="zh-CN" altLang="en-US" sz="2800" b="1" dirty="0"/>
              <a:t>我</a:t>
            </a:r>
            <a:r>
              <a:rPr lang="zh-CN" altLang="en-US" sz="2800" b="1" dirty="0">
                <a:solidFill>
                  <a:srgbClr val="FF0000"/>
                </a:solidFill>
              </a:rPr>
              <a:t>经常</a:t>
            </a:r>
            <a:r>
              <a:rPr lang="zh-CN" altLang="en-US" sz="2800" b="1" dirty="0"/>
              <a:t>吃拉面。</a:t>
            </a:r>
            <a:endParaRPr lang="en-US" altLang="ja-JP" sz="2800" b="1" dirty="0"/>
          </a:p>
          <a:p>
            <a:r>
              <a:rPr lang="ja-JP" altLang="en-US" sz="2800" b="1" dirty="0"/>
              <a:t>    </a:t>
            </a:r>
            <a:r>
              <a:rPr lang="ja-JP" altLang="en-US" sz="2800" b="1" dirty="0">
                <a:solidFill>
                  <a:srgbClr val="0070C0"/>
                </a:solidFill>
              </a:rPr>
              <a:t>わたしは　</a:t>
            </a:r>
            <a:r>
              <a:rPr lang="ja-JP" altLang="en-US" sz="2800" b="1" dirty="0">
                <a:solidFill>
                  <a:srgbClr val="FF0000"/>
                </a:solidFill>
              </a:rPr>
              <a:t>よく</a:t>
            </a:r>
            <a:r>
              <a:rPr lang="ja-JP" altLang="en-US" sz="2800" b="1" dirty="0">
                <a:solidFill>
                  <a:srgbClr val="0070C0"/>
                </a:solidFill>
              </a:rPr>
              <a:t>　ラーメンを食べます。</a:t>
            </a:r>
            <a:endParaRPr lang="en-US" altLang="ja-JP" sz="2800" b="1" dirty="0">
              <a:solidFill>
                <a:srgbClr val="0070C0"/>
              </a:solidFill>
            </a:endParaRPr>
          </a:p>
          <a:p>
            <a:endParaRPr lang="en-US" altLang="ja-JP" sz="2800" b="1" dirty="0"/>
          </a:p>
          <a:p>
            <a:r>
              <a:rPr lang="en-US" altLang="ja-JP" sz="2800" b="1" dirty="0"/>
              <a:t>2</a:t>
            </a:r>
            <a:r>
              <a:rPr lang="ja-JP" altLang="en-US" sz="2800" b="1" dirty="0"/>
              <a:t>．</a:t>
            </a:r>
            <a:r>
              <a:rPr lang="zh-CN" altLang="en-US" sz="2800" b="1" dirty="0"/>
              <a:t>教室</a:t>
            </a:r>
            <a:r>
              <a:rPr lang="zh-CN" altLang="en-US" sz="2800" b="1" dirty="0">
                <a:solidFill>
                  <a:srgbClr val="FF0000"/>
                </a:solidFill>
              </a:rPr>
              <a:t>一点都不</a:t>
            </a:r>
            <a:r>
              <a:rPr lang="zh-CN" altLang="en-US" sz="2800" b="1" dirty="0"/>
              <a:t>安静。</a:t>
            </a:r>
            <a:endParaRPr lang="en-US" altLang="ja-JP" sz="2800" b="1" dirty="0"/>
          </a:p>
          <a:p>
            <a:r>
              <a:rPr lang="ja-JP" altLang="en-US" sz="2800" b="1" dirty="0"/>
              <a:t>    </a:t>
            </a:r>
            <a:r>
              <a:rPr lang="ja-JP" altLang="en-US" sz="2800" b="1" dirty="0">
                <a:solidFill>
                  <a:srgbClr val="0070C0"/>
                </a:solidFill>
              </a:rPr>
              <a:t>教室は　</a:t>
            </a:r>
            <a:r>
              <a:rPr lang="ja-JP" altLang="en-US" sz="2800" b="1" dirty="0">
                <a:solidFill>
                  <a:srgbClr val="FF0000"/>
                </a:solidFill>
              </a:rPr>
              <a:t>ぜんぜん</a:t>
            </a:r>
            <a:r>
              <a:rPr lang="ja-JP" altLang="en-US" sz="2800" b="1" dirty="0">
                <a:solidFill>
                  <a:srgbClr val="0070C0"/>
                </a:solidFill>
              </a:rPr>
              <a:t>　静かじゃありません。</a:t>
            </a:r>
            <a:endParaRPr lang="en-US" altLang="ja-JP" sz="2800" b="1" dirty="0">
              <a:solidFill>
                <a:srgbClr val="0070C0"/>
              </a:solidFill>
            </a:endParaRPr>
          </a:p>
          <a:p>
            <a:endParaRPr lang="en-US" altLang="ja-JP" sz="2800" b="1" dirty="0">
              <a:solidFill>
                <a:srgbClr val="0070C0"/>
              </a:solidFill>
            </a:endParaRPr>
          </a:p>
          <a:p>
            <a:r>
              <a:rPr lang="en-US" altLang="ja-JP" sz="2800" b="1" dirty="0"/>
              <a:t>3</a:t>
            </a:r>
            <a:r>
              <a:rPr lang="ja-JP" altLang="en-US" sz="2800" b="1" dirty="0"/>
              <a:t>．</a:t>
            </a:r>
            <a:r>
              <a:rPr lang="zh-CN" altLang="en-US" sz="2800" b="1" dirty="0"/>
              <a:t>小李</a:t>
            </a:r>
            <a:r>
              <a:rPr lang="zh-CN" altLang="en-US" sz="2800" b="1" dirty="0">
                <a:solidFill>
                  <a:srgbClr val="FF0000"/>
                </a:solidFill>
              </a:rPr>
              <a:t>很</a:t>
            </a:r>
            <a:r>
              <a:rPr lang="zh-CN" altLang="en-US" sz="2800" b="1" dirty="0"/>
              <a:t>擅长英语。</a:t>
            </a:r>
            <a:endParaRPr lang="en-US" altLang="zh-CN" sz="2800" b="1" dirty="0"/>
          </a:p>
          <a:p>
            <a:r>
              <a:rPr lang="ja-JP" altLang="en-US" sz="2800" b="1" dirty="0"/>
              <a:t>    </a:t>
            </a:r>
            <a:r>
              <a:rPr lang="ja-JP" altLang="en-US" sz="2800" b="1" dirty="0">
                <a:solidFill>
                  <a:srgbClr val="0070C0"/>
                </a:solidFill>
              </a:rPr>
              <a:t>李さんは　英語が</a:t>
            </a:r>
            <a:r>
              <a:rPr lang="ja-JP" altLang="en-US" sz="2800" b="1" dirty="0">
                <a:solidFill>
                  <a:srgbClr val="FF0000"/>
                </a:solidFill>
              </a:rPr>
              <a:t>とても</a:t>
            </a:r>
            <a:r>
              <a:rPr lang="ja-JP" altLang="en-US" sz="2800" b="1" dirty="0">
                <a:solidFill>
                  <a:srgbClr val="0070C0"/>
                </a:solidFill>
              </a:rPr>
              <a:t>上手です。</a:t>
            </a:r>
            <a:endParaRPr lang="en-US" altLang="ja-JP" sz="2800" b="1" dirty="0">
              <a:solidFill>
                <a:srgbClr val="0070C0"/>
              </a:solidFill>
            </a:endParaRPr>
          </a:p>
          <a:p>
            <a:endParaRPr lang="en-US" altLang="ja-JP" sz="2800" b="1" dirty="0"/>
          </a:p>
          <a:p>
            <a:r>
              <a:rPr lang="en-US" altLang="ja-JP" sz="2800" b="1" dirty="0"/>
              <a:t>4</a:t>
            </a:r>
            <a:r>
              <a:rPr lang="ja-JP" altLang="en-US" sz="2800" b="1" dirty="0"/>
              <a:t>．</a:t>
            </a:r>
            <a:r>
              <a:rPr lang="zh-CN" altLang="en-US" sz="2800" b="1" dirty="0"/>
              <a:t>我</a:t>
            </a:r>
            <a:r>
              <a:rPr lang="zh-CN" altLang="en-US" sz="2800" b="1" dirty="0">
                <a:solidFill>
                  <a:srgbClr val="FF0000"/>
                </a:solidFill>
              </a:rPr>
              <a:t>想要</a:t>
            </a:r>
            <a:r>
              <a:rPr lang="zh-CN" altLang="en-US" sz="2800" b="1" dirty="0"/>
              <a:t>一本日语字典。</a:t>
            </a:r>
            <a:endParaRPr lang="en-US" altLang="zh-CN" sz="2800" b="1" dirty="0"/>
          </a:p>
          <a:p>
            <a:r>
              <a:rPr lang="ja-JP" altLang="en-US" sz="2800" b="1" dirty="0"/>
              <a:t>    </a:t>
            </a:r>
            <a:r>
              <a:rPr lang="ja-JP" altLang="en-US" sz="2800" b="1" dirty="0">
                <a:solidFill>
                  <a:srgbClr val="0070C0"/>
                </a:solidFill>
              </a:rPr>
              <a:t>私は　日本語の辞書が　</a:t>
            </a:r>
            <a:r>
              <a:rPr lang="ja-JP" altLang="en-US" sz="2800" b="1" dirty="0">
                <a:solidFill>
                  <a:srgbClr val="FF0000"/>
                </a:solidFill>
              </a:rPr>
              <a:t>ほしい</a:t>
            </a:r>
            <a:r>
              <a:rPr lang="ja-JP" altLang="en-US" sz="2800" b="1" dirty="0">
                <a:solidFill>
                  <a:srgbClr val="0070C0"/>
                </a:solidFill>
              </a:rPr>
              <a:t>です。</a:t>
            </a:r>
            <a:endParaRPr lang="en-US" altLang="ja-JP" sz="2800" b="1" dirty="0">
              <a:solidFill>
                <a:srgbClr val="0070C0"/>
              </a:solidFill>
            </a:endParaRPr>
          </a:p>
          <a:p>
            <a:r>
              <a:rPr lang="ja-JP" altLang="en-US" sz="2800" dirty="0"/>
              <a:t>　　　</a:t>
            </a:r>
            <a:endParaRPr lang="en-US" altLang="zh-CN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347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6 </a:t>
            </a:r>
            <a:r>
              <a:rPr lang="ja-JP" altLang="zh-CN" dirty="0">
                <a:latin typeface="华文楷体" panose="02010600040101010101" pitchFamily="2" charset="-122"/>
                <a:ea typeface="华文楷体" panose="02010600040101010101" pitchFamily="2" charset="-122"/>
              </a:rPr>
              <a:t>动词</a:t>
            </a:r>
            <a:r>
              <a:rPr lang="ja-JP" altLang="zh-CN" dirty="0">
                <a:latin typeface="MS Mincho" panose="02020609040205080304" pitchFamily="49" charset="-128"/>
                <a:ea typeface="MS Mincho" panose="02020609040205080304" pitchFamily="49" charset="-128"/>
              </a:rPr>
              <a:t>ます</a:t>
            </a:r>
            <a:r>
              <a:rPr lang="ja-JP" altLang="zh-CN" dirty="0">
                <a:latin typeface="华文楷体" panose="02010600040101010101" pitchFamily="2" charset="-122"/>
                <a:ea typeface="华文楷体" panose="02010600040101010101" pitchFamily="2" charset="-122"/>
              </a:rPr>
              <a:t>形</a:t>
            </a:r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至此为止所学的动词均是以「</a:t>
            </a:r>
            <a:r>
              <a:rPr lang="ja-JP" altLang="zh-CN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ます</a:t>
            </a:r>
            <a:r>
              <a:rPr lang="ja-JP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」结尾的形式，「动词</a:t>
            </a:r>
            <a:r>
              <a:rPr lang="ja-JP" altLang="zh-CN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ます</a:t>
            </a:r>
            <a:r>
              <a:rPr lang="ja-JP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形」就是「</a:t>
            </a:r>
            <a:r>
              <a:rPr lang="ja-JP" altLang="zh-CN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行き</a:t>
            </a:r>
            <a:r>
              <a:rPr lang="ja-JP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」。部分动词的「</a:t>
            </a:r>
            <a:r>
              <a:rPr lang="ja-JP" altLang="zh-CN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ます形</a:t>
            </a:r>
            <a:r>
              <a:rPr lang="ja-JP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」可视作名词使用。</a:t>
            </a:r>
            <a:endParaRPr lang="en-US" altLang="ja-JP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r>
              <a:rPr lang="ja-JP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休みます　　勉強します　　掃除します</a:t>
            </a:r>
            <a:endParaRPr lang="en-US" altLang="ja-JP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r>
              <a:rPr lang="ja-JP" altLang="en-US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休み　　　　勉強　　　　　掃除</a:t>
            </a:r>
            <a:endParaRPr lang="zh-CN" altLang="zh-CN" sz="28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26E0B873-BC42-4047-859D-270988917B34}"/>
              </a:ext>
            </a:extLst>
          </p:cNvPr>
          <p:cNvSpPr/>
          <p:nvPr/>
        </p:nvSpPr>
        <p:spPr>
          <a:xfrm>
            <a:off x="539552" y="3140968"/>
            <a:ext cx="7056784" cy="1152128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EAD283B-7575-42CE-B68A-9C686B8A87F7}"/>
              </a:ext>
            </a:extLst>
          </p:cNvPr>
          <p:cNvSpPr txBox="1"/>
          <p:nvPr/>
        </p:nvSpPr>
        <p:spPr>
          <a:xfrm>
            <a:off x="549176" y="332656"/>
            <a:ext cx="2510656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ja-JP" altLang="en-US" sz="3200" dirty="0"/>
              <a:t>習います</a:t>
            </a:r>
            <a:endParaRPr lang="en-US" altLang="ja-JP" sz="3200" dirty="0"/>
          </a:p>
          <a:p>
            <a:pPr>
              <a:lnSpc>
                <a:spcPct val="150000"/>
              </a:lnSpc>
            </a:pPr>
            <a:r>
              <a:rPr lang="ja-JP" altLang="en-US" sz="3200" dirty="0"/>
              <a:t>疲れます</a:t>
            </a:r>
            <a:endParaRPr lang="en-US" altLang="ja-JP" sz="3200" dirty="0"/>
          </a:p>
          <a:p>
            <a:pPr>
              <a:lnSpc>
                <a:spcPct val="150000"/>
              </a:lnSpc>
            </a:pPr>
            <a:r>
              <a:rPr lang="ja-JP" altLang="en-US" sz="3200" dirty="0"/>
              <a:t>食べます</a:t>
            </a:r>
            <a:endParaRPr lang="en-US" altLang="ja-JP" sz="3200" dirty="0"/>
          </a:p>
          <a:p>
            <a:pPr>
              <a:lnSpc>
                <a:spcPct val="150000"/>
              </a:lnSpc>
            </a:pPr>
            <a:r>
              <a:rPr lang="ja-JP" altLang="en-US" sz="3200" dirty="0"/>
              <a:t>飲みます</a:t>
            </a:r>
            <a:endParaRPr lang="en-US" altLang="ja-JP" sz="3200" dirty="0"/>
          </a:p>
          <a:p>
            <a:pPr>
              <a:lnSpc>
                <a:spcPct val="150000"/>
              </a:lnSpc>
            </a:pPr>
            <a:r>
              <a:rPr lang="ja-JP" altLang="en-US" sz="3200" dirty="0"/>
              <a:t>見ます</a:t>
            </a:r>
            <a:endParaRPr lang="en-US" altLang="ja-JP" sz="3200" dirty="0"/>
          </a:p>
          <a:p>
            <a:pPr>
              <a:lnSpc>
                <a:spcPct val="150000"/>
              </a:lnSpc>
            </a:pPr>
            <a:r>
              <a:rPr lang="ja-JP" altLang="en-US" sz="3200" dirty="0"/>
              <a:t>行きます</a:t>
            </a:r>
            <a:endParaRPr lang="en-US" altLang="ja-JP" sz="3200" dirty="0"/>
          </a:p>
          <a:p>
            <a:pPr>
              <a:lnSpc>
                <a:spcPct val="150000"/>
              </a:lnSpc>
            </a:pPr>
            <a:r>
              <a:rPr lang="ja-JP" altLang="en-US" sz="3200" dirty="0"/>
              <a:t>来ます</a:t>
            </a:r>
            <a:endParaRPr lang="en-US" altLang="ja-JP" sz="3200" dirty="0"/>
          </a:p>
          <a:p>
            <a:pPr>
              <a:lnSpc>
                <a:spcPct val="150000"/>
              </a:lnSpc>
            </a:pPr>
            <a:r>
              <a:rPr lang="ja-JP" altLang="en-US" sz="3200" dirty="0"/>
              <a:t>帰ります</a:t>
            </a:r>
            <a:endParaRPr lang="en-US" altLang="ja-JP" sz="3200" dirty="0"/>
          </a:p>
          <a:p>
            <a:endParaRPr lang="en-US" altLang="ja-JP" sz="2400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BA36A6A9-6404-4197-A645-8AD1DDAED76C}"/>
              </a:ext>
            </a:extLst>
          </p:cNvPr>
          <p:cNvSpPr txBox="1"/>
          <p:nvPr/>
        </p:nvSpPr>
        <p:spPr>
          <a:xfrm>
            <a:off x="4427984" y="332656"/>
            <a:ext cx="2510656" cy="5917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ja-JP" altLang="en-US" sz="3200" dirty="0"/>
              <a:t>分かります</a:t>
            </a:r>
            <a:endParaRPr lang="en-US" altLang="ja-JP" sz="3200" dirty="0"/>
          </a:p>
          <a:p>
            <a:pPr>
              <a:lnSpc>
                <a:spcPct val="150000"/>
              </a:lnSpc>
            </a:pPr>
            <a:r>
              <a:rPr lang="ja-JP" altLang="en-US" sz="3200" dirty="0"/>
              <a:t>します</a:t>
            </a:r>
            <a:endParaRPr lang="en-US" altLang="ja-JP" sz="3200" dirty="0"/>
          </a:p>
          <a:p>
            <a:pPr>
              <a:lnSpc>
                <a:spcPct val="150000"/>
              </a:lnSpc>
            </a:pPr>
            <a:r>
              <a:rPr lang="ja-JP" altLang="en-US" sz="3200" dirty="0"/>
              <a:t>書きます</a:t>
            </a:r>
            <a:endParaRPr lang="en-US" altLang="ja-JP" sz="3200" dirty="0"/>
          </a:p>
          <a:p>
            <a:pPr>
              <a:lnSpc>
                <a:spcPct val="150000"/>
              </a:lnSpc>
            </a:pPr>
            <a:r>
              <a:rPr lang="ja-JP" altLang="en-US" sz="3200" dirty="0"/>
              <a:t>読みます</a:t>
            </a:r>
            <a:endParaRPr lang="en-US" altLang="ja-JP" sz="3200" dirty="0"/>
          </a:p>
          <a:p>
            <a:pPr>
              <a:lnSpc>
                <a:spcPct val="150000"/>
              </a:lnSpc>
            </a:pPr>
            <a:r>
              <a:rPr lang="ja-JP" altLang="en-US" sz="3200" dirty="0"/>
              <a:t>作ります</a:t>
            </a:r>
            <a:endParaRPr lang="en-US" altLang="ja-JP" sz="3200" dirty="0"/>
          </a:p>
          <a:p>
            <a:pPr>
              <a:lnSpc>
                <a:spcPct val="150000"/>
              </a:lnSpc>
            </a:pPr>
            <a:r>
              <a:rPr lang="ja-JP" altLang="en-US" sz="3200" dirty="0"/>
              <a:t>休みます</a:t>
            </a:r>
            <a:endParaRPr lang="en-US" altLang="ja-JP" sz="3200" dirty="0"/>
          </a:p>
          <a:p>
            <a:pPr>
              <a:lnSpc>
                <a:spcPct val="150000"/>
              </a:lnSpc>
            </a:pPr>
            <a:r>
              <a:rPr lang="ja-JP" altLang="en-US" sz="3200" dirty="0"/>
              <a:t>寝ます</a:t>
            </a:r>
            <a:endParaRPr lang="en-US" altLang="ja-JP" sz="3200" dirty="0"/>
          </a:p>
          <a:p>
            <a:pPr>
              <a:lnSpc>
                <a:spcPct val="150000"/>
              </a:lnSpc>
            </a:pPr>
            <a:r>
              <a:rPr lang="ja-JP" altLang="en-US" sz="3200" dirty="0"/>
              <a:t>勉強します</a:t>
            </a:r>
            <a:endParaRPr lang="en-US" altLang="ja-JP" sz="3200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C661F56-87EB-43CA-B283-27625867512B}"/>
              </a:ext>
            </a:extLst>
          </p:cNvPr>
          <p:cNvSpPr/>
          <p:nvPr/>
        </p:nvSpPr>
        <p:spPr>
          <a:xfrm>
            <a:off x="1450988" y="476672"/>
            <a:ext cx="1032780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8CFCDE7-9D88-4422-8BF8-35A32D959ED5}"/>
              </a:ext>
            </a:extLst>
          </p:cNvPr>
          <p:cNvSpPr/>
          <p:nvPr/>
        </p:nvSpPr>
        <p:spPr>
          <a:xfrm>
            <a:off x="1048024" y="4927116"/>
            <a:ext cx="864096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BB65EAF1-D860-4014-ABA8-1CDB39765DA5}"/>
              </a:ext>
            </a:extLst>
          </p:cNvPr>
          <p:cNvSpPr/>
          <p:nvPr/>
        </p:nvSpPr>
        <p:spPr>
          <a:xfrm>
            <a:off x="1450988" y="2060848"/>
            <a:ext cx="864096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F81CF454-769F-4D48-A48E-DC1754849409}"/>
              </a:ext>
            </a:extLst>
          </p:cNvPr>
          <p:cNvSpPr/>
          <p:nvPr/>
        </p:nvSpPr>
        <p:spPr>
          <a:xfrm>
            <a:off x="1450988" y="2787294"/>
            <a:ext cx="864096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B19BC91D-5228-419B-936C-E683AAD22EB7}"/>
              </a:ext>
            </a:extLst>
          </p:cNvPr>
          <p:cNvSpPr/>
          <p:nvPr/>
        </p:nvSpPr>
        <p:spPr>
          <a:xfrm>
            <a:off x="1082852" y="3454648"/>
            <a:ext cx="864096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3B462A91-39FD-4A6D-905A-1B5916C2CC85}"/>
              </a:ext>
            </a:extLst>
          </p:cNvPr>
          <p:cNvSpPr/>
          <p:nvPr/>
        </p:nvSpPr>
        <p:spPr>
          <a:xfrm>
            <a:off x="1372456" y="4196582"/>
            <a:ext cx="864096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D92C5A71-3963-48C4-A902-646A11E1C771}"/>
              </a:ext>
            </a:extLst>
          </p:cNvPr>
          <p:cNvSpPr/>
          <p:nvPr/>
        </p:nvSpPr>
        <p:spPr>
          <a:xfrm>
            <a:off x="1475656" y="1268760"/>
            <a:ext cx="864096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F1E641AA-CF23-48C5-92EB-2A8F3D1CF59E}"/>
              </a:ext>
            </a:extLst>
          </p:cNvPr>
          <p:cNvSpPr/>
          <p:nvPr/>
        </p:nvSpPr>
        <p:spPr>
          <a:xfrm>
            <a:off x="1341264" y="5657650"/>
            <a:ext cx="864096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ABDB404F-487A-4D6F-A3AF-B64AB07B46FD}"/>
              </a:ext>
            </a:extLst>
          </p:cNvPr>
          <p:cNvSpPr/>
          <p:nvPr/>
        </p:nvSpPr>
        <p:spPr>
          <a:xfrm>
            <a:off x="5673440" y="478286"/>
            <a:ext cx="864096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FBF36C7C-4865-4722-9F0D-9EF2A7DFD563}"/>
              </a:ext>
            </a:extLst>
          </p:cNvPr>
          <p:cNvSpPr/>
          <p:nvPr/>
        </p:nvSpPr>
        <p:spPr>
          <a:xfrm>
            <a:off x="4819216" y="1268760"/>
            <a:ext cx="864096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12D5F407-71AD-4EA4-B158-FE65FD5AD3CC}"/>
              </a:ext>
            </a:extLst>
          </p:cNvPr>
          <p:cNvSpPr/>
          <p:nvPr/>
        </p:nvSpPr>
        <p:spPr>
          <a:xfrm>
            <a:off x="5282672" y="1918446"/>
            <a:ext cx="864096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AEAA6BD2-20EE-42F9-B01A-F8A213A3A7EB}"/>
              </a:ext>
            </a:extLst>
          </p:cNvPr>
          <p:cNvSpPr/>
          <p:nvPr/>
        </p:nvSpPr>
        <p:spPr>
          <a:xfrm>
            <a:off x="5364088" y="2663165"/>
            <a:ext cx="864096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8F211789-1E7B-4749-B740-EC0C3665E8D2}"/>
              </a:ext>
            </a:extLst>
          </p:cNvPr>
          <p:cNvSpPr/>
          <p:nvPr/>
        </p:nvSpPr>
        <p:spPr>
          <a:xfrm>
            <a:off x="5235308" y="3407884"/>
            <a:ext cx="864096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65653412-6302-466C-9479-F992D2956147}"/>
              </a:ext>
            </a:extLst>
          </p:cNvPr>
          <p:cNvSpPr/>
          <p:nvPr/>
        </p:nvSpPr>
        <p:spPr>
          <a:xfrm>
            <a:off x="5367524" y="4152603"/>
            <a:ext cx="864096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245B3C90-1A39-4131-8D29-57B55F802B0C}"/>
              </a:ext>
            </a:extLst>
          </p:cNvPr>
          <p:cNvSpPr/>
          <p:nvPr/>
        </p:nvSpPr>
        <p:spPr>
          <a:xfrm>
            <a:off x="4932040" y="4897322"/>
            <a:ext cx="864096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4A2CC6AB-8A8C-47A9-A672-2363444AAEA5}"/>
              </a:ext>
            </a:extLst>
          </p:cNvPr>
          <p:cNvSpPr/>
          <p:nvPr/>
        </p:nvSpPr>
        <p:spPr>
          <a:xfrm>
            <a:off x="5652860" y="5657650"/>
            <a:ext cx="864096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FB079800-51FA-47D8-93FC-EE3ED7EAE2FB}"/>
              </a:ext>
            </a:extLst>
          </p:cNvPr>
          <p:cNvSpPr txBox="1"/>
          <p:nvPr/>
        </p:nvSpPr>
        <p:spPr>
          <a:xfrm>
            <a:off x="549176" y="220578"/>
            <a:ext cx="78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/>
              <a:t>なら</a:t>
            </a:r>
            <a:endParaRPr lang="zh-CN" altLang="en-US" sz="2000" dirty="0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3028E2B9-BE26-4368-A3EC-9697B5ACDAFC}"/>
              </a:ext>
            </a:extLst>
          </p:cNvPr>
          <p:cNvSpPr txBox="1"/>
          <p:nvPr/>
        </p:nvSpPr>
        <p:spPr>
          <a:xfrm>
            <a:off x="549176" y="980728"/>
            <a:ext cx="78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/>
              <a:t>つか</a:t>
            </a:r>
            <a:endParaRPr lang="zh-CN" altLang="en-US" sz="2000" dirty="0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DE99162D-68A1-472D-9CA2-C6CE47DF578D}"/>
              </a:ext>
            </a:extLst>
          </p:cNvPr>
          <p:cNvSpPr txBox="1"/>
          <p:nvPr/>
        </p:nvSpPr>
        <p:spPr>
          <a:xfrm>
            <a:off x="596516" y="1718391"/>
            <a:ext cx="78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/>
              <a:t>た</a:t>
            </a:r>
            <a:endParaRPr lang="zh-CN" altLang="en-US" sz="2000" dirty="0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DEDACF3E-1B83-4AEB-B850-7825181E9A66}"/>
              </a:ext>
            </a:extLst>
          </p:cNvPr>
          <p:cNvSpPr txBox="1"/>
          <p:nvPr/>
        </p:nvSpPr>
        <p:spPr>
          <a:xfrm>
            <a:off x="621184" y="2463110"/>
            <a:ext cx="78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/>
              <a:t>の</a:t>
            </a:r>
            <a:endParaRPr lang="zh-CN" altLang="en-US" sz="2000" dirty="0"/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FB97B8A2-C2F3-4A28-ABD3-B2097C550837}"/>
              </a:ext>
            </a:extLst>
          </p:cNvPr>
          <p:cNvSpPr txBox="1"/>
          <p:nvPr/>
        </p:nvSpPr>
        <p:spPr>
          <a:xfrm>
            <a:off x="621184" y="3171592"/>
            <a:ext cx="78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/>
              <a:t>み</a:t>
            </a:r>
            <a:endParaRPr lang="zh-CN" altLang="en-US" sz="2000" dirty="0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D923FCD7-B5CA-4266-B75F-DE486F904117}"/>
              </a:ext>
            </a:extLst>
          </p:cNvPr>
          <p:cNvSpPr txBox="1"/>
          <p:nvPr/>
        </p:nvSpPr>
        <p:spPr>
          <a:xfrm>
            <a:off x="656792" y="3905557"/>
            <a:ext cx="78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/>
              <a:t>い</a:t>
            </a:r>
            <a:endParaRPr lang="zh-CN" altLang="en-US" sz="2000" dirty="0"/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BE608D02-54CC-4483-99BE-59E2AA1E68CA}"/>
              </a:ext>
            </a:extLst>
          </p:cNvPr>
          <p:cNvSpPr txBox="1"/>
          <p:nvPr/>
        </p:nvSpPr>
        <p:spPr>
          <a:xfrm>
            <a:off x="601720" y="4635269"/>
            <a:ext cx="78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/>
              <a:t>き</a:t>
            </a:r>
            <a:endParaRPr lang="zh-CN" altLang="en-US" sz="2000" dirty="0"/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C4F8BAD1-FC15-4922-B41A-8D3A4B8DCFE6}"/>
              </a:ext>
            </a:extLst>
          </p:cNvPr>
          <p:cNvSpPr txBox="1"/>
          <p:nvPr/>
        </p:nvSpPr>
        <p:spPr>
          <a:xfrm>
            <a:off x="524052" y="5379988"/>
            <a:ext cx="78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/>
              <a:t>かえ</a:t>
            </a:r>
            <a:endParaRPr lang="zh-CN" altLang="en-US" sz="2000" dirty="0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2FFE4E3C-9265-47DC-8992-E7FF60E5422C}"/>
              </a:ext>
            </a:extLst>
          </p:cNvPr>
          <p:cNvSpPr txBox="1"/>
          <p:nvPr/>
        </p:nvSpPr>
        <p:spPr>
          <a:xfrm>
            <a:off x="4489872" y="233454"/>
            <a:ext cx="78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/>
              <a:t>わ</a:t>
            </a:r>
            <a:endParaRPr lang="zh-CN" altLang="en-US" sz="2000" dirty="0"/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40396727-7282-4B51-BF4C-D1112C92C771}"/>
              </a:ext>
            </a:extLst>
          </p:cNvPr>
          <p:cNvSpPr txBox="1"/>
          <p:nvPr/>
        </p:nvSpPr>
        <p:spPr>
          <a:xfrm>
            <a:off x="4464096" y="1695809"/>
            <a:ext cx="78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/>
              <a:t>か</a:t>
            </a:r>
            <a:endParaRPr lang="zh-CN" altLang="en-US" sz="2000" dirty="0"/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BCA994CB-F103-4CB6-8D0E-A3E3FE7014E7}"/>
              </a:ext>
            </a:extLst>
          </p:cNvPr>
          <p:cNvSpPr txBox="1"/>
          <p:nvPr/>
        </p:nvSpPr>
        <p:spPr>
          <a:xfrm>
            <a:off x="4450064" y="2408012"/>
            <a:ext cx="78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/>
              <a:t>よ</a:t>
            </a:r>
            <a:endParaRPr lang="zh-CN" altLang="en-US" sz="2000" dirty="0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2F33B86B-6E48-4B0D-8D6C-180D4994B490}"/>
              </a:ext>
            </a:extLst>
          </p:cNvPr>
          <p:cNvSpPr txBox="1"/>
          <p:nvPr/>
        </p:nvSpPr>
        <p:spPr>
          <a:xfrm>
            <a:off x="4355976" y="3162671"/>
            <a:ext cx="78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/>
              <a:t>つく</a:t>
            </a:r>
            <a:endParaRPr lang="zh-CN" altLang="en-US" sz="2000" dirty="0"/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A42DF9E4-30CD-40B1-9024-7C9488FD86A3}"/>
              </a:ext>
            </a:extLst>
          </p:cNvPr>
          <p:cNvSpPr txBox="1"/>
          <p:nvPr/>
        </p:nvSpPr>
        <p:spPr>
          <a:xfrm>
            <a:off x="4355976" y="3964994"/>
            <a:ext cx="78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/>
              <a:t>やす</a:t>
            </a:r>
            <a:endParaRPr lang="zh-CN" altLang="en-US" sz="2000" dirty="0"/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1B9DFE09-D933-4630-88CA-D767DBE9F5A7}"/>
              </a:ext>
            </a:extLst>
          </p:cNvPr>
          <p:cNvSpPr txBox="1"/>
          <p:nvPr/>
        </p:nvSpPr>
        <p:spPr>
          <a:xfrm>
            <a:off x="4450064" y="4656659"/>
            <a:ext cx="698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/>
              <a:t>ね</a:t>
            </a:r>
            <a:endParaRPr lang="zh-CN" altLang="en-US" sz="2000" dirty="0"/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8D1820E1-C359-42BB-A41C-1095DA50A2E1}"/>
              </a:ext>
            </a:extLst>
          </p:cNvPr>
          <p:cNvSpPr txBox="1"/>
          <p:nvPr/>
        </p:nvSpPr>
        <p:spPr>
          <a:xfrm>
            <a:off x="4355976" y="5389185"/>
            <a:ext cx="15422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/>
              <a:t>べんきょう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887430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0" y="692696"/>
            <a:ext cx="7543800" cy="828641"/>
          </a:xfrm>
        </p:spPr>
        <p:txBody>
          <a:bodyPr>
            <a:normAutofit/>
          </a:bodyPr>
          <a:lstStyle/>
          <a:p>
            <a:r>
              <a:rPr lang="en-US" altLang="zh-CN" dirty="0"/>
              <a:t>7 </a:t>
            </a:r>
            <a:r>
              <a:rPr lang="ja-JP" altLang="zh-CN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动词</a:t>
            </a:r>
            <a:r>
              <a:rPr lang="ja-JP" altLang="zh-CN" u="sng" dirty="0">
                <a:latin typeface="MS Mincho" panose="02020609040205080304" pitchFamily="49" charset="-128"/>
                <a:ea typeface="MS Mincho" panose="02020609040205080304" pitchFamily="49" charset="-128"/>
              </a:rPr>
              <a:t>ます</a:t>
            </a:r>
            <a:r>
              <a:rPr lang="ja-JP" altLang="zh-CN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形</a:t>
            </a:r>
            <a:r>
              <a:rPr lang="ja-JP" altLang="zh-CN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ja-JP" altLang="zh-CN" dirty="0"/>
              <a:t>＋ </a:t>
            </a:r>
            <a:r>
              <a:rPr lang="ja-JP" altLang="zh-CN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たいです</a:t>
            </a:r>
            <a:r>
              <a:rPr lang="ja-JP" altLang="zh-CN" dirty="0"/>
              <a:t>。 </a:t>
            </a:r>
            <a:r>
              <a:rPr lang="en-US" altLang="zh-CN" dirty="0"/>
              <a:t>    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ja-JP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表示想做某种行为的愿望。</a:t>
            </a:r>
            <a:r>
              <a:rPr lang="ja-JP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ja-JP" altLang="en-US" sz="2800" b="1" dirty="0">
                <a:solidFill>
                  <a:srgbClr val="FF0000"/>
                </a:solidFill>
                <a:latin typeface="Yu Mincho" panose="02020400000000000000" pitchFamily="18" charset="-128"/>
                <a:ea typeface="Yu Mincho" panose="02020400000000000000" pitchFamily="18" charset="-128"/>
              </a:rPr>
              <a:t>を　　が</a:t>
            </a:r>
            <a:r>
              <a:rPr lang="ja-JP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lang="en-US" altLang="ja-JP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否定：</a:t>
            </a:r>
            <a:r>
              <a:rPr lang="ja-JP" altLang="zh-CN" sz="28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たくないです</a:t>
            </a:r>
            <a:r>
              <a:rPr lang="ja-JP" altLang="en-US" sz="28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／たくありません</a:t>
            </a:r>
            <a:endParaRPr lang="zh-CN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＠コーヒー</a:t>
            </a:r>
            <a:r>
              <a:rPr lang="ja-JP" altLang="en-US" sz="28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を</a:t>
            </a:r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飲み</a:t>
            </a:r>
            <a:r>
              <a:rPr lang="ja-JP" altLang="en-US" sz="2800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たい</a:t>
            </a:r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です。</a:t>
            </a:r>
            <a:endParaRPr lang="en-US" altLang="ja-JP" sz="2800" dirty="0">
              <a:solidFill>
                <a:srgbClr val="0070C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＠友達</a:t>
            </a:r>
            <a:r>
              <a:rPr lang="ja-JP" altLang="en-US" sz="28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に</a:t>
            </a:r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会い</a:t>
            </a:r>
            <a:r>
              <a:rPr lang="ja-JP" altLang="en-US" sz="2800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たい</a:t>
            </a:r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です。</a:t>
            </a:r>
            <a:endParaRPr lang="en-US" altLang="ja-JP" sz="2800" dirty="0">
              <a:solidFill>
                <a:srgbClr val="0070C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＠結婚し</a:t>
            </a:r>
            <a:r>
              <a:rPr lang="ja-JP" altLang="en-US" sz="28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たくありません</a:t>
            </a:r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。</a:t>
            </a:r>
            <a:endParaRPr lang="zh-CN" altLang="en-US" sz="2800" dirty="0">
              <a:solidFill>
                <a:srgbClr val="0070C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4" name="箭头: 左右 3">
            <a:extLst>
              <a:ext uri="{FF2B5EF4-FFF2-40B4-BE49-F238E27FC236}">
                <a16:creationId xmlns:a16="http://schemas.microsoft.com/office/drawing/2014/main" id="{65E71B0E-60FD-4F13-82B2-496BD10463C7}"/>
              </a:ext>
            </a:extLst>
          </p:cNvPr>
          <p:cNvSpPr/>
          <p:nvPr/>
        </p:nvSpPr>
        <p:spPr>
          <a:xfrm>
            <a:off x="5940152" y="1916832"/>
            <a:ext cx="576064" cy="28803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98134A75-2101-4FFD-8CCB-2D025EA2F520}"/>
              </a:ext>
            </a:extLst>
          </p:cNvPr>
          <p:cNvSpPr/>
          <p:nvPr/>
        </p:nvSpPr>
        <p:spPr>
          <a:xfrm>
            <a:off x="2771800" y="2996952"/>
            <a:ext cx="432048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/>
              <a:t>が</a:t>
            </a:r>
            <a:endParaRPr lang="zh-CN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DE24E4DB-E4D0-4756-A49B-D4DD14F7BB74}"/>
              </a:ext>
            </a:extLst>
          </p:cNvPr>
          <p:cNvSpPr txBox="1"/>
          <p:nvPr/>
        </p:nvSpPr>
        <p:spPr>
          <a:xfrm>
            <a:off x="611560" y="620688"/>
            <a:ext cx="7992888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zh-CN" altLang="en-US" sz="3200" dirty="0"/>
              <a:t>我想睡觉。</a:t>
            </a:r>
            <a:endParaRPr lang="en-US" altLang="zh-CN" sz="3200" dirty="0"/>
          </a:p>
          <a:p>
            <a:r>
              <a:rPr lang="ja-JP" altLang="en-US" sz="3200" dirty="0"/>
              <a:t>　　</a:t>
            </a:r>
            <a:r>
              <a:rPr lang="ja-JP" altLang="en-US" sz="3200" dirty="0">
                <a:solidFill>
                  <a:srgbClr val="0070C0"/>
                </a:solidFill>
              </a:rPr>
              <a:t>寝たいです。</a:t>
            </a:r>
            <a:endParaRPr lang="en-US" altLang="ja-JP" sz="3200" dirty="0">
              <a:solidFill>
                <a:srgbClr val="0070C0"/>
              </a:solidFill>
            </a:endParaRPr>
          </a:p>
          <a:p>
            <a:endParaRPr lang="en-US" altLang="zh-CN" sz="3200" dirty="0"/>
          </a:p>
          <a:p>
            <a:r>
              <a:rPr lang="en-US" altLang="ja-JP" sz="3200" dirty="0"/>
              <a:t>2</a:t>
            </a:r>
            <a:r>
              <a:rPr lang="ja-JP" altLang="en-US" sz="3200" dirty="0"/>
              <a:t>．</a:t>
            </a:r>
            <a:r>
              <a:rPr lang="zh-CN" altLang="en-US" sz="3200" dirty="0"/>
              <a:t>我想吃拉面。</a:t>
            </a:r>
            <a:endParaRPr lang="en-US" altLang="zh-CN" sz="3200" dirty="0"/>
          </a:p>
          <a:p>
            <a:r>
              <a:rPr lang="ja-JP" altLang="en-US" sz="3200" dirty="0"/>
              <a:t>　　</a:t>
            </a:r>
            <a:r>
              <a:rPr lang="ja-JP" altLang="en-US" sz="3200" dirty="0">
                <a:solidFill>
                  <a:srgbClr val="0070C0"/>
                </a:solidFill>
              </a:rPr>
              <a:t>ラーメン</a:t>
            </a:r>
            <a:r>
              <a:rPr lang="ja-JP" altLang="en-US" sz="3200" dirty="0">
                <a:solidFill>
                  <a:srgbClr val="FF0000"/>
                </a:solidFill>
              </a:rPr>
              <a:t>が</a:t>
            </a:r>
            <a:r>
              <a:rPr lang="ja-JP" altLang="en-US" sz="3200" dirty="0">
                <a:solidFill>
                  <a:srgbClr val="0070C0"/>
                </a:solidFill>
              </a:rPr>
              <a:t>　食べたいです。</a:t>
            </a:r>
            <a:endParaRPr lang="en-US" altLang="ja-JP" sz="3200" dirty="0">
              <a:solidFill>
                <a:srgbClr val="0070C0"/>
              </a:solidFill>
            </a:endParaRPr>
          </a:p>
          <a:p>
            <a:endParaRPr lang="en-US" altLang="zh-CN" sz="3200" dirty="0"/>
          </a:p>
          <a:p>
            <a:r>
              <a:rPr lang="en-US" altLang="ja-JP" sz="3200" dirty="0"/>
              <a:t>3</a:t>
            </a:r>
            <a:r>
              <a:rPr lang="ja-JP" altLang="en-US" sz="3200" dirty="0"/>
              <a:t>．</a:t>
            </a:r>
            <a:r>
              <a:rPr lang="zh-CN" altLang="en-US" sz="3200" dirty="0"/>
              <a:t>我想打篮球。</a:t>
            </a:r>
            <a:endParaRPr lang="en-US" altLang="zh-CN" sz="3200" dirty="0"/>
          </a:p>
          <a:p>
            <a:r>
              <a:rPr lang="ja-JP" altLang="en-US" sz="3200" dirty="0"/>
              <a:t>　　</a:t>
            </a:r>
            <a:r>
              <a:rPr lang="ja-JP" altLang="en-US" sz="3200" dirty="0">
                <a:solidFill>
                  <a:srgbClr val="0070C0"/>
                </a:solidFill>
              </a:rPr>
              <a:t>バスケ</a:t>
            </a:r>
            <a:r>
              <a:rPr lang="ja-JP" altLang="en-US" sz="3200" dirty="0">
                <a:solidFill>
                  <a:srgbClr val="FF0000"/>
                </a:solidFill>
              </a:rPr>
              <a:t>が</a:t>
            </a:r>
            <a:r>
              <a:rPr lang="ja-JP" altLang="en-US" sz="3200" dirty="0">
                <a:solidFill>
                  <a:srgbClr val="0070C0"/>
                </a:solidFill>
              </a:rPr>
              <a:t>　したいです。</a:t>
            </a:r>
            <a:endParaRPr lang="en-US" altLang="ja-JP" sz="3200" dirty="0">
              <a:solidFill>
                <a:srgbClr val="0070C0"/>
              </a:solidFill>
            </a:endParaRPr>
          </a:p>
          <a:p>
            <a:endParaRPr lang="en-US" altLang="zh-CN" sz="3200" dirty="0"/>
          </a:p>
          <a:p>
            <a:r>
              <a:rPr lang="en-US" altLang="ja-JP" sz="3200" dirty="0"/>
              <a:t>4</a:t>
            </a:r>
            <a:r>
              <a:rPr lang="ja-JP" altLang="en-US" sz="3200" dirty="0"/>
              <a:t>．</a:t>
            </a:r>
            <a:r>
              <a:rPr lang="zh-CN" altLang="en-US" sz="3200" dirty="0"/>
              <a:t>我想看书。</a:t>
            </a:r>
            <a:endParaRPr lang="en-US" altLang="zh-CN" sz="3200" dirty="0"/>
          </a:p>
          <a:p>
            <a:r>
              <a:rPr lang="ja-JP" altLang="en-US" sz="3200" dirty="0"/>
              <a:t>　　</a:t>
            </a:r>
            <a:r>
              <a:rPr lang="ja-JP" altLang="en-US" sz="3200" dirty="0">
                <a:solidFill>
                  <a:srgbClr val="0070C0"/>
                </a:solidFill>
              </a:rPr>
              <a:t>本</a:t>
            </a:r>
            <a:r>
              <a:rPr lang="ja-JP" altLang="en-US" sz="3200" dirty="0">
                <a:solidFill>
                  <a:srgbClr val="FF0000"/>
                </a:solidFill>
              </a:rPr>
              <a:t>が</a:t>
            </a:r>
            <a:r>
              <a:rPr lang="ja-JP" altLang="en-US" sz="3200" dirty="0">
                <a:solidFill>
                  <a:srgbClr val="0070C0"/>
                </a:solidFill>
              </a:rPr>
              <a:t>　読みたいです。</a:t>
            </a:r>
            <a:endParaRPr lang="en-US" altLang="zh-CN" sz="3200" dirty="0">
              <a:solidFill>
                <a:srgbClr val="0070C0"/>
              </a:solidFill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85953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" y="764704"/>
            <a:ext cx="8686800" cy="838200"/>
          </a:xfrm>
        </p:spPr>
        <p:txBody>
          <a:bodyPr>
            <a:normAutofit/>
          </a:bodyPr>
          <a:lstStyle/>
          <a:p>
            <a:r>
              <a:rPr lang="en-US" altLang="zh-CN" sz="4000" dirty="0"/>
              <a:t>8</a:t>
            </a:r>
            <a:r>
              <a:rPr lang="zh-CN" altLang="en-US" sz="4000" dirty="0">
                <a:latin typeface="华文楷体" panose="02010600040101010101" pitchFamily="2" charset="-122"/>
                <a:ea typeface="华文楷体" panose="02010600040101010101" pitchFamily="2" charset="-122"/>
              </a:rPr>
              <a:t>地点</a:t>
            </a:r>
            <a:r>
              <a:rPr lang="ja-JP" altLang="zh-CN" sz="40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へ</a:t>
            </a:r>
            <a:r>
              <a:rPr lang="ja-JP" altLang="zh-CN" sz="4000" dirty="0">
                <a:latin typeface="MS Mincho" panose="02020609040205080304" pitchFamily="49" charset="-128"/>
                <a:ea typeface="MS Mincho" panose="02020609040205080304" pitchFamily="49" charset="-128"/>
              </a:rPr>
              <a:t>　</a:t>
            </a:r>
            <a:r>
              <a:rPr lang="ja-JP" altLang="zh-CN" sz="4000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动词</a:t>
            </a:r>
            <a:r>
              <a:rPr lang="ja-JP" altLang="zh-CN" sz="4000" u="sng" dirty="0">
                <a:latin typeface="MS Mincho" panose="02020609040205080304" pitchFamily="49" charset="-128"/>
                <a:ea typeface="MS Mincho" panose="02020609040205080304" pitchFamily="49" charset="-128"/>
              </a:rPr>
              <a:t>ます</a:t>
            </a:r>
            <a:r>
              <a:rPr lang="ja-JP" altLang="zh-CN" sz="4000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形</a:t>
            </a:r>
            <a:r>
              <a:rPr lang="en-US" altLang="zh-CN" sz="4000" dirty="0">
                <a:latin typeface="MS Mincho" panose="02020609040205080304" pitchFamily="49" charset="-128"/>
                <a:ea typeface="MS Mincho" panose="02020609040205080304" pitchFamily="49" charset="-128"/>
              </a:rPr>
              <a:t> </a:t>
            </a:r>
            <a:r>
              <a:rPr lang="ja-JP" altLang="zh-CN" sz="40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に</a:t>
            </a:r>
            <a:r>
              <a:rPr lang="ja-JP" altLang="zh-CN" sz="4000" dirty="0">
                <a:latin typeface="MS Mincho" panose="02020609040205080304" pitchFamily="49" charset="-128"/>
                <a:ea typeface="MS Mincho" panose="02020609040205080304" pitchFamily="49" charset="-128"/>
              </a:rPr>
              <a:t>　行きます</a:t>
            </a:r>
            <a:r>
              <a:rPr lang="ja-JP" altLang="zh-CN" dirty="0">
                <a:latin typeface="MS Mincho" panose="02020609040205080304" pitchFamily="49" charset="-128"/>
                <a:ea typeface="MS Mincho" panose="02020609040205080304" pitchFamily="49" charset="-128"/>
              </a:rPr>
              <a:t>。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5" y="1845734"/>
            <a:ext cx="7899216" cy="4023360"/>
          </a:xfrm>
        </p:spPr>
        <p:txBody>
          <a:bodyPr/>
          <a:lstStyle/>
          <a:p>
            <a:r>
              <a:rPr lang="ja-JP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助词「</a:t>
            </a:r>
            <a:r>
              <a:rPr lang="ja-JP" altLang="zh-CN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へ</a:t>
            </a:r>
            <a:r>
              <a:rPr lang="ja-JP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」表示移动方向，助词「</a:t>
            </a:r>
            <a:r>
              <a:rPr lang="ja-JP" altLang="zh-CN" sz="28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に</a:t>
            </a:r>
            <a:r>
              <a:rPr lang="ja-JP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」表示移动动作的</a:t>
            </a:r>
            <a:r>
              <a:rPr lang="ja-JP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目的</a:t>
            </a:r>
            <a:r>
              <a:rPr lang="ja-JP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意为“去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/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来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做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”。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en-US" sz="3200" b="1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＠食堂</a:t>
            </a:r>
            <a:r>
              <a:rPr lang="ja-JP" altLang="en-US" sz="32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へ</a:t>
            </a:r>
            <a:r>
              <a:rPr lang="ja-JP" altLang="en-US" sz="3200" b="1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ご飯を食べ</a:t>
            </a:r>
            <a:r>
              <a:rPr lang="ja-JP" altLang="en-US" sz="32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ます</a:t>
            </a:r>
            <a:r>
              <a:rPr lang="ja-JP" altLang="en-US" sz="3200" b="1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行きます。</a:t>
            </a:r>
            <a:endParaRPr lang="en-US" altLang="ja-JP" sz="3200" b="1" dirty="0">
              <a:solidFill>
                <a:srgbClr val="0070C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3200" b="1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＠外</a:t>
            </a:r>
            <a:r>
              <a:rPr lang="ja-JP" altLang="en-US" sz="32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へ</a:t>
            </a:r>
            <a:r>
              <a:rPr lang="ja-JP" altLang="en-US" sz="3200" b="1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タバコを吸い</a:t>
            </a:r>
            <a:r>
              <a:rPr lang="ja-JP" altLang="en-US" sz="32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ます</a:t>
            </a:r>
            <a:r>
              <a:rPr lang="ja-JP" altLang="en-US" sz="3200" b="1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行きます。</a:t>
            </a:r>
            <a:endParaRPr lang="en-US" altLang="ja-JP" sz="3200" b="1" dirty="0">
              <a:solidFill>
                <a:srgbClr val="0070C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3200" b="1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＠デパート</a:t>
            </a:r>
            <a:r>
              <a:rPr lang="ja-JP" altLang="en-US" sz="32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へ</a:t>
            </a:r>
            <a:r>
              <a:rPr lang="ja-JP" altLang="en-US" sz="3200" b="1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</a:t>
            </a:r>
            <a:r>
              <a:rPr lang="ja-JP" altLang="en-US" sz="3200" b="1" u="sng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買い物</a:t>
            </a:r>
            <a:r>
              <a:rPr lang="ja-JP" altLang="en-US" sz="32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ます</a:t>
            </a:r>
            <a:r>
              <a:rPr lang="ja-JP" altLang="en-US" sz="3200" b="1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来ます。</a:t>
            </a:r>
            <a:endParaRPr lang="zh-CN" altLang="zh-CN" sz="3200" b="1" dirty="0">
              <a:solidFill>
                <a:srgbClr val="0070C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zh-CN" altLang="en-US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E34B4944-36D2-494B-8AE4-580F755BE338}"/>
              </a:ext>
            </a:extLst>
          </p:cNvPr>
          <p:cNvSpPr/>
          <p:nvPr/>
        </p:nvSpPr>
        <p:spPr>
          <a:xfrm>
            <a:off x="4788024" y="2852936"/>
            <a:ext cx="980792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3200" dirty="0">
                <a:solidFill>
                  <a:srgbClr val="FF0000"/>
                </a:solidFill>
              </a:rPr>
              <a:t>に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CD936779-6408-4929-BCAB-45BEFD4AE793}"/>
              </a:ext>
            </a:extLst>
          </p:cNvPr>
          <p:cNvSpPr/>
          <p:nvPr/>
        </p:nvSpPr>
        <p:spPr>
          <a:xfrm>
            <a:off x="4788024" y="3425366"/>
            <a:ext cx="980792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3200" dirty="0">
                <a:solidFill>
                  <a:srgbClr val="FF0000"/>
                </a:solidFill>
              </a:rPr>
              <a:t>に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A7B6E361-FFEE-46EB-9B7A-1FFA9F02C8C2}"/>
              </a:ext>
            </a:extLst>
          </p:cNvPr>
          <p:cNvSpPr/>
          <p:nvPr/>
        </p:nvSpPr>
        <p:spPr>
          <a:xfrm>
            <a:off x="4788024" y="4074800"/>
            <a:ext cx="980792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3200" dirty="0">
                <a:solidFill>
                  <a:srgbClr val="FF0000"/>
                </a:solidFill>
              </a:rPr>
              <a:t>に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id="{0758EDBE-1C19-4111-ADC6-93BB5DD11969}"/>
              </a:ext>
            </a:extLst>
          </p:cNvPr>
          <p:cNvSpPr/>
          <p:nvPr/>
        </p:nvSpPr>
        <p:spPr>
          <a:xfrm>
            <a:off x="2483768" y="908720"/>
            <a:ext cx="2664296" cy="69418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id="{48F3455A-5120-4B4B-B230-73F3CCE2A7D0}"/>
              </a:ext>
            </a:extLst>
          </p:cNvPr>
          <p:cNvSpPr/>
          <p:nvPr/>
        </p:nvSpPr>
        <p:spPr>
          <a:xfrm>
            <a:off x="2489488" y="136396"/>
            <a:ext cx="2664296" cy="69418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b="1" dirty="0">
                <a:solidFill>
                  <a:schemeClr val="tx1"/>
                </a:solidFill>
              </a:rPr>
              <a:t>动名词</a:t>
            </a:r>
          </a:p>
        </p:txBody>
      </p:sp>
      <p:sp>
        <p:nvSpPr>
          <p:cNvPr id="11" name="矩形: 圆角 10">
            <a:extLst>
              <a:ext uri="{FF2B5EF4-FFF2-40B4-BE49-F238E27FC236}">
                <a16:creationId xmlns:a16="http://schemas.microsoft.com/office/drawing/2014/main" id="{3D3E5348-2B08-4517-813C-18D0DD56DB66}"/>
              </a:ext>
            </a:extLst>
          </p:cNvPr>
          <p:cNvSpPr/>
          <p:nvPr/>
        </p:nvSpPr>
        <p:spPr>
          <a:xfrm>
            <a:off x="1763688" y="4653136"/>
            <a:ext cx="5976664" cy="158417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3200" b="1" dirty="0">
                <a:solidFill>
                  <a:srgbClr val="FF0000"/>
                </a:solidFill>
              </a:rPr>
              <a:t>　</a:t>
            </a:r>
            <a:r>
              <a:rPr lang="zh-CN" altLang="en-US" sz="3200" b="1" dirty="0">
                <a:solidFill>
                  <a:srgbClr val="FF0000"/>
                </a:solidFill>
              </a:rPr>
              <a:t>动名词</a:t>
            </a:r>
            <a:r>
              <a:rPr lang="ja-JP" altLang="en-US" sz="3200" b="1" dirty="0">
                <a:solidFill>
                  <a:srgbClr val="FF0000"/>
                </a:solidFill>
              </a:rPr>
              <a:t>：　　勉強します　　勉強</a:t>
            </a:r>
            <a:endParaRPr lang="en-US" altLang="ja-JP" sz="3200" b="1" dirty="0">
              <a:solidFill>
                <a:srgbClr val="FF0000"/>
              </a:solidFill>
            </a:endParaRPr>
          </a:p>
          <a:p>
            <a:pPr algn="ctr"/>
            <a:r>
              <a:rPr lang="ja-JP" altLang="en-US" sz="3200" b="1" dirty="0">
                <a:solidFill>
                  <a:srgbClr val="FF0000"/>
                </a:solidFill>
              </a:rPr>
              <a:t>　　　　　　　　掃除します　　掃除</a:t>
            </a:r>
            <a:endParaRPr lang="en-US" altLang="ja-JP" sz="3200" b="1" dirty="0">
              <a:solidFill>
                <a:srgbClr val="FF0000"/>
              </a:solidFill>
            </a:endParaRPr>
          </a:p>
          <a:p>
            <a:pPr algn="ctr"/>
            <a:r>
              <a:rPr lang="ja-JP" altLang="en-US" sz="3200" b="1" dirty="0">
                <a:solidFill>
                  <a:srgbClr val="FF0000"/>
                </a:solidFill>
              </a:rPr>
              <a:t>　　　　　　　　散歩します　　散歩</a:t>
            </a:r>
            <a:endParaRPr lang="en-US" altLang="zh-CN" sz="3200" b="1" dirty="0">
              <a:solidFill>
                <a:srgbClr val="FF0000"/>
              </a:solidFill>
            </a:endParaRPr>
          </a:p>
        </p:txBody>
      </p: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AD13E373-84BF-4310-B645-4ED73DD58A41}"/>
              </a:ext>
            </a:extLst>
          </p:cNvPr>
          <p:cNvCxnSpPr>
            <a:cxnSpLocks/>
          </p:cNvCxnSpPr>
          <p:nvPr/>
        </p:nvCxnSpPr>
        <p:spPr>
          <a:xfrm>
            <a:off x="5076056" y="4869160"/>
            <a:ext cx="864096" cy="216024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id="{255C5089-FA99-4905-A16D-07352FD52A65}"/>
              </a:ext>
            </a:extLst>
          </p:cNvPr>
          <p:cNvCxnSpPr>
            <a:cxnSpLocks/>
          </p:cNvCxnSpPr>
          <p:nvPr/>
        </p:nvCxnSpPr>
        <p:spPr>
          <a:xfrm>
            <a:off x="5004048" y="5369127"/>
            <a:ext cx="864096" cy="216024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id="{E4D8EC6A-1B32-4FED-AFD6-A8A84A59B8AB}"/>
              </a:ext>
            </a:extLst>
          </p:cNvPr>
          <p:cNvCxnSpPr>
            <a:cxnSpLocks/>
          </p:cNvCxnSpPr>
          <p:nvPr/>
        </p:nvCxnSpPr>
        <p:spPr>
          <a:xfrm>
            <a:off x="5069056" y="5886522"/>
            <a:ext cx="864096" cy="216024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箭头: 右 17">
            <a:extLst>
              <a:ext uri="{FF2B5EF4-FFF2-40B4-BE49-F238E27FC236}">
                <a16:creationId xmlns:a16="http://schemas.microsoft.com/office/drawing/2014/main" id="{546C1E4B-B14B-4991-B837-E5B0E04A89AE}"/>
              </a:ext>
            </a:extLst>
          </p:cNvPr>
          <p:cNvSpPr/>
          <p:nvPr/>
        </p:nvSpPr>
        <p:spPr>
          <a:xfrm>
            <a:off x="6228184" y="4869160"/>
            <a:ext cx="360040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箭头: 右 18">
            <a:extLst>
              <a:ext uri="{FF2B5EF4-FFF2-40B4-BE49-F238E27FC236}">
                <a16:creationId xmlns:a16="http://schemas.microsoft.com/office/drawing/2014/main" id="{22F708CA-11CB-4C1F-9B1B-6F6404955968}"/>
              </a:ext>
            </a:extLst>
          </p:cNvPr>
          <p:cNvSpPr/>
          <p:nvPr/>
        </p:nvSpPr>
        <p:spPr>
          <a:xfrm>
            <a:off x="6200564" y="5345596"/>
            <a:ext cx="360040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箭头: 右 19">
            <a:extLst>
              <a:ext uri="{FF2B5EF4-FFF2-40B4-BE49-F238E27FC236}">
                <a16:creationId xmlns:a16="http://schemas.microsoft.com/office/drawing/2014/main" id="{11C99E8C-BF91-4C36-89E9-649CAF4961E8}"/>
              </a:ext>
            </a:extLst>
          </p:cNvPr>
          <p:cNvSpPr/>
          <p:nvPr/>
        </p:nvSpPr>
        <p:spPr>
          <a:xfrm>
            <a:off x="6200564" y="5869094"/>
            <a:ext cx="360040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DE24E4DB-E4D0-4756-A49B-D4DD14F7BB74}"/>
              </a:ext>
            </a:extLst>
          </p:cNvPr>
          <p:cNvSpPr txBox="1"/>
          <p:nvPr/>
        </p:nvSpPr>
        <p:spPr>
          <a:xfrm>
            <a:off x="611560" y="620688"/>
            <a:ext cx="8532440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zh-CN" altLang="en-US" sz="3200" dirty="0"/>
              <a:t>去图书馆看书。</a:t>
            </a:r>
            <a:r>
              <a:rPr lang="ja-JP" altLang="en-US" sz="3200" dirty="0"/>
              <a:t>図書館　本を読みます</a:t>
            </a:r>
            <a:endParaRPr lang="en-US" altLang="zh-CN" sz="3200" dirty="0"/>
          </a:p>
          <a:p>
            <a:r>
              <a:rPr lang="ja-JP" altLang="en-US" sz="3200" dirty="0"/>
              <a:t>　　</a:t>
            </a:r>
            <a:r>
              <a:rPr lang="ja-JP" altLang="en-US" sz="3200" dirty="0">
                <a:solidFill>
                  <a:srgbClr val="0070C0"/>
                </a:solidFill>
              </a:rPr>
              <a:t>図書館</a:t>
            </a:r>
            <a:r>
              <a:rPr lang="ja-JP" altLang="en-US" sz="3200" dirty="0">
                <a:solidFill>
                  <a:srgbClr val="FF0000"/>
                </a:solidFill>
              </a:rPr>
              <a:t>へ</a:t>
            </a:r>
            <a:r>
              <a:rPr lang="ja-JP" altLang="en-US" sz="3200" dirty="0">
                <a:solidFill>
                  <a:srgbClr val="0070C0"/>
                </a:solidFill>
              </a:rPr>
              <a:t>　本を読み</a:t>
            </a:r>
            <a:r>
              <a:rPr lang="ja-JP" altLang="en-US" sz="3200" dirty="0">
                <a:solidFill>
                  <a:srgbClr val="FF0000"/>
                </a:solidFill>
              </a:rPr>
              <a:t>に</a:t>
            </a:r>
            <a:r>
              <a:rPr lang="ja-JP" altLang="en-US" sz="3200" dirty="0">
                <a:solidFill>
                  <a:srgbClr val="0070C0"/>
                </a:solidFill>
              </a:rPr>
              <a:t>　行きます。</a:t>
            </a:r>
            <a:endParaRPr lang="en-US" altLang="ja-JP" sz="3200" dirty="0">
              <a:solidFill>
                <a:srgbClr val="0070C0"/>
              </a:solidFill>
            </a:endParaRPr>
          </a:p>
          <a:p>
            <a:endParaRPr lang="en-US" altLang="zh-CN" sz="3200" dirty="0"/>
          </a:p>
          <a:p>
            <a:r>
              <a:rPr lang="en-US" altLang="ja-JP" sz="3200" dirty="0"/>
              <a:t>2</a:t>
            </a:r>
            <a:r>
              <a:rPr lang="ja-JP" altLang="en-US" sz="3200" dirty="0"/>
              <a:t>．</a:t>
            </a:r>
            <a:r>
              <a:rPr lang="zh-CN" altLang="en-US" sz="3200" dirty="0"/>
              <a:t>去饭堂吃饭。</a:t>
            </a:r>
            <a:r>
              <a:rPr lang="ja-JP" altLang="en-US" sz="3200" dirty="0"/>
              <a:t>食堂　ご飯を食べます</a:t>
            </a:r>
            <a:endParaRPr lang="en-US" altLang="zh-CN" sz="3200" dirty="0"/>
          </a:p>
          <a:p>
            <a:r>
              <a:rPr lang="ja-JP" altLang="en-US" sz="3200" dirty="0"/>
              <a:t>　　</a:t>
            </a:r>
            <a:r>
              <a:rPr lang="ja-JP" altLang="en-US" sz="3200" dirty="0">
                <a:solidFill>
                  <a:srgbClr val="0070C0"/>
                </a:solidFill>
              </a:rPr>
              <a:t>食堂</a:t>
            </a:r>
            <a:r>
              <a:rPr lang="ja-JP" altLang="en-US" sz="3200" dirty="0">
                <a:solidFill>
                  <a:srgbClr val="FF0000"/>
                </a:solidFill>
              </a:rPr>
              <a:t>へ</a:t>
            </a:r>
            <a:r>
              <a:rPr lang="ja-JP" altLang="en-US" sz="3200" dirty="0">
                <a:solidFill>
                  <a:srgbClr val="0070C0"/>
                </a:solidFill>
              </a:rPr>
              <a:t>　ご飯を食べ</a:t>
            </a:r>
            <a:r>
              <a:rPr lang="ja-JP" altLang="en-US" sz="3200" dirty="0">
                <a:solidFill>
                  <a:srgbClr val="FF0000"/>
                </a:solidFill>
              </a:rPr>
              <a:t>に</a:t>
            </a:r>
            <a:r>
              <a:rPr lang="ja-JP" altLang="en-US" sz="3200" dirty="0">
                <a:solidFill>
                  <a:srgbClr val="0070C0"/>
                </a:solidFill>
              </a:rPr>
              <a:t>　行きます。</a:t>
            </a:r>
            <a:endParaRPr lang="en-US" altLang="ja-JP" sz="3200" dirty="0">
              <a:solidFill>
                <a:srgbClr val="0070C0"/>
              </a:solidFill>
            </a:endParaRPr>
          </a:p>
          <a:p>
            <a:endParaRPr lang="en-US" altLang="zh-CN" sz="3200" dirty="0"/>
          </a:p>
          <a:p>
            <a:r>
              <a:rPr lang="en-US" altLang="ja-JP" sz="3200" dirty="0"/>
              <a:t>3</a:t>
            </a:r>
            <a:r>
              <a:rPr lang="ja-JP" altLang="en-US" sz="3200" dirty="0"/>
              <a:t>．</a:t>
            </a:r>
            <a:r>
              <a:rPr lang="zh-CN" altLang="en-US" sz="3200" dirty="0"/>
              <a:t>去日本学习美术。</a:t>
            </a:r>
            <a:r>
              <a:rPr lang="ja-JP" altLang="en-US" sz="3200" dirty="0"/>
              <a:t>日本　美術を勉強します</a:t>
            </a:r>
            <a:endParaRPr lang="en-US" altLang="zh-CN" sz="3200" dirty="0"/>
          </a:p>
          <a:p>
            <a:r>
              <a:rPr lang="ja-JP" altLang="en-US" sz="3200" dirty="0"/>
              <a:t>　　</a:t>
            </a:r>
            <a:r>
              <a:rPr lang="ja-JP" altLang="en-US" sz="3200" dirty="0">
                <a:solidFill>
                  <a:srgbClr val="0070C0"/>
                </a:solidFill>
              </a:rPr>
              <a:t>日本</a:t>
            </a:r>
            <a:r>
              <a:rPr lang="ja-JP" altLang="en-US" sz="3200" dirty="0">
                <a:solidFill>
                  <a:srgbClr val="FF0000"/>
                </a:solidFill>
              </a:rPr>
              <a:t>へ</a:t>
            </a:r>
            <a:r>
              <a:rPr lang="ja-JP" altLang="en-US" sz="3200" dirty="0">
                <a:solidFill>
                  <a:srgbClr val="0070C0"/>
                </a:solidFill>
              </a:rPr>
              <a:t>　美術を勉強</a:t>
            </a:r>
            <a:r>
              <a:rPr lang="ja-JP" altLang="en-US" sz="3200" dirty="0">
                <a:solidFill>
                  <a:srgbClr val="FF0000"/>
                </a:solidFill>
              </a:rPr>
              <a:t>に</a:t>
            </a:r>
            <a:r>
              <a:rPr lang="ja-JP" altLang="en-US" sz="3200" dirty="0">
                <a:solidFill>
                  <a:srgbClr val="0070C0"/>
                </a:solidFill>
              </a:rPr>
              <a:t>　行きます。</a:t>
            </a:r>
            <a:endParaRPr lang="en-US" altLang="ja-JP" sz="3200" dirty="0">
              <a:solidFill>
                <a:srgbClr val="0070C0"/>
              </a:solidFill>
            </a:endParaRPr>
          </a:p>
          <a:p>
            <a:endParaRPr lang="en-US" altLang="zh-CN" sz="3200" dirty="0"/>
          </a:p>
          <a:p>
            <a:r>
              <a:rPr lang="en-US" altLang="ja-JP" sz="3200" dirty="0"/>
              <a:t>4</a:t>
            </a:r>
            <a:r>
              <a:rPr lang="ja-JP" altLang="en-US" sz="3200" dirty="0"/>
              <a:t>．</a:t>
            </a:r>
            <a:r>
              <a:rPr lang="zh-CN" altLang="en-US" sz="3200" dirty="0"/>
              <a:t>来中国旅游。</a:t>
            </a:r>
            <a:r>
              <a:rPr lang="ja-JP" altLang="en-US" sz="3200" dirty="0"/>
              <a:t>中国　　旅行します</a:t>
            </a:r>
            <a:endParaRPr lang="en-US" altLang="zh-CN" sz="3200" dirty="0"/>
          </a:p>
          <a:p>
            <a:r>
              <a:rPr lang="ja-JP" altLang="en-US" sz="3200" dirty="0"/>
              <a:t>　　</a:t>
            </a:r>
            <a:r>
              <a:rPr lang="ja-JP" altLang="en-US" sz="3200" dirty="0">
                <a:solidFill>
                  <a:srgbClr val="0070C0"/>
                </a:solidFill>
              </a:rPr>
              <a:t>中国</a:t>
            </a:r>
            <a:r>
              <a:rPr lang="ja-JP" altLang="en-US" sz="3200" dirty="0">
                <a:solidFill>
                  <a:srgbClr val="FF0000"/>
                </a:solidFill>
              </a:rPr>
              <a:t>へ</a:t>
            </a:r>
            <a:r>
              <a:rPr lang="ja-JP" altLang="en-US" sz="3200" dirty="0">
                <a:solidFill>
                  <a:srgbClr val="0070C0"/>
                </a:solidFill>
              </a:rPr>
              <a:t>　旅行</a:t>
            </a:r>
            <a:r>
              <a:rPr lang="ja-JP" altLang="en-US" sz="3200" dirty="0">
                <a:solidFill>
                  <a:srgbClr val="FF0000"/>
                </a:solidFill>
              </a:rPr>
              <a:t>に</a:t>
            </a:r>
            <a:r>
              <a:rPr lang="ja-JP" altLang="en-US" sz="3200" dirty="0">
                <a:solidFill>
                  <a:srgbClr val="0070C0"/>
                </a:solidFill>
              </a:rPr>
              <a:t>　来ました。</a:t>
            </a:r>
            <a:endParaRPr lang="en-US" altLang="zh-CN" sz="3200" dirty="0">
              <a:solidFill>
                <a:srgbClr val="0070C0"/>
              </a:solidFill>
            </a:endParaRPr>
          </a:p>
          <a:p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8264896-4988-47B4-836F-BBAADCFEF834}"/>
              </a:ext>
            </a:extLst>
          </p:cNvPr>
          <p:cNvSpPr txBox="1"/>
          <p:nvPr/>
        </p:nvSpPr>
        <p:spPr>
          <a:xfrm>
            <a:off x="4788024" y="4715726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/>
              <a:t>りょこう</a:t>
            </a:r>
            <a:endParaRPr lang="zh-CN" altLang="en-US" sz="2400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E4875ABD-8AF5-4AD7-AE5E-989C9656F94C}"/>
              </a:ext>
            </a:extLst>
          </p:cNvPr>
          <p:cNvSpPr txBox="1"/>
          <p:nvPr/>
        </p:nvSpPr>
        <p:spPr>
          <a:xfrm>
            <a:off x="3347864" y="4725143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/>
              <a:t>ちゅうごく</a:t>
            </a:r>
            <a:endParaRPr lang="zh-CN" altLang="en-US" sz="2400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7CEE9E5-7CBB-40CB-96DE-0AF9CC7EB67D}"/>
              </a:ext>
            </a:extLst>
          </p:cNvPr>
          <p:cNvSpPr txBox="1"/>
          <p:nvPr/>
        </p:nvSpPr>
        <p:spPr>
          <a:xfrm>
            <a:off x="5292080" y="3255397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/>
              <a:t>びじゅつ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593978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9 </a:t>
            </a:r>
            <a:r>
              <a:rPr lang="zh-CN" altLang="en-US" dirty="0"/>
              <a:t>助词</a:t>
            </a:r>
            <a:r>
              <a:rPr lang="ja-JP" altLang="en-US" dirty="0"/>
              <a:t>　</a:t>
            </a:r>
            <a:r>
              <a:rPr lang="ja-JP" altLang="en-US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に</a:t>
            </a:r>
            <a:endParaRPr lang="zh-CN" altLang="en-US" b="1" dirty="0">
              <a:solidFill>
                <a:srgbClr val="FF000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ja-JP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助词「</a:t>
            </a:r>
            <a:r>
              <a:rPr lang="ja-JP" altLang="zh-CN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に</a:t>
            </a:r>
            <a:r>
              <a:rPr lang="ja-JP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」接在表示人或团体的名词后，表示动作的对象。</a:t>
            </a:r>
            <a:endParaRPr lang="zh-CN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＠友達</a:t>
            </a:r>
            <a:r>
              <a:rPr lang="ja-JP" altLang="en-US" sz="2800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に</a:t>
            </a:r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手紙を　書きます。</a:t>
            </a:r>
            <a:endParaRPr lang="en-US" altLang="ja-JP" sz="2800" dirty="0">
              <a:solidFill>
                <a:srgbClr val="0070C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＠家族</a:t>
            </a:r>
            <a:r>
              <a:rPr lang="ja-JP" altLang="en-US" sz="2800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に</a:t>
            </a:r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電話を　かけます。</a:t>
            </a:r>
            <a:endParaRPr lang="en-US" altLang="ja-JP" sz="2800" dirty="0">
              <a:solidFill>
                <a:srgbClr val="0070C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＠先生</a:t>
            </a:r>
            <a:r>
              <a:rPr lang="ja-JP" altLang="en-US" sz="2800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に</a:t>
            </a:r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日本語を　習います。</a:t>
            </a:r>
            <a:endParaRPr lang="zh-CN" altLang="en-US" sz="2800" dirty="0">
              <a:solidFill>
                <a:srgbClr val="0070C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868A71D-7D7A-4A0E-B093-D3B22DE08237}"/>
              </a:ext>
            </a:extLst>
          </p:cNvPr>
          <p:cNvSpPr txBox="1"/>
          <p:nvPr/>
        </p:nvSpPr>
        <p:spPr>
          <a:xfrm>
            <a:off x="2627784" y="2636912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/>
              <a:t>てがみ</a:t>
            </a:r>
            <a:endParaRPr lang="zh-CN" altLang="en-US" sz="2400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7BB796A9-CC7E-4B5E-94A3-E32C028029AD}"/>
              </a:ext>
            </a:extLst>
          </p:cNvPr>
          <p:cNvSpPr txBox="1"/>
          <p:nvPr/>
        </p:nvSpPr>
        <p:spPr>
          <a:xfrm>
            <a:off x="1115616" y="2636911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/>
              <a:t>ともだち</a:t>
            </a:r>
            <a:endParaRPr lang="zh-CN" altLang="en-US" sz="2400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CB22247-A7CD-4FA3-ABA7-66045B958D89}"/>
              </a:ext>
            </a:extLst>
          </p:cNvPr>
          <p:cNvSpPr txBox="1"/>
          <p:nvPr/>
        </p:nvSpPr>
        <p:spPr>
          <a:xfrm>
            <a:off x="4139952" y="2636911"/>
            <a:ext cx="11161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/>
              <a:t>か</a:t>
            </a:r>
            <a:endParaRPr lang="zh-CN" altLang="en-US" sz="2400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6B2064E-4DCB-4525-BD7B-DCFFE8F31094}"/>
              </a:ext>
            </a:extLst>
          </p:cNvPr>
          <p:cNvSpPr txBox="1"/>
          <p:nvPr/>
        </p:nvSpPr>
        <p:spPr>
          <a:xfrm>
            <a:off x="1248872" y="3434080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/>
              <a:t>かぞく</a:t>
            </a:r>
            <a:endParaRPr lang="zh-CN" altLang="en-US" sz="2400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4738637-A7E2-42C2-9AF8-9A9095E0652F}"/>
              </a:ext>
            </a:extLst>
          </p:cNvPr>
          <p:cNvSpPr txBox="1"/>
          <p:nvPr/>
        </p:nvSpPr>
        <p:spPr>
          <a:xfrm>
            <a:off x="2596404" y="3434080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/>
              <a:t>でんわ</a:t>
            </a:r>
            <a:endParaRPr lang="zh-CN" altLang="en-US" sz="2400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7E083D08-0908-4F40-9D4A-1DC3CEB82702}"/>
              </a:ext>
            </a:extLst>
          </p:cNvPr>
          <p:cNvSpPr txBox="1"/>
          <p:nvPr/>
        </p:nvSpPr>
        <p:spPr>
          <a:xfrm>
            <a:off x="4426300" y="4253002"/>
            <a:ext cx="11161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/>
              <a:t>なら</a:t>
            </a:r>
            <a:endParaRPr lang="zh-CN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0AE0B58A-8E58-43A0-A082-638FD7552F76}"/>
              </a:ext>
            </a:extLst>
          </p:cNvPr>
          <p:cNvSpPr/>
          <p:nvPr/>
        </p:nvSpPr>
        <p:spPr>
          <a:xfrm>
            <a:off x="284641" y="143947"/>
            <a:ext cx="381065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ja-JP" altLang="en-US" sz="48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練習しましょう</a:t>
            </a:r>
            <a:endParaRPr lang="zh-CN" altLang="en-US" sz="48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F169F82D-5562-4BBF-9278-AFE75665BFA4}"/>
              </a:ext>
            </a:extLst>
          </p:cNvPr>
          <p:cNvSpPr/>
          <p:nvPr/>
        </p:nvSpPr>
        <p:spPr>
          <a:xfrm>
            <a:off x="5345185" y="476672"/>
            <a:ext cx="1032780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4B7D46B6-FFE8-4BCD-A6C8-8E9C23D9E5EC}"/>
              </a:ext>
            </a:extLst>
          </p:cNvPr>
          <p:cNvSpPr/>
          <p:nvPr/>
        </p:nvSpPr>
        <p:spPr>
          <a:xfrm>
            <a:off x="4942221" y="4927116"/>
            <a:ext cx="864096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DECB82A8-67D0-4BDE-BFB1-F86458E338BE}"/>
              </a:ext>
            </a:extLst>
          </p:cNvPr>
          <p:cNvSpPr/>
          <p:nvPr/>
        </p:nvSpPr>
        <p:spPr>
          <a:xfrm>
            <a:off x="5345185" y="2060848"/>
            <a:ext cx="864096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641B92CC-51D8-4404-AF10-4250569C19C3}"/>
              </a:ext>
            </a:extLst>
          </p:cNvPr>
          <p:cNvSpPr/>
          <p:nvPr/>
        </p:nvSpPr>
        <p:spPr>
          <a:xfrm>
            <a:off x="5345185" y="2787294"/>
            <a:ext cx="864096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8FDC27AC-E2F4-4FFE-9EDA-E5049D54C160}"/>
              </a:ext>
            </a:extLst>
          </p:cNvPr>
          <p:cNvSpPr/>
          <p:nvPr/>
        </p:nvSpPr>
        <p:spPr>
          <a:xfrm>
            <a:off x="4977049" y="3454648"/>
            <a:ext cx="864096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B0D9EE29-38AC-46A7-930A-92847C3ACA90}"/>
              </a:ext>
            </a:extLst>
          </p:cNvPr>
          <p:cNvSpPr/>
          <p:nvPr/>
        </p:nvSpPr>
        <p:spPr>
          <a:xfrm>
            <a:off x="5266653" y="4196582"/>
            <a:ext cx="864096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C9B2F8E3-0A04-4AEF-A60C-2B97D75F5494}"/>
              </a:ext>
            </a:extLst>
          </p:cNvPr>
          <p:cNvSpPr/>
          <p:nvPr/>
        </p:nvSpPr>
        <p:spPr>
          <a:xfrm>
            <a:off x="5369853" y="1268760"/>
            <a:ext cx="864096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742C2B9E-BCFE-4868-AAE0-27228068155E}"/>
              </a:ext>
            </a:extLst>
          </p:cNvPr>
          <p:cNvSpPr/>
          <p:nvPr/>
        </p:nvSpPr>
        <p:spPr>
          <a:xfrm>
            <a:off x="5235461" y="5657650"/>
            <a:ext cx="864096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57F5736C-D17E-428A-9D8B-63A6E4CB7293}"/>
              </a:ext>
            </a:extLst>
          </p:cNvPr>
          <p:cNvSpPr txBox="1"/>
          <p:nvPr/>
        </p:nvSpPr>
        <p:spPr>
          <a:xfrm>
            <a:off x="4443373" y="220578"/>
            <a:ext cx="78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/>
              <a:t>なら</a:t>
            </a:r>
            <a:endParaRPr lang="zh-CN" altLang="en-US" sz="2000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13797C62-6059-4222-8A78-6AC9E194BB15}"/>
              </a:ext>
            </a:extLst>
          </p:cNvPr>
          <p:cNvSpPr txBox="1"/>
          <p:nvPr/>
        </p:nvSpPr>
        <p:spPr>
          <a:xfrm>
            <a:off x="4443373" y="980728"/>
            <a:ext cx="78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/>
              <a:t>つか</a:t>
            </a:r>
            <a:endParaRPr lang="zh-CN" altLang="en-US" sz="2000" dirty="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C6DFEC3E-ECCC-4110-9DDF-77E617488302}"/>
              </a:ext>
            </a:extLst>
          </p:cNvPr>
          <p:cNvSpPr txBox="1"/>
          <p:nvPr/>
        </p:nvSpPr>
        <p:spPr>
          <a:xfrm>
            <a:off x="4490713" y="1718391"/>
            <a:ext cx="78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/>
              <a:t>た</a:t>
            </a:r>
            <a:endParaRPr lang="zh-CN" altLang="en-US" sz="2000" dirty="0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9FCFC2DA-A13C-4CBA-9821-0EC57C726D2D}"/>
              </a:ext>
            </a:extLst>
          </p:cNvPr>
          <p:cNvSpPr txBox="1"/>
          <p:nvPr/>
        </p:nvSpPr>
        <p:spPr>
          <a:xfrm>
            <a:off x="4515381" y="2463110"/>
            <a:ext cx="78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/>
              <a:t>の</a:t>
            </a:r>
            <a:endParaRPr lang="zh-CN" altLang="en-US" sz="2000" dirty="0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48DE091A-7F66-412A-A14A-47EFBFAE8BFC}"/>
              </a:ext>
            </a:extLst>
          </p:cNvPr>
          <p:cNvSpPr txBox="1"/>
          <p:nvPr/>
        </p:nvSpPr>
        <p:spPr>
          <a:xfrm>
            <a:off x="4515381" y="3171592"/>
            <a:ext cx="78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/>
              <a:t>み</a:t>
            </a:r>
            <a:endParaRPr lang="zh-CN" altLang="en-US" sz="2000" dirty="0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62928985-E4B3-462F-B03F-767F22645DF9}"/>
              </a:ext>
            </a:extLst>
          </p:cNvPr>
          <p:cNvSpPr txBox="1"/>
          <p:nvPr/>
        </p:nvSpPr>
        <p:spPr>
          <a:xfrm>
            <a:off x="4550989" y="3905557"/>
            <a:ext cx="78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/>
              <a:t>い</a:t>
            </a:r>
            <a:endParaRPr lang="zh-CN" altLang="en-US" sz="2000" dirty="0"/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E8D46160-E161-4A0B-9981-288C4E568DD4}"/>
              </a:ext>
            </a:extLst>
          </p:cNvPr>
          <p:cNvSpPr txBox="1"/>
          <p:nvPr/>
        </p:nvSpPr>
        <p:spPr>
          <a:xfrm>
            <a:off x="4495917" y="4635269"/>
            <a:ext cx="78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/>
              <a:t>き</a:t>
            </a:r>
            <a:endParaRPr lang="zh-CN" altLang="en-US" sz="2000" dirty="0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F71D1061-540A-448F-B440-46B6C280F983}"/>
              </a:ext>
            </a:extLst>
          </p:cNvPr>
          <p:cNvSpPr txBox="1"/>
          <p:nvPr/>
        </p:nvSpPr>
        <p:spPr>
          <a:xfrm>
            <a:off x="4418249" y="5379988"/>
            <a:ext cx="78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/>
              <a:t>かえ</a:t>
            </a:r>
            <a:endParaRPr lang="zh-CN" altLang="en-US" sz="2000" dirty="0"/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45217059-55C5-4244-8E80-87DB75CA751B}"/>
              </a:ext>
            </a:extLst>
          </p:cNvPr>
          <p:cNvSpPr txBox="1"/>
          <p:nvPr/>
        </p:nvSpPr>
        <p:spPr>
          <a:xfrm>
            <a:off x="4443373" y="332656"/>
            <a:ext cx="2510656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ja-JP" altLang="en-US" sz="3200" dirty="0"/>
              <a:t>習います</a:t>
            </a:r>
            <a:endParaRPr lang="en-US" altLang="ja-JP" sz="3200" dirty="0"/>
          </a:p>
          <a:p>
            <a:pPr>
              <a:lnSpc>
                <a:spcPct val="150000"/>
              </a:lnSpc>
            </a:pPr>
            <a:r>
              <a:rPr lang="ja-JP" altLang="en-US" sz="3200" dirty="0"/>
              <a:t>疲れます</a:t>
            </a:r>
            <a:endParaRPr lang="en-US" altLang="ja-JP" sz="3200" dirty="0"/>
          </a:p>
          <a:p>
            <a:pPr>
              <a:lnSpc>
                <a:spcPct val="150000"/>
              </a:lnSpc>
            </a:pPr>
            <a:r>
              <a:rPr lang="ja-JP" altLang="en-US" sz="3200" dirty="0"/>
              <a:t>食べます</a:t>
            </a:r>
            <a:endParaRPr lang="en-US" altLang="ja-JP" sz="3200" dirty="0"/>
          </a:p>
          <a:p>
            <a:pPr>
              <a:lnSpc>
                <a:spcPct val="150000"/>
              </a:lnSpc>
            </a:pPr>
            <a:r>
              <a:rPr lang="ja-JP" altLang="en-US" sz="3200" dirty="0"/>
              <a:t>飲みます</a:t>
            </a:r>
            <a:endParaRPr lang="en-US" altLang="ja-JP" sz="3200" dirty="0"/>
          </a:p>
          <a:p>
            <a:pPr>
              <a:lnSpc>
                <a:spcPct val="150000"/>
              </a:lnSpc>
            </a:pPr>
            <a:r>
              <a:rPr lang="ja-JP" altLang="en-US" sz="3200" dirty="0"/>
              <a:t>見ます</a:t>
            </a:r>
            <a:endParaRPr lang="en-US" altLang="ja-JP" sz="3200" dirty="0"/>
          </a:p>
          <a:p>
            <a:pPr>
              <a:lnSpc>
                <a:spcPct val="150000"/>
              </a:lnSpc>
            </a:pPr>
            <a:r>
              <a:rPr lang="ja-JP" altLang="en-US" sz="3200" dirty="0"/>
              <a:t>行きます</a:t>
            </a:r>
            <a:endParaRPr lang="en-US" altLang="ja-JP" sz="3200" dirty="0"/>
          </a:p>
          <a:p>
            <a:pPr>
              <a:lnSpc>
                <a:spcPct val="150000"/>
              </a:lnSpc>
            </a:pPr>
            <a:r>
              <a:rPr lang="ja-JP" altLang="en-US" sz="3200" dirty="0"/>
              <a:t>来ます</a:t>
            </a:r>
            <a:endParaRPr lang="en-US" altLang="ja-JP" sz="3200" dirty="0"/>
          </a:p>
          <a:p>
            <a:pPr>
              <a:lnSpc>
                <a:spcPct val="150000"/>
              </a:lnSpc>
            </a:pPr>
            <a:r>
              <a:rPr lang="ja-JP" altLang="en-US" sz="3200" dirty="0"/>
              <a:t>帰ります</a:t>
            </a:r>
            <a:endParaRPr lang="en-US" altLang="ja-JP" sz="3200" dirty="0"/>
          </a:p>
          <a:p>
            <a:endParaRPr lang="en-US" altLang="ja-JP" sz="2400" dirty="0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B00A077C-54BA-458B-B8CD-CE3BFF71A528}"/>
              </a:ext>
            </a:extLst>
          </p:cNvPr>
          <p:cNvSpPr txBox="1"/>
          <p:nvPr/>
        </p:nvSpPr>
        <p:spPr>
          <a:xfrm>
            <a:off x="402567" y="1511206"/>
            <a:ext cx="368779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说出右边单词的</a:t>
            </a:r>
            <a:r>
              <a:rPr lang="ja-JP" altLang="en-US" sz="2800" dirty="0"/>
              <a:t>ます</a:t>
            </a:r>
            <a:r>
              <a:rPr lang="zh-CN" altLang="en-US" sz="2800" dirty="0"/>
              <a:t>形</a:t>
            </a:r>
            <a:endParaRPr lang="en-US" altLang="zh-CN" sz="2800" dirty="0"/>
          </a:p>
          <a:p>
            <a:r>
              <a:rPr lang="zh-CN" altLang="en-US" sz="2800" dirty="0"/>
              <a:t>想做某事</a:t>
            </a:r>
            <a:endParaRPr lang="en-US" altLang="zh-CN" sz="2800" dirty="0"/>
          </a:p>
          <a:p>
            <a:r>
              <a:rPr lang="zh-CN" altLang="en-US" sz="2800" dirty="0"/>
              <a:t>不想做某事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175A1B67-0B69-4670-A4AF-0D1FFD64741A}"/>
              </a:ext>
            </a:extLst>
          </p:cNvPr>
          <p:cNvSpPr/>
          <p:nvPr/>
        </p:nvSpPr>
        <p:spPr>
          <a:xfrm>
            <a:off x="5333453" y="476672"/>
            <a:ext cx="782464" cy="4982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F2F88B7F-8E3B-4614-9509-3BF6956D2A11}"/>
              </a:ext>
            </a:extLst>
          </p:cNvPr>
          <p:cNvSpPr/>
          <p:nvPr/>
        </p:nvSpPr>
        <p:spPr>
          <a:xfrm>
            <a:off x="5317093" y="1187224"/>
            <a:ext cx="782464" cy="4982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4CAC939C-A298-46E8-B412-808ED60FDC4A}"/>
              </a:ext>
            </a:extLst>
          </p:cNvPr>
          <p:cNvSpPr/>
          <p:nvPr/>
        </p:nvSpPr>
        <p:spPr>
          <a:xfrm>
            <a:off x="5310482" y="1961492"/>
            <a:ext cx="782464" cy="4982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88F36A87-13E9-4264-BBC0-32A7933CBE19}"/>
              </a:ext>
            </a:extLst>
          </p:cNvPr>
          <p:cNvSpPr/>
          <p:nvPr/>
        </p:nvSpPr>
        <p:spPr>
          <a:xfrm>
            <a:off x="5348285" y="2733283"/>
            <a:ext cx="782464" cy="4982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79DE12B0-0DB2-4EA6-890D-9C48911D7312}"/>
              </a:ext>
            </a:extLst>
          </p:cNvPr>
          <p:cNvSpPr/>
          <p:nvPr/>
        </p:nvSpPr>
        <p:spPr>
          <a:xfrm>
            <a:off x="4935090" y="3412900"/>
            <a:ext cx="782464" cy="4982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ED908510-1C95-422F-BDF2-0BD7992012B5}"/>
              </a:ext>
            </a:extLst>
          </p:cNvPr>
          <p:cNvSpPr/>
          <p:nvPr/>
        </p:nvSpPr>
        <p:spPr>
          <a:xfrm>
            <a:off x="5306205" y="4170485"/>
            <a:ext cx="782464" cy="4982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B16DBCAF-94F7-4E49-ACF1-8B41E61D23DE}"/>
              </a:ext>
            </a:extLst>
          </p:cNvPr>
          <p:cNvSpPr/>
          <p:nvPr/>
        </p:nvSpPr>
        <p:spPr>
          <a:xfrm>
            <a:off x="4942221" y="4938516"/>
            <a:ext cx="782464" cy="4982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093B824A-2004-4BF6-B6D3-18DBBBF81AE1}"/>
              </a:ext>
            </a:extLst>
          </p:cNvPr>
          <p:cNvSpPr/>
          <p:nvPr/>
        </p:nvSpPr>
        <p:spPr>
          <a:xfrm>
            <a:off x="5259134" y="5625769"/>
            <a:ext cx="782464" cy="4982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F47AF74C-812A-4CBF-810B-E32383732C8A}"/>
              </a:ext>
            </a:extLst>
          </p:cNvPr>
          <p:cNvSpPr/>
          <p:nvPr/>
        </p:nvSpPr>
        <p:spPr>
          <a:xfrm>
            <a:off x="5314523" y="548098"/>
            <a:ext cx="1587525" cy="4982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b="1" dirty="0">
                <a:solidFill>
                  <a:srgbClr val="FF0000"/>
                </a:solidFill>
              </a:rPr>
              <a:t>たいです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id="{E731C423-CFCA-4B78-A239-D81900AEC399}"/>
              </a:ext>
            </a:extLst>
          </p:cNvPr>
          <p:cNvSpPr/>
          <p:nvPr/>
        </p:nvSpPr>
        <p:spPr>
          <a:xfrm>
            <a:off x="5323573" y="2000248"/>
            <a:ext cx="1587525" cy="4982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b="1" dirty="0">
                <a:solidFill>
                  <a:srgbClr val="FF0000"/>
                </a:solidFill>
              </a:rPr>
              <a:t>たいです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0361B1D5-EAFC-4195-B734-0849B5EBBA52}"/>
              </a:ext>
            </a:extLst>
          </p:cNvPr>
          <p:cNvSpPr/>
          <p:nvPr/>
        </p:nvSpPr>
        <p:spPr>
          <a:xfrm>
            <a:off x="5354965" y="2723151"/>
            <a:ext cx="1587525" cy="4982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b="1" dirty="0">
                <a:solidFill>
                  <a:srgbClr val="FF0000"/>
                </a:solidFill>
              </a:rPr>
              <a:t>たいです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0441C580-4739-42DF-8702-8AA21552C514}"/>
              </a:ext>
            </a:extLst>
          </p:cNvPr>
          <p:cNvSpPr/>
          <p:nvPr/>
        </p:nvSpPr>
        <p:spPr>
          <a:xfrm>
            <a:off x="4956741" y="3460582"/>
            <a:ext cx="1587525" cy="4982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b="1" dirty="0">
                <a:solidFill>
                  <a:srgbClr val="FF0000"/>
                </a:solidFill>
              </a:rPr>
              <a:t>たいです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id="{21EAC8B5-FADA-417D-B402-9491B9B5C104}"/>
              </a:ext>
            </a:extLst>
          </p:cNvPr>
          <p:cNvSpPr/>
          <p:nvPr/>
        </p:nvSpPr>
        <p:spPr>
          <a:xfrm>
            <a:off x="5273177" y="4185182"/>
            <a:ext cx="1587525" cy="4982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b="1" dirty="0">
                <a:solidFill>
                  <a:srgbClr val="FF0000"/>
                </a:solidFill>
              </a:rPr>
              <a:t>たいです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id="{1E460877-0774-45F9-AB30-33EF2B54A923}"/>
              </a:ext>
            </a:extLst>
          </p:cNvPr>
          <p:cNvSpPr/>
          <p:nvPr/>
        </p:nvSpPr>
        <p:spPr>
          <a:xfrm>
            <a:off x="4906613" y="4920186"/>
            <a:ext cx="1587525" cy="4982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b="1" dirty="0">
                <a:solidFill>
                  <a:srgbClr val="FF0000"/>
                </a:solidFill>
              </a:rPr>
              <a:t>たいです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BE358D9F-F19D-4F11-8414-A060E45227D9}"/>
              </a:ext>
            </a:extLst>
          </p:cNvPr>
          <p:cNvSpPr/>
          <p:nvPr/>
        </p:nvSpPr>
        <p:spPr>
          <a:xfrm>
            <a:off x="5225837" y="5629538"/>
            <a:ext cx="1587525" cy="4982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b="1" dirty="0">
                <a:solidFill>
                  <a:srgbClr val="FF0000"/>
                </a:solidFill>
              </a:rPr>
              <a:t>たいです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72221E26-245F-48A3-B7C8-8E6FC975E87E}"/>
              </a:ext>
            </a:extLst>
          </p:cNvPr>
          <p:cNvSpPr/>
          <p:nvPr/>
        </p:nvSpPr>
        <p:spPr>
          <a:xfrm>
            <a:off x="5409097" y="526116"/>
            <a:ext cx="2057405" cy="4982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b="1" dirty="0">
                <a:solidFill>
                  <a:srgbClr val="FF0000"/>
                </a:solidFill>
              </a:rPr>
              <a:t>たくないです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5A2732B1-B73B-40A4-BFDF-259790A3784C}"/>
              </a:ext>
            </a:extLst>
          </p:cNvPr>
          <p:cNvSpPr/>
          <p:nvPr/>
        </p:nvSpPr>
        <p:spPr>
          <a:xfrm>
            <a:off x="5443431" y="1257401"/>
            <a:ext cx="2057405" cy="4982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b="1" dirty="0">
                <a:solidFill>
                  <a:srgbClr val="FF0000"/>
                </a:solidFill>
              </a:rPr>
              <a:t>たくないです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id="{2BF9428B-62A3-496A-868D-A99C995C6E6B}"/>
              </a:ext>
            </a:extLst>
          </p:cNvPr>
          <p:cNvSpPr/>
          <p:nvPr/>
        </p:nvSpPr>
        <p:spPr>
          <a:xfrm>
            <a:off x="5349262" y="1988935"/>
            <a:ext cx="2057405" cy="4982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b="1" dirty="0">
                <a:solidFill>
                  <a:srgbClr val="FF0000"/>
                </a:solidFill>
              </a:rPr>
              <a:t>たくないです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id="{325FB160-5FB0-4E61-BD92-0AE248A680C7}"/>
              </a:ext>
            </a:extLst>
          </p:cNvPr>
          <p:cNvSpPr/>
          <p:nvPr/>
        </p:nvSpPr>
        <p:spPr>
          <a:xfrm>
            <a:off x="5409096" y="2741727"/>
            <a:ext cx="2057405" cy="4982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b="1" dirty="0">
                <a:solidFill>
                  <a:srgbClr val="FF0000"/>
                </a:solidFill>
              </a:rPr>
              <a:t>たくないです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id="{15C2FC18-DD4D-4D46-9925-434B0C51BB6A}"/>
              </a:ext>
            </a:extLst>
          </p:cNvPr>
          <p:cNvSpPr/>
          <p:nvPr/>
        </p:nvSpPr>
        <p:spPr>
          <a:xfrm>
            <a:off x="4990896" y="3456522"/>
            <a:ext cx="2057405" cy="4982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b="1" dirty="0">
                <a:solidFill>
                  <a:srgbClr val="FF0000"/>
                </a:solidFill>
              </a:rPr>
              <a:t>たくないです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id="{2E26C63F-1FB4-4570-9279-BFB9FB4A6880}"/>
              </a:ext>
            </a:extLst>
          </p:cNvPr>
          <p:cNvSpPr/>
          <p:nvPr/>
        </p:nvSpPr>
        <p:spPr>
          <a:xfrm>
            <a:off x="5370394" y="4183944"/>
            <a:ext cx="2057405" cy="4982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b="1" dirty="0">
                <a:solidFill>
                  <a:srgbClr val="FF0000"/>
                </a:solidFill>
              </a:rPr>
              <a:t>たくないです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id="{64C01672-C496-4B89-83EA-3CE162FAF4BB}"/>
              </a:ext>
            </a:extLst>
          </p:cNvPr>
          <p:cNvSpPr/>
          <p:nvPr/>
        </p:nvSpPr>
        <p:spPr>
          <a:xfrm>
            <a:off x="4942221" y="4916417"/>
            <a:ext cx="2057405" cy="4982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b="1" dirty="0">
                <a:solidFill>
                  <a:srgbClr val="FF0000"/>
                </a:solidFill>
              </a:rPr>
              <a:t>たくないです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id="{27A351E2-B535-47E5-AF28-6D4B35386A8F}"/>
              </a:ext>
            </a:extLst>
          </p:cNvPr>
          <p:cNvSpPr/>
          <p:nvPr/>
        </p:nvSpPr>
        <p:spPr>
          <a:xfrm>
            <a:off x="5306205" y="5613267"/>
            <a:ext cx="2057405" cy="4982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b="1" dirty="0">
                <a:solidFill>
                  <a:srgbClr val="FF0000"/>
                </a:solidFill>
              </a:rPr>
              <a:t>たくないです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728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8BBA6089-6DCD-429E-8027-0BD48153AEDF}"/>
              </a:ext>
            </a:extLst>
          </p:cNvPr>
          <p:cNvSpPr txBox="1"/>
          <p:nvPr/>
        </p:nvSpPr>
        <p:spPr>
          <a:xfrm>
            <a:off x="467544" y="959213"/>
            <a:ext cx="878497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1.</a:t>
            </a:r>
            <a:r>
              <a:rPr lang="ja-JP" altLang="en-US" sz="2800" dirty="0"/>
              <a:t>週末　公園へ　（　　）たいです。</a:t>
            </a:r>
            <a:endParaRPr lang="en-US" altLang="ja-JP" sz="2800" dirty="0"/>
          </a:p>
          <a:p>
            <a:r>
              <a:rPr lang="ja-JP" altLang="en-US" sz="2800" dirty="0"/>
              <a:t>　①好き　　②行き　　③好きです　④行きます</a:t>
            </a:r>
            <a:endParaRPr lang="en-US" altLang="zh-CN" sz="2800" dirty="0"/>
          </a:p>
          <a:p>
            <a:r>
              <a:rPr lang="en-US" altLang="zh-CN" sz="2800" dirty="0"/>
              <a:t>2.</a:t>
            </a:r>
            <a:r>
              <a:rPr lang="ja-JP" altLang="en-US" sz="2800" dirty="0"/>
              <a:t>今日は　ラーメン（　　）食べたいです。</a:t>
            </a:r>
            <a:endParaRPr lang="en-US" altLang="ja-JP" sz="2800" dirty="0"/>
          </a:p>
          <a:p>
            <a:r>
              <a:rPr lang="ja-JP" altLang="en-US" sz="2800" dirty="0"/>
              <a:t>　①に　　　②へ　　　　③で　　　　　④が</a:t>
            </a:r>
            <a:endParaRPr lang="en-US" altLang="zh-CN" sz="2800" dirty="0"/>
          </a:p>
          <a:p>
            <a:r>
              <a:rPr lang="en-US" altLang="zh-CN" sz="2800" dirty="0"/>
              <a:t>3.</a:t>
            </a:r>
            <a:r>
              <a:rPr lang="ja-JP" altLang="en-US" sz="2800" dirty="0"/>
              <a:t>誕生日に　あたらしいかばん（　　　）ほしいですね。</a:t>
            </a:r>
            <a:endParaRPr lang="en-US" altLang="zh-CN" sz="2800" dirty="0"/>
          </a:p>
          <a:p>
            <a:r>
              <a:rPr lang="ja-JP" altLang="en-US" sz="2800" dirty="0"/>
              <a:t>　①に　　　②へ　　　　③で　　　　　④が</a:t>
            </a:r>
            <a:endParaRPr lang="en-US" altLang="zh-CN" sz="2800" dirty="0"/>
          </a:p>
          <a:p>
            <a:r>
              <a:rPr lang="en-US" altLang="zh-CN" sz="2800" dirty="0"/>
              <a:t>4.</a:t>
            </a:r>
            <a:r>
              <a:rPr lang="ja-JP" altLang="en-US" sz="2800" dirty="0"/>
              <a:t>このプレゼントを李さん（　　　）送ります。</a:t>
            </a:r>
            <a:endParaRPr lang="en-US" altLang="zh-CN" sz="2800" dirty="0"/>
          </a:p>
          <a:p>
            <a:r>
              <a:rPr lang="ja-JP" altLang="en-US" sz="2800" dirty="0"/>
              <a:t>　①に　　　②へ　　　　③で　　　　　④が</a:t>
            </a:r>
            <a:endParaRPr lang="en-US" altLang="zh-CN" sz="2800" dirty="0"/>
          </a:p>
          <a:p>
            <a:r>
              <a:rPr lang="en-US" altLang="zh-CN" sz="2800" dirty="0"/>
              <a:t>5.</a:t>
            </a:r>
            <a:r>
              <a:rPr lang="ja-JP" altLang="en-US" sz="2800" dirty="0"/>
              <a:t>李さんは　フランスへデザインを勉強（　　　）行きます。</a:t>
            </a:r>
            <a:endParaRPr lang="en-US" altLang="zh-CN" sz="2800" dirty="0"/>
          </a:p>
          <a:p>
            <a:r>
              <a:rPr lang="ja-JP" altLang="en-US" sz="2800" dirty="0"/>
              <a:t>　①に　　　②へ　　　　③で　　　　　④が</a:t>
            </a:r>
            <a:endParaRPr lang="en-US" altLang="zh-CN" sz="2800" dirty="0"/>
          </a:p>
          <a:p>
            <a:r>
              <a:rPr lang="en-US" altLang="zh-CN" sz="2800" dirty="0"/>
              <a:t>6.</a:t>
            </a:r>
            <a:r>
              <a:rPr lang="ja-JP" altLang="en-US" sz="2800" dirty="0"/>
              <a:t>料理が　（　　　）上手じゃありません。　</a:t>
            </a:r>
            <a:endParaRPr lang="en-US" altLang="zh-CN" sz="2800" dirty="0"/>
          </a:p>
          <a:p>
            <a:r>
              <a:rPr lang="ja-JP" altLang="en-US" sz="2800" dirty="0"/>
              <a:t>　①とても　②よく　　　③だいたい　④あまり</a:t>
            </a:r>
            <a:endParaRPr lang="en-US" altLang="zh-CN" sz="2800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0AE0B58A-8E58-43A0-A082-638FD7552F76}"/>
              </a:ext>
            </a:extLst>
          </p:cNvPr>
          <p:cNvSpPr/>
          <p:nvPr/>
        </p:nvSpPr>
        <p:spPr>
          <a:xfrm>
            <a:off x="323528" y="116632"/>
            <a:ext cx="381065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ja-JP" altLang="en-US" sz="48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練習しましょう</a:t>
            </a:r>
            <a:endParaRPr lang="zh-CN" altLang="en-US" sz="48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1" name="矩形: 圆角 20">
            <a:extLst>
              <a:ext uri="{FF2B5EF4-FFF2-40B4-BE49-F238E27FC236}">
                <a16:creationId xmlns:a16="http://schemas.microsoft.com/office/drawing/2014/main" id="{62E090EF-C50E-44A4-AA91-69DE6EBF0129}"/>
              </a:ext>
            </a:extLst>
          </p:cNvPr>
          <p:cNvSpPr/>
          <p:nvPr/>
        </p:nvSpPr>
        <p:spPr>
          <a:xfrm>
            <a:off x="2228857" y="1412776"/>
            <a:ext cx="1119007" cy="43204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: 圆角 21">
            <a:extLst>
              <a:ext uri="{FF2B5EF4-FFF2-40B4-BE49-F238E27FC236}">
                <a16:creationId xmlns:a16="http://schemas.microsoft.com/office/drawing/2014/main" id="{C8E73EBF-4AF0-4462-8048-7AE58E01B290}"/>
              </a:ext>
            </a:extLst>
          </p:cNvPr>
          <p:cNvSpPr/>
          <p:nvPr/>
        </p:nvSpPr>
        <p:spPr>
          <a:xfrm>
            <a:off x="5508104" y="2276872"/>
            <a:ext cx="1119007" cy="43204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: 圆角 22">
            <a:extLst>
              <a:ext uri="{FF2B5EF4-FFF2-40B4-BE49-F238E27FC236}">
                <a16:creationId xmlns:a16="http://schemas.microsoft.com/office/drawing/2014/main" id="{9879096D-19F5-4EA4-A9F0-58A077041217}"/>
              </a:ext>
            </a:extLst>
          </p:cNvPr>
          <p:cNvSpPr/>
          <p:nvPr/>
        </p:nvSpPr>
        <p:spPr>
          <a:xfrm>
            <a:off x="5508103" y="3140968"/>
            <a:ext cx="1119007" cy="43204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: 圆角 23">
            <a:extLst>
              <a:ext uri="{FF2B5EF4-FFF2-40B4-BE49-F238E27FC236}">
                <a16:creationId xmlns:a16="http://schemas.microsoft.com/office/drawing/2014/main" id="{C8FF9D45-77F1-48BA-9BB8-C9C7CB29B7A9}"/>
              </a:ext>
            </a:extLst>
          </p:cNvPr>
          <p:cNvSpPr/>
          <p:nvPr/>
        </p:nvSpPr>
        <p:spPr>
          <a:xfrm>
            <a:off x="611560" y="3933056"/>
            <a:ext cx="1119007" cy="43204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: 圆角 24">
            <a:extLst>
              <a:ext uri="{FF2B5EF4-FFF2-40B4-BE49-F238E27FC236}">
                <a16:creationId xmlns:a16="http://schemas.microsoft.com/office/drawing/2014/main" id="{AF24220B-311A-4CC8-9F38-A2CF15C04C37}"/>
              </a:ext>
            </a:extLst>
          </p:cNvPr>
          <p:cNvSpPr/>
          <p:nvPr/>
        </p:nvSpPr>
        <p:spPr>
          <a:xfrm>
            <a:off x="611560" y="4797152"/>
            <a:ext cx="1119007" cy="43204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: 圆角 25">
            <a:extLst>
              <a:ext uri="{FF2B5EF4-FFF2-40B4-BE49-F238E27FC236}">
                <a16:creationId xmlns:a16="http://schemas.microsoft.com/office/drawing/2014/main" id="{E756D4D3-689D-4CED-A8F4-B2D2D97D2196}"/>
              </a:ext>
            </a:extLst>
          </p:cNvPr>
          <p:cNvSpPr/>
          <p:nvPr/>
        </p:nvSpPr>
        <p:spPr>
          <a:xfrm>
            <a:off x="5652120" y="5682763"/>
            <a:ext cx="1512168" cy="43204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24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8BBA6089-6DCD-429E-8027-0BD48153AEDF}"/>
              </a:ext>
            </a:extLst>
          </p:cNvPr>
          <p:cNvSpPr txBox="1"/>
          <p:nvPr/>
        </p:nvSpPr>
        <p:spPr>
          <a:xfrm>
            <a:off x="467544" y="959213"/>
            <a:ext cx="8784976" cy="45428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/>
              <a:t>1.</a:t>
            </a:r>
            <a:r>
              <a:rPr lang="ja-JP" altLang="en-US" sz="2800" dirty="0"/>
              <a:t>あした　映画が　（　　　　）たいです。（見ます）</a:t>
            </a:r>
            <a:endParaRPr lang="en-US" altLang="zh-CN" sz="2800" dirty="0"/>
          </a:p>
          <a:p>
            <a:pPr>
              <a:lnSpc>
                <a:spcPct val="150000"/>
              </a:lnSpc>
            </a:pPr>
            <a:r>
              <a:rPr lang="en-US" altLang="zh-CN" sz="2800" dirty="0"/>
              <a:t>2.</a:t>
            </a:r>
            <a:r>
              <a:rPr lang="ja-JP" altLang="en-US" sz="2800" dirty="0"/>
              <a:t>午後は　コーヒーが　（　　　　）たいです。 （飲みます）</a:t>
            </a:r>
            <a:endParaRPr lang="en-US" altLang="ja-JP" sz="2800" dirty="0"/>
          </a:p>
          <a:p>
            <a:pPr>
              <a:lnSpc>
                <a:spcPct val="150000"/>
              </a:lnSpc>
            </a:pPr>
            <a:r>
              <a:rPr lang="en-US" altLang="zh-CN" sz="2800" dirty="0"/>
              <a:t>3.</a:t>
            </a:r>
            <a:r>
              <a:rPr lang="ja-JP" altLang="en-US" sz="2800" dirty="0"/>
              <a:t>ケーキが　（　　　　）たいです。（作ります）</a:t>
            </a:r>
            <a:endParaRPr lang="en-US" altLang="zh-CN" sz="2800" dirty="0"/>
          </a:p>
          <a:p>
            <a:pPr>
              <a:lnSpc>
                <a:spcPct val="150000"/>
              </a:lnSpc>
            </a:pPr>
            <a:r>
              <a:rPr lang="en-US" altLang="zh-CN" sz="2800" dirty="0"/>
              <a:t>4.</a:t>
            </a:r>
            <a:r>
              <a:rPr lang="ja-JP" altLang="en-US" sz="2800" dirty="0"/>
              <a:t>日本に（　　　　　）たいです。（旅行します）</a:t>
            </a:r>
            <a:endParaRPr lang="en-US" altLang="zh-CN" sz="2800" dirty="0"/>
          </a:p>
          <a:p>
            <a:pPr>
              <a:lnSpc>
                <a:spcPct val="150000"/>
              </a:lnSpc>
            </a:pPr>
            <a:r>
              <a:rPr lang="en-US" altLang="zh-CN" sz="2800" dirty="0"/>
              <a:t>5.</a:t>
            </a:r>
            <a:r>
              <a:rPr lang="ja-JP" altLang="en-US" sz="2800" dirty="0"/>
              <a:t>李さんは　イギリスへ経済を（　　　　　　）に行きます。</a:t>
            </a:r>
            <a:endParaRPr lang="en-US" altLang="ja-JP" sz="2800" dirty="0"/>
          </a:p>
          <a:p>
            <a:pPr>
              <a:lnSpc>
                <a:spcPct val="150000"/>
              </a:lnSpc>
            </a:pPr>
            <a:r>
              <a:rPr lang="ja-JP" altLang="en-US" sz="2800" dirty="0"/>
              <a:t>　　　　　　　　　　　　　　　　　　　　　　　　　　（勉強します）</a:t>
            </a:r>
            <a:endParaRPr lang="en-US" altLang="zh-CN" sz="2800" dirty="0"/>
          </a:p>
          <a:p>
            <a:pPr>
              <a:lnSpc>
                <a:spcPct val="150000"/>
              </a:lnSpc>
            </a:pPr>
            <a:r>
              <a:rPr lang="en-US" altLang="zh-CN" sz="2800" dirty="0"/>
              <a:t>6.</a:t>
            </a:r>
            <a:r>
              <a:rPr lang="ja-JP" altLang="en-US" sz="2800" dirty="0"/>
              <a:t>北海道へスキーを　（　　　　）に行きます。（練習します）　</a:t>
            </a:r>
            <a:endParaRPr lang="en-US" altLang="zh-CN" sz="2800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0AE0B58A-8E58-43A0-A082-638FD7552F76}"/>
              </a:ext>
            </a:extLst>
          </p:cNvPr>
          <p:cNvSpPr/>
          <p:nvPr/>
        </p:nvSpPr>
        <p:spPr>
          <a:xfrm>
            <a:off x="323528" y="116632"/>
            <a:ext cx="381065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ja-JP" altLang="en-US" sz="48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練習しましょう</a:t>
            </a:r>
            <a:endParaRPr lang="zh-CN" altLang="en-US" sz="48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C638111B-6DB9-41F6-98E5-32B38B3DD161}"/>
              </a:ext>
            </a:extLst>
          </p:cNvPr>
          <p:cNvSpPr txBox="1"/>
          <p:nvPr/>
        </p:nvSpPr>
        <p:spPr>
          <a:xfrm>
            <a:off x="3635896" y="1052736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200" dirty="0">
                <a:solidFill>
                  <a:srgbClr val="FF0000"/>
                </a:solidFill>
              </a:rPr>
              <a:t>見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62035D66-BD50-4013-8093-8EDFBACD7761}"/>
              </a:ext>
            </a:extLst>
          </p:cNvPr>
          <p:cNvSpPr txBox="1"/>
          <p:nvPr/>
        </p:nvSpPr>
        <p:spPr>
          <a:xfrm>
            <a:off x="4134186" y="1700808"/>
            <a:ext cx="13739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200" dirty="0">
                <a:solidFill>
                  <a:srgbClr val="FF0000"/>
                </a:solidFill>
              </a:rPr>
              <a:t>飲み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5771198-B1C1-4F16-A952-128A33AB4E0C}"/>
              </a:ext>
            </a:extLst>
          </p:cNvPr>
          <p:cNvSpPr txBox="1"/>
          <p:nvPr/>
        </p:nvSpPr>
        <p:spPr>
          <a:xfrm>
            <a:off x="2627784" y="2340169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200" dirty="0">
                <a:solidFill>
                  <a:srgbClr val="FF0000"/>
                </a:solidFill>
              </a:rPr>
              <a:t>作り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AB19CAE7-881E-4360-8BA4-96F1346A772C}"/>
              </a:ext>
            </a:extLst>
          </p:cNvPr>
          <p:cNvSpPr txBox="1"/>
          <p:nvPr/>
        </p:nvSpPr>
        <p:spPr>
          <a:xfrm>
            <a:off x="2051720" y="2979530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200" dirty="0">
                <a:solidFill>
                  <a:srgbClr val="FF0000"/>
                </a:solidFill>
              </a:rPr>
              <a:t>旅行し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68FF722F-D6D5-435D-A36B-F10491DD30B9}"/>
              </a:ext>
            </a:extLst>
          </p:cNvPr>
          <p:cNvSpPr txBox="1"/>
          <p:nvPr/>
        </p:nvSpPr>
        <p:spPr>
          <a:xfrm>
            <a:off x="5364088" y="3601434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200" dirty="0">
                <a:solidFill>
                  <a:srgbClr val="FF0000"/>
                </a:solidFill>
              </a:rPr>
              <a:t>勉強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4BDD0370-00D9-4948-9F12-D101CDE6D77B}"/>
              </a:ext>
            </a:extLst>
          </p:cNvPr>
          <p:cNvSpPr txBox="1"/>
          <p:nvPr/>
        </p:nvSpPr>
        <p:spPr>
          <a:xfrm>
            <a:off x="3923928" y="4869160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200" dirty="0">
                <a:solidFill>
                  <a:srgbClr val="FF0000"/>
                </a:solidFill>
              </a:rPr>
              <a:t>練習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6339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2" grpId="0"/>
      <p:bldP spid="13" grpId="0"/>
      <p:bldP spid="14" grpId="0"/>
      <p:bldP spid="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DE24E4DB-E4D0-4756-A49B-D4DD14F7BB74}"/>
              </a:ext>
            </a:extLst>
          </p:cNvPr>
          <p:cNvSpPr txBox="1"/>
          <p:nvPr/>
        </p:nvSpPr>
        <p:spPr>
          <a:xfrm>
            <a:off x="611560" y="620688"/>
            <a:ext cx="7992888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zh-CN" altLang="en-US" sz="3200" dirty="0"/>
              <a:t>我想学习日语。</a:t>
            </a:r>
            <a:endParaRPr lang="en-US" altLang="zh-CN" sz="3200" dirty="0"/>
          </a:p>
          <a:p>
            <a:r>
              <a:rPr lang="ja-JP" altLang="en-US" sz="3200" dirty="0"/>
              <a:t>　　</a:t>
            </a:r>
            <a:r>
              <a:rPr lang="ja-JP" altLang="en-US" sz="3200" dirty="0">
                <a:solidFill>
                  <a:srgbClr val="0070C0"/>
                </a:solidFill>
              </a:rPr>
              <a:t>私は　日本語</a:t>
            </a:r>
            <a:r>
              <a:rPr lang="ja-JP" altLang="en-US" sz="3200" dirty="0">
                <a:solidFill>
                  <a:srgbClr val="FF0000"/>
                </a:solidFill>
              </a:rPr>
              <a:t>が</a:t>
            </a:r>
            <a:r>
              <a:rPr lang="ja-JP" altLang="en-US" sz="3200" dirty="0">
                <a:solidFill>
                  <a:srgbClr val="0070C0"/>
                </a:solidFill>
              </a:rPr>
              <a:t>勉強し</a:t>
            </a:r>
            <a:r>
              <a:rPr lang="ja-JP" altLang="en-US" sz="3200" dirty="0">
                <a:solidFill>
                  <a:srgbClr val="FF0000"/>
                </a:solidFill>
              </a:rPr>
              <a:t>たい</a:t>
            </a:r>
            <a:r>
              <a:rPr lang="ja-JP" altLang="en-US" sz="3200" dirty="0">
                <a:solidFill>
                  <a:srgbClr val="0070C0"/>
                </a:solidFill>
              </a:rPr>
              <a:t>です。</a:t>
            </a:r>
            <a:endParaRPr lang="en-US" altLang="ja-JP" sz="3200" dirty="0">
              <a:solidFill>
                <a:srgbClr val="0070C0"/>
              </a:solidFill>
            </a:endParaRPr>
          </a:p>
          <a:p>
            <a:endParaRPr lang="en-US" altLang="zh-CN" sz="3200" dirty="0"/>
          </a:p>
          <a:p>
            <a:r>
              <a:rPr lang="en-US" altLang="ja-JP" sz="3200" dirty="0"/>
              <a:t>2</a:t>
            </a:r>
            <a:r>
              <a:rPr lang="ja-JP" altLang="en-US" sz="3200" dirty="0"/>
              <a:t>．</a:t>
            </a:r>
            <a:r>
              <a:rPr lang="zh-CN" altLang="en-US" sz="3200" dirty="0"/>
              <a:t>我不想吃刺身。</a:t>
            </a:r>
            <a:endParaRPr lang="en-US" altLang="zh-CN" sz="3200" dirty="0"/>
          </a:p>
          <a:p>
            <a:r>
              <a:rPr lang="ja-JP" altLang="en-US" sz="3200" dirty="0"/>
              <a:t>　　</a:t>
            </a:r>
            <a:r>
              <a:rPr lang="ja-JP" altLang="en-US" sz="3200" dirty="0">
                <a:solidFill>
                  <a:srgbClr val="0070C0"/>
                </a:solidFill>
              </a:rPr>
              <a:t>刺身</a:t>
            </a:r>
            <a:r>
              <a:rPr lang="ja-JP" altLang="en-US" sz="3200" dirty="0">
                <a:solidFill>
                  <a:srgbClr val="FF0000"/>
                </a:solidFill>
              </a:rPr>
              <a:t>が　</a:t>
            </a:r>
            <a:r>
              <a:rPr lang="ja-JP" altLang="en-US" sz="3200" dirty="0">
                <a:solidFill>
                  <a:srgbClr val="0070C0"/>
                </a:solidFill>
              </a:rPr>
              <a:t>食べ</a:t>
            </a:r>
            <a:r>
              <a:rPr lang="ja-JP" altLang="en-US" sz="3200" dirty="0">
                <a:solidFill>
                  <a:srgbClr val="FF0000"/>
                </a:solidFill>
              </a:rPr>
              <a:t>たくない</a:t>
            </a:r>
            <a:r>
              <a:rPr lang="ja-JP" altLang="en-US" sz="3200" dirty="0">
                <a:solidFill>
                  <a:srgbClr val="0070C0"/>
                </a:solidFill>
              </a:rPr>
              <a:t>です。</a:t>
            </a:r>
            <a:endParaRPr lang="en-US" altLang="ja-JP" sz="3200" dirty="0">
              <a:solidFill>
                <a:srgbClr val="0070C0"/>
              </a:solidFill>
            </a:endParaRPr>
          </a:p>
          <a:p>
            <a:endParaRPr lang="en-US" altLang="zh-CN" sz="3200" dirty="0"/>
          </a:p>
          <a:p>
            <a:r>
              <a:rPr lang="en-US" altLang="ja-JP" sz="3200" dirty="0"/>
              <a:t>3</a:t>
            </a:r>
            <a:r>
              <a:rPr lang="ja-JP" altLang="en-US" sz="3200" dirty="0"/>
              <a:t>．</a:t>
            </a:r>
            <a:r>
              <a:rPr lang="zh-CN" altLang="en-US" sz="3200" dirty="0"/>
              <a:t>去日本学习美术。</a:t>
            </a:r>
            <a:endParaRPr lang="en-US" altLang="zh-CN" sz="3200" dirty="0"/>
          </a:p>
          <a:p>
            <a:r>
              <a:rPr lang="ja-JP" altLang="en-US" sz="3200" dirty="0"/>
              <a:t>　　</a:t>
            </a:r>
            <a:r>
              <a:rPr lang="ja-JP" altLang="en-US" sz="3200" dirty="0">
                <a:solidFill>
                  <a:srgbClr val="0070C0"/>
                </a:solidFill>
              </a:rPr>
              <a:t>日本</a:t>
            </a:r>
            <a:r>
              <a:rPr lang="ja-JP" altLang="en-US" sz="3200" dirty="0">
                <a:solidFill>
                  <a:srgbClr val="FF0000"/>
                </a:solidFill>
              </a:rPr>
              <a:t>へ</a:t>
            </a:r>
            <a:r>
              <a:rPr lang="ja-JP" altLang="en-US" sz="3200" dirty="0">
                <a:solidFill>
                  <a:srgbClr val="0070C0"/>
                </a:solidFill>
              </a:rPr>
              <a:t>　美術を勉強</a:t>
            </a:r>
            <a:r>
              <a:rPr lang="ja-JP" altLang="en-US" sz="3200" dirty="0">
                <a:solidFill>
                  <a:srgbClr val="FF0000"/>
                </a:solidFill>
              </a:rPr>
              <a:t>に</a:t>
            </a:r>
            <a:r>
              <a:rPr lang="ja-JP" altLang="en-US" sz="3200" dirty="0">
                <a:solidFill>
                  <a:srgbClr val="0070C0"/>
                </a:solidFill>
              </a:rPr>
              <a:t>　行きます。</a:t>
            </a:r>
            <a:endParaRPr lang="en-US" altLang="ja-JP" sz="3200" dirty="0">
              <a:solidFill>
                <a:srgbClr val="0070C0"/>
              </a:solidFill>
            </a:endParaRPr>
          </a:p>
          <a:p>
            <a:endParaRPr lang="en-US" altLang="zh-CN" sz="3200" dirty="0"/>
          </a:p>
          <a:p>
            <a:r>
              <a:rPr lang="en-US" altLang="ja-JP" sz="3200" dirty="0"/>
              <a:t>4</a:t>
            </a:r>
            <a:r>
              <a:rPr lang="ja-JP" altLang="en-US" sz="3200" dirty="0"/>
              <a:t>．</a:t>
            </a:r>
            <a:r>
              <a:rPr lang="zh-CN" altLang="en-US" sz="3200" dirty="0"/>
              <a:t>我想去日本学习美术。</a:t>
            </a:r>
            <a:endParaRPr lang="en-US" altLang="zh-CN" sz="3200" dirty="0"/>
          </a:p>
          <a:p>
            <a:r>
              <a:rPr lang="ja-JP" altLang="en-US" sz="3200" dirty="0"/>
              <a:t>　　</a:t>
            </a:r>
            <a:r>
              <a:rPr lang="ja-JP" altLang="en-US" sz="3200" dirty="0">
                <a:solidFill>
                  <a:srgbClr val="0070C0"/>
                </a:solidFill>
              </a:rPr>
              <a:t>日本</a:t>
            </a:r>
            <a:r>
              <a:rPr lang="ja-JP" altLang="en-US" sz="3200" dirty="0">
                <a:solidFill>
                  <a:srgbClr val="FF0000"/>
                </a:solidFill>
              </a:rPr>
              <a:t>へ</a:t>
            </a:r>
            <a:r>
              <a:rPr lang="ja-JP" altLang="en-US" sz="3200" dirty="0">
                <a:solidFill>
                  <a:srgbClr val="0070C0"/>
                </a:solidFill>
              </a:rPr>
              <a:t>　美術を勉強</a:t>
            </a:r>
            <a:r>
              <a:rPr lang="ja-JP" altLang="en-US" sz="3200" dirty="0">
                <a:solidFill>
                  <a:srgbClr val="FF0000"/>
                </a:solidFill>
              </a:rPr>
              <a:t>に　</a:t>
            </a:r>
            <a:r>
              <a:rPr lang="ja-JP" altLang="en-US" sz="3200" dirty="0">
                <a:solidFill>
                  <a:srgbClr val="0070C0"/>
                </a:solidFill>
              </a:rPr>
              <a:t>行き</a:t>
            </a:r>
            <a:r>
              <a:rPr lang="ja-JP" altLang="en-US" sz="3200" dirty="0">
                <a:solidFill>
                  <a:srgbClr val="FF0000"/>
                </a:solidFill>
              </a:rPr>
              <a:t>たい</a:t>
            </a:r>
            <a:r>
              <a:rPr lang="ja-JP" altLang="en-US" sz="3200" dirty="0">
                <a:solidFill>
                  <a:srgbClr val="0070C0"/>
                </a:solidFill>
              </a:rPr>
              <a:t>です。</a:t>
            </a:r>
            <a:endParaRPr lang="en-US" altLang="zh-CN" sz="3200" dirty="0">
              <a:solidFill>
                <a:srgbClr val="0070C0"/>
              </a:solidFill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74726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2960" y="10161"/>
            <a:ext cx="7543800" cy="1450757"/>
          </a:xfrm>
        </p:spPr>
        <p:txBody>
          <a:bodyPr>
            <a:normAutofit/>
          </a:bodyPr>
          <a:lstStyle/>
          <a:p>
            <a:r>
              <a:rPr lang="en-US" altLang="zh-CN" dirty="0"/>
              <a:t>10</a:t>
            </a:r>
            <a:r>
              <a:rPr lang="ja-JP" altLang="zh-CN" dirty="0">
                <a:latin typeface="MS Mincho" panose="02020609040205080304" pitchFamily="49" charset="-128"/>
                <a:ea typeface="MS Mincho" panose="02020609040205080304" pitchFamily="49" charset="-128"/>
              </a:rPr>
              <a:t>どこ</a:t>
            </a:r>
            <a:r>
              <a:rPr lang="ja-JP" altLang="zh-CN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か</a:t>
            </a:r>
            <a:r>
              <a:rPr lang="en-US" altLang="zh-CN" dirty="0">
                <a:latin typeface="MS Mincho" panose="02020609040205080304" pitchFamily="49" charset="-128"/>
                <a:ea typeface="MS Mincho" panose="02020609040205080304" pitchFamily="49" charset="-128"/>
              </a:rPr>
              <a:t> / </a:t>
            </a:r>
            <a:r>
              <a:rPr lang="ja-JP" altLang="zh-CN" dirty="0">
                <a:latin typeface="MS Mincho" panose="02020609040205080304" pitchFamily="49" charset="-128"/>
                <a:ea typeface="MS Mincho" panose="02020609040205080304" pitchFamily="49" charset="-128"/>
              </a:rPr>
              <a:t>なに</a:t>
            </a:r>
            <a:r>
              <a:rPr lang="ja-JP" altLang="zh-CN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か</a:t>
            </a:r>
            <a:endParaRPr lang="zh-CN" altLang="en-US" b="1" dirty="0">
              <a:solidFill>
                <a:srgbClr val="FF000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11560" y="1844824"/>
            <a:ext cx="8064895" cy="4023360"/>
          </a:xfrm>
        </p:spPr>
        <p:txBody>
          <a:bodyPr>
            <a:normAutofit fontScale="92500" lnSpcReduction="10000"/>
          </a:bodyPr>
          <a:lstStyle/>
          <a:p>
            <a:r>
              <a:rPr lang="ja-JP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疑问词后加上「</a:t>
            </a:r>
            <a:r>
              <a:rPr lang="ja-JP" altLang="zh-CN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か</a:t>
            </a:r>
            <a:r>
              <a:rPr lang="ja-JP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」表示不确定的疑问。</a:t>
            </a:r>
            <a:endParaRPr lang="en-US" altLang="ja-JP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「どこか」表示某个地方、</a:t>
            </a:r>
            <a:endParaRPr lang="en-US" altLang="ja-JP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「なにか」表示某个东西，</a:t>
            </a:r>
            <a:endParaRPr lang="en-US" altLang="ja-JP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后续助词「</a:t>
            </a:r>
            <a:r>
              <a:rPr lang="ja-JP" altLang="zh-CN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を」、「へ</a:t>
            </a:r>
            <a:r>
              <a:rPr lang="ja-JP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」时该助词可省略。</a:t>
            </a:r>
            <a:endParaRPr lang="zh-CN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＠週末　どこ</a:t>
            </a:r>
            <a:r>
              <a:rPr lang="ja-JP" altLang="en-US" sz="2800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か</a:t>
            </a:r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行きましたか。</a:t>
            </a:r>
            <a:endParaRPr lang="en-US" altLang="ja-JP" sz="2800" dirty="0">
              <a:solidFill>
                <a:srgbClr val="0070C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</a:t>
            </a:r>
            <a:r>
              <a:rPr lang="en-US" altLang="ja-JP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―</a:t>
            </a:r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いいえ、どこへ</a:t>
            </a:r>
            <a:r>
              <a:rPr lang="ja-JP" altLang="en-US" sz="2800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も</a:t>
            </a:r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行きませんでした。</a:t>
            </a:r>
            <a:endParaRPr lang="en-US" altLang="ja-JP" sz="2800" dirty="0">
              <a:solidFill>
                <a:srgbClr val="0070C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＠昨日　何</a:t>
            </a:r>
            <a:r>
              <a:rPr lang="ja-JP" altLang="en-US" sz="2800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か</a:t>
            </a:r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読みましたか。</a:t>
            </a:r>
            <a:endParaRPr lang="en-US" altLang="ja-JP" sz="2800" dirty="0">
              <a:solidFill>
                <a:srgbClr val="0070C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　</a:t>
            </a:r>
            <a:r>
              <a:rPr lang="en-US" altLang="ja-JP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―</a:t>
            </a:r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はい、読みました。</a:t>
            </a:r>
            <a:endParaRPr lang="zh-CN" altLang="en-US" sz="2800" dirty="0">
              <a:solidFill>
                <a:srgbClr val="0070C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0" y="764704"/>
            <a:ext cx="7543800" cy="747545"/>
          </a:xfrm>
        </p:spPr>
        <p:txBody>
          <a:bodyPr>
            <a:normAutofit/>
          </a:bodyPr>
          <a:lstStyle/>
          <a:p>
            <a:r>
              <a:rPr lang="en-US" altLang="zh-CN" dirty="0"/>
              <a:t>11  </a:t>
            </a:r>
            <a:r>
              <a:rPr lang="zh-CN" altLang="en-US" dirty="0"/>
              <a:t>句子</a:t>
            </a:r>
            <a:r>
              <a:rPr lang="en-US" altLang="zh-CN" dirty="0"/>
              <a:t>1</a:t>
            </a:r>
            <a:r>
              <a:rPr lang="ja-JP" altLang="en-US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から</a:t>
            </a:r>
            <a:r>
              <a:rPr lang="zh-CN" altLang="en-US" b="1" dirty="0">
                <a:solidFill>
                  <a:srgbClr val="FF0000"/>
                </a:solidFill>
              </a:rPr>
              <a:t>、</a:t>
            </a:r>
            <a:r>
              <a:rPr lang="zh-CN" altLang="en-US" dirty="0"/>
              <a:t>句子</a:t>
            </a:r>
            <a:r>
              <a:rPr lang="en-US" altLang="zh-CN" dirty="0"/>
              <a:t>2</a:t>
            </a:r>
            <a:r>
              <a:rPr lang="zh-CN" altLang="en-US" dirty="0"/>
              <a:t>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1764" y="1844824"/>
            <a:ext cx="8820472" cy="4023360"/>
          </a:xfrm>
        </p:spPr>
        <p:txBody>
          <a:bodyPr>
            <a:normAutofit/>
          </a:bodyPr>
          <a:lstStyle/>
          <a:p>
            <a:r>
              <a:rPr lang="ja-JP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助词「</a:t>
            </a:r>
            <a:r>
              <a:rPr lang="ja-JP" altLang="zh-CN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から</a:t>
            </a:r>
            <a:r>
              <a:rPr lang="ja-JP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」接在两个句子中间，表示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原因、理由</a:t>
            </a:r>
            <a:r>
              <a:rPr lang="ja-JP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zh-CN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お金が　ありません</a:t>
            </a:r>
            <a:r>
              <a:rPr lang="ja-JP" altLang="en-US" sz="2800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から、</a:t>
            </a:r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パソコンを　買いません。</a:t>
            </a:r>
            <a:endParaRPr lang="en-US" altLang="ja-JP" sz="2800" dirty="0">
              <a:solidFill>
                <a:srgbClr val="0070C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パソコンは　高いです</a:t>
            </a:r>
            <a:r>
              <a:rPr lang="ja-JP" altLang="en-US" sz="2800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から、</a:t>
            </a:r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買いません。</a:t>
            </a:r>
            <a:endParaRPr lang="en-US" altLang="ja-JP" sz="2800" dirty="0">
              <a:solidFill>
                <a:srgbClr val="0070C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今日は　暑いです</a:t>
            </a:r>
            <a:r>
              <a:rPr lang="ja-JP" altLang="en-US" sz="2800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から、</a:t>
            </a:r>
            <a:r>
              <a:rPr lang="ja-JP" altLang="en-US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アイスクリームを　食べます。</a:t>
            </a:r>
            <a:endParaRPr lang="zh-CN" altLang="en-US" sz="2800" dirty="0">
              <a:solidFill>
                <a:srgbClr val="0070C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12  </a:t>
            </a:r>
            <a:r>
              <a:rPr lang="ja-JP" altLang="en-US" dirty="0">
                <a:latin typeface="MS Mincho" panose="02020609040205080304" pitchFamily="49" charset="-128"/>
                <a:ea typeface="MS Mincho" panose="02020609040205080304" pitchFamily="49" charset="-128"/>
              </a:rPr>
              <a:t>～は～</a:t>
            </a:r>
            <a:r>
              <a:rPr lang="ja-JP" altLang="en-US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が、</a:t>
            </a:r>
            <a:r>
              <a:rPr lang="ja-JP" altLang="en-US" dirty="0">
                <a:latin typeface="MS Mincho" panose="02020609040205080304" pitchFamily="49" charset="-128"/>
                <a:ea typeface="MS Mincho" panose="02020609040205080304" pitchFamily="49" charset="-128"/>
              </a:rPr>
              <a:t>～は～。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11560" y="1916832"/>
            <a:ext cx="8321041" cy="4023360"/>
          </a:xfrm>
        </p:spPr>
        <p:txBody>
          <a:bodyPr>
            <a:normAutofit/>
          </a:bodyPr>
          <a:lstStyle/>
          <a:p>
            <a:r>
              <a:rPr lang="zh-CN" altLang="zh-CN" sz="2800" dirty="0"/>
              <a:t>表示前后两句为对比关系。</a:t>
            </a:r>
          </a:p>
          <a:p>
            <a:r>
              <a:rPr lang="en-US" altLang="zh-CN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@ </a:t>
            </a:r>
            <a:r>
              <a:rPr lang="ja-JP" altLang="zh-CN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野球は　できます</a:t>
            </a:r>
            <a:r>
              <a:rPr lang="ja-JP" altLang="zh-CN" sz="28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が</a:t>
            </a:r>
            <a:r>
              <a:rPr lang="ja-JP" altLang="zh-CN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、テニスは　できません。</a:t>
            </a:r>
            <a:endParaRPr lang="en-US" altLang="ja-JP" sz="2800" dirty="0">
              <a:solidFill>
                <a:srgbClr val="0070C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zh-CN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@ </a:t>
            </a:r>
            <a:r>
              <a:rPr lang="ja-JP" altLang="zh-CN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父は　刺身が　好きです</a:t>
            </a:r>
            <a:r>
              <a:rPr lang="ja-JP" altLang="zh-CN" sz="28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が</a:t>
            </a:r>
            <a:r>
              <a:rPr lang="ja-JP" altLang="zh-CN" sz="2800" dirty="0">
                <a:solidFill>
                  <a:srgbClr val="0070C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、母は　嫌いです。</a:t>
            </a:r>
            <a:endParaRPr lang="zh-CN" altLang="en-US" sz="2800" dirty="0">
              <a:solidFill>
                <a:srgbClr val="0070C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回顾">
  <a:themeElements>
    <a:clrScheme name="回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回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回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508</TotalTime>
  <Words>1528</Words>
  <Application>Microsoft Office PowerPoint</Application>
  <PresentationFormat>全屏显示(4:3)</PresentationFormat>
  <Paragraphs>277</Paragraphs>
  <Slides>23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0" baseType="lpstr">
      <vt:lpstr>MS Mincho</vt:lpstr>
      <vt:lpstr>Yu Mincho</vt:lpstr>
      <vt:lpstr>华文楷体</vt:lpstr>
      <vt:lpstr>宋体</vt:lpstr>
      <vt:lpstr>Calibri</vt:lpstr>
      <vt:lpstr>Calibri Light</vt:lpstr>
      <vt:lpstr>回顾</vt:lpstr>
      <vt:lpstr>第7課　  日本料理が　好きです </vt:lpstr>
      <vt:lpstr>PowerPoint 演示文稿</vt:lpstr>
      <vt:lpstr>1 ～は　～が　好き/嫌い/              上手/下手 です。 </vt:lpstr>
      <vt:lpstr>2    ～は～が　分かります               あります。</vt:lpstr>
      <vt:lpstr>3-4 副词  </vt:lpstr>
      <vt:lpstr>5 私は　～が　ほしいです。</vt:lpstr>
      <vt:lpstr>PowerPoint 演示文稿</vt:lpstr>
      <vt:lpstr>PowerPoint 演示文稿</vt:lpstr>
      <vt:lpstr>PowerPoint 演示文稿</vt:lpstr>
      <vt:lpstr>6 动词ます形</vt:lpstr>
      <vt:lpstr>PowerPoint 演示文稿</vt:lpstr>
      <vt:lpstr>7 动词ます形 ＋ たいです。     </vt:lpstr>
      <vt:lpstr>PowerPoint 演示文稿</vt:lpstr>
      <vt:lpstr>8地点へ　动词ます形 に　行きます。</vt:lpstr>
      <vt:lpstr>PowerPoint 演示文稿</vt:lpstr>
      <vt:lpstr>9 助词　に</vt:lpstr>
      <vt:lpstr>PowerPoint 演示文稿</vt:lpstr>
      <vt:lpstr>PowerPoint 演示文稿</vt:lpstr>
      <vt:lpstr>PowerPoint 演示文稿</vt:lpstr>
      <vt:lpstr>PowerPoint 演示文稿</vt:lpstr>
      <vt:lpstr>10どこか / なにか</vt:lpstr>
      <vt:lpstr>11  句子1から、句子2。</vt:lpstr>
      <vt:lpstr>12  ～は～が、～は～。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第7課　日本料理が　好きです </dc:title>
  <dc:creator>ivan</dc:creator>
  <cp:lastModifiedBy>劳 翠月</cp:lastModifiedBy>
  <cp:revision>55</cp:revision>
  <dcterms:created xsi:type="dcterms:W3CDTF">2019-01-08T07:24:00Z</dcterms:created>
  <dcterms:modified xsi:type="dcterms:W3CDTF">2020-12-15T05:50:23Z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2052-11.1.0.8213</vt:lpwstr>
  </property>
</Properties>
</file>