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77" r:id="rId3"/>
    <p:sldId id="257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7C80"/>
    <a:srgbClr val="CCFF66"/>
    <a:srgbClr val="99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3CC83-10C4-45BF-A078-D38DE9E90C9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A9453-AE09-4560-A295-66B287E917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7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124FA8-F2B9-40A7-9F66-99BC97738BB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3132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8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CE9439CE-F689-4431-AF2F-7F4F932BDC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7420" y="252663"/>
            <a:ext cx="8789159" cy="6121667"/>
          </a:xfrm>
        </p:spPr>
        <p:txBody>
          <a:bodyPr>
            <a:noAutofit/>
          </a:bodyPr>
          <a:lstStyle/>
          <a:p>
            <a:pPr marL="0" indent="0" algn="just">
              <a:lnSpc>
                <a:spcPts val="2400"/>
              </a:lnSpc>
              <a:buNone/>
              <a:defRPr/>
            </a:pPr>
            <a:r>
              <a:rPr lang="en-US" altLang="zh-CN" sz="24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P83-6(1)</a:t>
            </a: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死亡就意味着终结吗？如何正确看待死亡？</a:t>
            </a:r>
            <a:r>
              <a:rPr lang="en-US" altLang="zh-CN" sz="24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  <a:p>
            <a:pPr marL="0" indent="0" algn="just">
              <a:lnSpc>
                <a:spcPts val="2400"/>
              </a:lnSpc>
              <a:buNone/>
              <a:defRPr/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死亡并不是意味着终结。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400"/>
              </a:lnSpc>
              <a:buNone/>
              <a:defRPr/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个人的生命虽然是短暂的，每个人都无法抗拒生命发展的自然规律。死亡是人生不可避免的归宿，它让我们感激生命的获得。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P92</a:t>
            </a:r>
          </a:p>
          <a:p>
            <a:pPr marL="0" indent="0" algn="just">
              <a:lnSpc>
                <a:spcPts val="2400"/>
              </a:lnSpc>
              <a:buNone/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我们要从容面对生命的不可预知，更加热爱生命，热爱生活，把有限的生命投入到无限的奋斗和奉献之中。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ts val="2400"/>
              </a:lnSpc>
              <a:buNone/>
              <a:defRPr/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生命不断延续，如何理解伟大人物的思想与创造被世人永远铭记？</a:t>
            </a: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4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lvl="0" indent="0" algn="just" fontAlgn="base">
              <a:lnSpc>
                <a:spcPts val="2400"/>
              </a:lnSpc>
              <a:spcBef>
                <a:spcPts val="0"/>
              </a:spcBef>
              <a:buNone/>
              <a:defRPr/>
            </a:pPr>
            <a:r>
              <a:rPr lang="en-US" altLang="zh-CN" sz="2400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在生命的接续中，人类生命不断发展，人类的精神文明也不断积累和丰富。</a:t>
            </a:r>
            <a:r>
              <a:rPr lang="zh-CN" altLang="en-US" sz="2400" b="1" kern="100" dirty="0"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因此，生命对于我们而言，不仅仅是身体的生命，还包括社会关系中的生命、精神信念上的生命。</a:t>
            </a:r>
            <a:r>
              <a:rPr lang="en-US" altLang="zh-CN" sz="2400" b="1" kern="100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P93</a:t>
            </a:r>
            <a:endParaRPr lang="en-US" altLang="zh-CN" sz="2400" b="1" kern="100" dirty="0"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indent="0" algn="just" fontAlgn="base">
              <a:lnSpc>
                <a:spcPts val="2400"/>
              </a:lnSpc>
              <a:spcBef>
                <a:spcPts val="0"/>
              </a:spcBef>
              <a:buNone/>
              <a:defRPr/>
            </a:pPr>
            <a:r>
              <a:rPr lang="zh-CN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400" b="1" kern="1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伟大人物的肉体生命可能已经逝去，但其留下的思想与创造，仍然值得我们去学习与传承，这种精神信念是社会文明成果的组成部分。</a:t>
            </a:r>
            <a:endParaRPr lang="en-US" altLang="zh-CN" sz="2400" b="1" kern="1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lvl="0" indent="0" algn="just" fontAlgn="base">
              <a:lnSpc>
                <a:spcPts val="2400"/>
              </a:lnSpc>
              <a:spcBef>
                <a:spcPts val="0"/>
              </a:spcBef>
              <a:buNone/>
              <a:defRPr/>
            </a:pP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en-US" sz="2400" b="1" kern="100" dirty="0"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我们要向伟大人物学习，</a:t>
            </a:r>
            <a:r>
              <a:rPr lang="zh-CN" altLang="en-US" sz="2400" b="1" kern="100" dirty="0">
                <a:solidFill>
                  <a:schemeClr val="tx1">
                    <a:lumMod val="50000"/>
                  </a:schemeClr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在精神上不断继承和创造人类的文明成果。</a:t>
            </a:r>
            <a:endParaRPr lang="en-US" altLang="zh-CN" sz="2400" b="1" kern="100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67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12520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P84-6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生命应得到尊重，敬畏生命，才会珍爱生命。针对网友们的留言，请谈谈你的看法。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12520"/>
            <a:ext cx="9144000" cy="511361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我认同网友春风不再和弯子的观点。不同意枯萎的石头的观点。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因为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生命是宝贵的，生命价值高于一切。生命至上，要看到自己生命的重要性，也必须承认别人的生命同样重要。</a:t>
            </a:r>
            <a:r>
              <a:rPr lang="en-US" altLang="zh-CN" sz="24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P95-96</a:t>
            </a:r>
            <a:endParaRPr lang="zh-CN" altLang="en-US" sz="24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枯萎的石头的观点虽然有点道理，但这不能成为我们不扶的理由，正如弯子所说的，做好自我保护就行了。</a:t>
            </a: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④我们要敬畏生命，从对自己生命的珍惜走向对他人生命的关怀，，谨慎地对待生命关系、处理生命问题，才会尊重、关注、关怀和善待身边的每一个人。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面对摔倒的路人，我们应尽自己所能伸出援助之手，扶起跌倒的路人。</a:t>
            </a:r>
            <a:r>
              <a:rPr lang="en-US" altLang="zh-CN" sz="24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P97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altLang="zh-CN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698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2176</TotalTime>
  <Words>391</Words>
  <Application>Microsoft Office PowerPoint</Application>
  <PresentationFormat>全屏显示(4:3)</PresentationFormat>
  <Paragraphs>15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2" baseType="lpstr">
      <vt:lpstr>等线</vt:lpstr>
      <vt:lpstr>华文细黑</vt:lpstr>
      <vt:lpstr>华文中宋</vt:lpstr>
      <vt:lpstr>楷体</vt:lpstr>
      <vt:lpstr>幼圆</vt:lpstr>
      <vt:lpstr>Arial</vt:lpstr>
      <vt:lpstr>Calibri</vt:lpstr>
      <vt:lpstr>Calibri Light</vt:lpstr>
      <vt:lpstr>Office 主题</vt:lpstr>
      <vt:lpstr>第8课作业讲评</vt:lpstr>
      <vt:lpstr>PowerPoint 演示文稿</vt:lpstr>
      <vt:lpstr>P84-6生命应得到尊重，敬畏生命，才会珍爱生命。针对网友们的留言，请谈谈你的看法。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111</cp:revision>
  <dcterms:created xsi:type="dcterms:W3CDTF">2016-10-16T10:14:16Z</dcterms:created>
  <dcterms:modified xsi:type="dcterms:W3CDTF">2021-01-21T01:04:52Z</dcterms:modified>
</cp:coreProperties>
</file>