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6" r:id="rId2"/>
    <p:sldId id="300" r:id="rId3"/>
    <p:sldId id="272" r:id="rId4"/>
    <p:sldId id="391" r:id="rId5"/>
    <p:sldId id="342" r:id="rId6"/>
    <p:sldId id="387" r:id="rId7"/>
    <p:sldId id="388" r:id="rId8"/>
    <p:sldId id="389" r:id="rId9"/>
    <p:sldId id="392" r:id="rId10"/>
    <p:sldId id="393" r:id="rId11"/>
    <p:sldId id="394" r:id="rId12"/>
    <p:sldId id="422" r:id="rId13"/>
    <p:sldId id="386" r:id="rId14"/>
    <p:sldId id="396" r:id="rId15"/>
    <p:sldId id="397" r:id="rId16"/>
    <p:sldId id="401" r:id="rId17"/>
    <p:sldId id="402" r:id="rId18"/>
    <p:sldId id="403" r:id="rId19"/>
    <p:sldId id="404" r:id="rId20"/>
    <p:sldId id="405" r:id="rId21"/>
    <p:sldId id="406" r:id="rId22"/>
    <p:sldId id="407" r:id="rId23"/>
    <p:sldId id="408" r:id="rId24"/>
    <p:sldId id="409" r:id="rId25"/>
    <p:sldId id="410" r:id="rId26"/>
    <p:sldId id="411" r:id="rId27"/>
    <p:sldId id="290" r:id="rId28"/>
    <p:sldId id="379" r:id="rId29"/>
    <p:sldId id="412" r:id="rId30"/>
    <p:sldId id="413" r:id="rId31"/>
    <p:sldId id="414" r:id="rId32"/>
    <p:sldId id="416" r:id="rId33"/>
    <p:sldId id="415" r:id="rId34"/>
    <p:sldId id="417" r:id="rId35"/>
    <p:sldId id="418" r:id="rId36"/>
    <p:sldId id="419" r:id="rId37"/>
    <p:sldId id="420" r:id="rId38"/>
    <p:sldId id="421" r:id="rId39"/>
    <p:sldId id="298" r:id="rId40"/>
  </p:sldIdLst>
  <p:sldSz cx="9144000" cy="5143500" type="screen16x9"/>
  <p:notesSz cx="6858000" cy="9144000"/>
  <p:embeddedFontLst>
    <p:embeddedFont>
      <p:font typeface="微软雅黑" pitchFamily="34" charset="-122"/>
      <p:regular r:id="rId43"/>
      <p:bold r:id="rId44"/>
    </p:embeddedFont>
    <p:embeddedFont>
      <p:font typeface="华文新魏" pitchFamily="2" charset="-122"/>
      <p:regular r:id="rId45"/>
    </p:embeddedFon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华文隶书" pitchFamily="2" charset="-122"/>
      <p:regular r:id="rId50"/>
    </p:embeddedFont>
    <p:embeddedFont>
      <p:font typeface="仿宋" pitchFamily="49" charset="-122"/>
      <p:regular r:id="rId51"/>
    </p:embeddedFont>
    <p:embeddedFont>
      <p:font typeface="黑体" pitchFamily="49" charset="-122"/>
      <p:regular r:id="rId52"/>
    </p:embeddedFont>
    <p:embeddedFont>
      <p:font typeface="华文楷体" pitchFamily="2" charset="-122"/>
      <p:regular r:id="rId5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40">
          <p15:clr>
            <a:srgbClr val="A4A3A4"/>
          </p15:clr>
        </p15:guide>
        <p15:guide id="2" pos="5511">
          <p15:clr>
            <a:srgbClr val="A4A3A4"/>
          </p15:clr>
        </p15:guide>
        <p15:guide id="3" pos="5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1C3C7"/>
    <a:srgbClr val="FFFFFF"/>
    <a:srgbClr val="E46F06"/>
    <a:srgbClr val="663C11"/>
    <a:srgbClr val="003300"/>
    <a:srgbClr val="006600"/>
    <a:srgbClr val="75757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793" autoAdjust="0"/>
  </p:normalViewPr>
  <p:slideViewPr>
    <p:cSldViewPr>
      <p:cViewPr varScale="1">
        <p:scale>
          <a:sx n="89" d="100"/>
          <a:sy n="89" d="100"/>
        </p:scale>
        <p:origin x="-846" y="-96"/>
      </p:cViewPr>
      <p:guideLst>
        <p:guide orient="horz" pos="940"/>
        <p:guide pos="5511"/>
        <p:guide pos="56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-312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758410D4-9F66-426B-AF40-4B5674EA5E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9EBA554-8BB2-4929-8197-44461187F4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F797C14-ED5C-45DD-909F-D36160764C1C}" type="datetimeFigureOut">
              <a:rPr lang="zh-CN" altLang="en-US"/>
              <a:pPr>
                <a:defRPr/>
              </a:pPr>
              <a:t>2019/10/8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1B11A81E-48A0-4FB6-BF90-27D22B21A3C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C7E9CC5-19C1-4CBB-9989-A532D41817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FA5BF01-6A21-416C-8DD2-51ACF779A5F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616198FB-9047-4E67-90BA-B66B3AAF14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0AA2646-3A7C-4328-B137-633CA819224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E3D75A2-9D2F-4467-9564-65B7EB720944}" type="datetimeFigureOut">
              <a:rPr lang="zh-CN" altLang="en-US"/>
              <a:pPr>
                <a:defRPr/>
              </a:pPr>
              <a:t>2019/10/8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41B27F0C-D290-4E35-8A8D-9518133448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61D4AD17-F4EB-4218-A73F-973AF5DB9C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03847DB-0205-4F3F-AA05-CAFFBBA677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4CA27DF-1D9A-443B-9814-1C84E8BCD5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350F43A1-2AB4-4E1B-AE45-7CE6DE98BD1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>
            <a:extLst>
              <a:ext uri="{FF2B5EF4-FFF2-40B4-BE49-F238E27FC236}">
                <a16:creationId xmlns:a16="http://schemas.microsoft.com/office/drawing/2014/main" xmlns="" id="{D69D5797-70FB-4EAB-85DF-5D4C3DEA42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>
            <a:extLst>
              <a:ext uri="{FF2B5EF4-FFF2-40B4-BE49-F238E27FC236}">
                <a16:creationId xmlns:a16="http://schemas.microsoft.com/office/drawing/2014/main" xmlns="" id="{509FBBC8-E571-4BDF-9B37-0E84835D2A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>
            <a:extLst>
              <a:ext uri="{FF2B5EF4-FFF2-40B4-BE49-F238E27FC236}">
                <a16:creationId xmlns:a16="http://schemas.microsoft.com/office/drawing/2014/main" xmlns="" id="{BA8AC40A-D59C-46DB-83EC-94E5D0C53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FC2FF427-C6A5-4A4F-BE88-5095EE06D852}" type="slidenum">
              <a:rPr lang="zh-CN" altLang="en-US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>
            <a:extLst>
              <a:ext uri="{FF2B5EF4-FFF2-40B4-BE49-F238E27FC236}">
                <a16:creationId xmlns:a16="http://schemas.microsoft.com/office/drawing/2014/main" xmlns="" id="{F04E6D72-BAB2-4763-8CD0-2EDC527A4B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备注占位符 2">
            <a:extLst>
              <a:ext uri="{FF2B5EF4-FFF2-40B4-BE49-F238E27FC236}">
                <a16:creationId xmlns:a16="http://schemas.microsoft.com/office/drawing/2014/main" xmlns="" id="{30B61CDB-E3A7-4E60-84F2-ED83C765666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3252" name="灯片编号占位符 3">
            <a:extLst>
              <a:ext uri="{FF2B5EF4-FFF2-40B4-BE49-F238E27FC236}">
                <a16:creationId xmlns:a16="http://schemas.microsoft.com/office/drawing/2014/main" xmlns="" id="{D3C64556-01ED-4993-ACFB-F3A4F2D9F8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9F75F894-F4F8-4076-8279-B6AF6FCD5718}" type="slidenum">
              <a:rPr lang="zh-CN" altLang="en-US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>
            <a:extLst>
              <a:ext uri="{FF2B5EF4-FFF2-40B4-BE49-F238E27FC236}">
                <a16:creationId xmlns:a16="http://schemas.microsoft.com/office/drawing/2014/main" xmlns="" id="{A1BAE8B9-8219-45D2-B9C6-C5926E4C242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>
            <a:extLst>
              <a:ext uri="{FF2B5EF4-FFF2-40B4-BE49-F238E27FC236}">
                <a16:creationId xmlns:a16="http://schemas.microsoft.com/office/drawing/2014/main" xmlns="" id="{FFAE1210-D3CB-40B0-9D95-682F4307AA1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>
            <a:extLst>
              <a:ext uri="{FF2B5EF4-FFF2-40B4-BE49-F238E27FC236}">
                <a16:creationId xmlns:a16="http://schemas.microsoft.com/office/drawing/2014/main" xmlns="" id="{92A224C6-D6CA-4213-9D54-349994BA59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A8DF5BCB-AC03-4806-B207-CC2966ABB680}" type="slidenum">
              <a:rPr lang="zh-CN" altLang="en-US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>
            <a:extLst>
              <a:ext uri="{FF2B5EF4-FFF2-40B4-BE49-F238E27FC236}">
                <a16:creationId xmlns:a16="http://schemas.microsoft.com/office/drawing/2014/main" xmlns="" id="{414B21D5-D0C8-40A4-8D03-11B4ED474F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备注占位符 2">
            <a:extLst>
              <a:ext uri="{FF2B5EF4-FFF2-40B4-BE49-F238E27FC236}">
                <a16:creationId xmlns:a16="http://schemas.microsoft.com/office/drawing/2014/main" xmlns="" id="{16407B55-3028-43B7-9841-76E2D27832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5300" name="灯片编号占位符 3">
            <a:extLst>
              <a:ext uri="{FF2B5EF4-FFF2-40B4-BE49-F238E27FC236}">
                <a16:creationId xmlns:a16="http://schemas.microsoft.com/office/drawing/2014/main" xmlns="" id="{668C2721-B917-4725-9A24-7070B7696B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E8937947-955A-4DCC-9A82-6D3045BA690A}" type="slidenum">
              <a:rPr lang="zh-CN" altLang="en-US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>
            <a:extLst>
              <a:ext uri="{FF2B5EF4-FFF2-40B4-BE49-F238E27FC236}">
                <a16:creationId xmlns:a16="http://schemas.microsoft.com/office/drawing/2014/main" xmlns="" id="{3AF65489-135F-495F-899C-E14E39E933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>
            <a:extLst>
              <a:ext uri="{FF2B5EF4-FFF2-40B4-BE49-F238E27FC236}">
                <a16:creationId xmlns:a16="http://schemas.microsoft.com/office/drawing/2014/main" xmlns="" id="{3DCA6D53-680F-44C4-992A-04007553B9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4" name="灯片编号占位符 3">
            <a:extLst>
              <a:ext uri="{FF2B5EF4-FFF2-40B4-BE49-F238E27FC236}">
                <a16:creationId xmlns:a16="http://schemas.microsoft.com/office/drawing/2014/main" xmlns="" id="{5B77A0C6-538E-4E13-99CE-4DC27B78AA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BB7039B9-FE9C-4839-A40E-B07B0FB7E4BF}" type="slidenum">
              <a:rPr lang="zh-CN" altLang="en-US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>
            <a:extLst>
              <a:ext uri="{FF2B5EF4-FFF2-40B4-BE49-F238E27FC236}">
                <a16:creationId xmlns:a16="http://schemas.microsoft.com/office/drawing/2014/main" xmlns="" id="{288FC88F-8A3B-47B8-B355-0D1B31989F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备注占位符 2">
            <a:extLst>
              <a:ext uri="{FF2B5EF4-FFF2-40B4-BE49-F238E27FC236}">
                <a16:creationId xmlns:a16="http://schemas.microsoft.com/office/drawing/2014/main" xmlns="" id="{4C598AA3-2D14-4102-B4C8-8FB10F3A81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7348" name="灯片编号占位符 3">
            <a:extLst>
              <a:ext uri="{FF2B5EF4-FFF2-40B4-BE49-F238E27FC236}">
                <a16:creationId xmlns:a16="http://schemas.microsoft.com/office/drawing/2014/main" xmlns="" id="{51076E87-3FE6-426B-864A-73C8468BB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14B35C06-B7A7-4372-B8F0-BA081DB28BC1}" type="slidenum">
              <a:rPr lang="zh-CN" altLang="en-US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>
            <a:extLst>
              <a:ext uri="{FF2B5EF4-FFF2-40B4-BE49-F238E27FC236}">
                <a16:creationId xmlns:a16="http://schemas.microsoft.com/office/drawing/2014/main" xmlns="" id="{B0AD7787-AA31-4BA8-8E0C-4DBB8CF5D5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>
            <a:extLst>
              <a:ext uri="{FF2B5EF4-FFF2-40B4-BE49-F238E27FC236}">
                <a16:creationId xmlns:a16="http://schemas.microsoft.com/office/drawing/2014/main" xmlns="" id="{5F4EA00E-4791-4406-A40A-91E7F6288BE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8372" name="灯片编号占位符 3">
            <a:extLst>
              <a:ext uri="{FF2B5EF4-FFF2-40B4-BE49-F238E27FC236}">
                <a16:creationId xmlns:a16="http://schemas.microsoft.com/office/drawing/2014/main" xmlns="" id="{9AFC22DA-C557-45BC-840A-81DDFA39C2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ED1AFB95-E3F1-403E-A04E-01BB9544A018}" type="slidenum">
              <a:rPr lang="zh-CN" altLang="en-US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>
            <a:extLst>
              <a:ext uri="{FF2B5EF4-FFF2-40B4-BE49-F238E27FC236}">
                <a16:creationId xmlns:a16="http://schemas.microsoft.com/office/drawing/2014/main" xmlns="" id="{C317F200-CEF4-4928-B1B9-BCF28169911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备注占位符 2">
            <a:extLst>
              <a:ext uri="{FF2B5EF4-FFF2-40B4-BE49-F238E27FC236}">
                <a16:creationId xmlns:a16="http://schemas.microsoft.com/office/drawing/2014/main" xmlns="" id="{2F6CEBCE-346A-414A-989A-CF62B54F45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9396" name="灯片编号占位符 3">
            <a:extLst>
              <a:ext uri="{FF2B5EF4-FFF2-40B4-BE49-F238E27FC236}">
                <a16:creationId xmlns:a16="http://schemas.microsoft.com/office/drawing/2014/main" xmlns="" id="{0BC16812-E14A-481B-91A9-5A258F7708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64BD7FF6-67A2-4D77-AA0E-C3CBD9628C74}" type="slidenum">
              <a:rPr lang="zh-CN" altLang="en-US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>
            <a:extLst>
              <a:ext uri="{FF2B5EF4-FFF2-40B4-BE49-F238E27FC236}">
                <a16:creationId xmlns:a16="http://schemas.microsoft.com/office/drawing/2014/main" xmlns="" id="{B96DD979-B789-4460-82E5-7E788C8460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>
            <a:extLst>
              <a:ext uri="{FF2B5EF4-FFF2-40B4-BE49-F238E27FC236}">
                <a16:creationId xmlns:a16="http://schemas.microsoft.com/office/drawing/2014/main" xmlns="" id="{8BF8FEC3-047F-46A9-AAAF-0822C53164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0420" name="灯片编号占位符 3">
            <a:extLst>
              <a:ext uri="{FF2B5EF4-FFF2-40B4-BE49-F238E27FC236}">
                <a16:creationId xmlns:a16="http://schemas.microsoft.com/office/drawing/2014/main" xmlns="" id="{C8FDE5B3-D520-4F76-B432-951128E66F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AFCDDDF7-914F-4823-AB46-37435269C413}" type="slidenum">
              <a:rPr lang="zh-CN" altLang="en-US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35606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6273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52345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96812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84724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5246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03978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03579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34248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9535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4292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28534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16488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78427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18321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02749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27896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2362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84" r:id="rId18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4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7.xml"/><Relationship Id="rId7" Type="http://schemas.openxmlformats.org/officeDocument/2006/relationships/image" Target="../media/image4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8.xml"/><Relationship Id="rId9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1.xml"/><Relationship Id="rId7" Type="http://schemas.openxmlformats.org/officeDocument/2006/relationships/image" Target="../media/image4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5.xml"/><Relationship Id="rId7" Type="http://schemas.openxmlformats.org/officeDocument/2006/relationships/image" Target="../media/image4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xmlns="" id="{28397095-DD77-47EC-806E-CC8CAA04DD8C}"/>
              </a:ext>
            </a:extLst>
          </p:cNvPr>
          <p:cNvSpPr txBox="1">
            <a:spLocks/>
          </p:cNvSpPr>
          <p:nvPr/>
        </p:nvSpPr>
        <p:spPr>
          <a:xfrm>
            <a:off x="2863850" y="1276350"/>
            <a:ext cx="3436938" cy="1092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4800" b="1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敬业与乐业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CR\Desktop\101教育的图标\111111.png">
            <a:extLst>
              <a:ext uri="{FF2B5EF4-FFF2-40B4-BE49-F238E27FC236}">
                <a16:creationId xmlns:a16="http://schemas.microsoft.com/office/drawing/2014/main" xmlns="" id="{C1EEF7BB-7D31-42DA-A307-61F89FDF0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29D1DBF-E374-42E0-AA6A-2D518329F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708150"/>
            <a:ext cx="5111750" cy="1689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AutoNum type="arabicPeriod"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把握课文的主要观点和思路。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掌握议论文基本的论证方法，感受论证逻辑的严密性。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4BA5718-4E91-4CC6-A1E7-899EB49E8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38" y="100013"/>
            <a:ext cx="21732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4">
            <a:extLst>
              <a:ext uri="{FF2B5EF4-FFF2-40B4-BE49-F238E27FC236}">
                <a16:creationId xmlns:a16="http://schemas.microsoft.com/office/drawing/2014/main" xmlns="" id="{56B5C8DA-E691-4D06-A7FD-99AC5766B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3" y="133350"/>
            <a:ext cx="15811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重点导读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01">
            <a:extLst>
              <a:ext uri="{FF2B5EF4-FFF2-40B4-BE49-F238E27FC236}">
                <a16:creationId xmlns:a16="http://schemas.microsoft.com/office/drawing/2014/main" xmlns="" id="{26287B01-E080-4463-AB7E-4181B896E0E8}"/>
              </a:ext>
            </a:extLst>
          </p:cNvPr>
          <p:cNvSpPr>
            <a:spLocks/>
          </p:cNvSpPr>
          <p:nvPr/>
        </p:nvSpPr>
        <p:spPr bwMode="auto">
          <a:xfrm>
            <a:off x="1270000" y="1120775"/>
            <a:ext cx="6480175" cy="3189288"/>
          </a:xfrm>
          <a:custGeom>
            <a:avLst/>
            <a:gdLst>
              <a:gd name="T0" fmla="*/ 2147483647 w 2041"/>
              <a:gd name="T1" fmla="*/ 2147483647 h 1076"/>
              <a:gd name="T2" fmla="*/ 2147483647 w 2041"/>
              <a:gd name="T3" fmla="*/ 2147483647 h 1076"/>
              <a:gd name="T4" fmla="*/ 0 w 2041"/>
              <a:gd name="T5" fmla="*/ 2147483647 h 1076"/>
              <a:gd name="T6" fmla="*/ 0 w 2041"/>
              <a:gd name="T7" fmla="*/ 0 h 1076"/>
              <a:gd name="T8" fmla="*/ 2147483647 w 2041"/>
              <a:gd name="T9" fmla="*/ 0 h 1076"/>
              <a:gd name="T10" fmla="*/ 2147483647 w 2041"/>
              <a:gd name="T11" fmla="*/ 2147483647 h 1076"/>
              <a:gd name="T12" fmla="*/ 2147483647 w 2041"/>
              <a:gd name="T13" fmla="*/ 2147483647 h 10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41"/>
              <a:gd name="T22" fmla="*/ 0 h 1076"/>
              <a:gd name="T23" fmla="*/ 2041 w 2041"/>
              <a:gd name="T24" fmla="*/ 1076 h 107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41" h="1076">
                <a:moveTo>
                  <a:pt x="2041" y="1076"/>
                </a:moveTo>
                <a:lnTo>
                  <a:pt x="2041" y="1076"/>
                </a:lnTo>
                <a:lnTo>
                  <a:pt x="0" y="1076"/>
                </a:lnTo>
                <a:lnTo>
                  <a:pt x="0" y="0"/>
                </a:lnTo>
                <a:lnTo>
                  <a:pt x="2041" y="0"/>
                </a:lnTo>
                <a:lnTo>
                  <a:pt x="2041" y="1076"/>
                </a:lnTo>
                <a:close/>
              </a:path>
            </a:pathLst>
          </a:custGeom>
          <a:solidFill>
            <a:srgbClr val="003300"/>
          </a:solidFill>
          <a:ln w="7938" cap="flat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xmlns="" id="{094F23FC-AC75-467D-8D7C-7C8388CFA66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27125" y="2716213"/>
            <a:ext cx="3175" cy="1558925"/>
          </a:xfrm>
          <a:prstGeom prst="line">
            <a:avLst/>
          </a:prstGeom>
          <a:noFill/>
          <a:ln w="254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xmlns="" id="{BD6400C2-1361-4059-8160-4F09CD8662CF}"/>
              </a:ext>
            </a:extLst>
          </p:cNvPr>
          <p:cNvSpPr>
            <a:spLocks/>
          </p:cNvSpPr>
          <p:nvPr/>
        </p:nvSpPr>
        <p:spPr bwMode="auto">
          <a:xfrm>
            <a:off x="1127125" y="4271963"/>
            <a:ext cx="6765925" cy="171450"/>
          </a:xfrm>
          <a:custGeom>
            <a:avLst/>
            <a:gdLst>
              <a:gd name="T0" fmla="*/ 2147483647 w 1520"/>
              <a:gd name="T1" fmla="*/ 0 h 41"/>
              <a:gd name="T2" fmla="*/ 2147483647 w 1520"/>
              <a:gd name="T3" fmla="*/ 2147483647 h 41"/>
              <a:gd name="T4" fmla="*/ 2147483647 w 1520"/>
              <a:gd name="T5" fmla="*/ 2147483647 h 41"/>
              <a:gd name="T6" fmla="*/ 2147483647 w 1520"/>
              <a:gd name="T7" fmla="*/ 2147483647 h 41"/>
              <a:gd name="T8" fmla="*/ 0 w 1520"/>
              <a:gd name="T9" fmla="*/ 2147483647 h 41"/>
              <a:gd name="T10" fmla="*/ 0 w 1520"/>
              <a:gd name="T11" fmla="*/ 0 h 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520"/>
              <a:gd name="T19" fmla="*/ 0 h 41"/>
              <a:gd name="T20" fmla="*/ 1520 w 1520"/>
              <a:gd name="T21" fmla="*/ 41 h 4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520" h="41">
                <a:moveTo>
                  <a:pt x="1520" y="0"/>
                </a:moveTo>
                <a:cubicBezTo>
                  <a:pt x="1520" y="9"/>
                  <a:pt x="1520" y="9"/>
                  <a:pt x="1520" y="9"/>
                </a:cubicBezTo>
                <a:cubicBezTo>
                  <a:pt x="1520" y="26"/>
                  <a:pt x="1506" y="41"/>
                  <a:pt x="1488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14" y="41"/>
                  <a:pt x="0" y="26"/>
                  <a:pt x="0" y="9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13">
            <a:extLst>
              <a:ext uri="{FF2B5EF4-FFF2-40B4-BE49-F238E27FC236}">
                <a16:creationId xmlns:a16="http://schemas.microsoft.com/office/drawing/2014/main" xmlns="" id="{8E64ACD2-F41D-47B3-8E66-2D79C08A837F}"/>
              </a:ext>
            </a:extLst>
          </p:cNvPr>
          <p:cNvSpPr>
            <a:spLocks/>
          </p:cNvSpPr>
          <p:nvPr/>
        </p:nvSpPr>
        <p:spPr bwMode="auto">
          <a:xfrm>
            <a:off x="1301750" y="987425"/>
            <a:ext cx="6594475" cy="3322638"/>
          </a:xfrm>
          <a:custGeom>
            <a:avLst/>
            <a:gdLst>
              <a:gd name="T0" fmla="*/ 0 w 2077"/>
              <a:gd name="T1" fmla="*/ 0 h 1121"/>
              <a:gd name="T2" fmla="*/ 2147483647 w 2077"/>
              <a:gd name="T3" fmla="*/ 0 h 1121"/>
              <a:gd name="T4" fmla="*/ 2147483647 w 2077"/>
              <a:gd name="T5" fmla="*/ 2147483647 h 1121"/>
              <a:gd name="T6" fmla="*/ 2147483647 w 2077"/>
              <a:gd name="T7" fmla="*/ 2147483647 h 1121"/>
              <a:gd name="T8" fmla="*/ 0 60000 65536"/>
              <a:gd name="T9" fmla="*/ 0 60000 65536"/>
              <a:gd name="T10" fmla="*/ 0 60000 65536"/>
              <a:gd name="T11" fmla="*/ 0 60000 65536"/>
              <a:gd name="T12" fmla="*/ 0 w 2077"/>
              <a:gd name="T13" fmla="*/ 0 h 1121"/>
              <a:gd name="T14" fmla="*/ 2077 w 2077"/>
              <a:gd name="T15" fmla="*/ 1121 h 11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77" h="1121">
                <a:moveTo>
                  <a:pt x="0" y="0"/>
                </a:moveTo>
                <a:cubicBezTo>
                  <a:pt x="2031" y="0"/>
                  <a:pt x="2031" y="0"/>
                  <a:pt x="2031" y="0"/>
                </a:cubicBezTo>
                <a:cubicBezTo>
                  <a:pt x="2056" y="0"/>
                  <a:pt x="2076" y="20"/>
                  <a:pt x="2076" y="45"/>
                </a:cubicBezTo>
                <a:cubicBezTo>
                  <a:pt x="2076" y="1108"/>
                  <a:pt x="2077" y="1121"/>
                  <a:pt x="2077" y="1121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F3700033-339D-438A-A4B5-2337F0F53CDF}"/>
              </a:ext>
            </a:extLst>
          </p:cNvPr>
          <p:cNvSpPr>
            <a:spLocks/>
          </p:cNvSpPr>
          <p:nvPr/>
        </p:nvSpPr>
        <p:spPr bwMode="auto">
          <a:xfrm>
            <a:off x="1127125" y="990600"/>
            <a:ext cx="174625" cy="1725613"/>
          </a:xfrm>
          <a:custGeom>
            <a:avLst/>
            <a:gdLst>
              <a:gd name="T0" fmla="*/ 0 w 39"/>
              <a:gd name="T1" fmla="*/ 2147483647 h 415"/>
              <a:gd name="T2" fmla="*/ 0 w 39"/>
              <a:gd name="T3" fmla="*/ 2147483647 h 415"/>
              <a:gd name="T4" fmla="*/ 2147483647 w 39"/>
              <a:gd name="T5" fmla="*/ 0 h 415"/>
              <a:gd name="T6" fmla="*/ 2147483647 w 39"/>
              <a:gd name="T7" fmla="*/ 0 h 415"/>
              <a:gd name="T8" fmla="*/ 0 60000 65536"/>
              <a:gd name="T9" fmla="*/ 0 60000 65536"/>
              <a:gd name="T10" fmla="*/ 0 60000 65536"/>
              <a:gd name="T11" fmla="*/ 0 60000 65536"/>
              <a:gd name="T12" fmla="*/ 0 w 39"/>
              <a:gd name="T13" fmla="*/ 0 h 415"/>
              <a:gd name="T14" fmla="*/ 39 w 39"/>
              <a:gd name="T15" fmla="*/ 415 h 4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" h="415">
                <a:moveTo>
                  <a:pt x="0" y="415"/>
                </a:move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39" y="0"/>
                  <a:pt x="39" y="0"/>
                  <a:pt x="39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xmlns="" id="{917BA2B9-3CE4-494A-ACF8-BE2D00886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5" y="2263775"/>
            <a:ext cx="24415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考点聚焦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4A3E9AFD-3989-4209-B0AF-18EBE8187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98463"/>
            <a:ext cx="61214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8">
            <a:extLst>
              <a:ext uri="{FF2B5EF4-FFF2-40B4-BE49-F238E27FC236}">
                <a16:creationId xmlns:a16="http://schemas.microsoft.com/office/drawing/2014/main" xmlns="" id="{D0BE75EB-CF56-4A72-AD4A-53A289652775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16396" name="Picture 2" descr="F:\三、做课文件\2017新图标\2.png">
              <a:extLst>
                <a:ext uri="{FF2B5EF4-FFF2-40B4-BE49-F238E27FC236}">
                  <a16:creationId xmlns:a16="http://schemas.microsoft.com/office/drawing/2014/main" xmlns="" id="{A3EF9761-3694-4FE7-A4D0-3705608F50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7" name="Picture 3" descr="F:\三、做课文件\2017新图标\1.png">
              <a:extLst>
                <a:ext uri="{FF2B5EF4-FFF2-40B4-BE49-F238E27FC236}">
                  <a16:creationId xmlns:a16="http://schemas.microsoft.com/office/drawing/2014/main" xmlns="" id="{A4ED3473-0135-41E0-ABB9-74C0C73C4C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14B29366-B137-42F1-B9F0-BA1007C62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精讲课文，透视考点</a:t>
            </a:r>
          </a:p>
        </p:txBody>
      </p:sp>
      <p:pic>
        <p:nvPicPr>
          <p:cNvPr id="4098" name="Picture 2" descr="å·¥ä½ä¸­çåå¡äººå£«ä¸ç®­å¤´ç¢éç´ æ">
            <a:extLst>
              <a:ext uri="{FF2B5EF4-FFF2-40B4-BE49-F238E27FC236}">
                <a16:creationId xmlns:a16="http://schemas.microsoft.com/office/drawing/2014/main" xmlns="" id="{C82D1683-431C-47F4-856C-C3A884FF5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5675" y="842963"/>
            <a:ext cx="4273550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5E21001F-D057-46AC-B554-F70C4A535F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931863"/>
            <a:ext cx="27495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华文新魏" panose="02010800040101010101" pitchFamily="2" charset="-122"/>
                <a:ea typeface="华文新魏" panose="02010800040101010101" pitchFamily="2" charset="-122"/>
              </a:rPr>
              <a:t>敬业与乐业</a:t>
            </a:r>
          </a:p>
        </p:txBody>
      </p:sp>
      <p:grpSp>
        <p:nvGrpSpPr>
          <p:cNvPr id="3" name="组合 12">
            <a:extLst>
              <a:ext uri="{FF2B5EF4-FFF2-40B4-BE49-F238E27FC236}">
                <a16:creationId xmlns:a16="http://schemas.microsoft.com/office/drawing/2014/main" xmlns="" id="{C8B45AB2-97E5-48CC-8B7B-1BA2B52B4252}"/>
              </a:ext>
            </a:extLst>
          </p:cNvPr>
          <p:cNvGrpSpPr>
            <a:grpSpLocks/>
          </p:cNvGrpSpPr>
          <p:nvPr/>
        </p:nvGrpSpPr>
        <p:grpSpPr bwMode="auto">
          <a:xfrm>
            <a:off x="2163763" y="4206875"/>
            <a:ext cx="1376362" cy="590550"/>
            <a:chOff x="132978" y="4515966"/>
            <a:chExt cx="1376668" cy="591098"/>
          </a:xfrm>
        </p:grpSpPr>
        <p:sp>
          <p:nvSpPr>
            <p:cNvPr id="16392" name="MH_Other_1">
              <a:extLst>
                <a:ext uri="{FF2B5EF4-FFF2-40B4-BE49-F238E27FC236}">
                  <a16:creationId xmlns:a16="http://schemas.microsoft.com/office/drawing/2014/main" xmlns="" id="{43DC9459-AABC-49C0-9711-66DCEA2708FC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281463" y="4571563"/>
              <a:ext cx="1181716" cy="445899"/>
            </a:xfrm>
            <a:custGeom>
              <a:avLst/>
              <a:gdLst>
                <a:gd name="T0" fmla="*/ 2147483647 w 651"/>
                <a:gd name="T1" fmla="*/ 2147483647 h 644"/>
                <a:gd name="T2" fmla="*/ 2147483647 w 651"/>
                <a:gd name="T3" fmla="*/ 2147483647 h 644"/>
                <a:gd name="T4" fmla="*/ 2147483647 w 651"/>
                <a:gd name="T5" fmla="*/ 2147483647 h 644"/>
                <a:gd name="T6" fmla="*/ 2147483647 w 651"/>
                <a:gd name="T7" fmla="*/ 2147483647 h 644"/>
                <a:gd name="T8" fmla="*/ 2147483647 w 651"/>
                <a:gd name="T9" fmla="*/ 2147483647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1"/>
                <a:gd name="T16" fmla="*/ 0 h 644"/>
                <a:gd name="T17" fmla="*/ 651 w 651"/>
                <a:gd name="T18" fmla="*/ 644 h 6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1" h="644">
                  <a:moveTo>
                    <a:pt x="284" y="623"/>
                  </a:moveTo>
                  <a:cubicBezTo>
                    <a:pt x="451" y="644"/>
                    <a:pt x="605" y="526"/>
                    <a:pt x="628" y="360"/>
                  </a:cubicBezTo>
                  <a:cubicBezTo>
                    <a:pt x="651" y="194"/>
                    <a:pt x="534" y="42"/>
                    <a:pt x="367" y="21"/>
                  </a:cubicBezTo>
                  <a:cubicBezTo>
                    <a:pt x="200" y="0"/>
                    <a:pt x="46" y="118"/>
                    <a:pt x="23" y="284"/>
                  </a:cubicBezTo>
                  <a:cubicBezTo>
                    <a:pt x="0" y="451"/>
                    <a:pt x="117" y="602"/>
                    <a:pt x="284" y="62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3" name="MH_Other_2">
              <a:extLst>
                <a:ext uri="{FF2B5EF4-FFF2-40B4-BE49-F238E27FC236}">
                  <a16:creationId xmlns:a16="http://schemas.microsoft.com/office/drawing/2014/main" xmlns="" id="{1D51D8F5-80E6-401C-B374-8E1685B9BFDB}"/>
                </a:ext>
              </a:extLst>
            </p:cNvPr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132978" y="4515966"/>
              <a:ext cx="1338568" cy="448435"/>
            </a:xfrm>
            <a:custGeom>
              <a:avLst/>
              <a:gdLst>
                <a:gd name="T0" fmla="*/ 2147483647 w 737"/>
                <a:gd name="T1" fmla="*/ 2147483647 h 648"/>
                <a:gd name="T2" fmla="*/ 2147483647 w 737"/>
                <a:gd name="T3" fmla="*/ 2147483647 h 648"/>
                <a:gd name="T4" fmla="*/ 2147483647 w 737"/>
                <a:gd name="T5" fmla="*/ 2147483647 h 648"/>
                <a:gd name="T6" fmla="*/ 2147483647 w 737"/>
                <a:gd name="T7" fmla="*/ 2147483647 h 648"/>
                <a:gd name="T8" fmla="*/ 2147483647 w 737"/>
                <a:gd name="T9" fmla="*/ 2147483647 h 648"/>
                <a:gd name="T10" fmla="*/ 2147483647 w 737"/>
                <a:gd name="T11" fmla="*/ 2147483647 h 648"/>
                <a:gd name="T12" fmla="*/ 2147483647 w 737"/>
                <a:gd name="T13" fmla="*/ 2147483647 h 648"/>
                <a:gd name="T14" fmla="*/ 2147483647 w 737"/>
                <a:gd name="T15" fmla="*/ 2147483647 h 648"/>
                <a:gd name="T16" fmla="*/ 2147483647 w 737"/>
                <a:gd name="T17" fmla="*/ 2147483647 h 648"/>
                <a:gd name="T18" fmla="*/ 2147483647 w 737"/>
                <a:gd name="T19" fmla="*/ 2147483647 h 648"/>
                <a:gd name="T20" fmla="*/ 2147483647 w 737"/>
                <a:gd name="T21" fmla="*/ 2147483647 h 648"/>
                <a:gd name="T22" fmla="*/ 2147483647 w 737"/>
                <a:gd name="T23" fmla="*/ 2147483647 h 648"/>
                <a:gd name="T24" fmla="*/ 2147483647 w 737"/>
                <a:gd name="T25" fmla="*/ 2147483647 h 648"/>
                <a:gd name="T26" fmla="*/ 2147483647 w 737"/>
                <a:gd name="T27" fmla="*/ 2147483647 h 648"/>
                <a:gd name="T28" fmla="*/ 2147483647 w 737"/>
                <a:gd name="T29" fmla="*/ 2147483647 h 648"/>
                <a:gd name="T30" fmla="*/ 2147483647 w 737"/>
                <a:gd name="T31" fmla="*/ 2147483647 h 648"/>
                <a:gd name="T32" fmla="*/ 2147483647 w 737"/>
                <a:gd name="T33" fmla="*/ 2147483647 h 648"/>
                <a:gd name="T34" fmla="*/ 2147483647 w 737"/>
                <a:gd name="T35" fmla="*/ 2147483647 h 648"/>
                <a:gd name="T36" fmla="*/ 2147483647 w 737"/>
                <a:gd name="T37" fmla="*/ 2147483647 h 648"/>
                <a:gd name="T38" fmla="*/ 2147483647 w 737"/>
                <a:gd name="T39" fmla="*/ 2147483647 h 648"/>
                <a:gd name="T40" fmla="*/ 2147483647 w 737"/>
                <a:gd name="T41" fmla="*/ 2147483647 h 648"/>
                <a:gd name="T42" fmla="*/ 2147483647 w 737"/>
                <a:gd name="T43" fmla="*/ 2147483647 h 648"/>
                <a:gd name="T44" fmla="*/ 2147483647 w 737"/>
                <a:gd name="T45" fmla="*/ 2147483647 h 648"/>
                <a:gd name="T46" fmla="*/ 2147483647 w 737"/>
                <a:gd name="T47" fmla="*/ 2147483647 h 648"/>
                <a:gd name="T48" fmla="*/ 2147483647 w 737"/>
                <a:gd name="T49" fmla="*/ 2147483647 h 648"/>
                <a:gd name="T50" fmla="*/ 2147483647 w 737"/>
                <a:gd name="T51" fmla="*/ 2147483647 h 648"/>
                <a:gd name="T52" fmla="*/ 2147483647 w 737"/>
                <a:gd name="T53" fmla="*/ 2147483647 h 648"/>
                <a:gd name="T54" fmla="*/ 2147483647 w 737"/>
                <a:gd name="T55" fmla="*/ 2147483647 h 648"/>
                <a:gd name="T56" fmla="*/ 2147483647 w 737"/>
                <a:gd name="T57" fmla="*/ 2147483647 h 648"/>
                <a:gd name="T58" fmla="*/ 2147483647 w 737"/>
                <a:gd name="T59" fmla="*/ 2147483647 h 648"/>
                <a:gd name="T60" fmla="*/ 2147483647 w 737"/>
                <a:gd name="T61" fmla="*/ 2147483647 h 648"/>
                <a:gd name="T62" fmla="*/ 2147483647 w 737"/>
                <a:gd name="T63" fmla="*/ 2147483647 h 648"/>
                <a:gd name="T64" fmla="*/ 2147483647 w 737"/>
                <a:gd name="T65" fmla="*/ 2147483647 h 648"/>
                <a:gd name="T66" fmla="*/ 2147483647 w 737"/>
                <a:gd name="T67" fmla="*/ 2147483647 h 648"/>
                <a:gd name="T68" fmla="*/ 2147483647 w 737"/>
                <a:gd name="T69" fmla="*/ 2147483647 h 648"/>
                <a:gd name="T70" fmla="*/ 2147483647 w 737"/>
                <a:gd name="T71" fmla="*/ 2147483647 h 648"/>
                <a:gd name="T72" fmla="*/ 2147483647 w 737"/>
                <a:gd name="T73" fmla="*/ 2147483647 h 648"/>
                <a:gd name="T74" fmla="*/ 2147483647 w 737"/>
                <a:gd name="T75" fmla="*/ 2147483647 h 648"/>
                <a:gd name="T76" fmla="*/ 2147483647 w 737"/>
                <a:gd name="T77" fmla="*/ 2147483647 h 648"/>
                <a:gd name="T78" fmla="*/ 2147483647 w 737"/>
                <a:gd name="T79" fmla="*/ 2147483647 h 648"/>
                <a:gd name="T80" fmla="*/ 2147483647 w 737"/>
                <a:gd name="T81" fmla="*/ 2147483647 h 648"/>
                <a:gd name="T82" fmla="*/ 2147483647 w 737"/>
                <a:gd name="T83" fmla="*/ 2147483647 h 648"/>
                <a:gd name="T84" fmla="*/ 2147483647 w 737"/>
                <a:gd name="T85" fmla="*/ 2147483647 h 648"/>
                <a:gd name="T86" fmla="*/ 2147483647 w 737"/>
                <a:gd name="T87" fmla="*/ 2147483647 h 648"/>
                <a:gd name="T88" fmla="*/ 2147483647 w 737"/>
                <a:gd name="T89" fmla="*/ 2147483647 h 648"/>
                <a:gd name="T90" fmla="*/ 2147483647 w 737"/>
                <a:gd name="T91" fmla="*/ 2147483647 h 648"/>
                <a:gd name="T92" fmla="*/ 2147483647 w 737"/>
                <a:gd name="T93" fmla="*/ 2147483647 h 648"/>
                <a:gd name="T94" fmla="*/ 2147483647 w 737"/>
                <a:gd name="T95" fmla="*/ 2147483647 h 648"/>
                <a:gd name="T96" fmla="*/ 2147483647 w 737"/>
                <a:gd name="T97" fmla="*/ 2147483647 h 648"/>
                <a:gd name="T98" fmla="*/ 2147483647 w 737"/>
                <a:gd name="T99" fmla="*/ 2147483647 h 648"/>
                <a:gd name="T100" fmla="*/ 2147483647 w 737"/>
                <a:gd name="T101" fmla="*/ 2147483647 h 648"/>
                <a:gd name="T102" fmla="*/ 2147483647 w 737"/>
                <a:gd name="T103" fmla="*/ 2147483647 h 648"/>
                <a:gd name="T104" fmla="*/ 2147483647 w 737"/>
                <a:gd name="T105" fmla="*/ 2147483647 h 648"/>
                <a:gd name="T106" fmla="*/ 2147483647 w 737"/>
                <a:gd name="T107" fmla="*/ 2147483647 h 648"/>
                <a:gd name="T108" fmla="*/ 2147483647 w 737"/>
                <a:gd name="T109" fmla="*/ 2147483647 h 648"/>
                <a:gd name="T110" fmla="*/ 2147483647 w 737"/>
                <a:gd name="T111" fmla="*/ 2147483647 h 648"/>
                <a:gd name="T112" fmla="*/ 2147483647 w 737"/>
                <a:gd name="T113" fmla="*/ 2147483647 h 648"/>
                <a:gd name="T114" fmla="*/ 2147483647 w 737"/>
                <a:gd name="T115" fmla="*/ 2147483647 h 648"/>
                <a:gd name="T116" fmla="*/ 2147483647 w 737"/>
                <a:gd name="T117" fmla="*/ 2147483647 h 648"/>
                <a:gd name="T118" fmla="*/ 2147483647 w 737"/>
                <a:gd name="T119" fmla="*/ 2147483647 h 648"/>
                <a:gd name="T120" fmla="*/ 2147483647 w 737"/>
                <a:gd name="T121" fmla="*/ 2147483647 h 648"/>
                <a:gd name="T122" fmla="*/ 2147483647 w 737"/>
                <a:gd name="T123" fmla="*/ 2147483647 h 648"/>
                <a:gd name="T124" fmla="*/ 2147483647 w 737"/>
                <a:gd name="T125" fmla="*/ 2147483647 h 6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7"/>
                <a:gd name="T190" fmla="*/ 0 h 648"/>
                <a:gd name="T191" fmla="*/ 737 w 737"/>
                <a:gd name="T192" fmla="*/ 648 h 6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7" h="648">
                  <a:moveTo>
                    <a:pt x="734" y="266"/>
                  </a:moveTo>
                  <a:cubicBezTo>
                    <a:pt x="734" y="264"/>
                    <a:pt x="733" y="262"/>
                    <a:pt x="733" y="262"/>
                  </a:cubicBezTo>
                  <a:cubicBezTo>
                    <a:pt x="734" y="265"/>
                    <a:pt x="734" y="261"/>
                    <a:pt x="734" y="261"/>
                  </a:cubicBezTo>
                  <a:cubicBezTo>
                    <a:pt x="735" y="262"/>
                    <a:pt x="735" y="263"/>
                    <a:pt x="735" y="264"/>
                  </a:cubicBezTo>
                  <a:cubicBezTo>
                    <a:pt x="737" y="263"/>
                    <a:pt x="733" y="256"/>
                    <a:pt x="732" y="253"/>
                  </a:cubicBezTo>
                  <a:cubicBezTo>
                    <a:pt x="730" y="249"/>
                    <a:pt x="733" y="250"/>
                    <a:pt x="731" y="245"/>
                  </a:cubicBezTo>
                  <a:cubicBezTo>
                    <a:pt x="731" y="245"/>
                    <a:pt x="731" y="247"/>
                    <a:pt x="731" y="247"/>
                  </a:cubicBezTo>
                  <a:cubicBezTo>
                    <a:pt x="729" y="244"/>
                    <a:pt x="727" y="240"/>
                    <a:pt x="728" y="237"/>
                  </a:cubicBezTo>
                  <a:cubicBezTo>
                    <a:pt x="729" y="240"/>
                    <a:pt x="729" y="237"/>
                    <a:pt x="728" y="235"/>
                  </a:cubicBezTo>
                  <a:cubicBezTo>
                    <a:pt x="727" y="234"/>
                    <a:pt x="727" y="233"/>
                    <a:pt x="725" y="230"/>
                  </a:cubicBezTo>
                  <a:cubicBezTo>
                    <a:pt x="727" y="232"/>
                    <a:pt x="723" y="226"/>
                    <a:pt x="726" y="228"/>
                  </a:cubicBezTo>
                  <a:cubicBezTo>
                    <a:pt x="724" y="224"/>
                    <a:pt x="725" y="227"/>
                    <a:pt x="723" y="225"/>
                  </a:cubicBezTo>
                  <a:cubicBezTo>
                    <a:pt x="723" y="222"/>
                    <a:pt x="723" y="225"/>
                    <a:pt x="722" y="222"/>
                  </a:cubicBezTo>
                  <a:cubicBezTo>
                    <a:pt x="722" y="221"/>
                    <a:pt x="721" y="219"/>
                    <a:pt x="722" y="220"/>
                  </a:cubicBezTo>
                  <a:cubicBezTo>
                    <a:pt x="721" y="216"/>
                    <a:pt x="719" y="214"/>
                    <a:pt x="718" y="211"/>
                  </a:cubicBezTo>
                  <a:cubicBezTo>
                    <a:pt x="717" y="210"/>
                    <a:pt x="716" y="210"/>
                    <a:pt x="716" y="209"/>
                  </a:cubicBezTo>
                  <a:cubicBezTo>
                    <a:pt x="714" y="206"/>
                    <a:pt x="713" y="203"/>
                    <a:pt x="711" y="199"/>
                  </a:cubicBezTo>
                  <a:cubicBezTo>
                    <a:pt x="713" y="198"/>
                    <a:pt x="707" y="187"/>
                    <a:pt x="706" y="183"/>
                  </a:cubicBezTo>
                  <a:cubicBezTo>
                    <a:pt x="706" y="183"/>
                    <a:pt x="706" y="184"/>
                    <a:pt x="705" y="183"/>
                  </a:cubicBezTo>
                  <a:cubicBezTo>
                    <a:pt x="704" y="181"/>
                    <a:pt x="705" y="180"/>
                    <a:pt x="703" y="179"/>
                  </a:cubicBezTo>
                  <a:cubicBezTo>
                    <a:pt x="702" y="179"/>
                    <a:pt x="705" y="182"/>
                    <a:pt x="704" y="182"/>
                  </a:cubicBezTo>
                  <a:cubicBezTo>
                    <a:pt x="701" y="178"/>
                    <a:pt x="697" y="172"/>
                    <a:pt x="695" y="168"/>
                  </a:cubicBezTo>
                  <a:cubicBezTo>
                    <a:pt x="696" y="171"/>
                    <a:pt x="698" y="171"/>
                    <a:pt x="697" y="170"/>
                  </a:cubicBezTo>
                  <a:cubicBezTo>
                    <a:pt x="696" y="169"/>
                    <a:pt x="694" y="168"/>
                    <a:pt x="693" y="166"/>
                  </a:cubicBezTo>
                  <a:cubicBezTo>
                    <a:pt x="693" y="166"/>
                    <a:pt x="694" y="165"/>
                    <a:pt x="695" y="166"/>
                  </a:cubicBezTo>
                  <a:cubicBezTo>
                    <a:pt x="692" y="162"/>
                    <a:pt x="689" y="158"/>
                    <a:pt x="687" y="156"/>
                  </a:cubicBezTo>
                  <a:cubicBezTo>
                    <a:pt x="688" y="156"/>
                    <a:pt x="688" y="156"/>
                    <a:pt x="689" y="157"/>
                  </a:cubicBezTo>
                  <a:cubicBezTo>
                    <a:pt x="693" y="161"/>
                    <a:pt x="697" y="170"/>
                    <a:pt x="700" y="171"/>
                  </a:cubicBezTo>
                  <a:cubicBezTo>
                    <a:pt x="698" y="169"/>
                    <a:pt x="696" y="166"/>
                    <a:pt x="694" y="163"/>
                  </a:cubicBezTo>
                  <a:cubicBezTo>
                    <a:pt x="692" y="160"/>
                    <a:pt x="690" y="157"/>
                    <a:pt x="688" y="154"/>
                  </a:cubicBezTo>
                  <a:cubicBezTo>
                    <a:pt x="689" y="153"/>
                    <a:pt x="681" y="146"/>
                    <a:pt x="681" y="143"/>
                  </a:cubicBezTo>
                  <a:cubicBezTo>
                    <a:pt x="678" y="140"/>
                    <a:pt x="674" y="135"/>
                    <a:pt x="670" y="131"/>
                  </a:cubicBezTo>
                  <a:cubicBezTo>
                    <a:pt x="667" y="127"/>
                    <a:pt x="663" y="122"/>
                    <a:pt x="662" y="119"/>
                  </a:cubicBezTo>
                  <a:cubicBezTo>
                    <a:pt x="662" y="120"/>
                    <a:pt x="663" y="120"/>
                    <a:pt x="663" y="120"/>
                  </a:cubicBezTo>
                  <a:cubicBezTo>
                    <a:pt x="661" y="118"/>
                    <a:pt x="660" y="117"/>
                    <a:pt x="659" y="116"/>
                  </a:cubicBezTo>
                  <a:cubicBezTo>
                    <a:pt x="660" y="117"/>
                    <a:pt x="660" y="118"/>
                    <a:pt x="660" y="118"/>
                  </a:cubicBezTo>
                  <a:cubicBezTo>
                    <a:pt x="656" y="114"/>
                    <a:pt x="655" y="113"/>
                    <a:pt x="652" y="110"/>
                  </a:cubicBezTo>
                  <a:cubicBezTo>
                    <a:pt x="653" y="110"/>
                    <a:pt x="653" y="111"/>
                    <a:pt x="654" y="111"/>
                  </a:cubicBezTo>
                  <a:cubicBezTo>
                    <a:pt x="650" y="107"/>
                    <a:pt x="651" y="106"/>
                    <a:pt x="647" y="103"/>
                  </a:cubicBezTo>
                  <a:cubicBezTo>
                    <a:pt x="647" y="104"/>
                    <a:pt x="649" y="106"/>
                    <a:pt x="646" y="104"/>
                  </a:cubicBezTo>
                  <a:cubicBezTo>
                    <a:pt x="647" y="104"/>
                    <a:pt x="645" y="102"/>
                    <a:pt x="644" y="101"/>
                  </a:cubicBezTo>
                  <a:cubicBezTo>
                    <a:pt x="643" y="101"/>
                    <a:pt x="645" y="103"/>
                    <a:pt x="642" y="101"/>
                  </a:cubicBezTo>
                  <a:cubicBezTo>
                    <a:pt x="639" y="98"/>
                    <a:pt x="638" y="98"/>
                    <a:pt x="634" y="95"/>
                  </a:cubicBezTo>
                  <a:cubicBezTo>
                    <a:pt x="635" y="94"/>
                    <a:pt x="631" y="90"/>
                    <a:pt x="633" y="91"/>
                  </a:cubicBezTo>
                  <a:cubicBezTo>
                    <a:pt x="629" y="88"/>
                    <a:pt x="629" y="86"/>
                    <a:pt x="626" y="86"/>
                  </a:cubicBezTo>
                  <a:cubicBezTo>
                    <a:pt x="627" y="86"/>
                    <a:pt x="625" y="84"/>
                    <a:pt x="628" y="84"/>
                  </a:cubicBezTo>
                  <a:cubicBezTo>
                    <a:pt x="626" y="83"/>
                    <a:pt x="626" y="84"/>
                    <a:pt x="625" y="83"/>
                  </a:cubicBezTo>
                  <a:cubicBezTo>
                    <a:pt x="625" y="83"/>
                    <a:pt x="626" y="85"/>
                    <a:pt x="623" y="84"/>
                  </a:cubicBezTo>
                  <a:cubicBezTo>
                    <a:pt x="617" y="78"/>
                    <a:pt x="608" y="70"/>
                    <a:pt x="602" y="68"/>
                  </a:cubicBezTo>
                  <a:cubicBezTo>
                    <a:pt x="602" y="68"/>
                    <a:pt x="602" y="67"/>
                    <a:pt x="603" y="68"/>
                  </a:cubicBezTo>
                  <a:cubicBezTo>
                    <a:pt x="600" y="65"/>
                    <a:pt x="600" y="65"/>
                    <a:pt x="600" y="65"/>
                  </a:cubicBezTo>
                  <a:cubicBezTo>
                    <a:pt x="600" y="66"/>
                    <a:pt x="599" y="66"/>
                    <a:pt x="597" y="65"/>
                  </a:cubicBezTo>
                  <a:cubicBezTo>
                    <a:pt x="599" y="65"/>
                    <a:pt x="596" y="63"/>
                    <a:pt x="596" y="62"/>
                  </a:cubicBezTo>
                  <a:cubicBezTo>
                    <a:pt x="600" y="63"/>
                    <a:pt x="602" y="66"/>
                    <a:pt x="606" y="69"/>
                  </a:cubicBezTo>
                  <a:cubicBezTo>
                    <a:pt x="608" y="69"/>
                    <a:pt x="617" y="76"/>
                    <a:pt x="617" y="77"/>
                  </a:cubicBezTo>
                  <a:cubicBezTo>
                    <a:pt x="617" y="76"/>
                    <a:pt x="614" y="73"/>
                    <a:pt x="610" y="70"/>
                  </a:cubicBezTo>
                  <a:cubicBezTo>
                    <a:pt x="607" y="68"/>
                    <a:pt x="604" y="66"/>
                    <a:pt x="602" y="65"/>
                  </a:cubicBezTo>
                  <a:cubicBezTo>
                    <a:pt x="600" y="63"/>
                    <a:pt x="599" y="62"/>
                    <a:pt x="597" y="60"/>
                  </a:cubicBezTo>
                  <a:cubicBezTo>
                    <a:pt x="595" y="58"/>
                    <a:pt x="592" y="57"/>
                    <a:pt x="590" y="55"/>
                  </a:cubicBezTo>
                  <a:cubicBezTo>
                    <a:pt x="590" y="56"/>
                    <a:pt x="588" y="55"/>
                    <a:pt x="587" y="55"/>
                  </a:cubicBezTo>
                  <a:cubicBezTo>
                    <a:pt x="586" y="55"/>
                    <a:pt x="588" y="56"/>
                    <a:pt x="587" y="57"/>
                  </a:cubicBezTo>
                  <a:cubicBezTo>
                    <a:pt x="590" y="59"/>
                    <a:pt x="589" y="57"/>
                    <a:pt x="591" y="58"/>
                  </a:cubicBezTo>
                  <a:cubicBezTo>
                    <a:pt x="589" y="59"/>
                    <a:pt x="594" y="61"/>
                    <a:pt x="592" y="61"/>
                  </a:cubicBezTo>
                  <a:cubicBezTo>
                    <a:pt x="589" y="59"/>
                    <a:pt x="585" y="55"/>
                    <a:pt x="583" y="56"/>
                  </a:cubicBezTo>
                  <a:cubicBezTo>
                    <a:pt x="582" y="55"/>
                    <a:pt x="581" y="55"/>
                    <a:pt x="579" y="54"/>
                  </a:cubicBezTo>
                  <a:cubicBezTo>
                    <a:pt x="580" y="54"/>
                    <a:pt x="581" y="53"/>
                    <a:pt x="581" y="53"/>
                  </a:cubicBezTo>
                  <a:cubicBezTo>
                    <a:pt x="577" y="51"/>
                    <a:pt x="582" y="55"/>
                    <a:pt x="577" y="53"/>
                  </a:cubicBezTo>
                  <a:cubicBezTo>
                    <a:pt x="576" y="52"/>
                    <a:pt x="576" y="51"/>
                    <a:pt x="574" y="51"/>
                  </a:cubicBezTo>
                  <a:cubicBezTo>
                    <a:pt x="572" y="49"/>
                    <a:pt x="576" y="50"/>
                    <a:pt x="575" y="49"/>
                  </a:cubicBezTo>
                  <a:cubicBezTo>
                    <a:pt x="575" y="49"/>
                    <a:pt x="570" y="47"/>
                    <a:pt x="570" y="46"/>
                  </a:cubicBezTo>
                  <a:cubicBezTo>
                    <a:pt x="570" y="46"/>
                    <a:pt x="570" y="45"/>
                    <a:pt x="572" y="46"/>
                  </a:cubicBezTo>
                  <a:cubicBezTo>
                    <a:pt x="570" y="47"/>
                    <a:pt x="576" y="48"/>
                    <a:pt x="578" y="49"/>
                  </a:cubicBezTo>
                  <a:cubicBezTo>
                    <a:pt x="579" y="50"/>
                    <a:pt x="579" y="51"/>
                    <a:pt x="580" y="52"/>
                  </a:cubicBezTo>
                  <a:cubicBezTo>
                    <a:pt x="581" y="51"/>
                    <a:pt x="584" y="54"/>
                    <a:pt x="585" y="55"/>
                  </a:cubicBezTo>
                  <a:cubicBezTo>
                    <a:pt x="585" y="53"/>
                    <a:pt x="581" y="51"/>
                    <a:pt x="579" y="49"/>
                  </a:cubicBezTo>
                  <a:cubicBezTo>
                    <a:pt x="580" y="49"/>
                    <a:pt x="582" y="51"/>
                    <a:pt x="583" y="50"/>
                  </a:cubicBezTo>
                  <a:cubicBezTo>
                    <a:pt x="580" y="49"/>
                    <a:pt x="577" y="48"/>
                    <a:pt x="576" y="46"/>
                  </a:cubicBezTo>
                  <a:cubicBezTo>
                    <a:pt x="575" y="47"/>
                    <a:pt x="571" y="43"/>
                    <a:pt x="572" y="45"/>
                  </a:cubicBezTo>
                  <a:cubicBezTo>
                    <a:pt x="574" y="47"/>
                    <a:pt x="576" y="46"/>
                    <a:pt x="576" y="48"/>
                  </a:cubicBezTo>
                  <a:cubicBezTo>
                    <a:pt x="573" y="47"/>
                    <a:pt x="572" y="45"/>
                    <a:pt x="569" y="43"/>
                  </a:cubicBezTo>
                  <a:cubicBezTo>
                    <a:pt x="568" y="44"/>
                    <a:pt x="571" y="45"/>
                    <a:pt x="570" y="45"/>
                  </a:cubicBezTo>
                  <a:cubicBezTo>
                    <a:pt x="569" y="45"/>
                    <a:pt x="569" y="45"/>
                    <a:pt x="569" y="45"/>
                  </a:cubicBezTo>
                  <a:cubicBezTo>
                    <a:pt x="565" y="43"/>
                    <a:pt x="564" y="42"/>
                    <a:pt x="562" y="40"/>
                  </a:cubicBezTo>
                  <a:cubicBezTo>
                    <a:pt x="559" y="39"/>
                    <a:pt x="563" y="41"/>
                    <a:pt x="562" y="41"/>
                  </a:cubicBezTo>
                  <a:cubicBezTo>
                    <a:pt x="561" y="40"/>
                    <a:pt x="560" y="40"/>
                    <a:pt x="560" y="40"/>
                  </a:cubicBezTo>
                  <a:cubicBezTo>
                    <a:pt x="559" y="39"/>
                    <a:pt x="557" y="39"/>
                    <a:pt x="558" y="38"/>
                  </a:cubicBezTo>
                  <a:cubicBezTo>
                    <a:pt x="558" y="37"/>
                    <a:pt x="561" y="39"/>
                    <a:pt x="560" y="38"/>
                  </a:cubicBezTo>
                  <a:cubicBezTo>
                    <a:pt x="557" y="37"/>
                    <a:pt x="556" y="36"/>
                    <a:pt x="554" y="35"/>
                  </a:cubicBezTo>
                  <a:cubicBezTo>
                    <a:pt x="553" y="34"/>
                    <a:pt x="553" y="35"/>
                    <a:pt x="550" y="34"/>
                  </a:cubicBezTo>
                  <a:cubicBezTo>
                    <a:pt x="549" y="33"/>
                    <a:pt x="549" y="33"/>
                    <a:pt x="547" y="32"/>
                  </a:cubicBezTo>
                  <a:cubicBezTo>
                    <a:pt x="546" y="32"/>
                    <a:pt x="541" y="30"/>
                    <a:pt x="538" y="28"/>
                  </a:cubicBezTo>
                  <a:cubicBezTo>
                    <a:pt x="537" y="29"/>
                    <a:pt x="535" y="28"/>
                    <a:pt x="534" y="28"/>
                  </a:cubicBezTo>
                  <a:cubicBezTo>
                    <a:pt x="538" y="30"/>
                    <a:pt x="539" y="30"/>
                    <a:pt x="541" y="31"/>
                  </a:cubicBezTo>
                  <a:cubicBezTo>
                    <a:pt x="540" y="31"/>
                    <a:pt x="539" y="31"/>
                    <a:pt x="538" y="31"/>
                  </a:cubicBezTo>
                  <a:cubicBezTo>
                    <a:pt x="540" y="32"/>
                    <a:pt x="541" y="31"/>
                    <a:pt x="542" y="32"/>
                  </a:cubicBezTo>
                  <a:cubicBezTo>
                    <a:pt x="541" y="33"/>
                    <a:pt x="547" y="34"/>
                    <a:pt x="547" y="35"/>
                  </a:cubicBezTo>
                  <a:cubicBezTo>
                    <a:pt x="547" y="35"/>
                    <a:pt x="546" y="35"/>
                    <a:pt x="546" y="36"/>
                  </a:cubicBezTo>
                  <a:cubicBezTo>
                    <a:pt x="551" y="37"/>
                    <a:pt x="558" y="40"/>
                    <a:pt x="560" y="42"/>
                  </a:cubicBezTo>
                  <a:cubicBezTo>
                    <a:pt x="560" y="40"/>
                    <a:pt x="568" y="46"/>
                    <a:pt x="564" y="45"/>
                  </a:cubicBezTo>
                  <a:cubicBezTo>
                    <a:pt x="568" y="47"/>
                    <a:pt x="566" y="45"/>
                    <a:pt x="568" y="46"/>
                  </a:cubicBezTo>
                  <a:cubicBezTo>
                    <a:pt x="568" y="47"/>
                    <a:pt x="570" y="48"/>
                    <a:pt x="569" y="48"/>
                  </a:cubicBezTo>
                  <a:cubicBezTo>
                    <a:pt x="562" y="46"/>
                    <a:pt x="558" y="43"/>
                    <a:pt x="552" y="39"/>
                  </a:cubicBezTo>
                  <a:cubicBezTo>
                    <a:pt x="547" y="38"/>
                    <a:pt x="546" y="36"/>
                    <a:pt x="542" y="35"/>
                  </a:cubicBezTo>
                  <a:cubicBezTo>
                    <a:pt x="542" y="35"/>
                    <a:pt x="542" y="35"/>
                    <a:pt x="542" y="35"/>
                  </a:cubicBezTo>
                  <a:cubicBezTo>
                    <a:pt x="542" y="35"/>
                    <a:pt x="534" y="31"/>
                    <a:pt x="536" y="33"/>
                  </a:cubicBezTo>
                  <a:cubicBezTo>
                    <a:pt x="538" y="33"/>
                    <a:pt x="543" y="36"/>
                    <a:pt x="543" y="37"/>
                  </a:cubicBezTo>
                  <a:cubicBezTo>
                    <a:pt x="538" y="35"/>
                    <a:pt x="536" y="33"/>
                    <a:pt x="531" y="32"/>
                  </a:cubicBezTo>
                  <a:cubicBezTo>
                    <a:pt x="532" y="31"/>
                    <a:pt x="531" y="31"/>
                    <a:pt x="529" y="30"/>
                  </a:cubicBezTo>
                  <a:cubicBezTo>
                    <a:pt x="529" y="31"/>
                    <a:pt x="524" y="29"/>
                    <a:pt x="525" y="29"/>
                  </a:cubicBezTo>
                  <a:cubicBezTo>
                    <a:pt x="522" y="28"/>
                    <a:pt x="518" y="26"/>
                    <a:pt x="515" y="25"/>
                  </a:cubicBezTo>
                  <a:cubicBezTo>
                    <a:pt x="511" y="23"/>
                    <a:pt x="507" y="22"/>
                    <a:pt x="502" y="21"/>
                  </a:cubicBezTo>
                  <a:cubicBezTo>
                    <a:pt x="502" y="20"/>
                    <a:pt x="500" y="20"/>
                    <a:pt x="499" y="19"/>
                  </a:cubicBezTo>
                  <a:cubicBezTo>
                    <a:pt x="497" y="19"/>
                    <a:pt x="495" y="18"/>
                    <a:pt x="494" y="18"/>
                  </a:cubicBezTo>
                  <a:cubicBezTo>
                    <a:pt x="494" y="18"/>
                    <a:pt x="494" y="18"/>
                    <a:pt x="495" y="18"/>
                  </a:cubicBezTo>
                  <a:cubicBezTo>
                    <a:pt x="491" y="17"/>
                    <a:pt x="491" y="16"/>
                    <a:pt x="490" y="16"/>
                  </a:cubicBezTo>
                  <a:cubicBezTo>
                    <a:pt x="487" y="16"/>
                    <a:pt x="493" y="18"/>
                    <a:pt x="491" y="17"/>
                  </a:cubicBezTo>
                  <a:cubicBezTo>
                    <a:pt x="488" y="17"/>
                    <a:pt x="486" y="16"/>
                    <a:pt x="485" y="15"/>
                  </a:cubicBezTo>
                  <a:cubicBezTo>
                    <a:pt x="482" y="14"/>
                    <a:pt x="478" y="14"/>
                    <a:pt x="473" y="13"/>
                  </a:cubicBezTo>
                  <a:cubicBezTo>
                    <a:pt x="469" y="12"/>
                    <a:pt x="465" y="11"/>
                    <a:pt x="462" y="10"/>
                  </a:cubicBezTo>
                  <a:cubicBezTo>
                    <a:pt x="460" y="10"/>
                    <a:pt x="451" y="9"/>
                    <a:pt x="445" y="9"/>
                  </a:cubicBezTo>
                  <a:cubicBezTo>
                    <a:pt x="439" y="8"/>
                    <a:pt x="435" y="7"/>
                    <a:pt x="440" y="7"/>
                  </a:cubicBezTo>
                  <a:cubicBezTo>
                    <a:pt x="434" y="6"/>
                    <a:pt x="427" y="6"/>
                    <a:pt x="423" y="6"/>
                  </a:cubicBezTo>
                  <a:cubicBezTo>
                    <a:pt x="427" y="6"/>
                    <a:pt x="422" y="6"/>
                    <a:pt x="423" y="5"/>
                  </a:cubicBezTo>
                  <a:cubicBezTo>
                    <a:pt x="421" y="5"/>
                    <a:pt x="420" y="5"/>
                    <a:pt x="419" y="4"/>
                  </a:cubicBezTo>
                  <a:cubicBezTo>
                    <a:pt x="419" y="6"/>
                    <a:pt x="413" y="4"/>
                    <a:pt x="412" y="5"/>
                  </a:cubicBezTo>
                  <a:cubicBezTo>
                    <a:pt x="412" y="5"/>
                    <a:pt x="413" y="5"/>
                    <a:pt x="412" y="5"/>
                  </a:cubicBezTo>
                  <a:cubicBezTo>
                    <a:pt x="411" y="4"/>
                    <a:pt x="411" y="4"/>
                    <a:pt x="410" y="3"/>
                  </a:cubicBezTo>
                  <a:cubicBezTo>
                    <a:pt x="412" y="2"/>
                    <a:pt x="413" y="3"/>
                    <a:pt x="416" y="3"/>
                  </a:cubicBezTo>
                  <a:cubicBezTo>
                    <a:pt x="414" y="2"/>
                    <a:pt x="416" y="2"/>
                    <a:pt x="417" y="1"/>
                  </a:cubicBezTo>
                  <a:cubicBezTo>
                    <a:pt x="411" y="1"/>
                    <a:pt x="409" y="1"/>
                    <a:pt x="407" y="1"/>
                  </a:cubicBezTo>
                  <a:cubicBezTo>
                    <a:pt x="405" y="1"/>
                    <a:pt x="403" y="1"/>
                    <a:pt x="398" y="0"/>
                  </a:cubicBezTo>
                  <a:cubicBezTo>
                    <a:pt x="398" y="2"/>
                    <a:pt x="402" y="1"/>
                    <a:pt x="403" y="2"/>
                  </a:cubicBezTo>
                  <a:cubicBezTo>
                    <a:pt x="401" y="2"/>
                    <a:pt x="400" y="2"/>
                    <a:pt x="399" y="2"/>
                  </a:cubicBezTo>
                  <a:cubicBezTo>
                    <a:pt x="399" y="2"/>
                    <a:pt x="399" y="3"/>
                    <a:pt x="401" y="3"/>
                  </a:cubicBezTo>
                  <a:cubicBezTo>
                    <a:pt x="400" y="2"/>
                    <a:pt x="403" y="3"/>
                    <a:pt x="404" y="2"/>
                  </a:cubicBezTo>
                  <a:cubicBezTo>
                    <a:pt x="405" y="2"/>
                    <a:pt x="407" y="2"/>
                    <a:pt x="406" y="3"/>
                  </a:cubicBezTo>
                  <a:cubicBezTo>
                    <a:pt x="405" y="3"/>
                    <a:pt x="402" y="3"/>
                    <a:pt x="403" y="4"/>
                  </a:cubicBezTo>
                  <a:cubicBezTo>
                    <a:pt x="405" y="3"/>
                    <a:pt x="407" y="3"/>
                    <a:pt x="408" y="4"/>
                  </a:cubicBezTo>
                  <a:cubicBezTo>
                    <a:pt x="406" y="4"/>
                    <a:pt x="402" y="4"/>
                    <a:pt x="398" y="4"/>
                  </a:cubicBezTo>
                  <a:cubicBezTo>
                    <a:pt x="396" y="4"/>
                    <a:pt x="394" y="4"/>
                    <a:pt x="392" y="4"/>
                  </a:cubicBezTo>
                  <a:cubicBezTo>
                    <a:pt x="390" y="5"/>
                    <a:pt x="388" y="5"/>
                    <a:pt x="387" y="5"/>
                  </a:cubicBezTo>
                  <a:cubicBezTo>
                    <a:pt x="385" y="5"/>
                    <a:pt x="381" y="5"/>
                    <a:pt x="377" y="5"/>
                  </a:cubicBezTo>
                  <a:cubicBezTo>
                    <a:pt x="373" y="5"/>
                    <a:pt x="369" y="6"/>
                    <a:pt x="369" y="7"/>
                  </a:cubicBezTo>
                  <a:cubicBezTo>
                    <a:pt x="368" y="6"/>
                    <a:pt x="368" y="6"/>
                    <a:pt x="367" y="6"/>
                  </a:cubicBezTo>
                  <a:cubicBezTo>
                    <a:pt x="369" y="5"/>
                    <a:pt x="376" y="5"/>
                    <a:pt x="376" y="4"/>
                  </a:cubicBezTo>
                  <a:cubicBezTo>
                    <a:pt x="372" y="5"/>
                    <a:pt x="366" y="6"/>
                    <a:pt x="369" y="4"/>
                  </a:cubicBezTo>
                  <a:cubicBezTo>
                    <a:pt x="367" y="4"/>
                    <a:pt x="368" y="5"/>
                    <a:pt x="366" y="5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73" y="3"/>
                    <a:pt x="370" y="3"/>
                  </a:cubicBezTo>
                  <a:cubicBezTo>
                    <a:pt x="369" y="4"/>
                    <a:pt x="365" y="3"/>
                    <a:pt x="363" y="3"/>
                  </a:cubicBezTo>
                  <a:cubicBezTo>
                    <a:pt x="363" y="4"/>
                    <a:pt x="360" y="4"/>
                    <a:pt x="357" y="5"/>
                  </a:cubicBezTo>
                  <a:cubicBezTo>
                    <a:pt x="355" y="5"/>
                    <a:pt x="352" y="5"/>
                    <a:pt x="351" y="4"/>
                  </a:cubicBezTo>
                  <a:cubicBezTo>
                    <a:pt x="351" y="4"/>
                    <a:pt x="352" y="4"/>
                    <a:pt x="353" y="3"/>
                  </a:cubicBezTo>
                  <a:cubicBezTo>
                    <a:pt x="356" y="3"/>
                    <a:pt x="360" y="3"/>
                    <a:pt x="360" y="2"/>
                  </a:cubicBezTo>
                  <a:cubicBezTo>
                    <a:pt x="362" y="2"/>
                    <a:pt x="362" y="3"/>
                    <a:pt x="361" y="4"/>
                  </a:cubicBezTo>
                  <a:cubicBezTo>
                    <a:pt x="365" y="3"/>
                    <a:pt x="361" y="3"/>
                    <a:pt x="363" y="2"/>
                  </a:cubicBezTo>
                  <a:cubicBezTo>
                    <a:pt x="364" y="3"/>
                    <a:pt x="366" y="3"/>
                    <a:pt x="367" y="2"/>
                  </a:cubicBezTo>
                  <a:cubicBezTo>
                    <a:pt x="366" y="2"/>
                    <a:pt x="362" y="2"/>
                    <a:pt x="357" y="2"/>
                  </a:cubicBezTo>
                  <a:cubicBezTo>
                    <a:pt x="352" y="3"/>
                    <a:pt x="348" y="3"/>
                    <a:pt x="345" y="4"/>
                  </a:cubicBezTo>
                  <a:cubicBezTo>
                    <a:pt x="343" y="4"/>
                    <a:pt x="340" y="5"/>
                    <a:pt x="337" y="5"/>
                  </a:cubicBezTo>
                  <a:cubicBezTo>
                    <a:pt x="334" y="6"/>
                    <a:pt x="331" y="6"/>
                    <a:pt x="330" y="5"/>
                  </a:cubicBezTo>
                  <a:cubicBezTo>
                    <a:pt x="327" y="6"/>
                    <a:pt x="323" y="7"/>
                    <a:pt x="322" y="6"/>
                  </a:cubicBezTo>
                  <a:cubicBezTo>
                    <a:pt x="319" y="6"/>
                    <a:pt x="321" y="7"/>
                    <a:pt x="318" y="8"/>
                  </a:cubicBezTo>
                  <a:cubicBezTo>
                    <a:pt x="313" y="8"/>
                    <a:pt x="314" y="7"/>
                    <a:pt x="311" y="6"/>
                  </a:cubicBezTo>
                  <a:cubicBezTo>
                    <a:pt x="312" y="7"/>
                    <a:pt x="305" y="9"/>
                    <a:pt x="302" y="9"/>
                  </a:cubicBezTo>
                  <a:cubicBezTo>
                    <a:pt x="302" y="9"/>
                    <a:pt x="303" y="8"/>
                    <a:pt x="303" y="8"/>
                  </a:cubicBezTo>
                  <a:cubicBezTo>
                    <a:pt x="300" y="8"/>
                    <a:pt x="300" y="11"/>
                    <a:pt x="297" y="10"/>
                  </a:cubicBezTo>
                  <a:cubicBezTo>
                    <a:pt x="295" y="10"/>
                    <a:pt x="301" y="8"/>
                    <a:pt x="298" y="9"/>
                  </a:cubicBezTo>
                  <a:cubicBezTo>
                    <a:pt x="296" y="10"/>
                    <a:pt x="294" y="9"/>
                    <a:pt x="293" y="11"/>
                  </a:cubicBezTo>
                  <a:cubicBezTo>
                    <a:pt x="291" y="11"/>
                    <a:pt x="291" y="11"/>
                    <a:pt x="290" y="11"/>
                  </a:cubicBezTo>
                  <a:cubicBezTo>
                    <a:pt x="288" y="12"/>
                    <a:pt x="273" y="18"/>
                    <a:pt x="274" y="15"/>
                  </a:cubicBezTo>
                  <a:cubicBezTo>
                    <a:pt x="273" y="16"/>
                    <a:pt x="271" y="17"/>
                    <a:pt x="269" y="17"/>
                  </a:cubicBezTo>
                  <a:cubicBezTo>
                    <a:pt x="267" y="18"/>
                    <a:pt x="265" y="19"/>
                    <a:pt x="262" y="20"/>
                  </a:cubicBezTo>
                  <a:cubicBezTo>
                    <a:pt x="258" y="22"/>
                    <a:pt x="254" y="23"/>
                    <a:pt x="249" y="25"/>
                  </a:cubicBezTo>
                  <a:cubicBezTo>
                    <a:pt x="245" y="27"/>
                    <a:pt x="240" y="29"/>
                    <a:pt x="236" y="30"/>
                  </a:cubicBezTo>
                  <a:cubicBezTo>
                    <a:pt x="232" y="32"/>
                    <a:pt x="228" y="34"/>
                    <a:pt x="225" y="36"/>
                  </a:cubicBezTo>
                  <a:cubicBezTo>
                    <a:pt x="225" y="35"/>
                    <a:pt x="225" y="35"/>
                    <a:pt x="227" y="34"/>
                  </a:cubicBezTo>
                  <a:cubicBezTo>
                    <a:pt x="227" y="34"/>
                    <a:pt x="229" y="34"/>
                    <a:pt x="230" y="32"/>
                  </a:cubicBezTo>
                  <a:cubicBezTo>
                    <a:pt x="229" y="33"/>
                    <a:pt x="228" y="33"/>
                    <a:pt x="228" y="32"/>
                  </a:cubicBezTo>
                  <a:cubicBezTo>
                    <a:pt x="230" y="31"/>
                    <a:pt x="233" y="31"/>
                    <a:pt x="234" y="29"/>
                  </a:cubicBezTo>
                  <a:cubicBezTo>
                    <a:pt x="232" y="30"/>
                    <a:pt x="226" y="33"/>
                    <a:pt x="224" y="34"/>
                  </a:cubicBezTo>
                  <a:cubicBezTo>
                    <a:pt x="224" y="34"/>
                    <a:pt x="225" y="35"/>
                    <a:pt x="223" y="36"/>
                  </a:cubicBezTo>
                  <a:cubicBezTo>
                    <a:pt x="223" y="34"/>
                    <a:pt x="220" y="38"/>
                    <a:pt x="218" y="38"/>
                  </a:cubicBezTo>
                  <a:cubicBezTo>
                    <a:pt x="220" y="36"/>
                    <a:pt x="217" y="36"/>
                    <a:pt x="217" y="38"/>
                  </a:cubicBezTo>
                  <a:cubicBezTo>
                    <a:pt x="218" y="36"/>
                    <a:pt x="217" y="38"/>
                    <a:pt x="216" y="39"/>
                  </a:cubicBezTo>
                  <a:cubicBezTo>
                    <a:pt x="213" y="40"/>
                    <a:pt x="211" y="38"/>
                    <a:pt x="209" y="41"/>
                  </a:cubicBezTo>
                  <a:cubicBezTo>
                    <a:pt x="209" y="41"/>
                    <a:pt x="212" y="39"/>
                    <a:pt x="212" y="40"/>
                  </a:cubicBezTo>
                  <a:cubicBezTo>
                    <a:pt x="212" y="41"/>
                    <a:pt x="207" y="43"/>
                    <a:pt x="205" y="44"/>
                  </a:cubicBezTo>
                  <a:cubicBezTo>
                    <a:pt x="205" y="45"/>
                    <a:pt x="204" y="46"/>
                    <a:pt x="203" y="47"/>
                  </a:cubicBezTo>
                  <a:cubicBezTo>
                    <a:pt x="202" y="49"/>
                    <a:pt x="200" y="50"/>
                    <a:pt x="198" y="51"/>
                  </a:cubicBezTo>
                  <a:cubicBezTo>
                    <a:pt x="201" y="49"/>
                    <a:pt x="199" y="50"/>
                    <a:pt x="198" y="49"/>
                  </a:cubicBezTo>
                  <a:cubicBezTo>
                    <a:pt x="194" y="52"/>
                    <a:pt x="191" y="54"/>
                    <a:pt x="186" y="56"/>
                  </a:cubicBezTo>
                  <a:cubicBezTo>
                    <a:pt x="187" y="55"/>
                    <a:pt x="193" y="52"/>
                    <a:pt x="191" y="53"/>
                  </a:cubicBezTo>
                  <a:cubicBezTo>
                    <a:pt x="187" y="55"/>
                    <a:pt x="186" y="55"/>
                    <a:pt x="188" y="53"/>
                  </a:cubicBezTo>
                  <a:cubicBezTo>
                    <a:pt x="185" y="56"/>
                    <a:pt x="184" y="55"/>
                    <a:pt x="182" y="58"/>
                  </a:cubicBezTo>
                  <a:cubicBezTo>
                    <a:pt x="181" y="58"/>
                    <a:pt x="180" y="58"/>
                    <a:pt x="180" y="58"/>
                  </a:cubicBezTo>
                  <a:cubicBezTo>
                    <a:pt x="180" y="57"/>
                    <a:pt x="181" y="56"/>
                    <a:pt x="183" y="55"/>
                  </a:cubicBezTo>
                  <a:cubicBezTo>
                    <a:pt x="179" y="56"/>
                    <a:pt x="178" y="57"/>
                    <a:pt x="175" y="58"/>
                  </a:cubicBezTo>
                  <a:cubicBezTo>
                    <a:pt x="175" y="59"/>
                    <a:pt x="179" y="56"/>
                    <a:pt x="177" y="58"/>
                  </a:cubicBezTo>
                  <a:cubicBezTo>
                    <a:pt x="174" y="60"/>
                    <a:pt x="175" y="61"/>
                    <a:pt x="172" y="62"/>
                  </a:cubicBezTo>
                  <a:cubicBezTo>
                    <a:pt x="172" y="61"/>
                    <a:pt x="168" y="64"/>
                    <a:pt x="167" y="65"/>
                  </a:cubicBezTo>
                  <a:cubicBezTo>
                    <a:pt x="169" y="62"/>
                    <a:pt x="173" y="61"/>
                    <a:pt x="174" y="59"/>
                  </a:cubicBezTo>
                  <a:cubicBezTo>
                    <a:pt x="172" y="60"/>
                    <a:pt x="169" y="62"/>
                    <a:pt x="169" y="61"/>
                  </a:cubicBezTo>
                  <a:cubicBezTo>
                    <a:pt x="171" y="59"/>
                    <a:pt x="175" y="57"/>
                    <a:pt x="175" y="56"/>
                  </a:cubicBezTo>
                  <a:cubicBezTo>
                    <a:pt x="171" y="58"/>
                    <a:pt x="168" y="61"/>
                    <a:pt x="166" y="60"/>
                  </a:cubicBezTo>
                  <a:cubicBezTo>
                    <a:pt x="166" y="62"/>
                    <a:pt x="160" y="65"/>
                    <a:pt x="159" y="68"/>
                  </a:cubicBezTo>
                  <a:cubicBezTo>
                    <a:pt x="157" y="68"/>
                    <a:pt x="159" y="67"/>
                    <a:pt x="157" y="67"/>
                  </a:cubicBezTo>
                  <a:cubicBezTo>
                    <a:pt x="155" y="70"/>
                    <a:pt x="153" y="69"/>
                    <a:pt x="153" y="70"/>
                  </a:cubicBezTo>
                  <a:cubicBezTo>
                    <a:pt x="155" y="69"/>
                    <a:pt x="154" y="71"/>
                    <a:pt x="153" y="71"/>
                  </a:cubicBezTo>
                  <a:cubicBezTo>
                    <a:pt x="153" y="71"/>
                    <a:pt x="151" y="73"/>
                    <a:pt x="149" y="74"/>
                  </a:cubicBezTo>
                  <a:cubicBezTo>
                    <a:pt x="149" y="73"/>
                    <a:pt x="147" y="75"/>
                    <a:pt x="147" y="74"/>
                  </a:cubicBezTo>
                  <a:cubicBezTo>
                    <a:pt x="144" y="77"/>
                    <a:pt x="141" y="80"/>
                    <a:pt x="138" y="82"/>
                  </a:cubicBezTo>
                  <a:cubicBezTo>
                    <a:pt x="135" y="84"/>
                    <a:pt x="132" y="86"/>
                    <a:pt x="129" y="89"/>
                  </a:cubicBezTo>
                  <a:cubicBezTo>
                    <a:pt x="129" y="89"/>
                    <a:pt x="129" y="88"/>
                    <a:pt x="128" y="89"/>
                  </a:cubicBezTo>
                  <a:cubicBezTo>
                    <a:pt x="127" y="91"/>
                    <a:pt x="125" y="93"/>
                    <a:pt x="123" y="95"/>
                  </a:cubicBezTo>
                  <a:cubicBezTo>
                    <a:pt x="123" y="94"/>
                    <a:pt x="124" y="93"/>
                    <a:pt x="124" y="93"/>
                  </a:cubicBezTo>
                  <a:cubicBezTo>
                    <a:pt x="121" y="95"/>
                    <a:pt x="112" y="106"/>
                    <a:pt x="114" y="101"/>
                  </a:cubicBezTo>
                  <a:cubicBezTo>
                    <a:pt x="112" y="104"/>
                    <a:pt x="108" y="111"/>
                    <a:pt x="106" y="109"/>
                  </a:cubicBezTo>
                  <a:cubicBezTo>
                    <a:pt x="105" y="112"/>
                    <a:pt x="107" y="110"/>
                    <a:pt x="107" y="111"/>
                  </a:cubicBezTo>
                  <a:cubicBezTo>
                    <a:pt x="103" y="114"/>
                    <a:pt x="99" y="118"/>
                    <a:pt x="96" y="122"/>
                  </a:cubicBezTo>
                  <a:cubicBezTo>
                    <a:pt x="93" y="126"/>
                    <a:pt x="90" y="130"/>
                    <a:pt x="87" y="133"/>
                  </a:cubicBezTo>
                  <a:cubicBezTo>
                    <a:pt x="88" y="134"/>
                    <a:pt x="81" y="139"/>
                    <a:pt x="81" y="142"/>
                  </a:cubicBezTo>
                  <a:cubicBezTo>
                    <a:pt x="80" y="143"/>
                    <a:pt x="79" y="144"/>
                    <a:pt x="79" y="144"/>
                  </a:cubicBezTo>
                  <a:cubicBezTo>
                    <a:pt x="82" y="139"/>
                    <a:pt x="84" y="135"/>
                    <a:pt x="87" y="131"/>
                  </a:cubicBezTo>
                  <a:cubicBezTo>
                    <a:pt x="89" y="128"/>
                    <a:pt x="92" y="124"/>
                    <a:pt x="96" y="120"/>
                  </a:cubicBezTo>
                  <a:cubicBezTo>
                    <a:pt x="94" y="118"/>
                    <a:pt x="92" y="123"/>
                    <a:pt x="90" y="122"/>
                  </a:cubicBezTo>
                  <a:cubicBezTo>
                    <a:pt x="101" y="105"/>
                    <a:pt x="112" y="90"/>
                    <a:pt x="127" y="79"/>
                  </a:cubicBezTo>
                  <a:cubicBezTo>
                    <a:pt x="141" y="64"/>
                    <a:pt x="159" y="52"/>
                    <a:pt x="173" y="38"/>
                  </a:cubicBezTo>
                  <a:cubicBezTo>
                    <a:pt x="178" y="34"/>
                    <a:pt x="184" y="30"/>
                    <a:pt x="190" y="26"/>
                  </a:cubicBezTo>
                  <a:cubicBezTo>
                    <a:pt x="196" y="22"/>
                    <a:pt x="203" y="18"/>
                    <a:pt x="209" y="15"/>
                  </a:cubicBezTo>
                  <a:cubicBezTo>
                    <a:pt x="206" y="15"/>
                    <a:pt x="202" y="18"/>
                    <a:pt x="197" y="21"/>
                  </a:cubicBezTo>
                  <a:cubicBezTo>
                    <a:pt x="195" y="22"/>
                    <a:pt x="193" y="24"/>
                    <a:pt x="190" y="25"/>
                  </a:cubicBezTo>
                  <a:cubicBezTo>
                    <a:pt x="188" y="26"/>
                    <a:pt x="186" y="27"/>
                    <a:pt x="185" y="28"/>
                  </a:cubicBezTo>
                  <a:cubicBezTo>
                    <a:pt x="185" y="27"/>
                    <a:pt x="184" y="26"/>
                    <a:pt x="185" y="25"/>
                  </a:cubicBezTo>
                  <a:cubicBezTo>
                    <a:pt x="179" y="28"/>
                    <a:pt x="175" y="30"/>
                    <a:pt x="171" y="30"/>
                  </a:cubicBezTo>
                  <a:cubicBezTo>
                    <a:pt x="163" y="37"/>
                    <a:pt x="153" y="42"/>
                    <a:pt x="147" y="45"/>
                  </a:cubicBezTo>
                  <a:cubicBezTo>
                    <a:pt x="144" y="47"/>
                    <a:pt x="146" y="47"/>
                    <a:pt x="144" y="49"/>
                  </a:cubicBezTo>
                  <a:cubicBezTo>
                    <a:pt x="143" y="48"/>
                    <a:pt x="142" y="50"/>
                    <a:pt x="142" y="49"/>
                  </a:cubicBezTo>
                  <a:cubicBezTo>
                    <a:pt x="140" y="51"/>
                    <a:pt x="137" y="53"/>
                    <a:pt x="136" y="53"/>
                  </a:cubicBezTo>
                  <a:cubicBezTo>
                    <a:pt x="132" y="58"/>
                    <a:pt x="131" y="56"/>
                    <a:pt x="128" y="61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3" y="64"/>
                    <a:pt x="119" y="67"/>
                    <a:pt x="116" y="70"/>
                  </a:cubicBezTo>
                  <a:cubicBezTo>
                    <a:pt x="113" y="72"/>
                    <a:pt x="109" y="75"/>
                    <a:pt x="106" y="79"/>
                  </a:cubicBezTo>
                  <a:cubicBezTo>
                    <a:pt x="106" y="79"/>
                    <a:pt x="105" y="79"/>
                    <a:pt x="105" y="79"/>
                  </a:cubicBezTo>
                  <a:cubicBezTo>
                    <a:pt x="101" y="83"/>
                    <a:pt x="99" y="85"/>
                    <a:pt x="97" y="86"/>
                  </a:cubicBezTo>
                  <a:cubicBezTo>
                    <a:pt x="94" y="89"/>
                    <a:pt x="92" y="92"/>
                    <a:pt x="89" y="95"/>
                  </a:cubicBezTo>
                  <a:cubicBezTo>
                    <a:pt x="87" y="98"/>
                    <a:pt x="84" y="101"/>
                    <a:pt x="82" y="104"/>
                  </a:cubicBezTo>
                  <a:cubicBezTo>
                    <a:pt x="77" y="109"/>
                    <a:pt x="72" y="115"/>
                    <a:pt x="68" y="123"/>
                  </a:cubicBezTo>
                  <a:cubicBezTo>
                    <a:pt x="67" y="123"/>
                    <a:pt x="66" y="124"/>
                    <a:pt x="65" y="125"/>
                  </a:cubicBezTo>
                  <a:cubicBezTo>
                    <a:pt x="64" y="128"/>
                    <a:pt x="61" y="132"/>
                    <a:pt x="59" y="136"/>
                  </a:cubicBezTo>
                  <a:cubicBezTo>
                    <a:pt x="56" y="140"/>
                    <a:pt x="53" y="145"/>
                    <a:pt x="52" y="148"/>
                  </a:cubicBezTo>
                  <a:cubicBezTo>
                    <a:pt x="52" y="149"/>
                    <a:pt x="52" y="150"/>
                    <a:pt x="52" y="151"/>
                  </a:cubicBezTo>
                  <a:cubicBezTo>
                    <a:pt x="50" y="154"/>
                    <a:pt x="52" y="149"/>
                    <a:pt x="50" y="153"/>
                  </a:cubicBezTo>
                  <a:cubicBezTo>
                    <a:pt x="49" y="156"/>
                    <a:pt x="53" y="151"/>
                    <a:pt x="51" y="153"/>
                  </a:cubicBezTo>
                  <a:cubicBezTo>
                    <a:pt x="51" y="154"/>
                    <a:pt x="50" y="155"/>
                    <a:pt x="49" y="156"/>
                  </a:cubicBezTo>
                  <a:cubicBezTo>
                    <a:pt x="50" y="156"/>
                    <a:pt x="48" y="160"/>
                    <a:pt x="46" y="163"/>
                  </a:cubicBezTo>
                  <a:cubicBezTo>
                    <a:pt x="46" y="166"/>
                    <a:pt x="45" y="169"/>
                    <a:pt x="44" y="173"/>
                  </a:cubicBezTo>
                  <a:cubicBezTo>
                    <a:pt x="43" y="176"/>
                    <a:pt x="42" y="180"/>
                    <a:pt x="42" y="182"/>
                  </a:cubicBezTo>
                  <a:cubicBezTo>
                    <a:pt x="36" y="193"/>
                    <a:pt x="36" y="200"/>
                    <a:pt x="36" y="207"/>
                  </a:cubicBezTo>
                  <a:cubicBezTo>
                    <a:pt x="34" y="208"/>
                    <a:pt x="35" y="210"/>
                    <a:pt x="34" y="211"/>
                  </a:cubicBezTo>
                  <a:cubicBezTo>
                    <a:pt x="36" y="209"/>
                    <a:pt x="36" y="208"/>
                    <a:pt x="37" y="209"/>
                  </a:cubicBezTo>
                  <a:cubicBezTo>
                    <a:pt x="37" y="210"/>
                    <a:pt x="37" y="210"/>
                    <a:pt x="37" y="212"/>
                  </a:cubicBezTo>
                  <a:cubicBezTo>
                    <a:pt x="36" y="212"/>
                    <a:pt x="36" y="210"/>
                    <a:pt x="36" y="210"/>
                  </a:cubicBezTo>
                  <a:cubicBezTo>
                    <a:pt x="36" y="214"/>
                    <a:pt x="35" y="215"/>
                    <a:pt x="35" y="218"/>
                  </a:cubicBezTo>
                  <a:cubicBezTo>
                    <a:pt x="37" y="213"/>
                    <a:pt x="35" y="222"/>
                    <a:pt x="34" y="223"/>
                  </a:cubicBezTo>
                  <a:cubicBezTo>
                    <a:pt x="36" y="221"/>
                    <a:pt x="37" y="217"/>
                    <a:pt x="37" y="214"/>
                  </a:cubicBezTo>
                  <a:cubicBezTo>
                    <a:pt x="38" y="215"/>
                    <a:pt x="39" y="214"/>
                    <a:pt x="38" y="215"/>
                  </a:cubicBezTo>
                  <a:cubicBezTo>
                    <a:pt x="36" y="221"/>
                    <a:pt x="34" y="225"/>
                    <a:pt x="32" y="232"/>
                  </a:cubicBezTo>
                  <a:cubicBezTo>
                    <a:pt x="32" y="233"/>
                    <a:pt x="34" y="230"/>
                    <a:pt x="32" y="235"/>
                  </a:cubicBezTo>
                  <a:cubicBezTo>
                    <a:pt x="31" y="235"/>
                    <a:pt x="30" y="239"/>
                    <a:pt x="30" y="235"/>
                  </a:cubicBezTo>
                  <a:cubicBezTo>
                    <a:pt x="29" y="239"/>
                    <a:pt x="30" y="238"/>
                    <a:pt x="29" y="242"/>
                  </a:cubicBezTo>
                  <a:cubicBezTo>
                    <a:pt x="28" y="242"/>
                    <a:pt x="28" y="242"/>
                    <a:pt x="28" y="242"/>
                  </a:cubicBezTo>
                  <a:cubicBezTo>
                    <a:pt x="27" y="245"/>
                    <a:pt x="28" y="244"/>
                    <a:pt x="27" y="246"/>
                  </a:cubicBezTo>
                  <a:cubicBezTo>
                    <a:pt x="26" y="248"/>
                    <a:pt x="25" y="250"/>
                    <a:pt x="24" y="252"/>
                  </a:cubicBezTo>
                  <a:cubicBezTo>
                    <a:pt x="23" y="253"/>
                    <a:pt x="22" y="255"/>
                    <a:pt x="21" y="257"/>
                  </a:cubicBezTo>
                  <a:cubicBezTo>
                    <a:pt x="23" y="252"/>
                    <a:pt x="23" y="247"/>
                    <a:pt x="25" y="244"/>
                  </a:cubicBezTo>
                  <a:cubicBezTo>
                    <a:pt x="25" y="246"/>
                    <a:pt x="24" y="249"/>
                    <a:pt x="25" y="250"/>
                  </a:cubicBezTo>
                  <a:cubicBezTo>
                    <a:pt x="27" y="245"/>
                    <a:pt x="25" y="244"/>
                    <a:pt x="27" y="240"/>
                  </a:cubicBezTo>
                  <a:cubicBezTo>
                    <a:pt x="28" y="232"/>
                    <a:pt x="34" y="225"/>
                    <a:pt x="33" y="221"/>
                  </a:cubicBezTo>
                  <a:cubicBezTo>
                    <a:pt x="30" y="228"/>
                    <a:pt x="24" y="233"/>
                    <a:pt x="26" y="236"/>
                  </a:cubicBezTo>
                  <a:cubicBezTo>
                    <a:pt x="25" y="236"/>
                    <a:pt x="27" y="231"/>
                    <a:pt x="27" y="232"/>
                  </a:cubicBezTo>
                  <a:cubicBezTo>
                    <a:pt x="28" y="233"/>
                    <a:pt x="28" y="233"/>
                    <a:pt x="27" y="236"/>
                  </a:cubicBezTo>
                  <a:cubicBezTo>
                    <a:pt x="25" y="238"/>
                    <a:pt x="26" y="239"/>
                    <a:pt x="24" y="244"/>
                  </a:cubicBezTo>
                  <a:cubicBezTo>
                    <a:pt x="24" y="242"/>
                    <a:pt x="22" y="249"/>
                    <a:pt x="23" y="244"/>
                  </a:cubicBezTo>
                  <a:cubicBezTo>
                    <a:pt x="21" y="246"/>
                    <a:pt x="21" y="252"/>
                    <a:pt x="19" y="252"/>
                  </a:cubicBezTo>
                  <a:cubicBezTo>
                    <a:pt x="20" y="250"/>
                    <a:pt x="21" y="246"/>
                    <a:pt x="21" y="246"/>
                  </a:cubicBezTo>
                  <a:cubicBezTo>
                    <a:pt x="20" y="249"/>
                    <a:pt x="21" y="242"/>
                    <a:pt x="20" y="246"/>
                  </a:cubicBezTo>
                  <a:cubicBezTo>
                    <a:pt x="19" y="250"/>
                    <a:pt x="17" y="251"/>
                    <a:pt x="17" y="255"/>
                  </a:cubicBezTo>
                  <a:cubicBezTo>
                    <a:pt x="16" y="255"/>
                    <a:pt x="17" y="254"/>
                    <a:pt x="16" y="255"/>
                  </a:cubicBezTo>
                  <a:cubicBezTo>
                    <a:pt x="16" y="257"/>
                    <a:pt x="16" y="257"/>
                    <a:pt x="15" y="259"/>
                  </a:cubicBezTo>
                  <a:cubicBezTo>
                    <a:pt x="15" y="260"/>
                    <a:pt x="16" y="256"/>
                    <a:pt x="17" y="256"/>
                  </a:cubicBezTo>
                  <a:cubicBezTo>
                    <a:pt x="14" y="266"/>
                    <a:pt x="14" y="269"/>
                    <a:pt x="11" y="273"/>
                  </a:cubicBezTo>
                  <a:cubicBezTo>
                    <a:pt x="11" y="272"/>
                    <a:pt x="12" y="271"/>
                    <a:pt x="11" y="271"/>
                  </a:cubicBezTo>
                  <a:cubicBezTo>
                    <a:pt x="11" y="272"/>
                    <a:pt x="11" y="273"/>
                    <a:pt x="10" y="273"/>
                  </a:cubicBezTo>
                  <a:cubicBezTo>
                    <a:pt x="9" y="277"/>
                    <a:pt x="10" y="278"/>
                    <a:pt x="10" y="281"/>
                  </a:cubicBezTo>
                  <a:cubicBezTo>
                    <a:pt x="9" y="283"/>
                    <a:pt x="8" y="286"/>
                    <a:pt x="7" y="290"/>
                  </a:cubicBezTo>
                  <a:cubicBezTo>
                    <a:pt x="6" y="293"/>
                    <a:pt x="5" y="296"/>
                    <a:pt x="4" y="300"/>
                  </a:cubicBezTo>
                  <a:cubicBezTo>
                    <a:pt x="3" y="307"/>
                    <a:pt x="2" y="315"/>
                    <a:pt x="1" y="324"/>
                  </a:cubicBezTo>
                  <a:cubicBezTo>
                    <a:pt x="1" y="324"/>
                    <a:pt x="1" y="322"/>
                    <a:pt x="0" y="322"/>
                  </a:cubicBezTo>
                  <a:cubicBezTo>
                    <a:pt x="0" y="327"/>
                    <a:pt x="1" y="330"/>
                    <a:pt x="2" y="327"/>
                  </a:cubicBezTo>
                  <a:cubicBezTo>
                    <a:pt x="2" y="329"/>
                    <a:pt x="2" y="329"/>
                    <a:pt x="2" y="331"/>
                  </a:cubicBezTo>
                  <a:cubicBezTo>
                    <a:pt x="4" y="331"/>
                    <a:pt x="4" y="331"/>
                    <a:pt x="4" y="331"/>
                  </a:cubicBezTo>
                  <a:cubicBezTo>
                    <a:pt x="3" y="335"/>
                    <a:pt x="4" y="337"/>
                    <a:pt x="5" y="337"/>
                  </a:cubicBezTo>
                  <a:cubicBezTo>
                    <a:pt x="6" y="335"/>
                    <a:pt x="7" y="337"/>
                    <a:pt x="8" y="334"/>
                  </a:cubicBezTo>
                  <a:cubicBezTo>
                    <a:pt x="7" y="332"/>
                    <a:pt x="7" y="330"/>
                    <a:pt x="8" y="327"/>
                  </a:cubicBezTo>
                  <a:cubicBezTo>
                    <a:pt x="7" y="327"/>
                    <a:pt x="6" y="328"/>
                    <a:pt x="6" y="324"/>
                  </a:cubicBezTo>
                  <a:cubicBezTo>
                    <a:pt x="8" y="327"/>
                    <a:pt x="7" y="325"/>
                    <a:pt x="8" y="321"/>
                  </a:cubicBezTo>
                  <a:cubicBezTo>
                    <a:pt x="9" y="322"/>
                    <a:pt x="10" y="327"/>
                    <a:pt x="8" y="330"/>
                  </a:cubicBezTo>
                  <a:cubicBezTo>
                    <a:pt x="9" y="330"/>
                    <a:pt x="9" y="330"/>
                    <a:pt x="9" y="330"/>
                  </a:cubicBezTo>
                  <a:cubicBezTo>
                    <a:pt x="10" y="325"/>
                    <a:pt x="10" y="322"/>
                    <a:pt x="9" y="319"/>
                  </a:cubicBezTo>
                  <a:cubicBezTo>
                    <a:pt x="10" y="319"/>
                    <a:pt x="10" y="322"/>
                    <a:pt x="10" y="323"/>
                  </a:cubicBezTo>
                  <a:cubicBezTo>
                    <a:pt x="11" y="321"/>
                    <a:pt x="11" y="318"/>
                    <a:pt x="11" y="314"/>
                  </a:cubicBezTo>
                  <a:cubicBezTo>
                    <a:pt x="12" y="313"/>
                    <a:pt x="12" y="311"/>
                    <a:pt x="12" y="309"/>
                  </a:cubicBezTo>
                  <a:cubicBezTo>
                    <a:pt x="12" y="307"/>
                    <a:pt x="13" y="306"/>
                    <a:pt x="13" y="304"/>
                  </a:cubicBezTo>
                  <a:cubicBezTo>
                    <a:pt x="14" y="297"/>
                    <a:pt x="16" y="292"/>
                    <a:pt x="18" y="293"/>
                  </a:cubicBezTo>
                  <a:cubicBezTo>
                    <a:pt x="19" y="289"/>
                    <a:pt x="20" y="285"/>
                    <a:pt x="21" y="281"/>
                  </a:cubicBezTo>
                  <a:cubicBezTo>
                    <a:pt x="20" y="280"/>
                    <a:pt x="19" y="283"/>
                    <a:pt x="19" y="283"/>
                  </a:cubicBezTo>
                  <a:cubicBezTo>
                    <a:pt x="19" y="279"/>
                    <a:pt x="20" y="276"/>
                    <a:pt x="22" y="274"/>
                  </a:cubicBezTo>
                  <a:cubicBezTo>
                    <a:pt x="21" y="275"/>
                    <a:pt x="22" y="269"/>
                    <a:pt x="23" y="268"/>
                  </a:cubicBezTo>
                  <a:cubicBezTo>
                    <a:pt x="22" y="268"/>
                    <a:pt x="23" y="263"/>
                    <a:pt x="24" y="262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3" y="266"/>
                    <a:pt x="24" y="267"/>
                  </a:cubicBezTo>
                  <a:cubicBezTo>
                    <a:pt x="25" y="264"/>
                    <a:pt x="25" y="263"/>
                    <a:pt x="26" y="263"/>
                  </a:cubicBezTo>
                  <a:cubicBezTo>
                    <a:pt x="26" y="261"/>
                    <a:pt x="26" y="260"/>
                    <a:pt x="26" y="259"/>
                  </a:cubicBezTo>
                  <a:cubicBezTo>
                    <a:pt x="25" y="260"/>
                    <a:pt x="26" y="262"/>
                    <a:pt x="25" y="263"/>
                  </a:cubicBezTo>
                  <a:cubicBezTo>
                    <a:pt x="24" y="262"/>
                    <a:pt x="24" y="261"/>
                    <a:pt x="24" y="258"/>
                  </a:cubicBezTo>
                  <a:cubicBezTo>
                    <a:pt x="28" y="253"/>
                    <a:pt x="28" y="256"/>
                    <a:pt x="26" y="267"/>
                  </a:cubicBezTo>
                  <a:cubicBezTo>
                    <a:pt x="25" y="269"/>
                    <a:pt x="24" y="270"/>
                    <a:pt x="23" y="274"/>
                  </a:cubicBezTo>
                  <a:cubicBezTo>
                    <a:pt x="24" y="275"/>
                    <a:pt x="25" y="271"/>
                    <a:pt x="25" y="274"/>
                  </a:cubicBezTo>
                  <a:cubicBezTo>
                    <a:pt x="24" y="276"/>
                    <a:pt x="23" y="277"/>
                    <a:pt x="24" y="279"/>
                  </a:cubicBezTo>
                  <a:cubicBezTo>
                    <a:pt x="25" y="280"/>
                    <a:pt x="24" y="275"/>
                    <a:pt x="25" y="276"/>
                  </a:cubicBezTo>
                  <a:cubicBezTo>
                    <a:pt x="26" y="280"/>
                    <a:pt x="24" y="283"/>
                    <a:pt x="24" y="287"/>
                  </a:cubicBezTo>
                  <a:cubicBezTo>
                    <a:pt x="24" y="287"/>
                    <a:pt x="23" y="287"/>
                    <a:pt x="23" y="288"/>
                  </a:cubicBezTo>
                  <a:cubicBezTo>
                    <a:pt x="23" y="292"/>
                    <a:pt x="22" y="298"/>
                    <a:pt x="21" y="306"/>
                  </a:cubicBezTo>
                  <a:cubicBezTo>
                    <a:pt x="20" y="305"/>
                    <a:pt x="20" y="309"/>
                    <a:pt x="19" y="309"/>
                  </a:cubicBezTo>
                  <a:cubicBezTo>
                    <a:pt x="20" y="314"/>
                    <a:pt x="19" y="319"/>
                    <a:pt x="19" y="321"/>
                  </a:cubicBezTo>
                  <a:cubicBezTo>
                    <a:pt x="18" y="318"/>
                    <a:pt x="18" y="313"/>
                    <a:pt x="19" y="308"/>
                  </a:cubicBezTo>
                  <a:cubicBezTo>
                    <a:pt x="19" y="304"/>
                    <a:pt x="20" y="300"/>
                    <a:pt x="21" y="296"/>
                  </a:cubicBezTo>
                  <a:cubicBezTo>
                    <a:pt x="20" y="298"/>
                    <a:pt x="19" y="303"/>
                    <a:pt x="18" y="305"/>
                  </a:cubicBezTo>
                  <a:cubicBezTo>
                    <a:pt x="18" y="308"/>
                    <a:pt x="19" y="307"/>
                    <a:pt x="18" y="310"/>
                  </a:cubicBezTo>
                  <a:cubicBezTo>
                    <a:pt x="17" y="311"/>
                    <a:pt x="16" y="314"/>
                    <a:pt x="16" y="310"/>
                  </a:cubicBezTo>
                  <a:cubicBezTo>
                    <a:pt x="16" y="313"/>
                    <a:pt x="15" y="314"/>
                    <a:pt x="17" y="317"/>
                  </a:cubicBezTo>
                  <a:cubicBezTo>
                    <a:pt x="17" y="315"/>
                    <a:pt x="16" y="314"/>
                    <a:pt x="17" y="313"/>
                  </a:cubicBezTo>
                  <a:cubicBezTo>
                    <a:pt x="18" y="315"/>
                    <a:pt x="16" y="320"/>
                    <a:pt x="16" y="322"/>
                  </a:cubicBezTo>
                  <a:cubicBezTo>
                    <a:pt x="17" y="322"/>
                    <a:pt x="17" y="318"/>
                    <a:pt x="18" y="318"/>
                  </a:cubicBezTo>
                  <a:cubicBezTo>
                    <a:pt x="17" y="321"/>
                    <a:pt x="17" y="322"/>
                    <a:pt x="17" y="326"/>
                  </a:cubicBezTo>
                  <a:cubicBezTo>
                    <a:pt x="17" y="326"/>
                    <a:pt x="18" y="325"/>
                    <a:pt x="18" y="325"/>
                  </a:cubicBezTo>
                  <a:cubicBezTo>
                    <a:pt x="19" y="330"/>
                    <a:pt x="18" y="338"/>
                    <a:pt x="19" y="340"/>
                  </a:cubicBezTo>
                  <a:cubicBezTo>
                    <a:pt x="20" y="339"/>
                    <a:pt x="20" y="337"/>
                    <a:pt x="21" y="336"/>
                  </a:cubicBezTo>
                  <a:cubicBezTo>
                    <a:pt x="21" y="340"/>
                    <a:pt x="18" y="346"/>
                    <a:pt x="18" y="350"/>
                  </a:cubicBezTo>
                  <a:cubicBezTo>
                    <a:pt x="18" y="349"/>
                    <a:pt x="18" y="346"/>
                    <a:pt x="18" y="343"/>
                  </a:cubicBezTo>
                  <a:cubicBezTo>
                    <a:pt x="16" y="346"/>
                    <a:pt x="17" y="349"/>
                    <a:pt x="18" y="351"/>
                  </a:cubicBezTo>
                  <a:cubicBezTo>
                    <a:pt x="18" y="353"/>
                    <a:pt x="16" y="353"/>
                    <a:pt x="17" y="353"/>
                  </a:cubicBezTo>
                  <a:cubicBezTo>
                    <a:pt x="17" y="356"/>
                    <a:pt x="18" y="351"/>
                    <a:pt x="18" y="354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17" y="355"/>
                    <a:pt x="16" y="356"/>
                    <a:pt x="16" y="357"/>
                  </a:cubicBezTo>
                  <a:cubicBezTo>
                    <a:pt x="17" y="357"/>
                    <a:pt x="17" y="359"/>
                    <a:pt x="17" y="359"/>
                  </a:cubicBezTo>
                  <a:cubicBezTo>
                    <a:pt x="17" y="357"/>
                    <a:pt x="17" y="357"/>
                    <a:pt x="17" y="356"/>
                  </a:cubicBezTo>
                  <a:cubicBezTo>
                    <a:pt x="18" y="360"/>
                    <a:pt x="17" y="361"/>
                    <a:pt x="18" y="365"/>
                  </a:cubicBezTo>
                  <a:cubicBezTo>
                    <a:pt x="17" y="365"/>
                    <a:pt x="16" y="370"/>
                    <a:pt x="17" y="372"/>
                  </a:cubicBezTo>
                  <a:cubicBezTo>
                    <a:pt x="17" y="370"/>
                    <a:pt x="17" y="368"/>
                    <a:pt x="18" y="367"/>
                  </a:cubicBezTo>
                  <a:cubicBezTo>
                    <a:pt x="17" y="371"/>
                    <a:pt x="19" y="375"/>
                    <a:pt x="20" y="378"/>
                  </a:cubicBezTo>
                  <a:cubicBezTo>
                    <a:pt x="21" y="379"/>
                    <a:pt x="21" y="376"/>
                    <a:pt x="21" y="375"/>
                  </a:cubicBezTo>
                  <a:cubicBezTo>
                    <a:pt x="20" y="374"/>
                    <a:pt x="21" y="378"/>
                    <a:pt x="20" y="376"/>
                  </a:cubicBezTo>
                  <a:cubicBezTo>
                    <a:pt x="20" y="371"/>
                    <a:pt x="20" y="368"/>
                    <a:pt x="19" y="364"/>
                  </a:cubicBezTo>
                  <a:cubicBezTo>
                    <a:pt x="20" y="362"/>
                    <a:pt x="22" y="363"/>
                    <a:pt x="22" y="360"/>
                  </a:cubicBezTo>
                  <a:cubicBezTo>
                    <a:pt x="22" y="362"/>
                    <a:pt x="23" y="360"/>
                    <a:pt x="23" y="362"/>
                  </a:cubicBezTo>
                  <a:cubicBezTo>
                    <a:pt x="23" y="359"/>
                    <a:pt x="24" y="358"/>
                    <a:pt x="24" y="360"/>
                  </a:cubicBezTo>
                  <a:cubicBezTo>
                    <a:pt x="24" y="357"/>
                    <a:pt x="24" y="357"/>
                    <a:pt x="24" y="355"/>
                  </a:cubicBezTo>
                  <a:cubicBezTo>
                    <a:pt x="25" y="354"/>
                    <a:pt x="26" y="352"/>
                    <a:pt x="27" y="348"/>
                  </a:cubicBezTo>
                  <a:cubicBezTo>
                    <a:pt x="26" y="348"/>
                    <a:pt x="25" y="352"/>
                    <a:pt x="25" y="350"/>
                  </a:cubicBezTo>
                  <a:cubicBezTo>
                    <a:pt x="25" y="348"/>
                    <a:pt x="26" y="348"/>
                    <a:pt x="26" y="345"/>
                  </a:cubicBezTo>
                  <a:cubicBezTo>
                    <a:pt x="25" y="345"/>
                    <a:pt x="25" y="348"/>
                    <a:pt x="24" y="350"/>
                  </a:cubicBezTo>
                  <a:cubicBezTo>
                    <a:pt x="24" y="352"/>
                    <a:pt x="24" y="355"/>
                    <a:pt x="23" y="354"/>
                  </a:cubicBezTo>
                  <a:cubicBezTo>
                    <a:pt x="23" y="351"/>
                    <a:pt x="24" y="350"/>
                    <a:pt x="23" y="347"/>
                  </a:cubicBezTo>
                  <a:cubicBezTo>
                    <a:pt x="25" y="347"/>
                    <a:pt x="25" y="342"/>
                    <a:pt x="26" y="339"/>
                  </a:cubicBezTo>
                  <a:cubicBezTo>
                    <a:pt x="26" y="341"/>
                    <a:pt x="25" y="343"/>
                    <a:pt x="26" y="344"/>
                  </a:cubicBezTo>
                  <a:cubicBezTo>
                    <a:pt x="27" y="340"/>
                    <a:pt x="26" y="346"/>
                    <a:pt x="27" y="345"/>
                  </a:cubicBezTo>
                  <a:cubicBezTo>
                    <a:pt x="27" y="345"/>
                    <a:pt x="28" y="343"/>
                    <a:pt x="28" y="344"/>
                  </a:cubicBezTo>
                  <a:cubicBezTo>
                    <a:pt x="27" y="351"/>
                    <a:pt x="29" y="358"/>
                    <a:pt x="30" y="362"/>
                  </a:cubicBezTo>
                  <a:cubicBezTo>
                    <a:pt x="30" y="359"/>
                    <a:pt x="28" y="350"/>
                    <a:pt x="29" y="347"/>
                  </a:cubicBezTo>
                  <a:cubicBezTo>
                    <a:pt x="29" y="346"/>
                    <a:pt x="32" y="346"/>
                    <a:pt x="32" y="346"/>
                  </a:cubicBezTo>
                  <a:cubicBezTo>
                    <a:pt x="31" y="344"/>
                    <a:pt x="32" y="343"/>
                    <a:pt x="32" y="341"/>
                  </a:cubicBezTo>
                  <a:cubicBezTo>
                    <a:pt x="32" y="341"/>
                    <a:pt x="31" y="341"/>
                    <a:pt x="32" y="339"/>
                  </a:cubicBezTo>
                  <a:cubicBezTo>
                    <a:pt x="33" y="339"/>
                    <a:pt x="33" y="339"/>
                    <a:pt x="33" y="339"/>
                  </a:cubicBezTo>
                  <a:cubicBezTo>
                    <a:pt x="33" y="344"/>
                    <a:pt x="32" y="348"/>
                    <a:pt x="33" y="350"/>
                  </a:cubicBezTo>
                  <a:cubicBezTo>
                    <a:pt x="33" y="349"/>
                    <a:pt x="33" y="349"/>
                    <a:pt x="33" y="349"/>
                  </a:cubicBezTo>
                  <a:cubicBezTo>
                    <a:pt x="34" y="351"/>
                    <a:pt x="33" y="351"/>
                    <a:pt x="34" y="354"/>
                  </a:cubicBezTo>
                  <a:cubicBezTo>
                    <a:pt x="31" y="356"/>
                    <a:pt x="33" y="365"/>
                    <a:pt x="31" y="370"/>
                  </a:cubicBezTo>
                  <a:cubicBezTo>
                    <a:pt x="31" y="366"/>
                    <a:pt x="30" y="367"/>
                    <a:pt x="30" y="367"/>
                  </a:cubicBezTo>
                  <a:cubicBezTo>
                    <a:pt x="31" y="368"/>
                    <a:pt x="31" y="374"/>
                    <a:pt x="30" y="373"/>
                  </a:cubicBezTo>
                  <a:cubicBezTo>
                    <a:pt x="29" y="370"/>
                    <a:pt x="30" y="371"/>
                    <a:pt x="30" y="369"/>
                  </a:cubicBezTo>
                  <a:cubicBezTo>
                    <a:pt x="29" y="369"/>
                    <a:pt x="29" y="372"/>
                    <a:pt x="29" y="374"/>
                  </a:cubicBezTo>
                  <a:cubicBezTo>
                    <a:pt x="30" y="373"/>
                    <a:pt x="31" y="375"/>
                    <a:pt x="31" y="377"/>
                  </a:cubicBezTo>
                  <a:cubicBezTo>
                    <a:pt x="30" y="377"/>
                    <a:pt x="30" y="380"/>
                    <a:pt x="29" y="380"/>
                  </a:cubicBezTo>
                  <a:cubicBezTo>
                    <a:pt x="30" y="386"/>
                    <a:pt x="29" y="384"/>
                    <a:pt x="28" y="386"/>
                  </a:cubicBezTo>
                  <a:cubicBezTo>
                    <a:pt x="28" y="390"/>
                    <a:pt x="29" y="385"/>
                    <a:pt x="29" y="387"/>
                  </a:cubicBezTo>
                  <a:cubicBezTo>
                    <a:pt x="30" y="394"/>
                    <a:pt x="29" y="397"/>
                    <a:pt x="30" y="402"/>
                  </a:cubicBezTo>
                  <a:cubicBezTo>
                    <a:pt x="29" y="402"/>
                    <a:pt x="29" y="402"/>
                    <a:pt x="28" y="401"/>
                  </a:cubicBezTo>
                  <a:cubicBezTo>
                    <a:pt x="29" y="404"/>
                    <a:pt x="28" y="408"/>
                    <a:pt x="28" y="407"/>
                  </a:cubicBezTo>
                  <a:cubicBezTo>
                    <a:pt x="27" y="405"/>
                    <a:pt x="29" y="404"/>
                    <a:pt x="27" y="403"/>
                  </a:cubicBezTo>
                  <a:cubicBezTo>
                    <a:pt x="27" y="404"/>
                    <a:pt x="27" y="405"/>
                    <a:pt x="27" y="405"/>
                  </a:cubicBezTo>
                  <a:cubicBezTo>
                    <a:pt x="28" y="408"/>
                    <a:pt x="28" y="409"/>
                    <a:pt x="27" y="411"/>
                  </a:cubicBezTo>
                  <a:cubicBezTo>
                    <a:pt x="28" y="412"/>
                    <a:pt x="28" y="419"/>
                    <a:pt x="28" y="421"/>
                  </a:cubicBezTo>
                  <a:cubicBezTo>
                    <a:pt x="27" y="422"/>
                    <a:pt x="27" y="418"/>
                    <a:pt x="26" y="417"/>
                  </a:cubicBezTo>
                  <a:cubicBezTo>
                    <a:pt x="26" y="419"/>
                    <a:pt x="26" y="420"/>
                    <a:pt x="26" y="420"/>
                  </a:cubicBezTo>
                  <a:cubicBezTo>
                    <a:pt x="25" y="419"/>
                    <a:pt x="25" y="418"/>
                    <a:pt x="25" y="418"/>
                  </a:cubicBezTo>
                  <a:cubicBezTo>
                    <a:pt x="25" y="420"/>
                    <a:pt x="25" y="422"/>
                    <a:pt x="26" y="423"/>
                  </a:cubicBezTo>
                  <a:cubicBezTo>
                    <a:pt x="27" y="421"/>
                    <a:pt x="28" y="422"/>
                    <a:pt x="28" y="424"/>
                  </a:cubicBezTo>
                  <a:cubicBezTo>
                    <a:pt x="29" y="426"/>
                    <a:pt x="30" y="428"/>
                    <a:pt x="30" y="429"/>
                  </a:cubicBezTo>
                  <a:cubicBezTo>
                    <a:pt x="30" y="431"/>
                    <a:pt x="31" y="433"/>
                    <a:pt x="31" y="436"/>
                  </a:cubicBezTo>
                  <a:cubicBezTo>
                    <a:pt x="32" y="434"/>
                    <a:pt x="33" y="435"/>
                    <a:pt x="34" y="438"/>
                  </a:cubicBezTo>
                  <a:cubicBezTo>
                    <a:pt x="36" y="436"/>
                    <a:pt x="38" y="437"/>
                    <a:pt x="38" y="441"/>
                  </a:cubicBezTo>
                  <a:cubicBezTo>
                    <a:pt x="38" y="440"/>
                    <a:pt x="39" y="440"/>
                    <a:pt x="39" y="440"/>
                  </a:cubicBezTo>
                  <a:cubicBezTo>
                    <a:pt x="39" y="438"/>
                    <a:pt x="37" y="435"/>
                    <a:pt x="38" y="434"/>
                  </a:cubicBezTo>
                  <a:cubicBezTo>
                    <a:pt x="39" y="435"/>
                    <a:pt x="38" y="436"/>
                    <a:pt x="39" y="438"/>
                  </a:cubicBezTo>
                  <a:cubicBezTo>
                    <a:pt x="39" y="437"/>
                    <a:pt x="40" y="441"/>
                    <a:pt x="40" y="439"/>
                  </a:cubicBezTo>
                  <a:cubicBezTo>
                    <a:pt x="40" y="437"/>
                    <a:pt x="39" y="434"/>
                    <a:pt x="40" y="434"/>
                  </a:cubicBezTo>
                  <a:cubicBezTo>
                    <a:pt x="39" y="429"/>
                    <a:pt x="37" y="428"/>
                    <a:pt x="37" y="423"/>
                  </a:cubicBezTo>
                  <a:cubicBezTo>
                    <a:pt x="37" y="422"/>
                    <a:pt x="37" y="423"/>
                    <a:pt x="37" y="423"/>
                  </a:cubicBezTo>
                  <a:cubicBezTo>
                    <a:pt x="36" y="419"/>
                    <a:pt x="36" y="415"/>
                    <a:pt x="34" y="411"/>
                  </a:cubicBezTo>
                  <a:cubicBezTo>
                    <a:pt x="34" y="411"/>
                    <a:pt x="34" y="410"/>
                    <a:pt x="34" y="410"/>
                  </a:cubicBezTo>
                  <a:cubicBezTo>
                    <a:pt x="36" y="411"/>
                    <a:pt x="35" y="412"/>
                    <a:pt x="37" y="413"/>
                  </a:cubicBezTo>
                  <a:cubicBezTo>
                    <a:pt x="36" y="415"/>
                    <a:pt x="38" y="415"/>
                    <a:pt x="37" y="417"/>
                  </a:cubicBezTo>
                  <a:cubicBezTo>
                    <a:pt x="37" y="417"/>
                    <a:pt x="37" y="420"/>
                    <a:pt x="38" y="419"/>
                  </a:cubicBezTo>
                  <a:cubicBezTo>
                    <a:pt x="38" y="418"/>
                    <a:pt x="38" y="415"/>
                    <a:pt x="39" y="416"/>
                  </a:cubicBezTo>
                  <a:cubicBezTo>
                    <a:pt x="38" y="413"/>
                    <a:pt x="37" y="411"/>
                    <a:pt x="38" y="410"/>
                  </a:cubicBezTo>
                  <a:cubicBezTo>
                    <a:pt x="38" y="412"/>
                    <a:pt x="38" y="413"/>
                    <a:pt x="39" y="414"/>
                  </a:cubicBezTo>
                  <a:cubicBezTo>
                    <a:pt x="38" y="415"/>
                    <a:pt x="39" y="419"/>
                    <a:pt x="39" y="415"/>
                  </a:cubicBezTo>
                  <a:cubicBezTo>
                    <a:pt x="40" y="419"/>
                    <a:pt x="40" y="420"/>
                    <a:pt x="40" y="422"/>
                  </a:cubicBezTo>
                  <a:cubicBezTo>
                    <a:pt x="40" y="421"/>
                    <a:pt x="41" y="419"/>
                    <a:pt x="41" y="421"/>
                  </a:cubicBezTo>
                  <a:cubicBezTo>
                    <a:pt x="42" y="423"/>
                    <a:pt x="41" y="424"/>
                    <a:pt x="41" y="426"/>
                  </a:cubicBezTo>
                  <a:cubicBezTo>
                    <a:pt x="41" y="427"/>
                    <a:pt x="41" y="424"/>
                    <a:pt x="42" y="427"/>
                  </a:cubicBezTo>
                  <a:cubicBezTo>
                    <a:pt x="41" y="425"/>
                    <a:pt x="42" y="429"/>
                    <a:pt x="42" y="431"/>
                  </a:cubicBezTo>
                  <a:cubicBezTo>
                    <a:pt x="44" y="430"/>
                    <a:pt x="43" y="432"/>
                    <a:pt x="44" y="434"/>
                  </a:cubicBezTo>
                  <a:cubicBezTo>
                    <a:pt x="46" y="435"/>
                    <a:pt x="49" y="436"/>
                    <a:pt x="51" y="441"/>
                  </a:cubicBezTo>
                  <a:cubicBezTo>
                    <a:pt x="52" y="443"/>
                    <a:pt x="52" y="442"/>
                    <a:pt x="52" y="446"/>
                  </a:cubicBezTo>
                  <a:cubicBezTo>
                    <a:pt x="53" y="447"/>
                    <a:pt x="54" y="445"/>
                    <a:pt x="54" y="447"/>
                  </a:cubicBezTo>
                  <a:cubicBezTo>
                    <a:pt x="54" y="447"/>
                    <a:pt x="53" y="448"/>
                    <a:pt x="53" y="449"/>
                  </a:cubicBezTo>
                  <a:cubicBezTo>
                    <a:pt x="54" y="450"/>
                    <a:pt x="54" y="449"/>
                    <a:pt x="55" y="450"/>
                  </a:cubicBezTo>
                  <a:cubicBezTo>
                    <a:pt x="55" y="453"/>
                    <a:pt x="53" y="451"/>
                    <a:pt x="54" y="455"/>
                  </a:cubicBezTo>
                  <a:cubicBezTo>
                    <a:pt x="54" y="455"/>
                    <a:pt x="54" y="453"/>
                    <a:pt x="55" y="454"/>
                  </a:cubicBezTo>
                  <a:cubicBezTo>
                    <a:pt x="56" y="459"/>
                    <a:pt x="57" y="461"/>
                    <a:pt x="58" y="466"/>
                  </a:cubicBezTo>
                  <a:cubicBezTo>
                    <a:pt x="56" y="466"/>
                    <a:pt x="57" y="469"/>
                    <a:pt x="57" y="471"/>
                  </a:cubicBezTo>
                  <a:cubicBezTo>
                    <a:pt x="55" y="470"/>
                    <a:pt x="56" y="469"/>
                    <a:pt x="56" y="473"/>
                  </a:cubicBezTo>
                  <a:cubicBezTo>
                    <a:pt x="55" y="472"/>
                    <a:pt x="55" y="470"/>
                    <a:pt x="54" y="470"/>
                  </a:cubicBezTo>
                  <a:cubicBezTo>
                    <a:pt x="55" y="472"/>
                    <a:pt x="54" y="473"/>
                    <a:pt x="53" y="473"/>
                  </a:cubicBezTo>
                  <a:cubicBezTo>
                    <a:pt x="53" y="472"/>
                    <a:pt x="53" y="470"/>
                    <a:pt x="52" y="470"/>
                  </a:cubicBezTo>
                  <a:cubicBezTo>
                    <a:pt x="54" y="474"/>
                    <a:pt x="50" y="472"/>
                    <a:pt x="52" y="476"/>
                  </a:cubicBezTo>
                  <a:cubicBezTo>
                    <a:pt x="52" y="474"/>
                    <a:pt x="55" y="476"/>
                    <a:pt x="57" y="478"/>
                  </a:cubicBezTo>
                  <a:cubicBezTo>
                    <a:pt x="56" y="477"/>
                    <a:pt x="56" y="476"/>
                    <a:pt x="56" y="476"/>
                  </a:cubicBezTo>
                  <a:cubicBezTo>
                    <a:pt x="58" y="481"/>
                    <a:pt x="60" y="479"/>
                    <a:pt x="62" y="485"/>
                  </a:cubicBezTo>
                  <a:cubicBezTo>
                    <a:pt x="62" y="486"/>
                    <a:pt x="61" y="486"/>
                    <a:pt x="62" y="487"/>
                  </a:cubicBezTo>
                  <a:cubicBezTo>
                    <a:pt x="64" y="488"/>
                    <a:pt x="66" y="490"/>
                    <a:pt x="68" y="493"/>
                  </a:cubicBezTo>
                  <a:cubicBezTo>
                    <a:pt x="68" y="495"/>
                    <a:pt x="68" y="496"/>
                    <a:pt x="68" y="498"/>
                  </a:cubicBezTo>
                  <a:cubicBezTo>
                    <a:pt x="68" y="497"/>
                    <a:pt x="67" y="497"/>
                    <a:pt x="67" y="496"/>
                  </a:cubicBezTo>
                  <a:cubicBezTo>
                    <a:pt x="69" y="500"/>
                    <a:pt x="68" y="502"/>
                    <a:pt x="66" y="500"/>
                  </a:cubicBezTo>
                  <a:cubicBezTo>
                    <a:pt x="68" y="504"/>
                    <a:pt x="69" y="504"/>
                    <a:pt x="70" y="507"/>
                  </a:cubicBezTo>
                  <a:cubicBezTo>
                    <a:pt x="69" y="507"/>
                    <a:pt x="71" y="509"/>
                    <a:pt x="70" y="510"/>
                  </a:cubicBezTo>
                  <a:cubicBezTo>
                    <a:pt x="69" y="509"/>
                    <a:pt x="67" y="504"/>
                    <a:pt x="66" y="503"/>
                  </a:cubicBezTo>
                  <a:cubicBezTo>
                    <a:pt x="66" y="507"/>
                    <a:pt x="61" y="494"/>
                    <a:pt x="60" y="493"/>
                  </a:cubicBezTo>
                  <a:cubicBezTo>
                    <a:pt x="58" y="495"/>
                    <a:pt x="62" y="498"/>
                    <a:pt x="64" y="502"/>
                  </a:cubicBezTo>
                  <a:cubicBezTo>
                    <a:pt x="64" y="504"/>
                    <a:pt x="64" y="506"/>
                    <a:pt x="63" y="505"/>
                  </a:cubicBezTo>
                  <a:cubicBezTo>
                    <a:pt x="65" y="509"/>
                    <a:pt x="68" y="512"/>
                    <a:pt x="69" y="517"/>
                  </a:cubicBezTo>
                  <a:cubicBezTo>
                    <a:pt x="70" y="519"/>
                    <a:pt x="69" y="515"/>
                    <a:pt x="70" y="517"/>
                  </a:cubicBezTo>
                  <a:cubicBezTo>
                    <a:pt x="70" y="518"/>
                    <a:pt x="71" y="519"/>
                    <a:pt x="71" y="520"/>
                  </a:cubicBezTo>
                  <a:cubicBezTo>
                    <a:pt x="70" y="518"/>
                    <a:pt x="70" y="518"/>
                    <a:pt x="69" y="518"/>
                  </a:cubicBezTo>
                  <a:cubicBezTo>
                    <a:pt x="70" y="520"/>
                    <a:pt x="71" y="522"/>
                    <a:pt x="71" y="524"/>
                  </a:cubicBezTo>
                  <a:cubicBezTo>
                    <a:pt x="71" y="523"/>
                    <a:pt x="73" y="527"/>
                    <a:pt x="73" y="528"/>
                  </a:cubicBezTo>
                  <a:cubicBezTo>
                    <a:pt x="72" y="527"/>
                    <a:pt x="72" y="527"/>
                    <a:pt x="72" y="526"/>
                  </a:cubicBezTo>
                  <a:cubicBezTo>
                    <a:pt x="69" y="522"/>
                    <a:pt x="68" y="519"/>
                    <a:pt x="66" y="519"/>
                  </a:cubicBezTo>
                  <a:cubicBezTo>
                    <a:pt x="66" y="521"/>
                    <a:pt x="66" y="523"/>
                    <a:pt x="67" y="525"/>
                  </a:cubicBezTo>
                  <a:cubicBezTo>
                    <a:pt x="67" y="527"/>
                    <a:pt x="67" y="529"/>
                    <a:pt x="68" y="532"/>
                  </a:cubicBezTo>
                  <a:cubicBezTo>
                    <a:pt x="66" y="528"/>
                    <a:pt x="66" y="527"/>
                    <a:pt x="66" y="526"/>
                  </a:cubicBezTo>
                  <a:cubicBezTo>
                    <a:pt x="65" y="526"/>
                    <a:pt x="65" y="522"/>
                    <a:pt x="64" y="523"/>
                  </a:cubicBezTo>
                  <a:cubicBezTo>
                    <a:pt x="64" y="525"/>
                    <a:pt x="66" y="528"/>
                    <a:pt x="65" y="530"/>
                  </a:cubicBezTo>
                  <a:cubicBezTo>
                    <a:pt x="65" y="531"/>
                    <a:pt x="64" y="528"/>
                    <a:pt x="63" y="528"/>
                  </a:cubicBezTo>
                  <a:cubicBezTo>
                    <a:pt x="64" y="532"/>
                    <a:pt x="66" y="537"/>
                    <a:pt x="64" y="537"/>
                  </a:cubicBezTo>
                  <a:cubicBezTo>
                    <a:pt x="65" y="540"/>
                    <a:pt x="66" y="538"/>
                    <a:pt x="67" y="540"/>
                  </a:cubicBezTo>
                  <a:cubicBezTo>
                    <a:pt x="67" y="542"/>
                    <a:pt x="64" y="540"/>
                    <a:pt x="65" y="542"/>
                  </a:cubicBezTo>
                  <a:cubicBezTo>
                    <a:pt x="66" y="543"/>
                    <a:pt x="67" y="543"/>
                    <a:pt x="69" y="545"/>
                  </a:cubicBezTo>
                  <a:cubicBezTo>
                    <a:pt x="68" y="545"/>
                    <a:pt x="69" y="546"/>
                    <a:pt x="69" y="547"/>
                  </a:cubicBezTo>
                  <a:cubicBezTo>
                    <a:pt x="68" y="547"/>
                    <a:pt x="66" y="542"/>
                    <a:pt x="66" y="544"/>
                  </a:cubicBezTo>
                  <a:cubicBezTo>
                    <a:pt x="67" y="546"/>
                    <a:pt x="67" y="547"/>
                    <a:pt x="68" y="550"/>
                  </a:cubicBezTo>
                  <a:cubicBezTo>
                    <a:pt x="69" y="548"/>
                    <a:pt x="68" y="546"/>
                    <a:pt x="70" y="549"/>
                  </a:cubicBezTo>
                  <a:cubicBezTo>
                    <a:pt x="71" y="551"/>
                    <a:pt x="71" y="552"/>
                    <a:pt x="71" y="554"/>
                  </a:cubicBezTo>
                  <a:cubicBezTo>
                    <a:pt x="71" y="551"/>
                    <a:pt x="73" y="550"/>
                    <a:pt x="75" y="551"/>
                  </a:cubicBezTo>
                  <a:cubicBezTo>
                    <a:pt x="74" y="549"/>
                    <a:pt x="75" y="549"/>
                    <a:pt x="75" y="548"/>
                  </a:cubicBezTo>
                  <a:cubicBezTo>
                    <a:pt x="76" y="550"/>
                    <a:pt x="78" y="553"/>
                    <a:pt x="78" y="552"/>
                  </a:cubicBezTo>
                  <a:cubicBezTo>
                    <a:pt x="76" y="549"/>
                    <a:pt x="77" y="550"/>
                    <a:pt x="76" y="547"/>
                  </a:cubicBezTo>
                  <a:cubicBezTo>
                    <a:pt x="75" y="549"/>
                    <a:pt x="71" y="545"/>
                    <a:pt x="70" y="542"/>
                  </a:cubicBezTo>
                  <a:cubicBezTo>
                    <a:pt x="71" y="543"/>
                    <a:pt x="72" y="543"/>
                    <a:pt x="72" y="542"/>
                  </a:cubicBezTo>
                  <a:cubicBezTo>
                    <a:pt x="71" y="539"/>
                    <a:pt x="69" y="540"/>
                    <a:pt x="70" y="538"/>
                  </a:cubicBezTo>
                  <a:cubicBezTo>
                    <a:pt x="72" y="542"/>
                    <a:pt x="70" y="537"/>
                    <a:pt x="70" y="536"/>
                  </a:cubicBezTo>
                  <a:cubicBezTo>
                    <a:pt x="72" y="535"/>
                    <a:pt x="72" y="535"/>
                    <a:pt x="72" y="535"/>
                  </a:cubicBezTo>
                  <a:cubicBezTo>
                    <a:pt x="73" y="538"/>
                    <a:pt x="76" y="541"/>
                    <a:pt x="77" y="543"/>
                  </a:cubicBezTo>
                  <a:cubicBezTo>
                    <a:pt x="76" y="544"/>
                    <a:pt x="74" y="539"/>
                    <a:pt x="74" y="540"/>
                  </a:cubicBezTo>
                  <a:cubicBezTo>
                    <a:pt x="75" y="543"/>
                    <a:pt x="76" y="545"/>
                    <a:pt x="77" y="548"/>
                  </a:cubicBezTo>
                  <a:cubicBezTo>
                    <a:pt x="78" y="548"/>
                    <a:pt x="79" y="549"/>
                    <a:pt x="79" y="549"/>
                  </a:cubicBezTo>
                  <a:cubicBezTo>
                    <a:pt x="79" y="548"/>
                    <a:pt x="78" y="546"/>
                    <a:pt x="79" y="546"/>
                  </a:cubicBezTo>
                  <a:cubicBezTo>
                    <a:pt x="79" y="547"/>
                    <a:pt x="79" y="547"/>
                    <a:pt x="80" y="549"/>
                  </a:cubicBezTo>
                  <a:cubicBezTo>
                    <a:pt x="80" y="548"/>
                    <a:pt x="80" y="548"/>
                    <a:pt x="80" y="548"/>
                  </a:cubicBezTo>
                  <a:cubicBezTo>
                    <a:pt x="80" y="548"/>
                    <a:pt x="81" y="548"/>
                    <a:pt x="80" y="547"/>
                  </a:cubicBezTo>
                  <a:cubicBezTo>
                    <a:pt x="79" y="545"/>
                    <a:pt x="77" y="543"/>
                    <a:pt x="76" y="541"/>
                  </a:cubicBezTo>
                  <a:cubicBezTo>
                    <a:pt x="75" y="539"/>
                    <a:pt x="75" y="537"/>
                    <a:pt x="75" y="536"/>
                  </a:cubicBezTo>
                  <a:cubicBezTo>
                    <a:pt x="76" y="540"/>
                    <a:pt x="76" y="538"/>
                    <a:pt x="79" y="543"/>
                  </a:cubicBezTo>
                  <a:cubicBezTo>
                    <a:pt x="78" y="543"/>
                    <a:pt x="78" y="543"/>
                    <a:pt x="78" y="543"/>
                  </a:cubicBezTo>
                  <a:cubicBezTo>
                    <a:pt x="80" y="545"/>
                    <a:pt x="80" y="545"/>
                    <a:pt x="81" y="548"/>
                  </a:cubicBezTo>
                  <a:cubicBezTo>
                    <a:pt x="81" y="545"/>
                    <a:pt x="79" y="544"/>
                    <a:pt x="81" y="543"/>
                  </a:cubicBezTo>
                  <a:cubicBezTo>
                    <a:pt x="80" y="542"/>
                    <a:pt x="78" y="540"/>
                    <a:pt x="77" y="539"/>
                  </a:cubicBezTo>
                  <a:cubicBezTo>
                    <a:pt x="76" y="537"/>
                    <a:pt x="75" y="535"/>
                    <a:pt x="74" y="533"/>
                  </a:cubicBezTo>
                  <a:cubicBezTo>
                    <a:pt x="76" y="537"/>
                    <a:pt x="77" y="533"/>
                    <a:pt x="77" y="533"/>
                  </a:cubicBezTo>
                  <a:cubicBezTo>
                    <a:pt x="75" y="530"/>
                    <a:pt x="74" y="533"/>
                    <a:pt x="73" y="528"/>
                  </a:cubicBezTo>
                  <a:cubicBezTo>
                    <a:pt x="74" y="530"/>
                    <a:pt x="75" y="530"/>
                    <a:pt x="75" y="529"/>
                  </a:cubicBezTo>
                  <a:cubicBezTo>
                    <a:pt x="74" y="527"/>
                    <a:pt x="74" y="526"/>
                    <a:pt x="74" y="525"/>
                  </a:cubicBezTo>
                  <a:cubicBezTo>
                    <a:pt x="75" y="527"/>
                    <a:pt x="76" y="527"/>
                    <a:pt x="77" y="528"/>
                  </a:cubicBezTo>
                  <a:cubicBezTo>
                    <a:pt x="76" y="525"/>
                    <a:pt x="79" y="531"/>
                    <a:pt x="78" y="528"/>
                  </a:cubicBezTo>
                  <a:cubicBezTo>
                    <a:pt x="77" y="526"/>
                    <a:pt x="76" y="525"/>
                    <a:pt x="75" y="524"/>
                  </a:cubicBezTo>
                  <a:cubicBezTo>
                    <a:pt x="76" y="523"/>
                    <a:pt x="74" y="517"/>
                    <a:pt x="76" y="520"/>
                  </a:cubicBezTo>
                  <a:cubicBezTo>
                    <a:pt x="77" y="522"/>
                    <a:pt x="78" y="523"/>
                    <a:pt x="79" y="526"/>
                  </a:cubicBezTo>
                  <a:cubicBezTo>
                    <a:pt x="80" y="526"/>
                    <a:pt x="79" y="524"/>
                    <a:pt x="80" y="523"/>
                  </a:cubicBezTo>
                  <a:cubicBezTo>
                    <a:pt x="81" y="525"/>
                    <a:pt x="83" y="528"/>
                    <a:pt x="84" y="529"/>
                  </a:cubicBezTo>
                  <a:cubicBezTo>
                    <a:pt x="84" y="528"/>
                    <a:pt x="85" y="526"/>
                    <a:pt x="85" y="527"/>
                  </a:cubicBezTo>
                  <a:cubicBezTo>
                    <a:pt x="85" y="530"/>
                    <a:pt x="89" y="534"/>
                    <a:pt x="90" y="536"/>
                  </a:cubicBezTo>
                  <a:cubicBezTo>
                    <a:pt x="88" y="534"/>
                    <a:pt x="90" y="534"/>
                    <a:pt x="91" y="535"/>
                  </a:cubicBezTo>
                  <a:cubicBezTo>
                    <a:pt x="90" y="533"/>
                    <a:pt x="88" y="531"/>
                    <a:pt x="89" y="531"/>
                  </a:cubicBezTo>
                  <a:cubicBezTo>
                    <a:pt x="90" y="534"/>
                    <a:pt x="93" y="537"/>
                    <a:pt x="94" y="539"/>
                  </a:cubicBezTo>
                  <a:cubicBezTo>
                    <a:pt x="94" y="540"/>
                    <a:pt x="94" y="541"/>
                    <a:pt x="93" y="542"/>
                  </a:cubicBezTo>
                  <a:cubicBezTo>
                    <a:pt x="94" y="543"/>
                    <a:pt x="95" y="544"/>
                    <a:pt x="96" y="544"/>
                  </a:cubicBezTo>
                  <a:cubicBezTo>
                    <a:pt x="94" y="541"/>
                    <a:pt x="97" y="543"/>
                    <a:pt x="97" y="542"/>
                  </a:cubicBezTo>
                  <a:cubicBezTo>
                    <a:pt x="99" y="544"/>
                    <a:pt x="99" y="543"/>
                    <a:pt x="101" y="545"/>
                  </a:cubicBezTo>
                  <a:cubicBezTo>
                    <a:pt x="100" y="546"/>
                    <a:pt x="100" y="549"/>
                    <a:pt x="98" y="547"/>
                  </a:cubicBezTo>
                  <a:cubicBezTo>
                    <a:pt x="100" y="550"/>
                    <a:pt x="100" y="551"/>
                    <a:pt x="102" y="553"/>
                  </a:cubicBezTo>
                  <a:cubicBezTo>
                    <a:pt x="101" y="554"/>
                    <a:pt x="102" y="557"/>
                    <a:pt x="103" y="561"/>
                  </a:cubicBezTo>
                  <a:cubicBezTo>
                    <a:pt x="105" y="561"/>
                    <a:pt x="103" y="559"/>
                    <a:pt x="105" y="561"/>
                  </a:cubicBezTo>
                  <a:cubicBezTo>
                    <a:pt x="105" y="562"/>
                    <a:pt x="107" y="564"/>
                    <a:pt x="106" y="565"/>
                  </a:cubicBezTo>
                  <a:cubicBezTo>
                    <a:pt x="104" y="563"/>
                    <a:pt x="105" y="561"/>
                    <a:pt x="104" y="562"/>
                  </a:cubicBezTo>
                  <a:cubicBezTo>
                    <a:pt x="107" y="566"/>
                    <a:pt x="107" y="568"/>
                    <a:pt x="108" y="571"/>
                  </a:cubicBezTo>
                  <a:cubicBezTo>
                    <a:pt x="106" y="569"/>
                    <a:pt x="101" y="566"/>
                    <a:pt x="101" y="562"/>
                  </a:cubicBezTo>
                  <a:cubicBezTo>
                    <a:pt x="101" y="562"/>
                    <a:pt x="102" y="564"/>
                    <a:pt x="103" y="563"/>
                  </a:cubicBezTo>
                  <a:cubicBezTo>
                    <a:pt x="101" y="560"/>
                    <a:pt x="100" y="560"/>
                    <a:pt x="99" y="557"/>
                  </a:cubicBezTo>
                  <a:cubicBezTo>
                    <a:pt x="98" y="557"/>
                    <a:pt x="98" y="556"/>
                    <a:pt x="97" y="557"/>
                  </a:cubicBezTo>
                  <a:cubicBezTo>
                    <a:pt x="98" y="558"/>
                    <a:pt x="99" y="559"/>
                    <a:pt x="99" y="559"/>
                  </a:cubicBezTo>
                  <a:cubicBezTo>
                    <a:pt x="98" y="561"/>
                    <a:pt x="96" y="558"/>
                    <a:pt x="94" y="555"/>
                  </a:cubicBezTo>
                  <a:cubicBezTo>
                    <a:pt x="96" y="559"/>
                    <a:pt x="94" y="561"/>
                    <a:pt x="92" y="561"/>
                  </a:cubicBezTo>
                  <a:cubicBezTo>
                    <a:pt x="93" y="563"/>
                    <a:pt x="94" y="565"/>
                    <a:pt x="96" y="567"/>
                  </a:cubicBezTo>
                  <a:cubicBezTo>
                    <a:pt x="93" y="565"/>
                    <a:pt x="97" y="570"/>
                    <a:pt x="97" y="571"/>
                  </a:cubicBezTo>
                  <a:cubicBezTo>
                    <a:pt x="95" y="569"/>
                    <a:pt x="96" y="570"/>
                    <a:pt x="97" y="572"/>
                  </a:cubicBezTo>
                  <a:cubicBezTo>
                    <a:pt x="96" y="573"/>
                    <a:pt x="94" y="570"/>
                    <a:pt x="94" y="570"/>
                  </a:cubicBezTo>
                  <a:cubicBezTo>
                    <a:pt x="94" y="572"/>
                    <a:pt x="96" y="574"/>
                    <a:pt x="96" y="575"/>
                  </a:cubicBezTo>
                  <a:cubicBezTo>
                    <a:pt x="97" y="574"/>
                    <a:pt x="97" y="574"/>
                    <a:pt x="99" y="574"/>
                  </a:cubicBezTo>
                  <a:cubicBezTo>
                    <a:pt x="97" y="571"/>
                    <a:pt x="99" y="571"/>
                    <a:pt x="97" y="569"/>
                  </a:cubicBezTo>
                  <a:cubicBezTo>
                    <a:pt x="98" y="568"/>
                    <a:pt x="99" y="572"/>
                    <a:pt x="100" y="571"/>
                  </a:cubicBezTo>
                  <a:cubicBezTo>
                    <a:pt x="99" y="570"/>
                    <a:pt x="99" y="569"/>
                    <a:pt x="98" y="568"/>
                  </a:cubicBezTo>
                  <a:cubicBezTo>
                    <a:pt x="98" y="568"/>
                    <a:pt x="98" y="569"/>
                    <a:pt x="97" y="568"/>
                  </a:cubicBezTo>
                  <a:cubicBezTo>
                    <a:pt x="96" y="566"/>
                    <a:pt x="96" y="564"/>
                    <a:pt x="96" y="562"/>
                  </a:cubicBezTo>
                  <a:cubicBezTo>
                    <a:pt x="100" y="567"/>
                    <a:pt x="97" y="567"/>
                    <a:pt x="101" y="571"/>
                  </a:cubicBezTo>
                  <a:cubicBezTo>
                    <a:pt x="100" y="571"/>
                    <a:pt x="101" y="572"/>
                    <a:pt x="100" y="573"/>
                  </a:cubicBezTo>
                  <a:cubicBezTo>
                    <a:pt x="102" y="576"/>
                    <a:pt x="102" y="573"/>
                    <a:pt x="104" y="576"/>
                  </a:cubicBezTo>
                  <a:cubicBezTo>
                    <a:pt x="105" y="578"/>
                    <a:pt x="103" y="577"/>
                    <a:pt x="104" y="578"/>
                  </a:cubicBezTo>
                  <a:cubicBezTo>
                    <a:pt x="106" y="579"/>
                    <a:pt x="104" y="577"/>
                    <a:pt x="105" y="578"/>
                  </a:cubicBezTo>
                  <a:cubicBezTo>
                    <a:pt x="104" y="576"/>
                    <a:pt x="103" y="575"/>
                    <a:pt x="104" y="574"/>
                  </a:cubicBezTo>
                  <a:cubicBezTo>
                    <a:pt x="107" y="577"/>
                    <a:pt x="107" y="581"/>
                    <a:pt x="110" y="582"/>
                  </a:cubicBezTo>
                  <a:cubicBezTo>
                    <a:pt x="109" y="581"/>
                    <a:pt x="108" y="580"/>
                    <a:pt x="107" y="579"/>
                  </a:cubicBezTo>
                  <a:cubicBezTo>
                    <a:pt x="108" y="578"/>
                    <a:pt x="107" y="576"/>
                    <a:pt x="108" y="578"/>
                  </a:cubicBezTo>
                  <a:cubicBezTo>
                    <a:pt x="109" y="580"/>
                    <a:pt x="111" y="580"/>
                    <a:pt x="112" y="581"/>
                  </a:cubicBezTo>
                  <a:cubicBezTo>
                    <a:pt x="111" y="579"/>
                    <a:pt x="111" y="579"/>
                    <a:pt x="110" y="576"/>
                  </a:cubicBezTo>
                  <a:cubicBezTo>
                    <a:pt x="112" y="578"/>
                    <a:pt x="111" y="575"/>
                    <a:pt x="112" y="576"/>
                  </a:cubicBezTo>
                  <a:cubicBezTo>
                    <a:pt x="113" y="578"/>
                    <a:pt x="111" y="579"/>
                    <a:pt x="113" y="580"/>
                  </a:cubicBezTo>
                  <a:cubicBezTo>
                    <a:pt x="112" y="578"/>
                    <a:pt x="114" y="579"/>
                    <a:pt x="114" y="577"/>
                  </a:cubicBezTo>
                  <a:cubicBezTo>
                    <a:pt x="112" y="575"/>
                    <a:pt x="111" y="575"/>
                    <a:pt x="111" y="574"/>
                  </a:cubicBezTo>
                  <a:cubicBezTo>
                    <a:pt x="112" y="574"/>
                    <a:pt x="113" y="576"/>
                    <a:pt x="114" y="577"/>
                  </a:cubicBezTo>
                  <a:cubicBezTo>
                    <a:pt x="115" y="578"/>
                    <a:pt x="116" y="580"/>
                    <a:pt x="116" y="580"/>
                  </a:cubicBezTo>
                  <a:cubicBezTo>
                    <a:pt x="115" y="578"/>
                    <a:pt x="115" y="577"/>
                    <a:pt x="115" y="576"/>
                  </a:cubicBezTo>
                  <a:cubicBezTo>
                    <a:pt x="117" y="578"/>
                    <a:pt x="118" y="578"/>
                    <a:pt x="121" y="581"/>
                  </a:cubicBezTo>
                  <a:cubicBezTo>
                    <a:pt x="118" y="580"/>
                    <a:pt x="123" y="584"/>
                    <a:pt x="123" y="585"/>
                  </a:cubicBezTo>
                  <a:cubicBezTo>
                    <a:pt x="122" y="586"/>
                    <a:pt x="121" y="583"/>
                    <a:pt x="118" y="580"/>
                  </a:cubicBezTo>
                  <a:cubicBezTo>
                    <a:pt x="119" y="582"/>
                    <a:pt x="119" y="582"/>
                    <a:pt x="117" y="582"/>
                  </a:cubicBezTo>
                  <a:cubicBezTo>
                    <a:pt x="120" y="584"/>
                    <a:pt x="120" y="586"/>
                    <a:pt x="119" y="586"/>
                  </a:cubicBezTo>
                  <a:cubicBezTo>
                    <a:pt x="122" y="588"/>
                    <a:pt x="123" y="592"/>
                    <a:pt x="128" y="597"/>
                  </a:cubicBezTo>
                  <a:cubicBezTo>
                    <a:pt x="129" y="595"/>
                    <a:pt x="130" y="599"/>
                    <a:pt x="131" y="599"/>
                  </a:cubicBezTo>
                  <a:cubicBezTo>
                    <a:pt x="131" y="599"/>
                    <a:pt x="130" y="596"/>
                    <a:pt x="132" y="598"/>
                  </a:cubicBezTo>
                  <a:cubicBezTo>
                    <a:pt x="133" y="599"/>
                    <a:pt x="133" y="599"/>
                    <a:pt x="133" y="600"/>
                  </a:cubicBezTo>
                  <a:cubicBezTo>
                    <a:pt x="134" y="599"/>
                    <a:pt x="136" y="601"/>
                    <a:pt x="137" y="600"/>
                  </a:cubicBezTo>
                  <a:cubicBezTo>
                    <a:pt x="137" y="600"/>
                    <a:pt x="136" y="599"/>
                    <a:pt x="136" y="599"/>
                  </a:cubicBezTo>
                  <a:cubicBezTo>
                    <a:pt x="138" y="601"/>
                    <a:pt x="140" y="604"/>
                    <a:pt x="142" y="605"/>
                  </a:cubicBezTo>
                  <a:cubicBezTo>
                    <a:pt x="139" y="605"/>
                    <a:pt x="139" y="609"/>
                    <a:pt x="141" y="612"/>
                  </a:cubicBezTo>
                  <a:cubicBezTo>
                    <a:pt x="140" y="611"/>
                    <a:pt x="135" y="608"/>
                    <a:pt x="136" y="610"/>
                  </a:cubicBezTo>
                  <a:cubicBezTo>
                    <a:pt x="137" y="611"/>
                    <a:pt x="138" y="611"/>
                    <a:pt x="140" y="613"/>
                  </a:cubicBezTo>
                  <a:cubicBezTo>
                    <a:pt x="139" y="613"/>
                    <a:pt x="137" y="612"/>
                    <a:pt x="139" y="614"/>
                  </a:cubicBezTo>
                  <a:cubicBezTo>
                    <a:pt x="142" y="616"/>
                    <a:pt x="141" y="613"/>
                    <a:pt x="143" y="614"/>
                  </a:cubicBezTo>
                  <a:cubicBezTo>
                    <a:pt x="143" y="613"/>
                    <a:pt x="142" y="612"/>
                    <a:pt x="142" y="611"/>
                  </a:cubicBezTo>
                  <a:cubicBezTo>
                    <a:pt x="144" y="613"/>
                    <a:pt x="145" y="613"/>
                    <a:pt x="146" y="615"/>
                  </a:cubicBezTo>
                  <a:cubicBezTo>
                    <a:pt x="149" y="614"/>
                    <a:pt x="150" y="612"/>
                    <a:pt x="154" y="613"/>
                  </a:cubicBezTo>
                  <a:cubicBezTo>
                    <a:pt x="152" y="611"/>
                    <a:pt x="151" y="613"/>
                    <a:pt x="150" y="611"/>
                  </a:cubicBezTo>
                  <a:cubicBezTo>
                    <a:pt x="150" y="610"/>
                    <a:pt x="152" y="612"/>
                    <a:pt x="152" y="611"/>
                  </a:cubicBezTo>
                  <a:cubicBezTo>
                    <a:pt x="152" y="610"/>
                    <a:pt x="150" y="609"/>
                    <a:pt x="151" y="609"/>
                  </a:cubicBezTo>
                  <a:cubicBezTo>
                    <a:pt x="152" y="609"/>
                    <a:pt x="153" y="610"/>
                    <a:pt x="153" y="610"/>
                  </a:cubicBezTo>
                  <a:cubicBezTo>
                    <a:pt x="153" y="609"/>
                    <a:pt x="152" y="607"/>
                    <a:pt x="152" y="606"/>
                  </a:cubicBezTo>
                  <a:cubicBezTo>
                    <a:pt x="156" y="610"/>
                    <a:pt x="157" y="608"/>
                    <a:pt x="154" y="604"/>
                  </a:cubicBezTo>
                  <a:cubicBezTo>
                    <a:pt x="155" y="604"/>
                    <a:pt x="157" y="605"/>
                    <a:pt x="160" y="606"/>
                  </a:cubicBezTo>
                  <a:cubicBezTo>
                    <a:pt x="161" y="609"/>
                    <a:pt x="159" y="607"/>
                    <a:pt x="158" y="609"/>
                  </a:cubicBezTo>
                  <a:cubicBezTo>
                    <a:pt x="162" y="613"/>
                    <a:pt x="163" y="608"/>
                    <a:pt x="161" y="607"/>
                  </a:cubicBezTo>
                  <a:cubicBezTo>
                    <a:pt x="162" y="607"/>
                    <a:pt x="163" y="608"/>
                    <a:pt x="164" y="610"/>
                  </a:cubicBezTo>
                  <a:cubicBezTo>
                    <a:pt x="164" y="609"/>
                    <a:pt x="167" y="611"/>
                    <a:pt x="167" y="611"/>
                  </a:cubicBezTo>
                  <a:cubicBezTo>
                    <a:pt x="166" y="609"/>
                    <a:pt x="165" y="608"/>
                    <a:pt x="165" y="608"/>
                  </a:cubicBezTo>
                  <a:cubicBezTo>
                    <a:pt x="166" y="608"/>
                    <a:pt x="167" y="610"/>
                    <a:pt x="168" y="610"/>
                  </a:cubicBezTo>
                  <a:cubicBezTo>
                    <a:pt x="168" y="607"/>
                    <a:pt x="169" y="608"/>
                    <a:pt x="171" y="606"/>
                  </a:cubicBezTo>
                  <a:cubicBezTo>
                    <a:pt x="170" y="604"/>
                    <a:pt x="168" y="603"/>
                    <a:pt x="168" y="602"/>
                  </a:cubicBezTo>
                  <a:cubicBezTo>
                    <a:pt x="169" y="602"/>
                    <a:pt x="170" y="602"/>
                    <a:pt x="170" y="600"/>
                  </a:cubicBezTo>
                  <a:cubicBezTo>
                    <a:pt x="171" y="601"/>
                    <a:pt x="171" y="602"/>
                    <a:pt x="172" y="602"/>
                  </a:cubicBezTo>
                  <a:cubicBezTo>
                    <a:pt x="173" y="602"/>
                    <a:pt x="171" y="600"/>
                    <a:pt x="172" y="599"/>
                  </a:cubicBezTo>
                  <a:cubicBezTo>
                    <a:pt x="174" y="601"/>
                    <a:pt x="176" y="603"/>
                    <a:pt x="176" y="604"/>
                  </a:cubicBezTo>
                  <a:cubicBezTo>
                    <a:pt x="177" y="603"/>
                    <a:pt x="177" y="604"/>
                    <a:pt x="178" y="603"/>
                  </a:cubicBezTo>
                  <a:cubicBezTo>
                    <a:pt x="176" y="601"/>
                    <a:pt x="174" y="601"/>
                    <a:pt x="174" y="600"/>
                  </a:cubicBezTo>
                  <a:cubicBezTo>
                    <a:pt x="174" y="599"/>
                    <a:pt x="176" y="601"/>
                    <a:pt x="177" y="602"/>
                  </a:cubicBezTo>
                  <a:cubicBezTo>
                    <a:pt x="178" y="601"/>
                    <a:pt x="181" y="603"/>
                    <a:pt x="182" y="603"/>
                  </a:cubicBezTo>
                  <a:cubicBezTo>
                    <a:pt x="184" y="603"/>
                    <a:pt x="185" y="603"/>
                    <a:pt x="182" y="600"/>
                  </a:cubicBezTo>
                  <a:cubicBezTo>
                    <a:pt x="183" y="600"/>
                    <a:pt x="184" y="600"/>
                    <a:pt x="185" y="601"/>
                  </a:cubicBezTo>
                  <a:cubicBezTo>
                    <a:pt x="185" y="600"/>
                    <a:pt x="185" y="600"/>
                    <a:pt x="184" y="598"/>
                  </a:cubicBezTo>
                  <a:cubicBezTo>
                    <a:pt x="185" y="599"/>
                    <a:pt x="186" y="598"/>
                    <a:pt x="186" y="599"/>
                  </a:cubicBezTo>
                  <a:cubicBezTo>
                    <a:pt x="188" y="600"/>
                    <a:pt x="188" y="600"/>
                    <a:pt x="189" y="601"/>
                  </a:cubicBezTo>
                  <a:cubicBezTo>
                    <a:pt x="191" y="602"/>
                    <a:pt x="192" y="600"/>
                    <a:pt x="191" y="598"/>
                  </a:cubicBezTo>
                  <a:cubicBezTo>
                    <a:pt x="191" y="597"/>
                    <a:pt x="189" y="595"/>
                    <a:pt x="186" y="593"/>
                  </a:cubicBezTo>
                  <a:cubicBezTo>
                    <a:pt x="186" y="592"/>
                    <a:pt x="187" y="592"/>
                    <a:pt x="188" y="593"/>
                  </a:cubicBezTo>
                  <a:cubicBezTo>
                    <a:pt x="190" y="595"/>
                    <a:pt x="192" y="597"/>
                    <a:pt x="194" y="599"/>
                  </a:cubicBezTo>
                  <a:cubicBezTo>
                    <a:pt x="197" y="605"/>
                    <a:pt x="199" y="611"/>
                    <a:pt x="191" y="608"/>
                  </a:cubicBezTo>
                  <a:cubicBezTo>
                    <a:pt x="189" y="607"/>
                    <a:pt x="187" y="605"/>
                    <a:pt x="185" y="605"/>
                  </a:cubicBezTo>
                  <a:cubicBezTo>
                    <a:pt x="188" y="608"/>
                    <a:pt x="189" y="608"/>
                    <a:pt x="190" y="610"/>
                  </a:cubicBezTo>
                  <a:cubicBezTo>
                    <a:pt x="191" y="609"/>
                    <a:pt x="193" y="610"/>
                    <a:pt x="195" y="612"/>
                  </a:cubicBezTo>
                  <a:cubicBezTo>
                    <a:pt x="197" y="613"/>
                    <a:pt x="199" y="616"/>
                    <a:pt x="201" y="616"/>
                  </a:cubicBezTo>
                  <a:cubicBezTo>
                    <a:pt x="202" y="617"/>
                    <a:pt x="201" y="618"/>
                    <a:pt x="203" y="619"/>
                  </a:cubicBezTo>
                  <a:cubicBezTo>
                    <a:pt x="204" y="619"/>
                    <a:pt x="205" y="620"/>
                    <a:pt x="206" y="620"/>
                  </a:cubicBezTo>
                  <a:cubicBezTo>
                    <a:pt x="208" y="623"/>
                    <a:pt x="213" y="624"/>
                    <a:pt x="218" y="628"/>
                  </a:cubicBezTo>
                  <a:cubicBezTo>
                    <a:pt x="218" y="629"/>
                    <a:pt x="217" y="628"/>
                    <a:pt x="217" y="629"/>
                  </a:cubicBezTo>
                  <a:cubicBezTo>
                    <a:pt x="220" y="631"/>
                    <a:pt x="224" y="633"/>
                    <a:pt x="227" y="635"/>
                  </a:cubicBezTo>
                  <a:cubicBezTo>
                    <a:pt x="230" y="637"/>
                    <a:pt x="233" y="639"/>
                    <a:pt x="237" y="639"/>
                  </a:cubicBezTo>
                  <a:cubicBezTo>
                    <a:pt x="240" y="641"/>
                    <a:pt x="241" y="642"/>
                    <a:pt x="244" y="644"/>
                  </a:cubicBezTo>
                  <a:cubicBezTo>
                    <a:pt x="244" y="645"/>
                    <a:pt x="244" y="646"/>
                    <a:pt x="245" y="647"/>
                  </a:cubicBezTo>
                  <a:cubicBezTo>
                    <a:pt x="255" y="648"/>
                    <a:pt x="253" y="638"/>
                    <a:pt x="241" y="631"/>
                  </a:cubicBezTo>
                  <a:cubicBezTo>
                    <a:pt x="238" y="628"/>
                    <a:pt x="235" y="625"/>
                    <a:pt x="231" y="622"/>
                  </a:cubicBezTo>
                  <a:cubicBezTo>
                    <a:pt x="228" y="620"/>
                    <a:pt x="224" y="617"/>
                    <a:pt x="220" y="614"/>
                  </a:cubicBezTo>
                  <a:cubicBezTo>
                    <a:pt x="219" y="613"/>
                    <a:pt x="220" y="614"/>
                    <a:pt x="220" y="612"/>
                  </a:cubicBezTo>
                  <a:cubicBezTo>
                    <a:pt x="215" y="609"/>
                    <a:pt x="213" y="607"/>
                    <a:pt x="212" y="605"/>
                  </a:cubicBezTo>
                  <a:cubicBezTo>
                    <a:pt x="211" y="605"/>
                    <a:pt x="211" y="604"/>
                    <a:pt x="210" y="603"/>
                  </a:cubicBezTo>
                  <a:cubicBezTo>
                    <a:pt x="210" y="604"/>
                    <a:pt x="211" y="606"/>
                    <a:pt x="212" y="607"/>
                  </a:cubicBezTo>
                  <a:cubicBezTo>
                    <a:pt x="205" y="603"/>
                    <a:pt x="203" y="603"/>
                    <a:pt x="198" y="598"/>
                  </a:cubicBezTo>
                  <a:cubicBezTo>
                    <a:pt x="201" y="597"/>
                    <a:pt x="206" y="600"/>
                    <a:pt x="207" y="597"/>
                  </a:cubicBezTo>
                  <a:cubicBezTo>
                    <a:pt x="207" y="596"/>
                    <a:pt x="205" y="594"/>
                    <a:pt x="206" y="593"/>
                  </a:cubicBezTo>
                  <a:cubicBezTo>
                    <a:pt x="205" y="592"/>
                    <a:pt x="204" y="592"/>
                    <a:pt x="203" y="592"/>
                  </a:cubicBezTo>
                  <a:cubicBezTo>
                    <a:pt x="203" y="590"/>
                    <a:pt x="202" y="589"/>
                    <a:pt x="200" y="587"/>
                  </a:cubicBezTo>
                  <a:cubicBezTo>
                    <a:pt x="199" y="585"/>
                    <a:pt x="197" y="584"/>
                    <a:pt x="194" y="582"/>
                  </a:cubicBezTo>
                  <a:cubicBezTo>
                    <a:pt x="194" y="581"/>
                    <a:pt x="195" y="581"/>
                    <a:pt x="193" y="580"/>
                  </a:cubicBezTo>
                  <a:cubicBezTo>
                    <a:pt x="193" y="578"/>
                    <a:pt x="195" y="581"/>
                    <a:pt x="195" y="580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94" y="578"/>
                    <a:pt x="193" y="577"/>
                    <a:pt x="193" y="577"/>
                  </a:cubicBezTo>
                  <a:cubicBezTo>
                    <a:pt x="192" y="573"/>
                    <a:pt x="181" y="562"/>
                    <a:pt x="189" y="565"/>
                  </a:cubicBezTo>
                  <a:cubicBezTo>
                    <a:pt x="190" y="566"/>
                    <a:pt x="192" y="568"/>
                    <a:pt x="193" y="569"/>
                  </a:cubicBezTo>
                  <a:cubicBezTo>
                    <a:pt x="195" y="569"/>
                    <a:pt x="197" y="573"/>
                    <a:pt x="200" y="574"/>
                  </a:cubicBezTo>
                  <a:cubicBezTo>
                    <a:pt x="196" y="570"/>
                    <a:pt x="196" y="569"/>
                    <a:pt x="192" y="568"/>
                  </a:cubicBezTo>
                  <a:cubicBezTo>
                    <a:pt x="194" y="567"/>
                    <a:pt x="192" y="564"/>
                    <a:pt x="195" y="566"/>
                  </a:cubicBezTo>
                  <a:cubicBezTo>
                    <a:pt x="192" y="563"/>
                    <a:pt x="192" y="562"/>
                    <a:pt x="191" y="560"/>
                  </a:cubicBezTo>
                  <a:cubicBezTo>
                    <a:pt x="193" y="562"/>
                    <a:pt x="191" y="559"/>
                    <a:pt x="192" y="559"/>
                  </a:cubicBezTo>
                  <a:cubicBezTo>
                    <a:pt x="194" y="562"/>
                    <a:pt x="195" y="562"/>
                    <a:pt x="197" y="562"/>
                  </a:cubicBezTo>
                  <a:cubicBezTo>
                    <a:pt x="197" y="564"/>
                    <a:pt x="199" y="566"/>
                    <a:pt x="201" y="569"/>
                  </a:cubicBezTo>
                  <a:cubicBezTo>
                    <a:pt x="202" y="569"/>
                    <a:pt x="202" y="568"/>
                    <a:pt x="202" y="568"/>
                  </a:cubicBezTo>
                  <a:cubicBezTo>
                    <a:pt x="203" y="570"/>
                    <a:pt x="204" y="572"/>
                    <a:pt x="207" y="574"/>
                  </a:cubicBezTo>
                  <a:cubicBezTo>
                    <a:pt x="207" y="572"/>
                    <a:pt x="209" y="573"/>
                    <a:pt x="209" y="571"/>
                  </a:cubicBezTo>
                  <a:cubicBezTo>
                    <a:pt x="214" y="574"/>
                    <a:pt x="210" y="567"/>
                    <a:pt x="215" y="570"/>
                  </a:cubicBezTo>
                  <a:cubicBezTo>
                    <a:pt x="212" y="570"/>
                    <a:pt x="210" y="565"/>
                    <a:pt x="207" y="565"/>
                  </a:cubicBezTo>
                  <a:cubicBezTo>
                    <a:pt x="207" y="563"/>
                    <a:pt x="207" y="562"/>
                    <a:pt x="205" y="560"/>
                  </a:cubicBezTo>
                  <a:cubicBezTo>
                    <a:pt x="203" y="562"/>
                    <a:pt x="199" y="555"/>
                    <a:pt x="199" y="554"/>
                  </a:cubicBezTo>
                  <a:cubicBezTo>
                    <a:pt x="198" y="552"/>
                    <a:pt x="196" y="552"/>
                    <a:pt x="194" y="551"/>
                  </a:cubicBezTo>
                  <a:cubicBezTo>
                    <a:pt x="195" y="550"/>
                    <a:pt x="194" y="550"/>
                    <a:pt x="194" y="550"/>
                  </a:cubicBezTo>
                  <a:cubicBezTo>
                    <a:pt x="196" y="549"/>
                    <a:pt x="197" y="550"/>
                    <a:pt x="199" y="552"/>
                  </a:cubicBezTo>
                  <a:cubicBezTo>
                    <a:pt x="198" y="551"/>
                    <a:pt x="198" y="550"/>
                    <a:pt x="198" y="550"/>
                  </a:cubicBezTo>
                  <a:cubicBezTo>
                    <a:pt x="197" y="549"/>
                    <a:pt x="195" y="548"/>
                    <a:pt x="195" y="547"/>
                  </a:cubicBezTo>
                  <a:cubicBezTo>
                    <a:pt x="196" y="547"/>
                    <a:pt x="198" y="550"/>
                    <a:pt x="198" y="549"/>
                  </a:cubicBezTo>
                  <a:cubicBezTo>
                    <a:pt x="195" y="547"/>
                    <a:pt x="199" y="548"/>
                    <a:pt x="198" y="546"/>
                  </a:cubicBezTo>
                  <a:cubicBezTo>
                    <a:pt x="200" y="547"/>
                    <a:pt x="201" y="549"/>
                    <a:pt x="202" y="550"/>
                  </a:cubicBezTo>
                  <a:cubicBezTo>
                    <a:pt x="203" y="550"/>
                    <a:pt x="202" y="549"/>
                    <a:pt x="203" y="549"/>
                  </a:cubicBezTo>
                  <a:cubicBezTo>
                    <a:pt x="208" y="554"/>
                    <a:pt x="211" y="556"/>
                    <a:pt x="214" y="559"/>
                  </a:cubicBezTo>
                  <a:cubicBezTo>
                    <a:pt x="212" y="557"/>
                    <a:pt x="215" y="558"/>
                    <a:pt x="216" y="559"/>
                  </a:cubicBezTo>
                  <a:cubicBezTo>
                    <a:pt x="216" y="561"/>
                    <a:pt x="219" y="561"/>
                    <a:pt x="219" y="562"/>
                  </a:cubicBezTo>
                  <a:cubicBezTo>
                    <a:pt x="218" y="562"/>
                    <a:pt x="218" y="562"/>
                    <a:pt x="216" y="560"/>
                  </a:cubicBezTo>
                  <a:cubicBezTo>
                    <a:pt x="215" y="560"/>
                    <a:pt x="216" y="561"/>
                    <a:pt x="214" y="561"/>
                  </a:cubicBezTo>
                  <a:cubicBezTo>
                    <a:pt x="216" y="563"/>
                    <a:pt x="215" y="560"/>
                    <a:pt x="216" y="561"/>
                  </a:cubicBezTo>
                  <a:cubicBezTo>
                    <a:pt x="217" y="562"/>
                    <a:pt x="218" y="563"/>
                    <a:pt x="218" y="563"/>
                  </a:cubicBezTo>
                  <a:cubicBezTo>
                    <a:pt x="218" y="563"/>
                    <a:pt x="217" y="562"/>
                    <a:pt x="217" y="563"/>
                  </a:cubicBezTo>
                  <a:cubicBezTo>
                    <a:pt x="219" y="565"/>
                    <a:pt x="219" y="566"/>
                    <a:pt x="218" y="566"/>
                  </a:cubicBezTo>
                  <a:cubicBezTo>
                    <a:pt x="219" y="567"/>
                    <a:pt x="219" y="567"/>
                    <a:pt x="220" y="569"/>
                  </a:cubicBezTo>
                  <a:cubicBezTo>
                    <a:pt x="220" y="568"/>
                    <a:pt x="220" y="568"/>
                    <a:pt x="220" y="567"/>
                  </a:cubicBezTo>
                  <a:cubicBezTo>
                    <a:pt x="221" y="568"/>
                    <a:pt x="222" y="569"/>
                    <a:pt x="223" y="569"/>
                  </a:cubicBezTo>
                  <a:cubicBezTo>
                    <a:pt x="221" y="568"/>
                    <a:pt x="223" y="572"/>
                    <a:pt x="225" y="572"/>
                  </a:cubicBezTo>
                  <a:cubicBezTo>
                    <a:pt x="224" y="571"/>
                    <a:pt x="224" y="570"/>
                    <a:pt x="224" y="570"/>
                  </a:cubicBezTo>
                  <a:cubicBezTo>
                    <a:pt x="227" y="572"/>
                    <a:pt x="226" y="574"/>
                    <a:pt x="229" y="574"/>
                  </a:cubicBezTo>
                  <a:cubicBezTo>
                    <a:pt x="228" y="573"/>
                    <a:pt x="228" y="573"/>
                    <a:pt x="228" y="572"/>
                  </a:cubicBezTo>
                  <a:cubicBezTo>
                    <a:pt x="229" y="574"/>
                    <a:pt x="231" y="575"/>
                    <a:pt x="232" y="575"/>
                  </a:cubicBezTo>
                  <a:cubicBezTo>
                    <a:pt x="231" y="574"/>
                    <a:pt x="229" y="574"/>
                    <a:pt x="229" y="572"/>
                  </a:cubicBezTo>
                  <a:cubicBezTo>
                    <a:pt x="232" y="574"/>
                    <a:pt x="230" y="569"/>
                    <a:pt x="228" y="569"/>
                  </a:cubicBezTo>
                  <a:cubicBezTo>
                    <a:pt x="233" y="572"/>
                    <a:pt x="227" y="571"/>
                    <a:pt x="229" y="570"/>
                  </a:cubicBezTo>
                  <a:cubicBezTo>
                    <a:pt x="228" y="569"/>
                    <a:pt x="228" y="571"/>
                    <a:pt x="227" y="570"/>
                  </a:cubicBezTo>
                  <a:cubicBezTo>
                    <a:pt x="227" y="568"/>
                    <a:pt x="228" y="568"/>
                    <a:pt x="229" y="569"/>
                  </a:cubicBezTo>
                  <a:cubicBezTo>
                    <a:pt x="230" y="569"/>
                    <a:pt x="232" y="570"/>
                    <a:pt x="233" y="570"/>
                  </a:cubicBezTo>
                  <a:cubicBezTo>
                    <a:pt x="232" y="569"/>
                    <a:pt x="230" y="569"/>
                    <a:pt x="229" y="567"/>
                  </a:cubicBezTo>
                  <a:cubicBezTo>
                    <a:pt x="230" y="564"/>
                    <a:pt x="227" y="559"/>
                    <a:pt x="223" y="556"/>
                  </a:cubicBezTo>
                  <a:cubicBezTo>
                    <a:pt x="225" y="558"/>
                    <a:pt x="226" y="557"/>
                    <a:pt x="227" y="557"/>
                  </a:cubicBezTo>
                  <a:cubicBezTo>
                    <a:pt x="225" y="555"/>
                    <a:pt x="225" y="555"/>
                    <a:pt x="225" y="553"/>
                  </a:cubicBezTo>
                  <a:cubicBezTo>
                    <a:pt x="224" y="552"/>
                    <a:pt x="223" y="552"/>
                    <a:pt x="222" y="550"/>
                  </a:cubicBezTo>
                  <a:cubicBezTo>
                    <a:pt x="221" y="550"/>
                    <a:pt x="221" y="551"/>
                    <a:pt x="220" y="550"/>
                  </a:cubicBezTo>
                  <a:cubicBezTo>
                    <a:pt x="219" y="549"/>
                    <a:pt x="217" y="547"/>
                    <a:pt x="219" y="547"/>
                  </a:cubicBezTo>
                  <a:cubicBezTo>
                    <a:pt x="216" y="546"/>
                    <a:pt x="215" y="543"/>
                    <a:pt x="213" y="544"/>
                  </a:cubicBezTo>
                  <a:cubicBezTo>
                    <a:pt x="213" y="544"/>
                    <a:pt x="214" y="545"/>
                    <a:pt x="214" y="545"/>
                  </a:cubicBezTo>
                  <a:cubicBezTo>
                    <a:pt x="213" y="545"/>
                    <a:pt x="213" y="545"/>
                    <a:pt x="213" y="544"/>
                  </a:cubicBezTo>
                  <a:cubicBezTo>
                    <a:pt x="214" y="549"/>
                    <a:pt x="206" y="544"/>
                    <a:pt x="206" y="541"/>
                  </a:cubicBezTo>
                  <a:cubicBezTo>
                    <a:pt x="207" y="541"/>
                    <a:pt x="209" y="544"/>
                    <a:pt x="208" y="542"/>
                  </a:cubicBezTo>
                  <a:cubicBezTo>
                    <a:pt x="207" y="541"/>
                    <a:pt x="206" y="541"/>
                    <a:pt x="207" y="540"/>
                  </a:cubicBezTo>
                  <a:cubicBezTo>
                    <a:pt x="208" y="541"/>
                    <a:pt x="209" y="542"/>
                    <a:pt x="210" y="542"/>
                  </a:cubicBezTo>
                  <a:cubicBezTo>
                    <a:pt x="208" y="540"/>
                    <a:pt x="208" y="539"/>
                    <a:pt x="208" y="538"/>
                  </a:cubicBezTo>
                  <a:cubicBezTo>
                    <a:pt x="205" y="538"/>
                    <a:pt x="201" y="533"/>
                    <a:pt x="198" y="531"/>
                  </a:cubicBezTo>
                  <a:cubicBezTo>
                    <a:pt x="198" y="530"/>
                    <a:pt x="197" y="530"/>
                    <a:pt x="197" y="529"/>
                  </a:cubicBezTo>
                  <a:cubicBezTo>
                    <a:pt x="198" y="530"/>
                    <a:pt x="199" y="531"/>
                    <a:pt x="199" y="530"/>
                  </a:cubicBezTo>
                  <a:cubicBezTo>
                    <a:pt x="197" y="527"/>
                    <a:pt x="196" y="528"/>
                    <a:pt x="194" y="526"/>
                  </a:cubicBezTo>
                  <a:cubicBezTo>
                    <a:pt x="194" y="525"/>
                    <a:pt x="193" y="523"/>
                    <a:pt x="193" y="525"/>
                  </a:cubicBezTo>
                  <a:cubicBezTo>
                    <a:pt x="191" y="523"/>
                    <a:pt x="191" y="521"/>
                    <a:pt x="192" y="521"/>
                  </a:cubicBezTo>
                  <a:cubicBezTo>
                    <a:pt x="195" y="523"/>
                    <a:pt x="193" y="522"/>
                    <a:pt x="195" y="523"/>
                  </a:cubicBezTo>
                  <a:cubicBezTo>
                    <a:pt x="194" y="522"/>
                    <a:pt x="195" y="521"/>
                    <a:pt x="194" y="520"/>
                  </a:cubicBezTo>
                  <a:cubicBezTo>
                    <a:pt x="194" y="519"/>
                    <a:pt x="195" y="521"/>
                    <a:pt x="195" y="521"/>
                  </a:cubicBezTo>
                  <a:cubicBezTo>
                    <a:pt x="194" y="518"/>
                    <a:pt x="193" y="520"/>
                    <a:pt x="192" y="518"/>
                  </a:cubicBezTo>
                  <a:cubicBezTo>
                    <a:pt x="191" y="518"/>
                    <a:pt x="190" y="517"/>
                    <a:pt x="190" y="516"/>
                  </a:cubicBezTo>
                  <a:cubicBezTo>
                    <a:pt x="190" y="516"/>
                    <a:pt x="191" y="515"/>
                    <a:pt x="190" y="515"/>
                  </a:cubicBezTo>
                  <a:cubicBezTo>
                    <a:pt x="189" y="515"/>
                    <a:pt x="189" y="516"/>
                    <a:pt x="188" y="515"/>
                  </a:cubicBezTo>
                  <a:cubicBezTo>
                    <a:pt x="187" y="514"/>
                    <a:pt x="188" y="514"/>
                    <a:pt x="188" y="513"/>
                  </a:cubicBezTo>
                  <a:cubicBezTo>
                    <a:pt x="187" y="513"/>
                    <a:pt x="187" y="513"/>
                    <a:pt x="186" y="512"/>
                  </a:cubicBezTo>
                  <a:cubicBezTo>
                    <a:pt x="185" y="512"/>
                    <a:pt x="183" y="512"/>
                    <a:pt x="185" y="514"/>
                  </a:cubicBezTo>
                  <a:cubicBezTo>
                    <a:pt x="186" y="514"/>
                    <a:pt x="185" y="512"/>
                    <a:pt x="186" y="513"/>
                  </a:cubicBezTo>
                  <a:cubicBezTo>
                    <a:pt x="187" y="514"/>
                    <a:pt x="187" y="515"/>
                    <a:pt x="187" y="516"/>
                  </a:cubicBezTo>
                  <a:cubicBezTo>
                    <a:pt x="185" y="515"/>
                    <a:pt x="183" y="511"/>
                    <a:pt x="182" y="510"/>
                  </a:cubicBezTo>
                  <a:cubicBezTo>
                    <a:pt x="183" y="511"/>
                    <a:pt x="182" y="511"/>
                    <a:pt x="181" y="510"/>
                  </a:cubicBezTo>
                  <a:cubicBezTo>
                    <a:pt x="182" y="509"/>
                    <a:pt x="183" y="510"/>
                    <a:pt x="183" y="509"/>
                  </a:cubicBezTo>
                  <a:cubicBezTo>
                    <a:pt x="182" y="507"/>
                    <a:pt x="181" y="507"/>
                    <a:pt x="180" y="505"/>
                  </a:cubicBezTo>
                  <a:cubicBezTo>
                    <a:pt x="180" y="505"/>
                    <a:pt x="179" y="504"/>
                    <a:pt x="180" y="504"/>
                  </a:cubicBezTo>
                  <a:cubicBezTo>
                    <a:pt x="181" y="505"/>
                    <a:pt x="175" y="499"/>
                    <a:pt x="174" y="498"/>
                  </a:cubicBezTo>
                  <a:cubicBezTo>
                    <a:pt x="174" y="498"/>
                    <a:pt x="174" y="497"/>
                    <a:pt x="174" y="497"/>
                  </a:cubicBezTo>
                  <a:cubicBezTo>
                    <a:pt x="175" y="498"/>
                    <a:pt x="176" y="497"/>
                    <a:pt x="177" y="498"/>
                  </a:cubicBezTo>
                  <a:cubicBezTo>
                    <a:pt x="178" y="499"/>
                    <a:pt x="178" y="501"/>
                    <a:pt x="179" y="501"/>
                  </a:cubicBezTo>
                  <a:cubicBezTo>
                    <a:pt x="178" y="499"/>
                    <a:pt x="177" y="498"/>
                    <a:pt x="177" y="497"/>
                  </a:cubicBezTo>
                  <a:cubicBezTo>
                    <a:pt x="179" y="499"/>
                    <a:pt x="179" y="497"/>
                    <a:pt x="181" y="498"/>
                  </a:cubicBezTo>
                  <a:cubicBezTo>
                    <a:pt x="181" y="499"/>
                    <a:pt x="182" y="504"/>
                    <a:pt x="182" y="503"/>
                  </a:cubicBezTo>
                  <a:cubicBezTo>
                    <a:pt x="182" y="502"/>
                    <a:pt x="182" y="502"/>
                    <a:pt x="182" y="502"/>
                  </a:cubicBezTo>
                  <a:cubicBezTo>
                    <a:pt x="184" y="504"/>
                    <a:pt x="185" y="507"/>
                    <a:pt x="187" y="508"/>
                  </a:cubicBezTo>
                  <a:cubicBezTo>
                    <a:pt x="186" y="506"/>
                    <a:pt x="184" y="504"/>
                    <a:pt x="183" y="502"/>
                  </a:cubicBezTo>
                  <a:cubicBezTo>
                    <a:pt x="184" y="502"/>
                    <a:pt x="185" y="503"/>
                    <a:pt x="186" y="505"/>
                  </a:cubicBezTo>
                  <a:cubicBezTo>
                    <a:pt x="187" y="506"/>
                    <a:pt x="187" y="507"/>
                    <a:pt x="188" y="508"/>
                  </a:cubicBezTo>
                  <a:cubicBezTo>
                    <a:pt x="189" y="509"/>
                    <a:pt x="189" y="506"/>
                    <a:pt x="191" y="507"/>
                  </a:cubicBezTo>
                  <a:cubicBezTo>
                    <a:pt x="190" y="506"/>
                    <a:pt x="190" y="505"/>
                    <a:pt x="189" y="504"/>
                  </a:cubicBezTo>
                  <a:cubicBezTo>
                    <a:pt x="189" y="503"/>
                    <a:pt x="188" y="502"/>
                    <a:pt x="188" y="502"/>
                  </a:cubicBezTo>
                  <a:cubicBezTo>
                    <a:pt x="188" y="503"/>
                    <a:pt x="188" y="504"/>
                    <a:pt x="189" y="505"/>
                  </a:cubicBezTo>
                  <a:cubicBezTo>
                    <a:pt x="184" y="501"/>
                    <a:pt x="186" y="498"/>
                    <a:pt x="188" y="497"/>
                  </a:cubicBezTo>
                  <a:cubicBezTo>
                    <a:pt x="187" y="496"/>
                    <a:pt x="186" y="495"/>
                    <a:pt x="186" y="494"/>
                  </a:cubicBezTo>
                  <a:cubicBezTo>
                    <a:pt x="187" y="493"/>
                    <a:pt x="189" y="497"/>
                    <a:pt x="190" y="496"/>
                  </a:cubicBezTo>
                  <a:cubicBezTo>
                    <a:pt x="190" y="494"/>
                    <a:pt x="188" y="495"/>
                    <a:pt x="189" y="494"/>
                  </a:cubicBezTo>
                  <a:cubicBezTo>
                    <a:pt x="190" y="496"/>
                    <a:pt x="190" y="492"/>
                    <a:pt x="191" y="494"/>
                  </a:cubicBezTo>
                  <a:cubicBezTo>
                    <a:pt x="191" y="495"/>
                    <a:pt x="191" y="495"/>
                    <a:pt x="191" y="495"/>
                  </a:cubicBezTo>
                  <a:cubicBezTo>
                    <a:pt x="192" y="498"/>
                    <a:pt x="193" y="494"/>
                    <a:pt x="194" y="496"/>
                  </a:cubicBezTo>
                  <a:cubicBezTo>
                    <a:pt x="194" y="496"/>
                    <a:pt x="195" y="499"/>
                    <a:pt x="196" y="498"/>
                  </a:cubicBezTo>
                  <a:cubicBezTo>
                    <a:pt x="197" y="498"/>
                    <a:pt x="194" y="496"/>
                    <a:pt x="195" y="495"/>
                  </a:cubicBezTo>
                  <a:cubicBezTo>
                    <a:pt x="196" y="495"/>
                    <a:pt x="197" y="497"/>
                    <a:pt x="197" y="496"/>
                  </a:cubicBezTo>
                  <a:cubicBezTo>
                    <a:pt x="196" y="495"/>
                    <a:pt x="198" y="497"/>
                    <a:pt x="198" y="495"/>
                  </a:cubicBezTo>
                  <a:cubicBezTo>
                    <a:pt x="197" y="494"/>
                    <a:pt x="196" y="493"/>
                    <a:pt x="197" y="491"/>
                  </a:cubicBezTo>
                  <a:cubicBezTo>
                    <a:pt x="195" y="493"/>
                    <a:pt x="195" y="491"/>
                    <a:pt x="195" y="493"/>
                  </a:cubicBezTo>
                  <a:cubicBezTo>
                    <a:pt x="195" y="492"/>
                    <a:pt x="194" y="490"/>
                    <a:pt x="195" y="490"/>
                  </a:cubicBezTo>
                  <a:cubicBezTo>
                    <a:pt x="194" y="489"/>
                    <a:pt x="194" y="488"/>
                    <a:pt x="193" y="487"/>
                  </a:cubicBezTo>
                  <a:cubicBezTo>
                    <a:pt x="192" y="486"/>
                    <a:pt x="192" y="485"/>
                    <a:pt x="191" y="484"/>
                  </a:cubicBezTo>
                  <a:cubicBezTo>
                    <a:pt x="190" y="482"/>
                    <a:pt x="189" y="480"/>
                    <a:pt x="188" y="479"/>
                  </a:cubicBezTo>
                  <a:cubicBezTo>
                    <a:pt x="188" y="478"/>
                    <a:pt x="188" y="476"/>
                    <a:pt x="188" y="475"/>
                  </a:cubicBezTo>
                  <a:cubicBezTo>
                    <a:pt x="189" y="474"/>
                    <a:pt x="189" y="476"/>
                    <a:pt x="190" y="476"/>
                  </a:cubicBezTo>
                  <a:cubicBezTo>
                    <a:pt x="190" y="476"/>
                    <a:pt x="190" y="476"/>
                    <a:pt x="191" y="476"/>
                  </a:cubicBezTo>
                  <a:cubicBezTo>
                    <a:pt x="190" y="474"/>
                    <a:pt x="190" y="473"/>
                    <a:pt x="190" y="471"/>
                  </a:cubicBezTo>
                  <a:cubicBezTo>
                    <a:pt x="191" y="474"/>
                    <a:pt x="192" y="472"/>
                    <a:pt x="193" y="475"/>
                  </a:cubicBezTo>
                  <a:cubicBezTo>
                    <a:pt x="192" y="475"/>
                    <a:pt x="194" y="479"/>
                    <a:pt x="195" y="479"/>
                  </a:cubicBezTo>
                  <a:cubicBezTo>
                    <a:pt x="195" y="477"/>
                    <a:pt x="193" y="475"/>
                    <a:pt x="194" y="474"/>
                  </a:cubicBezTo>
                  <a:cubicBezTo>
                    <a:pt x="195" y="475"/>
                    <a:pt x="196" y="477"/>
                    <a:pt x="197" y="477"/>
                  </a:cubicBezTo>
                  <a:cubicBezTo>
                    <a:pt x="195" y="475"/>
                    <a:pt x="196" y="473"/>
                    <a:pt x="196" y="471"/>
                  </a:cubicBezTo>
                  <a:cubicBezTo>
                    <a:pt x="196" y="472"/>
                    <a:pt x="199" y="479"/>
                    <a:pt x="200" y="479"/>
                  </a:cubicBezTo>
                  <a:cubicBezTo>
                    <a:pt x="199" y="476"/>
                    <a:pt x="199" y="474"/>
                    <a:pt x="200" y="472"/>
                  </a:cubicBezTo>
                  <a:cubicBezTo>
                    <a:pt x="199" y="471"/>
                    <a:pt x="198" y="471"/>
                    <a:pt x="198" y="470"/>
                  </a:cubicBezTo>
                  <a:cubicBezTo>
                    <a:pt x="199" y="472"/>
                    <a:pt x="198" y="467"/>
                    <a:pt x="197" y="467"/>
                  </a:cubicBezTo>
                  <a:cubicBezTo>
                    <a:pt x="198" y="469"/>
                    <a:pt x="197" y="469"/>
                    <a:pt x="196" y="468"/>
                  </a:cubicBezTo>
                  <a:cubicBezTo>
                    <a:pt x="197" y="468"/>
                    <a:pt x="197" y="467"/>
                    <a:pt x="197" y="466"/>
                  </a:cubicBezTo>
                  <a:cubicBezTo>
                    <a:pt x="196" y="463"/>
                    <a:pt x="194" y="460"/>
                    <a:pt x="192" y="459"/>
                  </a:cubicBezTo>
                  <a:cubicBezTo>
                    <a:pt x="193" y="460"/>
                    <a:pt x="193" y="461"/>
                    <a:pt x="194" y="462"/>
                  </a:cubicBezTo>
                  <a:cubicBezTo>
                    <a:pt x="193" y="464"/>
                    <a:pt x="192" y="464"/>
                    <a:pt x="193" y="466"/>
                  </a:cubicBezTo>
                  <a:cubicBezTo>
                    <a:pt x="192" y="464"/>
                    <a:pt x="192" y="464"/>
                    <a:pt x="190" y="463"/>
                  </a:cubicBezTo>
                  <a:cubicBezTo>
                    <a:pt x="191" y="463"/>
                    <a:pt x="192" y="464"/>
                    <a:pt x="191" y="462"/>
                  </a:cubicBezTo>
                  <a:cubicBezTo>
                    <a:pt x="189" y="462"/>
                    <a:pt x="188" y="458"/>
                    <a:pt x="188" y="456"/>
                  </a:cubicBezTo>
                  <a:cubicBezTo>
                    <a:pt x="186" y="454"/>
                    <a:pt x="181" y="447"/>
                    <a:pt x="183" y="445"/>
                  </a:cubicBezTo>
                  <a:cubicBezTo>
                    <a:pt x="183" y="445"/>
                    <a:pt x="182" y="444"/>
                    <a:pt x="182" y="444"/>
                  </a:cubicBezTo>
                  <a:cubicBezTo>
                    <a:pt x="181" y="443"/>
                    <a:pt x="183" y="445"/>
                    <a:pt x="181" y="445"/>
                  </a:cubicBezTo>
                  <a:cubicBezTo>
                    <a:pt x="181" y="444"/>
                    <a:pt x="181" y="444"/>
                    <a:pt x="181" y="444"/>
                  </a:cubicBezTo>
                  <a:cubicBezTo>
                    <a:pt x="181" y="443"/>
                    <a:pt x="182" y="441"/>
                    <a:pt x="181" y="441"/>
                  </a:cubicBezTo>
                  <a:cubicBezTo>
                    <a:pt x="179" y="441"/>
                    <a:pt x="176" y="433"/>
                    <a:pt x="174" y="430"/>
                  </a:cubicBezTo>
                  <a:cubicBezTo>
                    <a:pt x="175" y="429"/>
                    <a:pt x="174" y="426"/>
                    <a:pt x="173" y="426"/>
                  </a:cubicBezTo>
                  <a:cubicBezTo>
                    <a:pt x="174" y="426"/>
                    <a:pt x="173" y="427"/>
                    <a:pt x="173" y="426"/>
                  </a:cubicBezTo>
                  <a:cubicBezTo>
                    <a:pt x="172" y="425"/>
                    <a:pt x="173" y="424"/>
                    <a:pt x="172" y="424"/>
                  </a:cubicBezTo>
                  <a:cubicBezTo>
                    <a:pt x="172" y="424"/>
                    <a:pt x="172" y="425"/>
                    <a:pt x="172" y="424"/>
                  </a:cubicBezTo>
                  <a:cubicBezTo>
                    <a:pt x="171" y="422"/>
                    <a:pt x="172" y="421"/>
                    <a:pt x="173" y="420"/>
                  </a:cubicBezTo>
                  <a:cubicBezTo>
                    <a:pt x="174" y="419"/>
                    <a:pt x="175" y="422"/>
                    <a:pt x="175" y="420"/>
                  </a:cubicBezTo>
                  <a:cubicBezTo>
                    <a:pt x="174" y="419"/>
                    <a:pt x="174" y="414"/>
                    <a:pt x="175" y="412"/>
                  </a:cubicBezTo>
                  <a:cubicBezTo>
                    <a:pt x="176" y="414"/>
                    <a:pt x="178" y="415"/>
                    <a:pt x="178" y="418"/>
                  </a:cubicBezTo>
                  <a:cubicBezTo>
                    <a:pt x="179" y="418"/>
                    <a:pt x="179" y="419"/>
                    <a:pt x="180" y="421"/>
                  </a:cubicBezTo>
                  <a:cubicBezTo>
                    <a:pt x="179" y="420"/>
                    <a:pt x="179" y="421"/>
                    <a:pt x="179" y="422"/>
                  </a:cubicBezTo>
                  <a:cubicBezTo>
                    <a:pt x="180" y="421"/>
                    <a:pt x="181" y="422"/>
                    <a:pt x="180" y="423"/>
                  </a:cubicBezTo>
                  <a:cubicBezTo>
                    <a:pt x="182" y="422"/>
                    <a:pt x="181" y="425"/>
                    <a:pt x="182" y="424"/>
                  </a:cubicBezTo>
                  <a:cubicBezTo>
                    <a:pt x="182" y="421"/>
                    <a:pt x="180" y="421"/>
                    <a:pt x="180" y="419"/>
                  </a:cubicBezTo>
                  <a:cubicBezTo>
                    <a:pt x="182" y="421"/>
                    <a:pt x="183" y="425"/>
                    <a:pt x="185" y="425"/>
                  </a:cubicBezTo>
                  <a:cubicBezTo>
                    <a:pt x="186" y="428"/>
                    <a:pt x="186" y="429"/>
                    <a:pt x="187" y="431"/>
                  </a:cubicBezTo>
                  <a:cubicBezTo>
                    <a:pt x="187" y="429"/>
                    <a:pt x="188" y="433"/>
                    <a:pt x="189" y="433"/>
                  </a:cubicBezTo>
                  <a:cubicBezTo>
                    <a:pt x="190" y="433"/>
                    <a:pt x="189" y="432"/>
                    <a:pt x="190" y="432"/>
                  </a:cubicBezTo>
                  <a:cubicBezTo>
                    <a:pt x="190" y="431"/>
                    <a:pt x="189" y="429"/>
                    <a:pt x="189" y="429"/>
                  </a:cubicBezTo>
                  <a:cubicBezTo>
                    <a:pt x="191" y="431"/>
                    <a:pt x="191" y="433"/>
                    <a:pt x="192" y="435"/>
                  </a:cubicBezTo>
                  <a:cubicBezTo>
                    <a:pt x="192" y="434"/>
                    <a:pt x="194" y="436"/>
                    <a:pt x="195" y="437"/>
                  </a:cubicBezTo>
                  <a:cubicBezTo>
                    <a:pt x="194" y="436"/>
                    <a:pt x="195" y="436"/>
                    <a:pt x="195" y="436"/>
                  </a:cubicBezTo>
                  <a:cubicBezTo>
                    <a:pt x="195" y="435"/>
                    <a:pt x="195" y="435"/>
                    <a:pt x="195" y="434"/>
                  </a:cubicBezTo>
                  <a:cubicBezTo>
                    <a:pt x="196" y="436"/>
                    <a:pt x="195" y="433"/>
                    <a:pt x="196" y="433"/>
                  </a:cubicBezTo>
                  <a:cubicBezTo>
                    <a:pt x="197" y="433"/>
                    <a:pt x="197" y="435"/>
                    <a:pt x="198" y="434"/>
                  </a:cubicBezTo>
                  <a:cubicBezTo>
                    <a:pt x="198" y="433"/>
                    <a:pt x="197" y="430"/>
                    <a:pt x="196" y="430"/>
                  </a:cubicBezTo>
                  <a:cubicBezTo>
                    <a:pt x="197" y="433"/>
                    <a:pt x="194" y="432"/>
                    <a:pt x="193" y="431"/>
                  </a:cubicBezTo>
                  <a:cubicBezTo>
                    <a:pt x="194" y="430"/>
                    <a:pt x="193" y="428"/>
                    <a:pt x="193" y="427"/>
                  </a:cubicBezTo>
                  <a:cubicBezTo>
                    <a:pt x="193" y="426"/>
                    <a:pt x="192" y="424"/>
                    <a:pt x="193" y="424"/>
                  </a:cubicBezTo>
                  <a:cubicBezTo>
                    <a:pt x="193" y="423"/>
                    <a:pt x="192" y="423"/>
                    <a:pt x="192" y="423"/>
                  </a:cubicBezTo>
                  <a:cubicBezTo>
                    <a:pt x="191" y="420"/>
                    <a:pt x="191" y="419"/>
                    <a:pt x="193" y="419"/>
                  </a:cubicBezTo>
                  <a:cubicBezTo>
                    <a:pt x="193" y="418"/>
                    <a:pt x="193" y="418"/>
                    <a:pt x="193" y="417"/>
                  </a:cubicBezTo>
                  <a:cubicBezTo>
                    <a:pt x="194" y="418"/>
                    <a:pt x="195" y="421"/>
                    <a:pt x="194" y="421"/>
                  </a:cubicBezTo>
                  <a:cubicBezTo>
                    <a:pt x="194" y="422"/>
                    <a:pt x="195" y="422"/>
                    <a:pt x="195" y="423"/>
                  </a:cubicBezTo>
                  <a:cubicBezTo>
                    <a:pt x="196" y="424"/>
                    <a:pt x="196" y="424"/>
                    <a:pt x="197" y="425"/>
                  </a:cubicBezTo>
                  <a:cubicBezTo>
                    <a:pt x="197" y="427"/>
                    <a:pt x="198" y="427"/>
                    <a:pt x="199" y="429"/>
                  </a:cubicBezTo>
                  <a:cubicBezTo>
                    <a:pt x="201" y="428"/>
                    <a:pt x="201" y="428"/>
                    <a:pt x="201" y="428"/>
                  </a:cubicBezTo>
                  <a:cubicBezTo>
                    <a:pt x="201" y="426"/>
                    <a:pt x="199" y="426"/>
                    <a:pt x="200" y="426"/>
                  </a:cubicBezTo>
                  <a:cubicBezTo>
                    <a:pt x="201" y="427"/>
                    <a:pt x="202" y="427"/>
                    <a:pt x="202" y="426"/>
                  </a:cubicBezTo>
                  <a:cubicBezTo>
                    <a:pt x="203" y="426"/>
                    <a:pt x="203" y="427"/>
                    <a:pt x="203" y="428"/>
                  </a:cubicBezTo>
                  <a:cubicBezTo>
                    <a:pt x="203" y="426"/>
                    <a:pt x="204" y="426"/>
                    <a:pt x="205" y="427"/>
                  </a:cubicBezTo>
                  <a:cubicBezTo>
                    <a:pt x="205" y="425"/>
                    <a:pt x="205" y="425"/>
                    <a:pt x="205" y="424"/>
                  </a:cubicBezTo>
                  <a:cubicBezTo>
                    <a:pt x="205" y="424"/>
                    <a:pt x="205" y="424"/>
                    <a:pt x="204" y="423"/>
                  </a:cubicBezTo>
                  <a:cubicBezTo>
                    <a:pt x="205" y="423"/>
                    <a:pt x="205" y="422"/>
                    <a:pt x="205" y="422"/>
                  </a:cubicBezTo>
                  <a:cubicBezTo>
                    <a:pt x="206" y="423"/>
                    <a:pt x="207" y="423"/>
                    <a:pt x="209" y="423"/>
                  </a:cubicBezTo>
                  <a:cubicBezTo>
                    <a:pt x="209" y="423"/>
                    <a:pt x="209" y="423"/>
                    <a:pt x="209" y="423"/>
                  </a:cubicBezTo>
                  <a:cubicBezTo>
                    <a:pt x="208" y="421"/>
                    <a:pt x="209" y="420"/>
                    <a:pt x="208" y="420"/>
                  </a:cubicBezTo>
                  <a:cubicBezTo>
                    <a:pt x="209" y="419"/>
                    <a:pt x="209" y="419"/>
                    <a:pt x="210" y="419"/>
                  </a:cubicBezTo>
                  <a:cubicBezTo>
                    <a:pt x="210" y="420"/>
                    <a:pt x="210" y="421"/>
                    <a:pt x="211" y="420"/>
                  </a:cubicBezTo>
                  <a:cubicBezTo>
                    <a:pt x="210" y="419"/>
                    <a:pt x="210" y="417"/>
                    <a:pt x="208" y="417"/>
                  </a:cubicBezTo>
                  <a:cubicBezTo>
                    <a:pt x="208" y="416"/>
                    <a:pt x="208" y="414"/>
                    <a:pt x="209" y="415"/>
                  </a:cubicBezTo>
                  <a:cubicBezTo>
                    <a:pt x="209" y="415"/>
                    <a:pt x="209" y="415"/>
                    <a:pt x="209" y="415"/>
                  </a:cubicBezTo>
                  <a:cubicBezTo>
                    <a:pt x="210" y="414"/>
                    <a:pt x="209" y="413"/>
                    <a:pt x="209" y="412"/>
                  </a:cubicBezTo>
                  <a:cubicBezTo>
                    <a:pt x="210" y="412"/>
                    <a:pt x="209" y="409"/>
                    <a:pt x="210" y="410"/>
                  </a:cubicBezTo>
                  <a:cubicBezTo>
                    <a:pt x="210" y="408"/>
                    <a:pt x="208" y="410"/>
                    <a:pt x="208" y="408"/>
                  </a:cubicBezTo>
                  <a:cubicBezTo>
                    <a:pt x="209" y="407"/>
                    <a:pt x="208" y="405"/>
                    <a:pt x="207" y="402"/>
                  </a:cubicBezTo>
                  <a:cubicBezTo>
                    <a:pt x="207" y="400"/>
                    <a:pt x="206" y="398"/>
                    <a:pt x="204" y="395"/>
                  </a:cubicBezTo>
                  <a:cubicBezTo>
                    <a:pt x="205" y="396"/>
                    <a:pt x="205" y="396"/>
                    <a:pt x="204" y="396"/>
                  </a:cubicBezTo>
                  <a:cubicBezTo>
                    <a:pt x="204" y="394"/>
                    <a:pt x="204" y="392"/>
                    <a:pt x="204" y="390"/>
                  </a:cubicBezTo>
                  <a:cubicBezTo>
                    <a:pt x="204" y="388"/>
                    <a:pt x="204" y="386"/>
                    <a:pt x="202" y="385"/>
                  </a:cubicBezTo>
                  <a:cubicBezTo>
                    <a:pt x="202" y="384"/>
                    <a:pt x="203" y="385"/>
                    <a:pt x="203" y="384"/>
                  </a:cubicBezTo>
                  <a:cubicBezTo>
                    <a:pt x="203" y="384"/>
                    <a:pt x="203" y="383"/>
                    <a:pt x="203" y="383"/>
                  </a:cubicBezTo>
                  <a:cubicBezTo>
                    <a:pt x="203" y="384"/>
                    <a:pt x="203" y="384"/>
                    <a:pt x="204" y="384"/>
                  </a:cubicBezTo>
                  <a:cubicBezTo>
                    <a:pt x="204" y="385"/>
                    <a:pt x="203" y="385"/>
                    <a:pt x="205" y="385"/>
                  </a:cubicBezTo>
                  <a:cubicBezTo>
                    <a:pt x="204" y="382"/>
                    <a:pt x="204" y="379"/>
                    <a:pt x="204" y="375"/>
                  </a:cubicBezTo>
                  <a:cubicBezTo>
                    <a:pt x="203" y="372"/>
                    <a:pt x="203" y="369"/>
                    <a:pt x="203" y="366"/>
                  </a:cubicBezTo>
                  <a:cubicBezTo>
                    <a:pt x="203" y="365"/>
                    <a:pt x="202" y="364"/>
                    <a:pt x="203" y="363"/>
                  </a:cubicBezTo>
                  <a:cubicBezTo>
                    <a:pt x="203" y="363"/>
                    <a:pt x="203" y="364"/>
                    <a:pt x="203" y="364"/>
                  </a:cubicBezTo>
                  <a:cubicBezTo>
                    <a:pt x="202" y="363"/>
                    <a:pt x="202" y="363"/>
                    <a:pt x="202" y="362"/>
                  </a:cubicBezTo>
                  <a:cubicBezTo>
                    <a:pt x="203" y="361"/>
                    <a:pt x="202" y="358"/>
                    <a:pt x="201" y="355"/>
                  </a:cubicBezTo>
                  <a:cubicBezTo>
                    <a:pt x="203" y="350"/>
                    <a:pt x="200" y="346"/>
                    <a:pt x="202" y="342"/>
                  </a:cubicBezTo>
                  <a:cubicBezTo>
                    <a:pt x="202" y="340"/>
                    <a:pt x="202" y="337"/>
                    <a:pt x="203" y="334"/>
                  </a:cubicBezTo>
                  <a:cubicBezTo>
                    <a:pt x="204" y="332"/>
                    <a:pt x="204" y="328"/>
                    <a:pt x="203" y="326"/>
                  </a:cubicBezTo>
                  <a:cubicBezTo>
                    <a:pt x="203" y="326"/>
                    <a:pt x="203" y="325"/>
                    <a:pt x="204" y="326"/>
                  </a:cubicBezTo>
                  <a:cubicBezTo>
                    <a:pt x="204" y="324"/>
                    <a:pt x="203" y="325"/>
                    <a:pt x="203" y="323"/>
                  </a:cubicBezTo>
                  <a:cubicBezTo>
                    <a:pt x="203" y="322"/>
                    <a:pt x="204" y="322"/>
                    <a:pt x="204" y="321"/>
                  </a:cubicBezTo>
                  <a:cubicBezTo>
                    <a:pt x="204" y="320"/>
                    <a:pt x="204" y="319"/>
                    <a:pt x="203" y="319"/>
                  </a:cubicBezTo>
                  <a:cubicBezTo>
                    <a:pt x="204" y="318"/>
                    <a:pt x="205" y="318"/>
                    <a:pt x="205" y="317"/>
                  </a:cubicBezTo>
                  <a:cubicBezTo>
                    <a:pt x="204" y="316"/>
                    <a:pt x="206" y="314"/>
                    <a:pt x="206" y="313"/>
                  </a:cubicBezTo>
                  <a:cubicBezTo>
                    <a:pt x="207" y="307"/>
                    <a:pt x="209" y="300"/>
                    <a:pt x="210" y="292"/>
                  </a:cubicBezTo>
                  <a:cubicBezTo>
                    <a:pt x="209" y="293"/>
                    <a:pt x="209" y="296"/>
                    <a:pt x="208" y="294"/>
                  </a:cubicBezTo>
                  <a:cubicBezTo>
                    <a:pt x="209" y="296"/>
                    <a:pt x="207" y="298"/>
                    <a:pt x="208" y="300"/>
                  </a:cubicBezTo>
                  <a:cubicBezTo>
                    <a:pt x="207" y="301"/>
                    <a:pt x="207" y="304"/>
                    <a:pt x="207" y="306"/>
                  </a:cubicBezTo>
                  <a:cubicBezTo>
                    <a:pt x="206" y="307"/>
                    <a:pt x="206" y="307"/>
                    <a:pt x="206" y="309"/>
                  </a:cubicBezTo>
                  <a:cubicBezTo>
                    <a:pt x="206" y="309"/>
                    <a:pt x="205" y="310"/>
                    <a:pt x="205" y="310"/>
                  </a:cubicBezTo>
                  <a:cubicBezTo>
                    <a:pt x="204" y="308"/>
                    <a:pt x="205" y="307"/>
                    <a:pt x="205" y="305"/>
                  </a:cubicBezTo>
                  <a:cubicBezTo>
                    <a:pt x="206" y="303"/>
                    <a:pt x="206" y="301"/>
                    <a:pt x="206" y="299"/>
                  </a:cubicBezTo>
                  <a:cubicBezTo>
                    <a:pt x="205" y="302"/>
                    <a:pt x="204" y="303"/>
                    <a:pt x="204" y="305"/>
                  </a:cubicBezTo>
                  <a:cubicBezTo>
                    <a:pt x="204" y="307"/>
                    <a:pt x="203" y="309"/>
                    <a:pt x="203" y="312"/>
                  </a:cubicBezTo>
                  <a:cubicBezTo>
                    <a:pt x="202" y="312"/>
                    <a:pt x="202" y="312"/>
                    <a:pt x="201" y="313"/>
                  </a:cubicBezTo>
                  <a:cubicBezTo>
                    <a:pt x="202" y="314"/>
                    <a:pt x="202" y="316"/>
                    <a:pt x="201" y="319"/>
                  </a:cubicBezTo>
                  <a:cubicBezTo>
                    <a:pt x="201" y="322"/>
                    <a:pt x="200" y="324"/>
                    <a:pt x="199" y="325"/>
                  </a:cubicBezTo>
                  <a:cubicBezTo>
                    <a:pt x="199" y="329"/>
                    <a:pt x="200" y="332"/>
                    <a:pt x="198" y="334"/>
                  </a:cubicBezTo>
                  <a:cubicBezTo>
                    <a:pt x="199" y="334"/>
                    <a:pt x="200" y="340"/>
                    <a:pt x="198" y="340"/>
                  </a:cubicBezTo>
                  <a:cubicBezTo>
                    <a:pt x="197" y="340"/>
                    <a:pt x="198" y="339"/>
                    <a:pt x="197" y="339"/>
                  </a:cubicBezTo>
                  <a:cubicBezTo>
                    <a:pt x="197" y="340"/>
                    <a:pt x="198" y="343"/>
                    <a:pt x="197" y="344"/>
                  </a:cubicBezTo>
                  <a:cubicBezTo>
                    <a:pt x="197" y="344"/>
                    <a:pt x="197" y="345"/>
                    <a:pt x="197" y="346"/>
                  </a:cubicBezTo>
                  <a:cubicBezTo>
                    <a:pt x="197" y="346"/>
                    <a:pt x="197" y="347"/>
                    <a:pt x="197" y="349"/>
                  </a:cubicBezTo>
                  <a:cubicBezTo>
                    <a:pt x="197" y="351"/>
                    <a:pt x="197" y="353"/>
                    <a:pt x="198" y="354"/>
                  </a:cubicBezTo>
                  <a:cubicBezTo>
                    <a:pt x="198" y="356"/>
                    <a:pt x="197" y="356"/>
                    <a:pt x="196" y="355"/>
                  </a:cubicBezTo>
                  <a:cubicBezTo>
                    <a:pt x="197" y="357"/>
                    <a:pt x="197" y="358"/>
                    <a:pt x="198" y="361"/>
                  </a:cubicBezTo>
                  <a:cubicBezTo>
                    <a:pt x="197" y="361"/>
                    <a:pt x="197" y="362"/>
                    <a:pt x="196" y="364"/>
                  </a:cubicBezTo>
                  <a:cubicBezTo>
                    <a:pt x="196" y="365"/>
                    <a:pt x="196" y="366"/>
                    <a:pt x="197" y="368"/>
                  </a:cubicBezTo>
                  <a:cubicBezTo>
                    <a:pt x="197" y="371"/>
                    <a:pt x="197" y="373"/>
                    <a:pt x="196" y="375"/>
                  </a:cubicBezTo>
                  <a:cubicBezTo>
                    <a:pt x="196" y="373"/>
                    <a:pt x="196" y="372"/>
                    <a:pt x="195" y="370"/>
                  </a:cubicBezTo>
                  <a:cubicBezTo>
                    <a:pt x="195" y="368"/>
                    <a:pt x="195" y="366"/>
                    <a:pt x="195" y="364"/>
                  </a:cubicBezTo>
                  <a:cubicBezTo>
                    <a:pt x="194" y="359"/>
                    <a:pt x="194" y="355"/>
                    <a:pt x="193" y="351"/>
                  </a:cubicBezTo>
                  <a:cubicBezTo>
                    <a:pt x="193" y="353"/>
                    <a:pt x="193" y="354"/>
                    <a:pt x="193" y="356"/>
                  </a:cubicBezTo>
                  <a:cubicBezTo>
                    <a:pt x="193" y="357"/>
                    <a:pt x="193" y="358"/>
                    <a:pt x="194" y="359"/>
                  </a:cubicBezTo>
                  <a:cubicBezTo>
                    <a:pt x="192" y="359"/>
                    <a:pt x="193" y="363"/>
                    <a:pt x="192" y="363"/>
                  </a:cubicBezTo>
                  <a:cubicBezTo>
                    <a:pt x="192" y="361"/>
                    <a:pt x="192" y="358"/>
                    <a:pt x="191" y="356"/>
                  </a:cubicBezTo>
                  <a:cubicBezTo>
                    <a:pt x="191" y="353"/>
                    <a:pt x="192" y="351"/>
                    <a:pt x="193" y="350"/>
                  </a:cubicBezTo>
                  <a:cubicBezTo>
                    <a:pt x="192" y="350"/>
                    <a:pt x="192" y="352"/>
                    <a:pt x="191" y="352"/>
                  </a:cubicBezTo>
                  <a:cubicBezTo>
                    <a:pt x="191" y="351"/>
                    <a:pt x="191" y="349"/>
                    <a:pt x="192" y="348"/>
                  </a:cubicBezTo>
                  <a:cubicBezTo>
                    <a:pt x="192" y="346"/>
                    <a:pt x="192" y="345"/>
                    <a:pt x="191" y="343"/>
                  </a:cubicBezTo>
                  <a:cubicBezTo>
                    <a:pt x="192" y="343"/>
                    <a:pt x="192" y="343"/>
                    <a:pt x="193" y="342"/>
                  </a:cubicBezTo>
                  <a:cubicBezTo>
                    <a:pt x="193" y="338"/>
                    <a:pt x="193" y="333"/>
                    <a:pt x="194" y="331"/>
                  </a:cubicBezTo>
                  <a:cubicBezTo>
                    <a:pt x="194" y="330"/>
                    <a:pt x="196" y="328"/>
                    <a:pt x="196" y="326"/>
                  </a:cubicBezTo>
                  <a:cubicBezTo>
                    <a:pt x="196" y="325"/>
                    <a:pt x="195" y="324"/>
                    <a:pt x="196" y="323"/>
                  </a:cubicBezTo>
                  <a:cubicBezTo>
                    <a:pt x="196" y="321"/>
                    <a:pt x="198" y="318"/>
                    <a:pt x="197" y="319"/>
                  </a:cubicBezTo>
                  <a:cubicBezTo>
                    <a:pt x="198" y="317"/>
                    <a:pt x="199" y="315"/>
                    <a:pt x="198" y="313"/>
                  </a:cubicBezTo>
                  <a:cubicBezTo>
                    <a:pt x="199" y="313"/>
                    <a:pt x="199" y="309"/>
                    <a:pt x="200" y="309"/>
                  </a:cubicBezTo>
                  <a:cubicBezTo>
                    <a:pt x="200" y="307"/>
                    <a:pt x="199" y="307"/>
                    <a:pt x="200" y="305"/>
                  </a:cubicBezTo>
                  <a:cubicBezTo>
                    <a:pt x="201" y="304"/>
                    <a:pt x="202" y="304"/>
                    <a:pt x="202" y="302"/>
                  </a:cubicBezTo>
                  <a:cubicBezTo>
                    <a:pt x="203" y="298"/>
                    <a:pt x="202" y="295"/>
                    <a:pt x="205" y="290"/>
                  </a:cubicBezTo>
                  <a:cubicBezTo>
                    <a:pt x="205" y="289"/>
                    <a:pt x="204" y="290"/>
                    <a:pt x="205" y="289"/>
                  </a:cubicBezTo>
                  <a:cubicBezTo>
                    <a:pt x="205" y="287"/>
                    <a:pt x="205" y="285"/>
                    <a:pt x="206" y="284"/>
                  </a:cubicBezTo>
                  <a:cubicBezTo>
                    <a:pt x="206" y="282"/>
                    <a:pt x="207" y="281"/>
                    <a:pt x="208" y="280"/>
                  </a:cubicBezTo>
                  <a:cubicBezTo>
                    <a:pt x="207" y="278"/>
                    <a:pt x="209" y="276"/>
                    <a:pt x="210" y="275"/>
                  </a:cubicBezTo>
                  <a:cubicBezTo>
                    <a:pt x="211" y="272"/>
                    <a:pt x="212" y="267"/>
                    <a:pt x="214" y="268"/>
                  </a:cubicBezTo>
                  <a:cubicBezTo>
                    <a:pt x="214" y="267"/>
                    <a:pt x="213" y="267"/>
                    <a:pt x="213" y="265"/>
                  </a:cubicBezTo>
                  <a:cubicBezTo>
                    <a:pt x="214" y="266"/>
                    <a:pt x="215" y="265"/>
                    <a:pt x="215" y="264"/>
                  </a:cubicBezTo>
                  <a:cubicBezTo>
                    <a:pt x="214" y="262"/>
                    <a:pt x="218" y="258"/>
                    <a:pt x="218" y="256"/>
                  </a:cubicBezTo>
                  <a:cubicBezTo>
                    <a:pt x="220" y="255"/>
                    <a:pt x="221" y="253"/>
                    <a:pt x="222" y="250"/>
                  </a:cubicBezTo>
                  <a:cubicBezTo>
                    <a:pt x="222" y="249"/>
                    <a:pt x="223" y="248"/>
                    <a:pt x="223" y="247"/>
                  </a:cubicBezTo>
                  <a:cubicBezTo>
                    <a:pt x="224" y="246"/>
                    <a:pt x="224" y="245"/>
                    <a:pt x="225" y="244"/>
                  </a:cubicBezTo>
                  <a:cubicBezTo>
                    <a:pt x="226" y="244"/>
                    <a:pt x="226" y="245"/>
                    <a:pt x="227" y="244"/>
                  </a:cubicBezTo>
                  <a:cubicBezTo>
                    <a:pt x="226" y="243"/>
                    <a:pt x="225" y="244"/>
                    <a:pt x="226" y="243"/>
                  </a:cubicBezTo>
                  <a:cubicBezTo>
                    <a:pt x="227" y="241"/>
                    <a:pt x="228" y="240"/>
                    <a:pt x="229" y="239"/>
                  </a:cubicBezTo>
                  <a:cubicBezTo>
                    <a:pt x="228" y="239"/>
                    <a:pt x="227" y="240"/>
                    <a:pt x="228" y="238"/>
                  </a:cubicBezTo>
                  <a:cubicBezTo>
                    <a:pt x="229" y="237"/>
                    <a:pt x="233" y="234"/>
                    <a:pt x="232" y="233"/>
                  </a:cubicBezTo>
                  <a:cubicBezTo>
                    <a:pt x="233" y="231"/>
                    <a:pt x="234" y="230"/>
                    <a:pt x="235" y="229"/>
                  </a:cubicBezTo>
                  <a:cubicBezTo>
                    <a:pt x="236" y="228"/>
                    <a:pt x="237" y="227"/>
                    <a:pt x="237" y="226"/>
                  </a:cubicBezTo>
                  <a:cubicBezTo>
                    <a:pt x="239" y="224"/>
                    <a:pt x="240" y="222"/>
                    <a:pt x="242" y="220"/>
                  </a:cubicBezTo>
                  <a:cubicBezTo>
                    <a:pt x="243" y="220"/>
                    <a:pt x="246" y="216"/>
                    <a:pt x="247" y="214"/>
                  </a:cubicBezTo>
                  <a:cubicBezTo>
                    <a:pt x="249" y="214"/>
                    <a:pt x="250" y="214"/>
                    <a:pt x="251" y="213"/>
                  </a:cubicBezTo>
                  <a:cubicBezTo>
                    <a:pt x="252" y="212"/>
                    <a:pt x="254" y="209"/>
                    <a:pt x="256" y="208"/>
                  </a:cubicBezTo>
                  <a:cubicBezTo>
                    <a:pt x="260" y="205"/>
                    <a:pt x="260" y="203"/>
                    <a:pt x="265" y="200"/>
                  </a:cubicBezTo>
                  <a:cubicBezTo>
                    <a:pt x="265" y="200"/>
                    <a:pt x="263" y="201"/>
                    <a:pt x="264" y="201"/>
                  </a:cubicBezTo>
                  <a:cubicBezTo>
                    <a:pt x="265" y="200"/>
                    <a:pt x="265" y="199"/>
                    <a:pt x="266" y="198"/>
                  </a:cubicBezTo>
                  <a:cubicBezTo>
                    <a:pt x="267" y="198"/>
                    <a:pt x="270" y="194"/>
                    <a:pt x="270" y="196"/>
                  </a:cubicBezTo>
                  <a:cubicBezTo>
                    <a:pt x="272" y="195"/>
                    <a:pt x="271" y="194"/>
                    <a:pt x="273" y="192"/>
                  </a:cubicBezTo>
                  <a:cubicBezTo>
                    <a:pt x="274" y="192"/>
                    <a:pt x="274" y="192"/>
                    <a:pt x="276" y="191"/>
                  </a:cubicBezTo>
                  <a:cubicBezTo>
                    <a:pt x="275" y="191"/>
                    <a:pt x="276" y="190"/>
                    <a:pt x="277" y="189"/>
                  </a:cubicBezTo>
                  <a:cubicBezTo>
                    <a:pt x="278" y="189"/>
                    <a:pt x="278" y="189"/>
                    <a:pt x="278" y="189"/>
                  </a:cubicBezTo>
                  <a:cubicBezTo>
                    <a:pt x="280" y="187"/>
                    <a:pt x="282" y="186"/>
                    <a:pt x="283" y="185"/>
                  </a:cubicBezTo>
                  <a:cubicBezTo>
                    <a:pt x="285" y="184"/>
                    <a:pt x="287" y="184"/>
                    <a:pt x="289" y="182"/>
                  </a:cubicBezTo>
                  <a:cubicBezTo>
                    <a:pt x="289" y="182"/>
                    <a:pt x="288" y="181"/>
                    <a:pt x="290" y="181"/>
                  </a:cubicBezTo>
                  <a:cubicBezTo>
                    <a:pt x="290" y="182"/>
                    <a:pt x="294" y="180"/>
                    <a:pt x="296" y="179"/>
                  </a:cubicBezTo>
                  <a:cubicBezTo>
                    <a:pt x="295" y="178"/>
                    <a:pt x="293" y="180"/>
                    <a:pt x="293" y="179"/>
                  </a:cubicBezTo>
                  <a:cubicBezTo>
                    <a:pt x="295" y="178"/>
                    <a:pt x="295" y="179"/>
                    <a:pt x="295" y="177"/>
                  </a:cubicBezTo>
                  <a:cubicBezTo>
                    <a:pt x="296" y="177"/>
                    <a:pt x="296" y="178"/>
                    <a:pt x="297" y="178"/>
                  </a:cubicBezTo>
                  <a:cubicBezTo>
                    <a:pt x="297" y="177"/>
                    <a:pt x="296" y="176"/>
                    <a:pt x="298" y="176"/>
                  </a:cubicBezTo>
                  <a:cubicBezTo>
                    <a:pt x="298" y="177"/>
                    <a:pt x="299" y="176"/>
                    <a:pt x="299" y="177"/>
                  </a:cubicBezTo>
                  <a:cubicBezTo>
                    <a:pt x="302" y="174"/>
                    <a:pt x="306" y="172"/>
                    <a:pt x="310" y="170"/>
                  </a:cubicBezTo>
                  <a:cubicBezTo>
                    <a:pt x="314" y="168"/>
                    <a:pt x="319" y="166"/>
                    <a:pt x="323" y="163"/>
                  </a:cubicBezTo>
                  <a:cubicBezTo>
                    <a:pt x="328" y="162"/>
                    <a:pt x="335" y="161"/>
                    <a:pt x="338" y="158"/>
                  </a:cubicBezTo>
                  <a:cubicBezTo>
                    <a:pt x="341" y="157"/>
                    <a:pt x="343" y="156"/>
                    <a:pt x="345" y="156"/>
                  </a:cubicBezTo>
                  <a:cubicBezTo>
                    <a:pt x="348" y="155"/>
                    <a:pt x="350" y="154"/>
                    <a:pt x="353" y="153"/>
                  </a:cubicBezTo>
                  <a:cubicBezTo>
                    <a:pt x="354" y="153"/>
                    <a:pt x="355" y="154"/>
                    <a:pt x="357" y="153"/>
                  </a:cubicBezTo>
                  <a:cubicBezTo>
                    <a:pt x="356" y="153"/>
                    <a:pt x="356" y="152"/>
                    <a:pt x="357" y="152"/>
                  </a:cubicBezTo>
                  <a:cubicBezTo>
                    <a:pt x="358" y="152"/>
                    <a:pt x="359" y="152"/>
                    <a:pt x="360" y="153"/>
                  </a:cubicBezTo>
                  <a:cubicBezTo>
                    <a:pt x="360" y="152"/>
                    <a:pt x="361" y="152"/>
                    <a:pt x="361" y="152"/>
                  </a:cubicBezTo>
                  <a:cubicBezTo>
                    <a:pt x="364" y="153"/>
                    <a:pt x="366" y="149"/>
                    <a:pt x="370" y="150"/>
                  </a:cubicBezTo>
                  <a:cubicBezTo>
                    <a:pt x="371" y="150"/>
                    <a:pt x="373" y="149"/>
                    <a:pt x="374" y="149"/>
                  </a:cubicBezTo>
                  <a:cubicBezTo>
                    <a:pt x="376" y="148"/>
                    <a:pt x="378" y="148"/>
                    <a:pt x="380" y="148"/>
                  </a:cubicBezTo>
                  <a:cubicBezTo>
                    <a:pt x="382" y="148"/>
                    <a:pt x="384" y="147"/>
                    <a:pt x="386" y="147"/>
                  </a:cubicBezTo>
                  <a:cubicBezTo>
                    <a:pt x="387" y="147"/>
                    <a:pt x="389" y="146"/>
                    <a:pt x="390" y="145"/>
                  </a:cubicBezTo>
                  <a:cubicBezTo>
                    <a:pt x="388" y="145"/>
                    <a:pt x="388" y="147"/>
                    <a:pt x="386" y="146"/>
                  </a:cubicBezTo>
                  <a:cubicBezTo>
                    <a:pt x="387" y="145"/>
                    <a:pt x="389" y="144"/>
                    <a:pt x="392" y="144"/>
                  </a:cubicBezTo>
                  <a:cubicBezTo>
                    <a:pt x="393" y="144"/>
                    <a:pt x="394" y="144"/>
                    <a:pt x="395" y="144"/>
                  </a:cubicBezTo>
                  <a:cubicBezTo>
                    <a:pt x="397" y="143"/>
                    <a:pt x="398" y="143"/>
                    <a:pt x="400" y="143"/>
                  </a:cubicBezTo>
                  <a:cubicBezTo>
                    <a:pt x="399" y="142"/>
                    <a:pt x="399" y="142"/>
                    <a:pt x="399" y="142"/>
                  </a:cubicBezTo>
                  <a:cubicBezTo>
                    <a:pt x="401" y="141"/>
                    <a:pt x="406" y="141"/>
                    <a:pt x="407" y="142"/>
                  </a:cubicBezTo>
                  <a:cubicBezTo>
                    <a:pt x="409" y="141"/>
                    <a:pt x="411" y="141"/>
                    <a:pt x="414" y="142"/>
                  </a:cubicBezTo>
                  <a:cubicBezTo>
                    <a:pt x="415" y="142"/>
                    <a:pt x="417" y="142"/>
                    <a:pt x="418" y="142"/>
                  </a:cubicBezTo>
                  <a:cubicBezTo>
                    <a:pt x="420" y="142"/>
                    <a:pt x="421" y="142"/>
                    <a:pt x="422" y="142"/>
                  </a:cubicBezTo>
                  <a:cubicBezTo>
                    <a:pt x="422" y="143"/>
                    <a:pt x="423" y="143"/>
                    <a:pt x="424" y="142"/>
                  </a:cubicBezTo>
                  <a:cubicBezTo>
                    <a:pt x="424" y="143"/>
                    <a:pt x="424" y="144"/>
                    <a:pt x="425" y="144"/>
                  </a:cubicBezTo>
                  <a:cubicBezTo>
                    <a:pt x="425" y="143"/>
                    <a:pt x="427" y="144"/>
                    <a:pt x="429" y="144"/>
                  </a:cubicBezTo>
                  <a:cubicBezTo>
                    <a:pt x="431" y="144"/>
                    <a:pt x="432" y="145"/>
                    <a:pt x="433" y="144"/>
                  </a:cubicBezTo>
                  <a:cubicBezTo>
                    <a:pt x="434" y="145"/>
                    <a:pt x="436" y="145"/>
                    <a:pt x="438" y="145"/>
                  </a:cubicBezTo>
                  <a:cubicBezTo>
                    <a:pt x="439" y="146"/>
                    <a:pt x="441" y="146"/>
                    <a:pt x="442" y="146"/>
                  </a:cubicBezTo>
                  <a:cubicBezTo>
                    <a:pt x="443" y="145"/>
                    <a:pt x="448" y="146"/>
                    <a:pt x="450" y="147"/>
                  </a:cubicBezTo>
                  <a:cubicBezTo>
                    <a:pt x="450" y="146"/>
                    <a:pt x="450" y="146"/>
                    <a:pt x="450" y="145"/>
                  </a:cubicBezTo>
                  <a:cubicBezTo>
                    <a:pt x="451" y="146"/>
                    <a:pt x="451" y="145"/>
                    <a:pt x="452" y="145"/>
                  </a:cubicBezTo>
                  <a:cubicBezTo>
                    <a:pt x="455" y="145"/>
                    <a:pt x="455" y="146"/>
                    <a:pt x="457" y="146"/>
                  </a:cubicBezTo>
                  <a:cubicBezTo>
                    <a:pt x="456" y="146"/>
                    <a:pt x="456" y="148"/>
                    <a:pt x="457" y="147"/>
                  </a:cubicBezTo>
                  <a:cubicBezTo>
                    <a:pt x="457" y="145"/>
                    <a:pt x="462" y="146"/>
                    <a:pt x="464" y="147"/>
                  </a:cubicBezTo>
                  <a:cubicBezTo>
                    <a:pt x="464" y="146"/>
                    <a:pt x="466" y="148"/>
                    <a:pt x="467" y="147"/>
                  </a:cubicBezTo>
                  <a:cubicBezTo>
                    <a:pt x="467" y="146"/>
                    <a:pt x="466" y="146"/>
                    <a:pt x="465" y="145"/>
                  </a:cubicBezTo>
                  <a:cubicBezTo>
                    <a:pt x="465" y="145"/>
                    <a:pt x="465" y="146"/>
                    <a:pt x="464" y="146"/>
                  </a:cubicBezTo>
                  <a:cubicBezTo>
                    <a:pt x="462" y="145"/>
                    <a:pt x="461" y="143"/>
                    <a:pt x="459" y="142"/>
                  </a:cubicBezTo>
                  <a:cubicBezTo>
                    <a:pt x="461" y="143"/>
                    <a:pt x="462" y="143"/>
                    <a:pt x="462" y="143"/>
                  </a:cubicBezTo>
                  <a:cubicBezTo>
                    <a:pt x="458" y="142"/>
                    <a:pt x="457" y="142"/>
                    <a:pt x="452" y="141"/>
                  </a:cubicBezTo>
                  <a:cubicBezTo>
                    <a:pt x="452" y="140"/>
                    <a:pt x="451" y="140"/>
                    <a:pt x="451" y="139"/>
                  </a:cubicBezTo>
                  <a:cubicBezTo>
                    <a:pt x="449" y="139"/>
                    <a:pt x="448" y="139"/>
                    <a:pt x="446" y="139"/>
                  </a:cubicBezTo>
                  <a:cubicBezTo>
                    <a:pt x="446" y="139"/>
                    <a:pt x="444" y="138"/>
                    <a:pt x="442" y="138"/>
                  </a:cubicBezTo>
                  <a:cubicBezTo>
                    <a:pt x="440" y="137"/>
                    <a:pt x="438" y="137"/>
                    <a:pt x="436" y="136"/>
                  </a:cubicBezTo>
                  <a:cubicBezTo>
                    <a:pt x="434" y="136"/>
                    <a:pt x="431" y="137"/>
                    <a:pt x="430" y="135"/>
                  </a:cubicBezTo>
                  <a:cubicBezTo>
                    <a:pt x="429" y="135"/>
                    <a:pt x="429" y="136"/>
                    <a:pt x="428" y="136"/>
                  </a:cubicBezTo>
                  <a:cubicBezTo>
                    <a:pt x="427" y="136"/>
                    <a:pt x="428" y="134"/>
                    <a:pt x="426" y="134"/>
                  </a:cubicBezTo>
                  <a:cubicBezTo>
                    <a:pt x="426" y="135"/>
                    <a:pt x="425" y="134"/>
                    <a:pt x="424" y="135"/>
                  </a:cubicBezTo>
                  <a:cubicBezTo>
                    <a:pt x="423" y="134"/>
                    <a:pt x="420" y="134"/>
                    <a:pt x="419" y="133"/>
                  </a:cubicBezTo>
                  <a:cubicBezTo>
                    <a:pt x="421" y="132"/>
                    <a:pt x="425" y="132"/>
                    <a:pt x="423" y="131"/>
                  </a:cubicBezTo>
                  <a:cubicBezTo>
                    <a:pt x="420" y="134"/>
                    <a:pt x="412" y="133"/>
                    <a:pt x="410" y="130"/>
                  </a:cubicBezTo>
                  <a:cubicBezTo>
                    <a:pt x="408" y="130"/>
                    <a:pt x="411" y="131"/>
                    <a:pt x="410" y="131"/>
                  </a:cubicBezTo>
                  <a:cubicBezTo>
                    <a:pt x="408" y="130"/>
                    <a:pt x="407" y="130"/>
                    <a:pt x="407" y="128"/>
                  </a:cubicBezTo>
                  <a:cubicBezTo>
                    <a:pt x="407" y="128"/>
                    <a:pt x="408" y="128"/>
                    <a:pt x="409" y="128"/>
                  </a:cubicBezTo>
                  <a:cubicBezTo>
                    <a:pt x="409" y="127"/>
                    <a:pt x="408" y="126"/>
                    <a:pt x="407" y="126"/>
                  </a:cubicBezTo>
                  <a:cubicBezTo>
                    <a:pt x="406" y="126"/>
                    <a:pt x="404" y="126"/>
                    <a:pt x="402" y="126"/>
                  </a:cubicBezTo>
                  <a:cubicBezTo>
                    <a:pt x="403" y="124"/>
                    <a:pt x="405" y="124"/>
                    <a:pt x="407" y="124"/>
                  </a:cubicBezTo>
                  <a:cubicBezTo>
                    <a:pt x="409" y="124"/>
                    <a:pt x="411" y="125"/>
                    <a:pt x="414" y="125"/>
                  </a:cubicBezTo>
                  <a:cubicBezTo>
                    <a:pt x="414" y="124"/>
                    <a:pt x="413" y="124"/>
                    <a:pt x="412" y="123"/>
                  </a:cubicBezTo>
                  <a:cubicBezTo>
                    <a:pt x="414" y="123"/>
                    <a:pt x="417" y="123"/>
                    <a:pt x="419" y="124"/>
                  </a:cubicBezTo>
                  <a:cubicBezTo>
                    <a:pt x="421" y="124"/>
                    <a:pt x="423" y="124"/>
                    <a:pt x="425" y="123"/>
                  </a:cubicBezTo>
                  <a:cubicBezTo>
                    <a:pt x="424" y="123"/>
                    <a:pt x="422" y="123"/>
                    <a:pt x="420" y="122"/>
                  </a:cubicBezTo>
                  <a:cubicBezTo>
                    <a:pt x="425" y="123"/>
                    <a:pt x="429" y="123"/>
                    <a:pt x="432" y="123"/>
                  </a:cubicBezTo>
                  <a:cubicBezTo>
                    <a:pt x="436" y="124"/>
                    <a:pt x="440" y="125"/>
                    <a:pt x="445" y="125"/>
                  </a:cubicBezTo>
                  <a:cubicBezTo>
                    <a:pt x="444" y="126"/>
                    <a:pt x="444" y="126"/>
                    <a:pt x="443" y="126"/>
                  </a:cubicBezTo>
                  <a:cubicBezTo>
                    <a:pt x="446" y="126"/>
                    <a:pt x="447" y="125"/>
                    <a:pt x="449" y="126"/>
                  </a:cubicBezTo>
                  <a:cubicBezTo>
                    <a:pt x="449" y="126"/>
                    <a:pt x="449" y="126"/>
                    <a:pt x="450" y="127"/>
                  </a:cubicBezTo>
                  <a:cubicBezTo>
                    <a:pt x="450" y="126"/>
                    <a:pt x="451" y="127"/>
                    <a:pt x="451" y="127"/>
                  </a:cubicBezTo>
                  <a:cubicBezTo>
                    <a:pt x="452" y="126"/>
                    <a:pt x="449" y="126"/>
                    <a:pt x="450" y="125"/>
                  </a:cubicBezTo>
                  <a:cubicBezTo>
                    <a:pt x="451" y="125"/>
                    <a:pt x="453" y="125"/>
                    <a:pt x="455" y="126"/>
                  </a:cubicBezTo>
                  <a:cubicBezTo>
                    <a:pt x="457" y="126"/>
                    <a:pt x="459" y="127"/>
                    <a:pt x="462" y="127"/>
                  </a:cubicBezTo>
                  <a:cubicBezTo>
                    <a:pt x="463" y="128"/>
                    <a:pt x="465" y="128"/>
                    <a:pt x="467" y="129"/>
                  </a:cubicBezTo>
                  <a:cubicBezTo>
                    <a:pt x="467" y="128"/>
                    <a:pt x="466" y="127"/>
                    <a:pt x="469" y="127"/>
                  </a:cubicBezTo>
                  <a:cubicBezTo>
                    <a:pt x="469" y="129"/>
                    <a:pt x="472" y="131"/>
                    <a:pt x="468" y="131"/>
                  </a:cubicBezTo>
                  <a:cubicBezTo>
                    <a:pt x="469" y="131"/>
                    <a:pt x="468" y="132"/>
                    <a:pt x="469" y="132"/>
                  </a:cubicBezTo>
                  <a:cubicBezTo>
                    <a:pt x="469" y="130"/>
                    <a:pt x="472" y="132"/>
                    <a:pt x="475" y="133"/>
                  </a:cubicBezTo>
                  <a:cubicBezTo>
                    <a:pt x="475" y="131"/>
                    <a:pt x="479" y="132"/>
                    <a:pt x="479" y="133"/>
                  </a:cubicBezTo>
                  <a:cubicBezTo>
                    <a:pt x="480" y="132"/>
                    <a:pt x="480" y="132"/>
                    <a:pt x="482" y="133"/>
                  </a:cubicBezTo>
                  <a:cubicBezTo>
                    <a:pt x="484" y="135"/>
                    <a:pt x="481" y="134"/>
                    <a:pt x="480" y="135"/>
                  </a:cubicBezTo>
                  <a:cubicBezTo>
                    <a:pt x="482" y="135"/>
                    <a:pt x="484" y="136"/>
                    <a:pt x="485" y="136"/>
                  </a:cubicBezTo>
                  <a:cubicBezTo>
                    <a:pt x="482" y="134"/>
                    <a:pt x="488" y="136"/>
                    <a:pt x="485" y="134"/>
                  </a:cubicBezTo>
                  <a:cubicBezTo>
                    <a:pt x="484" y="134"/>
                    <a:pt x="485" y="135"/>
                    <a:pt x="483" y="134"/>
                  </a:cubicBezTo>
                  <a:cubicBezTo>
                    <a:pt x="483" y="133"/>
                    <a:pt x="484" y="133"/>
                    <a:pt x="486" y="133"/>
                  </a:cubicBezTo>
                  <a:cubicBezTo>
                    <a:pt x="487" y="134"/>
                    <a:pt x="487" y="136"/>
                    <a:pt x="487" y="137"/>
                  </a:cubicBezTo>
                  <a:cubicBezTo>
                    <a:pt x="489" y="137"/>
                    <a:pt x="491" y="138"/>
                    <a:pt x="493" y="138"/>
                  </a:cubicBezTo>
                  <a:cubicBezTo>
                    <a:pt x="490" y="138"/>
                    <a:pt x="486" y="135"/>
                    <a:pt x="488" y="134"/>
                  </a:cubicBezTo>
                  <a:cubicBezTo>
                    <a:pt x="491" y="135"/>
                    <a:pt x="489" y="136"/>
                    <a:pt x="490" y="136"/>
                  </a:cubicBezTo>
                  <a:cubicBezTo>
                    <a:pt x="491" y="136"/>
                    <a:pt x="495" y="137"/>
                    <a:pt x="493" y="138"/>
                  </a:cubicBezTo>
                  <a:cubicBezTo>
                    <a:pt x="495" y="139"/>
                    <a:pt x="495" y="138"/>
                    <a:pt x="495" y="137"/>
                  </a:cubicBezTo>
                  <a:cubicBezTo>
                    <a:pt x="497" y="137"/>
                    <a:pt x="497" y="138"/>
                    <a:pt x="495" y="139"/>
                  </a:cubicBezTo>
                  <a:cubicBezTo>
                    <a:pt x="497" y="139"/>
                    <a:pt x="496" y="139"/>
                    <a:pt x="497" y="140"/>
                  </a:cubicBezTo>
                  <a:cubicBezTo>
                    <a:pt x="499" y="140"/>
                    <a:pt x="497" y="138"/>
                    <a:pt x="498" y="138"/>
                  </a:cubicBezTo>
                  <a:cubicBezTo>
                    <a:pt x="499" y="138"/>
                    <a:pt x="499" y="139"/>
                    <a:pt x="499" y="139"/>
                  </a:cubicBezTo>
                  <a:cubicBezTo>
                    <a:pt x="501" y="140"/>
                    <a:pt x="502" y="139"/>
                    <a:pt x="505" y="141"/>
                  </a:cubicBezTo>
                  <a:cubicBezTo>
                    <a:pt x="505" y="143"/>
                    <a:pt x="508" y="142"/>
                    <a:pt x="509" y="145"/>
                  </a:cubicBezTo>
                  <a:cubicBezTo>
                    <a:pt x="509" y="144"/>
                    <a:pt x="509" y="143"/>
                    <a:pt x="510" y="144"/>
                  </a:cubicBezTo>
                  <a:cubicBezTo>
                    <a:pt x="511" y="144"/>
                    <a:pt x="510" y="145"/>
                    <a:pt x="511" y="145"/>
                  </a:cubicBezTo>
                  <a:cubicBezTo>
                    <a:pt x="511" y="145"/>
                    <a:pt x="512" y="144"/>
                    <a:pt x="513" y="144"/>
                  </a:cubicBezTo>
                  <a:cubicBezTo>
                    <a:pt x="513" y="145"/>
                    <a:pt x="513" y="145"/>
                    <a:pt x="513" y="145"/>
                  </a:cubicBezTo>
                  <a:cubicBezTo>
                    <a:pt x="513" y="145"/>
                    <a:pt x="512" y="145"/>
                    <a:pt x="512" y="145"/>
                  </a:cubicBezTo>
                  <a:cubicBezTo>
                    <a:pt x="518" y="148"/>
                    <a:pt x="520" y="148"/>
                    <a:pt x="523" y="152"/>
                  </a:cubicBezTo>
                  <a:cubicBezTo>
                    <a:pt x="524" y="152"/>
                    <a:pt x="527" y="154"/>
                    <a:pt x="528" y="155"/>
                  </a:cubicBezTo>
                  <a:cubicBezTo>
                    <a:pt x="528" y="154"/>
                    <a:pt x="529" y="154"/>
                    <a:pt x="530" y="154"/>
                  </a:cubicBezTo>
                  <a:cubicBezTo>
                    <a:pt x="527" y="153"/>
                    <a:pt x="529" y="152"/>
                    <a:pt x="529" y="152"/>
                  </a:cubicBezTo>
                  <a:cubicBezTo>
                    <a:pt x="528" y="151"/>
                    <a:pt x="527" y="151"/>
                    <a:pt x="525" y="149"/>
                  </a:cubicBezTo>
                  <a:cubicBezTo>
                    <a:pt x="525" y="150"/>
                    <a:pt x="523" y="149"/>
                    <a:pt x="522" y="149"/>
                  </a:cubicBezTo>
                  <a:cubicBezTo>
                    <a:pt x="522" y="148"/>
                    <a:pt x="521" y="147"/>
                    <a:pt x="520" y="146"/>
                  </a:cubicBezTo>
                  <a:cubicBezTo>
                    <a:pt x="520" y="147"/>
                    <a:pt x="516" y="145"/>
                    <a:pt x="516" y="145"/>
                  </a:cubicBezTo>
                  <a:cubicBezTo>
                    <a:pt x="517" y="144"/>
                    <a:pt x="520" y="147"/>
                    <a:pt x="520" y="145"/>
                  </a:cubicBezTo>
                  <a:cubicBezTo>
                    <a:pt x="517" y="145"/>
                    <a:pt x="518" y="144"/>
                    <a:pt x="520" y="144"/>
                  </a:cubicBezTo>
                  <a:cubicBezTo>
                    <a:pt x="513" y="141"/>
                    <a:pt x="513" y="141"/>
                    <a:pt x="508" y="139"/>
                  </a:cubicBezTo>
                  <a:cubicBezTo>
                    <a:pt x="508" y="138"/>
                    <a:pt x="509" y="138"/>
                    <a:pt x="509" y="137"/>
                  </a:cubicBezTo>
                  <a:cubicBezTo>
                    <a:pt x="507" y="138"/>
                    <a:pt x="504" y="135"/>
                    <a:pt x="502" y="134"/>
                  </a:cubicBezTo>
                  <a:cubicBezTo>
                    <a:pt x="503" y="134"/>
                    <a:pt x="504" y="135"/>
                    <a:pt x="504" y="134"/>
                  </a:cubicBezTo>
                  <a:cubicBezTo>
                    <a:pt x="504" y="133"/>
                    <a:pt x="503" y="134"/>
                    <a:pt x="502" y="133"/>
                  </a:cubicBezTo>
                  <a:cubicBezTo>
                    <a:pt x="503" y="133"/>
                    <a:pt x="502" y="132"/>
                    <a:pt x="502" y="132"/>
                  </a:cubicBezTo>
                  <a:cubicBezTo>
                    <a:pt x="501" y="132"/>
                    <a:pt x="501" y="133"/>
                    <a:pt x="500" y="133"/>
                  </a:cubicBezTo>
                  <a:cubicBezTo>
                    <a:pt x="498" y="132"/>
                    <a:pt x="495" y="131"/>
                    <a:pt x="493" y="129"/>
                  </a:cubicBezTo>
                  <a:cubicBezTo>
                    <a:pt x="490" y="128"/>
                    <a:pt x="488" y="126"/>
                    <a:pt x="488" y="124"/>
                  </a:cubicBezTo>
                  <a:cubicBezTo>
                    <a:pt x="490" y="126"/>
                    <a:pt x="492" y="125"/>
                    <a:pt x="495" y="127"/>
                  </a:cubicBezTo>
                  <a:cubicBezTo>
                    <a:pt x="495" y="127"/>
                    <a:pt x="496" y="127"/>
                    <a:pt x="496" y="126"/>
                  </a:cubicBezTo>
                  <a:cubicBezTo>
                    <a:pt x="492" y="124"/>
                    <a:pt x="490" y="124"/>
                    <a:pt x="486" y="122"/>
                  </a:cubicBezTo>
                  <a:cubicBezTo>
                    <a:pt x="487" y="122"/>
                    <a:pt x="487" y="121"/>
                    <a:pt x="486" y="121"/>
                  </a:cubicBezTo>
                  <a:cubicBezTo>
                    <a:pt x="486" y="121"/>
                    <a:pt x="486" y="121"/>
                    <a:pt x="485" y="121"/>
                  </a:cubicBezTo>
                  <a:cubicBezTo>
                    <a:pt x="485" y="121"/>
                    <a:pt x="485" y="120"/>
                    <a:pt x="484" y="120"/>
                  </a:cubicBezTo>
                  <a:cubicBezTo>
                    <a:pt x="485" y="121"/>
                    <a:pt x="482" y="120"/>
                    <a:pt x="481" y="119"/>
                  </a:cubicBezTo>
                  <a:cubicBezTo>
                    <a:pt x="485" y="120"/>
                    <a:pt x="482" y="118"/>
                    <a:pt x="485" y="118"/>
                  </a:cubicBezTo>
                  <a:cubicBezTo>
                    <a:pt x="487" y="119"/>
                    <a:pt x="486" y="120"/>
                    <a:pt x="487" y="120"/>
                  </a:cubicBezTo>
                  <a:cubicBezTo>
                    <a:pt x="487" y="119"/>
                    <a:pt x="488" y="119"/>
                    <a:pt x="486" y="118"/>
                  </a:cubicBezTo>
                  <a:cubicBezTo>
                    <a:pt x="487" y="119"/>
                    <a:pt x="490" y="118"/>
                    <a:pt x="490" y="119"/>
                  </a:cubicBezTo>
                  <a:cubicBezTo>
                    <a:pt x="489" y="120"/>
                    <a:pt x="490" y="121"/>
                    <a:pt x="491" y="122"/>
                  </a:cubicBezTo>
                  <a:cubicBezTo>
                    <a:pt x="490" y="120"/>
                    <a:pt x="491" y="120"/>
                    <a:pt x="492" y="119"/>
                  </a:cubicBezTo>
                  <a:cubicBezTo>
                    <a:pt x="494" y="120"/>
                    <a:pt x="498" y="121"/>
                    <a:pt x="498" y="122"/>
                  </a:cubicBezTo>
                  <a:cubicBezTo>
                    <a:pt x="497" y="122"/>
                    <a:pt x="497" y="122"/>
                    <a:pt x="496" y="123"/>
                  </a:cubicBezTo>
                  <a:cubicBezTo>
                    <a:pt x="498" y="124"/>
                    <a:pt x="497" y="122"/>
                    <a:pt x="498" y="123"/>
                  </a:cubicBezTo>
                  <a:cubicBezTo>
                    <a:pt x="499" y="123"/>
                    <a:pt x="500" y="124"/>
                    <a:pt x="501" y="123"/>
                  </a:cubicBezTo>
                  <a:cubicBezTo>
                    <a:pt x="500" y="122"/>
                    <a:pt x="498" y="123"/>
                    <a:pt x="498" y="122"/>
                  </a:cubicBezTo>
                  <a:cubicBezTo>
                    <a:pt x="500" y="123"/>
                    <a:pt x="500" y="122"/>
                    <a:pt x="502" y="123"/>
                  </a:cubicBezTo>
                  <a:cubicBezTo>
                    <a:pt x="502" y="124"/>
                    <a:pt x="503" y="124"/>
                    <a:pt x="503" y="125"/>
                  </a:cubicBezTo>
                  <a:cubicBezTo>
                    <a:pt x="501" y="124"/>
                    <a:pt x="502" y="126"/>
                    <a:pt x="502" y="126"/>
                  </a:cubicBezTo>
                  <a:cubicBezTo>
                    <a:pt x="502" y="125"/>
                    <a:pt x="506" y="127"/>
                    <a:pt x="504" y="126"/>
                  </a:cubicBezTo>
                  <a:cubicBezTo>
                    <a:pt x="503" y="126"/>
                    <a:pt x="503" y="126"/>
                    <a:pt x="502" y="125"/>
                  </a:cubicBezTo>
                  <a:cubicBezTo>
                    <a:pt x="503" y="126"/>
                    <a:pt x="503" y="125"/>
                    <a:pt x="504" y="125"/>
                  </a:cubicBezTo>
                  <a:cubicBezTo>
                    <a:pt x="505" y="125"/>
                    <a:pt x="506" y="126"/>
                    <a:pt x="506" y="127"/>
                  </a:cubicBezTo>
                  <a:cubicBezTo>
                    <a:pt x="506" y="127"/>
                    <a:pt x="505" y="126"/>
                    <a:pt x="505" y="127"/>
                  </a:cubicBezTo>
                  <a:cubicBezTo>
                    <a:pt x="505" y="127"/>
                    <a:pt x="506" y="127"/>
                    <a:pt x="508" y="127"/>
                  </a:cubicBezTo>
                  <a:cubicBezTo>
                    <a:pt x="509" y="128"/>
                    <a:pt x="510" y="128"/>
                    <a:pt x="510" y="129"/>
                  </a:cubicBezTo>
                  <a:cubicBezTo>
                    <a:pt x="509" y="129"/>
                    <a:pt x="507" y="128"/>
                    <a:pt x="507" y="128"/>
                  </a:cubicBezTo>
                  <a:cubicBezTo>
                    <a:pt x="509" y="130"/>
                    <a:pt x="511" y="130"/>
                    <a:pt x="513" y="132"/>
                  </a:cubicBezTo>
                  <a:cubicBezTo>
                    <a:pt x="513" y="131"/>
                    <a:pt x="513" y="131"/>
                    <a:pt x="514" y="131"/>
                  </a:cubicBezTo>
                  <a:cubicBezTo>
                    <a:pt x="514" y="132"/>
                    <a:pt x="516" y="133"/>
                    <a:pt x="517" y="133"/>
                  </a:cubicBezTo>
                  <a:cubicBezTo>
                    <a:pt x="518" y="134"/>
                    <a:pt x="517" y="134"/>
                    <a:pt x="517" y="135"/>
                  </a:cubicBezTo>
                  <a:cubicBezTo>
                    <a:pt x="518" y="134"/>
                    <a:pt x="521" y="136"/>
                    <a:pt x="521" y="135"/>
                  </a:cubicBezTo>
                  <a:cubicBezTo>
                    <a:pt x="520" y="135"/>
                    <a:pt x="520" y="135"/>
                    <a:pt x="520" y="134"/>
                  </a:cubicBezTo>
                  <a:cubicBezTo>
                    <a:pt x="521" y="134"/>
                    <a:pt x="521" y="135"/>
                    <a:pt x="523" y="136"/>
                  </a:cubicBezTo>
                  <a:cubicBezTo>
                    <a:pt x="524" y="135"/>
                    <a:pt x="521" y="134"/>
                    <a:pt x="521" y="134"/>
                  </a:cubicBezTo>
                  <a:cubicBezTo>
                    <a:pt x="524" y="135"/>
                    <a:pt x="522" y="133"/>
                    <a:pt x="522" y="133"/>
                  </a:cubicBezTo>
                  <a:cubicBezTo>
                    <a:pt x="523" y="133"/>
                    <a:pt x="525" y="135"/>
                    <a:pt x="525" y="136"/>
                  </a:cubicBezTo>
                  <a:cubicBezTo>
                    <a:pt x="524" y="134"/>
                    <a:pt x="527" y="135"/>
                    <a:pt x="525" y="133"/>
                  </a:cubicBezTo>
                  <a:cubicBezTo>
                    <a:pt x="524" y="134"/>
                    <a:pt x="523" y="132"/>
                    <a:pt x="521" y="132"/>
                  </a:cubicBezTo>
                  <a:cubicBezTo>
                    <a:pt x="521" y="131"/>
                    <a:pt x="521" y="131"/>
                    <a:pt x="520" y="130"/>
                  </a:cubicBezTo>
                  <a:cubicBezTo>
                    <a:pt x="519" y="130"/>
                    <a:pt x="521" y="132"/>
                    <a:pt x="519" y="131"/>
                  </a:cubicBezTo>
                  <a:cubicBezTo>
                    <a:pt x="514" y="129"/>
                    <a:pt x="518" y="128"/>
                    <a:pt x="522" y="130"/>
                  </a:cubicBezTo>
                  <a:cubicBezTo>
                    <a:pt x="521" y="128"/>
                    <a:pt x="521" y="129"/>
                    <a:pt x="519" y="128"/>
                  </a:cubicBezTo>
                  <a:cubicBezTo>
                    <a:pt x="521" y="128"/>
                    <a:pt x="518" y="127"/>
                    <a:pt x="517" y="126"/>
                  </a:cubicBezTo>
                  <a:cubicBezTo>
                    <a:pt x="519" y="126"/>
                    <a:pt x="523" y="129"/>
                    <a:pt x="524" y="128"/>
                  </a:cubicBezTo>
                  <a:cubicBezTo>
                    <a:pt x="520" y="126"/>
                    <a:pt x="517" y="125"/>
                    <a:pt x="515" y="124"/>
                  </a:cubicBezTo>
                  <a:cubicBezTo>
                    <a:pt x="518" y="123"/>
                    <a:pt x="522" y="126"/>
                    <a:pt x="526" y="127"/>
                  </a:cubicBezTo>
                  <a:cubicBezTo>
                    <a:pt x="526" y="128"/>
                    <a:pt x="526" y="128"/>
                    <a:pt x="527" y="129"/>
                  </a:cubicBezTo>
                  <a:cubicBezTo>
                    <a:pt x="529" y="129"/>
                    <a:pt x="531" y="131"/>
                    <a:pt x="533" y="131"/>
                  </a:cubicBezTo>
                  <a:cubicBezTo>
                    <a:pt x="533" y="132"/>
                    <a:pt x="536" y="133"/>
                    <a:pt x="537" y="134"/>
                  </a:cubicBezTo>
                  <a:cubicBezTo>
                    <a:pt x="537" y="133"/>
                    <a:pt x="538" y="132"/>
                    <a:pt x="536" y="131"/>
                  </a:cubicBezTo>
                  <a:cubicBezTo>
                    <a:pt x="537" y="132"/>
                    <a:pt x="536" y="132"/>
                    <a:pt x="535" y="132"/>
                  </a:cubicBezTo>
                  <a:cubicBezTo>
                    <a:pt x="534" y="132"/>
                    <a:pt x="534" y="131"/>
                    <a:pt x="533" y="131"/>
                  </a:cubicBezTo>
                  <a:cubicBezTo>
                    <a:pt x="533" y="130"/>
                    <a:pt x="531" y="130"/>
                    <a:pt x="530" y="128"/>
                  </a:cubicBezTo>
                  <a:cubicBezTo>
                    <a:pt x="530" y="129"/>
                    <a:pt x="530" y="129"/>
                    <a:pt x="530" y="129"/>
                  </a:cubicBezTo>
                  <a:cubicBezTo>
                    <a:pt x="525" y="126"/>
                    <a:pt x="523" y="125"/>
                    <a:pt x="519" y="123"/>
                  </a:cubicBezTo>
                  <a:cubicBezTo>
                    <a:pt x="516" y="123"/>
                    <a:pt x="510" y="120"/>
                    <a:pt x="508" y="118"/>
                  </a:cubicBezTo>
                  <a:cubicBezTo>
                    <a:pt x="507" y="118"/>
                    <a:pt x="508" y="119"/>
                    <a:pt x="507" y="119"/>
                  </a:cubicBezTo>
                  <a:cubicBezTo>
                    <a:pt x="506" y="117"/>
                    <a:pt x="505" y="117"/>
                    <a:pt x="502" y="116"/>
                  </a:cubicBezTo>
                  <a:cubicBezTo>
                    <a:pt x="502" y="116"/>
                    <a:pt x="502" y="115"/>
                    <a:pt x="501" y="115"/>
                  </a:cubicBezTo>
                  <a:cubicBezTo>
                    <a:pt x="501" y="116"/>
                    <a:pt x="498" y="115"/>
                    <a:pt x="498" y="114"/>
                  </a:cubicBezTo>
                  <a:cubicBezTo>
                    <a:pt x="498" y="114"/>
                    <a:pt x="498" y="114"/>
                    <a:pt x="497" y="114"/>
                  </a:cubicBezTo>
                  <a:cubicBezTo>
                    <a:pt x="497" y="113"/>
                    <a:pt x="500" y="114"/>
                    <a:pt x="499" y="113"/>
                  </a:cubicBezTo>
                  <a:cubicBezTo>
                    <a:pt x="498" y="114"/>
                    <a:pt x="496" y="112"/>
                    <a:pt x="496" y="113"/>
                  </a:cubicBezTo>
                  <a:cubicBezTo>
                    <a:pt x="497" y="114"/>
                    <a:pt x="497" y="114"/>
                    <a:pt x="497" y="115"/>
                  </a:cubicBezTo>
                  <a:cubicBezTo>
                    <a:pt x="495" y="114"/>
                    <a:pt x="494" y="114"/>
                    <a:pt x="492" y="113"/>
                  </a:cubicBezTo>
                  <a:cubicBezTo>
                    <a:pt x="493" y="115"/>
                    <a:pt x="491" y="115"/>
                    <a:pt x="494" y="116"/>
                  </a:cubicBezTo>
                  <a:cubicBezTo>
                    <a:pt x="494" y="115"/>
                    <a:pt x="493" y="115"/>
                    <a:pt x="493" y="114"/>
                  </a:cubicBezTo>
                  <a:cubicBezTo>
                    <a:pt x="495" y="115"/>
                    <a:pt x="499" y="116"/>
                    <a:pt x="498" y="117"/>
                  </a:cubicBezTo>
                  <a:cubicBezTo>
                    <a:pt x="498" y="116"/>
                    <a:pt x="504" y="120"/>
                    <a:pt x="502" y="118"/>
                  </a:cubicBezTo>
                  <a:cubicBezTo>
                    <a:pt x="503" y="118"/>
                    <a:pt x="504" y="119"/>
                    <a:pt x="504" y="119"/>
                  </a:cubicBezTo>
                  <a:cubicBezTo>
                    <a:pt x="504" y="120"/>
                    <a:pt x="503" y="120"/>
                    <a:pt x="503" y="121"/>
                  </a:cubicBezTo>
                  <a:cubicBezTo>
                    <a:pt x="504" y="122"/>
                    <a:pt x="505" y="122"/>
                    <a:pt x="506" y="123"/>
                  </a:cubicBezTo>
                  <a:cubicBezTo>
                    <a:pt x="505" y="123"/>
                    <a:pt x="506" y="124"/>
                    <a:pt x="505" y="124"/>
                  </a:cubicBezTo>
                  <a:cubicBezTo>
                    <a:pt x="503" y="123"/>
                    <a:pt x="502" y="124"/>
                    <a:pt x="502" y="122"/>
                  </a:cubicBezTo>
                  <a:cubicBezTo>
                    <a:pt x="502" y="122"/>
                    <a:pt x="504" y="123"/>
                    <a:pt x="504" y="122"/>
                  </a:cubicBezTo>
                  <a:cubicBezTo>
                    <a:pt x="502" y="122"/>
                    <a:pt x="503" y="121"/>
                    <a:pt x="500" y="120"/>
                  </a:cubicBezTo>
                  <a:cubicBezTo>
                    <a:pt x="499" y="121"/>
                    <a:pt x="490" y="119"/>
                    <a:pt x="492" y="117"/>
                  </a:cubicBezTo>
                  <a:cubicBezTo>
                    <a:pt x="489" y="117"/>
                    <a:pt x="488" y="117"/>
                    <a:pt x="490" y="118"/>
                  </a:cubicBezTo>
                  <a:cubicBezTo>
                    <a:pt x="488" y="117"/>
                    <a:pt x="484" y="116"/>
                    <a:pt x="485" y="117"/>
                  </a:cubicBezTo>
                  <a:cubicBezTo>
                    <a:pt x="485" y="117"/>
                    <a:pt x="483" y="116"/>
                    <a:pt x="483" y="116"/>
                  </a:cubicBezTo>
                  <a:cubicBezTo>
                    <a:pt x="484" y="115"/>
                    <a:pt x="487" y="117"/>
                    <a:pt x="486" y="116"/>
                  </a:cubicBezTo>
                  <a:cubicBezTo>
                    <a:pt x="486" y="115"/>
                    <a:pt x="482" y="115"/>
                    <a:pt x="482" y="114"/>
                  </a:cubicBezTo>
                  <a:cubicBezTo>
                    <a:pt x="484" y="115"/>
                    <a:pt x="483" y="113"/>
                    <a:pt x="485" y="114"/>
                  </a:cubicBezTo>
                  <a:cubicBezTo>
                    <a:pt x="483" y="114"/>
                    <a:pt x="486" y="115"/>
                    <a:pt x="487" y="115"/>
                  </a:cubicBezTo>
                  <a:cubicBezTo>
                    <a:pt x="486" y="115"/>
                    <a:pt x="487" y="116"/>
                    <a:pt x="489" y="117"/>
                  </a:cubicBezTo>
                  <a:cubicBezTo>
                    <a:pt x="487" y="115"/>
                    <a:pt x="488" y="115"/>
                    <a:pt x="490" y="115"/>
                  </a:cubicBezTo>
                  <a:cubicBezTo>
                    <a:pt x="488" y="115"/>
                    <a:pt x="487" y="114"/>
                    <a:pt x="485" y="113"/>
                  </a:cubicBezTo>
                  <a:cubicBezTo>
                    <a:pt x="483" y="113"/>
                    <a:pt x="482" y="112"/>
                    <a:pt x="480" y="112"/>
                  </a:cubicBezTo>
                  <a:cubicBezTo>
                    <a:pt x="481" y="112"/>
                    <a:pt x="478" y="112"/>
                    <a:pt x="478" y="112"/>
                  </a:cubicBezTo>
                  <a:cubicBezTo>
                    <a:pt x="476" y="112"/>
                    <a:pt x="475" y="111"/>
                    <a:pt x="473" y="111"/>
                  </a:cubicBezTo>
                  <a:cubicBezTo>
                    <a:pt x="472" y="110"/>
                    <a:pt x="471" y="110"/>
                    <a:pt x="468" y="109"/>
                  </a:cubicBezTo>
                  <a:cubicBezTo>
                    <a:pt x="470" y="109"/>
                    <a:pt x="468" y="108"/>
                    <a:pt x="469" y="108"/>
                  </a:cubicBezTo>
                  <a:cubicBezTo>
                    <a:pt x="469" y="109"/>
                    <a:pt x="474" y="110"/>
                    <a:pt x="474" y="110"/>
                  </a:cubicBezTo>
                  <a:cubicBezTo>
                    <a:pt x="473" y="109"/>
                    <a:pt x="474" y="109"/>
                    <a:pt x="474" y="109"/>
                  </a:cubicBezTo>
                  <a:cubicBezTo>
                    <a:pt x="468" y="109"/>
                    <a:pt x="468" y="105"/>
                    <a:pt x="473" y="107"/>
                  </a:cubicBezTo>
                  <a:cubicBezTo>
                    <a:pt x="473" y="107"/>
                    <a:pt x="473" y="108"/>
                    <a:pt x="474" y="108"/>
                  </a:cubicBezTo>
                  <a:cubicBezTo>
                    <a:pt x="475" y="108"/>
                    <a:pt x="478" y="110"/>
                    <a:pt x="477" y="108"/>
                  </a:cubicBezTo>
                  <a:cubicBezTo>
                    <a:pt x="473" y="108"/>
                    <a:pt x="476" y="106"/>
                    <a:pt x="473" y="105"/>
                  </a:cubicBezTo>
                  <a:cubicBezTo>
                    <a:pt x="472" y="105"/>
                    <a:pt x="473" y="106"/>
                    <a:pt x="471" y="106"/>
                  </a:cubicBezTo>
                  <a:cubicBezTo>
                    <a:pt x="470" y="105"/>
                    <a:pt x="471" y="104"/>
                    <a:pt x="470" y="104"/>
                  </a:cubicBezTo>
                  <a:cubicBezTo>
                    <a:pt x="468" y="103"/>
                    <a:pt x="469" y="105"/>
                    <a:pt x="468" y="105"/>
                  </a:cubicBezTo>
                  <a:cubicBezTo>
                    <a:pt x="466" y="104"/>
                    <a:pt x="464" y="103"/>
                    <a:pt x="467" y="103"/>
                  </a:cubicBezTo>
                  <a:cubicBezTo>
                    <a:pt x="466" y="103"/>
                    <a:pt x="465" y="103"/>
                    <a:pt x="464" y="102"/>
                  </a:cubicBezTo>
                  <a:cubicBezTo>
                    <a:pt x="465" y="102"/>
                    <a:pt x="465" y="102"/>
                    <a:pt x="466" y="102"/>
                  </a:cubicBezTo>
                  <a:cubicBezTo>
                    <a:pt x="469" y="102"/>
                    <a:pt x="471" y="103"/>
                    <a:pt x="474" y="104"/>
                  </a:cubicBezTo>
                  <a:cubicBezTo>
                    <a:pt x="476" y="104"/>
                    <a:pt x="478" y="105"/>
                    <a:pt x="480" y="106"/>
                  </a:cubicBezTo>
                  <a:cubicBezTo>
                    <a:pt x="479" y="106"/>
                    <a:pt x="477" y="105"/>
                    <a:pt x="479" y="105"/>
                  </a:cubicBezTo>
                  <a:cubicBezTo>
                    <a:pt x="480" y="106"/>
                    <a:pt x="482" y="106"/>
                    <a:pt x="482" y="107"/>
                  </a:cubicBezTo>
                  <a:cubicBezTo>
                    <a:pt x="482" y="106"/>
                    <a:pt x="483" y="106"/>
                    <a:pt x="484" y="107"/>
                  </a:cubicBezTo>
                  <a:cubicBezTo>
                    <a:pt x="484" y="106"/>
                    <a:pt x="484" y="106"/>
                    <a:pt x="484" y="105"/>
                  </a:cubicBezTo>
                  <a:cubicBezTo>
                    <a:pt x="488" y="106"/>
                    <a:pt x="491" y="107"/>
                    <a:pt x="492" y="108"/>
                  </a:cubicBezTo>
                  <a:cubicBezTo>
                    <a:pt x="490" y="108"/>
                    <a:pt x="492" y="110"/>
                    <a:pt x="493" y="111"/>
                  </a:cubicBezTo>
                  <a:cubicBezTo>
                    <a:pt x="491" y="111"/>
                    <a:pt x="488" y="110"/>
                    <a:pt x="486" y="109"/>
                  </a:cubicBezTo>
                  <a:cubicBezTo>
                    <a:pt x="484" y="108"/>
                    <a:pt x="482" y="107"/>
                    <a:pt x="480" y="107"/>
                  </a:cubicBezTo>
                  <a:cubicBezTo>
                    <a:pt x="481" y="108"/>
                    <a:pt x="484" y="109"/>
                    <a:pt x="485" y="110"/>
                  </a:cubicBezTo>
                  <a:cubicBezTo>
                    <a:pt x="481" y="109"/>
                    <a:pt x="480" y="107"/>
                    <a:pt x="477" y="106"/>
                  </a:cubicBezTo>
                  <a:cubicBezTo>
                    <a:pt x="477" y="107"/>
                    <a:pt x="479" y="108"/>
                    <a:pt x="481" y="110"/>
                  </a:cubicBezTo>
                  <a:cubicBezTo>
                    <a:pt x="482" y="112"/>
                    <a:pt x="476" y="109"/>
                    <a:pt x="474" y="110"/>
                  </a:cubicBezTo>
                  <a:cubicBezTo>
                    <a:pt x="478" y="111"/>
                    <a:pt x="481" y="111"/>
                    <a:pt x="484" y="111"/>
                  </a:cubicBezTo>
                  <a:cubicBezTo>
                    <a:pt x="485" y="113"/>
                    <a:pt x="488" y="113"/>
                    <a:pt x="491" y="115"/>
                  </a:cubicBezTo>
                  <a:cubicBezTo>
                    <a:pt x="490" y="113"/>
                    <a:pt x="489" y="114"/>
                    <a:pt x="491" y="113"/>
                  </a:cubicBezTo>
                  <a:cubicBezTo>
                    <a:pt x="489" y="112"/>
                    <a:pt x="488" y="113"/>
                    <a:pt x="488" y="112"/>
                  </a:cubicBezTo>
                  <a:cubicBezTo>
                    <a:pt x="489" y="112"/>
                    <a:pt x="491" y="113"/>
                    <a:pt x="492" y="112"/>
                  </a:cubicBezTo>
                  <a:cubicBezTo>
                    <a:pt x="493" y="113"/>
                    <a:pt x="494" y="113"/>
                    <a:pt x="495" y="113"/>
                  </a:cubicBezTo>
                  <a:cubicBezTo>
                    <a:pt x="496" y="113"/>
                    <a:pt x="492" y="111"/>
                    <a:pt x="495" y="111"/>
                  </a:cubicBezTo>
                  <a:cubicBezTo>
                    <a:pt x="497" y="113"/>
                    <a:pt x="496" y="111"/>
                    <a:pt x="498" y="112"/>
                  </a:cubicBezTo>
                  <a:cubicBezTo>
                    <a:pt x="500" y="113"/>
                    <a:pt x="498" y="113"/>
                    <a:pt x="500" y="114"/>
                  </a:cubicBezTo>
                  <a:cubicBezTo>
                    <a:pt x="500" y="113"/>
                    <a:pt x="504" y="113"/>
                    <a:pt x="505" y="115"/>
                  </a:cubicBezTo>
                  <a:cubicBezTo>
                    <a:pt x="504" y="115"/>
                    <a:pt x="503" y="114"/>
                    <a:pt x="504" y="115"/>
                  </a:cubicBezTo>
                  <a:cubicBezTo>
                    <a:pt x="506" y="115"/>
                    <a:pt x="508" y="117"/>
                    <a:pt x="508" y="115"/>
                  </a:cubicBezTo>
                  <a:cubicBezTo>
                    <a:pt x="510" y="117"/>
                    <a:pt x="512" y="116"/>
                    <a:pt x="514" y="118"/>
                  </a:cubicBezTo>
                  <a:cubicBezTo>
                    <a:pt x="515" y="118"/>
                    <a:pt x="514" y="117"/>
                    <a:pt x="515" y="118"/>
                  </a:cubicBezTo>
                  <a:cubicBezTo>
                    <a:pt x="516" y="119"/>
                    <a:pt x="519" y="118"/>
                    <a:pt x="520" y="120"/>
                  </a:cubicBezTo>
                  <a:cubicBezTo>
                    <a:pt x="519" y="119"/>
                    <a:pt x="518" y="119"/>
                    <a:pt x="518" y="119"/>
                  </a:cubicBezTo>
                  <a:cubicBezTo>
                    <a:pt x="522" y="120"/>
                    <a:pt x="518" y="120"/>
                    <a:pt x="520" y="121"/>
                  </a:cubicBezTo>
                  <a:cubicBezTo>
                    <a:pt x="521" y="121"/>
                    <a:pt x="524" y="121"/>
                    <a:pt x="526" y="122"/>
                  </a:cubicBezTo>
                  <a:cubicBezTo>
                    <a:pt x="527" y="123"/>
                    <a:pt x="529" y="125"/>
                    <a:pt x="527" y="126"/>
                  </a:cubicBezTo>
                  <a:cubicBezTo>
                    <a:pt x="526" y="125"/>
                    <a:pt x="524" y="124"/>
                    <a:pt x="525" y="125"/>
                  </a:cubicBezTo>
                  <a:cubicBezTo>
                    <a:pt x="525" y="125"/>
                    <a:pt x="527" y="126"/>
                    <a:pt x="527" y="126"/>
                  </a:cubicBezTo>
                  <a:cubicBezTo>
                    <a:pt x="529" y="125"/>
                    <a:pt x="530" y="125"/>
                    <a:pt x="532" y="127"/>
                  </a:cubicBezTo>
                  <a:cubicBezTo>
                    <a:pt x="532" y="127"/>
                    <a:pt x="530" y="127"/>
                    <a:pt x="531" y="128"/>
                  </a:cubicBezTo>
                  <a:cubicBezTo>
                    <a:pt x="532" y="127"/>
                    <a:pt x="533" y="130"/>
                    <a:pt x="534" y="130"/>
                  </a:cubicBezTo>
                  <a:cubicBezTo>
                    <a:pt x="534" y="129"/>
                    <a:pt x="536" y="129"/>
                    <a:pt x="537" y="129"/>
                  </a:cubicBezTo>
                  <a:cubicBezTo>
                    <a:pt x="537" y="129"/>
                    <a:pt x="534" y="127"/>
                    <a:pt x="536" y="127"/>
                  </a:cubicBezTo>
                  <a:cubicBezTo>
                    <a:pt x="537" y="128"/>
                    <a:pt x="537" y="129"/>
                    <a:pt x="538" y="129"/>
                  </a:cubicBezTo>
                  <a:cubicBezTo>
                    <a:pt x="538" y="130"/>
                    <a:pt x="538" y="130"/>
                    <a:pt x="538" y="130"/>
                  </a:cubicBezTo>
                  <a:cubicBezTo>
                    <a:pt x="543" y="131"/>
                    <a:pt x="545" y="133"/>
                    <a:pt x="549" y="136"/>
                  </a:cubicBezTo>
                  <a:cubicBezTo>
                    <a:pt x="550" y="136"/>
                    <a:pt x="551" y="138"/>
                    <a:pt x="552" y="138"/>
                  </a:cubicBezTo>
                  <a:cubicBezTo>
                    <a:pt x="552" y="137"/>
                    <a:pt x="550" y="135"/>
                    <a:pt x="551" y="136"/>
                  </a:cubicBezTo>
                  <a:cubicBezTo>
                    <a:pt x="554" y="137"/>
                    <a:pt x="554" y="139"/>
                    <a:pt x="556" y="140"/>
                  </a:cubicBezTo>
                  <a:cubicBezTo>
                    <a:pt x="556" y="140"/>
                    <a:pt x="556" y="141"/>
                    <a:pt x="556" y="141"/>
                  </a:cubicBezTo>
                  <a:cubicBezTo>
                    <a:pt x="557" y="140"/>
                    <a:pt x="559" y="143"/>
                    <a:pt x="558" y="141"/>
                  </a:cubicBezTo>
                  <a:cubicBezTo>
                    <a:pt x="559" y="142"/>
                    <a:pt x="560" y="142"/>
                    <a:pt x="561" y="143"/>
                  </a:cubicBezTo>
                  <a:cubicBezTo>
                    <a:pt x="563" y="144"/>
                    <a:pt x="560" y="143"/>
                    <a:pt x="561" y="145"/>
                  </a:cubicBezTo>
                  <a:cubicBezTo>
                    <a:pt x="563" y="144"/>
                    <a:pt x="567" y="149"/>
                    <a:pt x="569" y="148"/>
                  </a:cubicBezTo>
                  <a:cubicBezTo>
                    <a:pt x="569" y="149"/>
                    <a:pt x="567" y="148"/>
                    <a:pt x="568" y="150"/>
                  </a:cubicBezTo>
                  <a:cubicBezTo>
                    <a:pt x="571" y="150"/>
                    <a:pt x="574" y="153"/>
                    <a:pt x="577" y="155"/>
                  </a:cubicBezTo>
                  <a:cubicBezTo>
                    <a:pt x="575" y="153"/>
                    <a:pt x="573" y="151"/>
                    <a:pt x="571" y="149"/>
                  </a:cubicBezTo>
                  <a:cubicBezTo>
                    <a:pt x="569" y="147"/>
                    <a:pt x="566" y="145"/>
                    <a:pt x="564" y="145"/>
                  </a:cubicBezTo>
                  <a:cubicBezTo>
                    <a:pt x="562" y="143"/>
                    <a:pt x="560" y="141"/>
                    <a:pt x="558" y="140"/>
                  </a:cubicBezTo>
                  <a:cubicBezTo>
                    <a:pt x="556" y="138"/>
                    <a:pt x="554" y="137"/>
                    <a:pt x="552" y="135"/>
                  </a:cubicBezTo>
                  <a:cubicBezTo>
                    <a:pt x="550" y="135"/>
                    <a:pt x="549" y="134"/>
                    <a:pt x="548" y="133"/>
                  </a:cubicBezTo>
                  <a:cubicBezTo>
                    <a:pt x="547" y="132"/>
                    <a:pt x="546" y="132"/>
                    <a:pt x="545" y="131"/>
                  </a:cubicBezTo>
                  <a:cubicBezTo>
                    <a:pt x="543" y="130"/>
                    <a:pt x="540" y="128"/>
                    <a:pt x="538" y="126"/>
                  </a:cubicBezTo>
                  <a:cubicBezTo>
                    <a:pt x="538" y="126"/>
                    <a:pt x="539" y="127"/>
                    <a:pt x="538" y="127"/>
                  </a:cubicBezTo>
                  <a:cubicBezTo>
                    <a:pt x="535" y="126"/>
                    <a:pt x="534" y="124"/>
                    <a:pt x="532" y="123"/>
                  </a:cubicBezTo>
                  <a:cubicBezTo>
                    <a:pt x="531" y="124"/>
                    <a:pt x="534" y="124"/>
                    <a:pt x="533" y="125"/>
                  </a:cubicBezTo>
                  <a:cubicBezTo>
                    <a:pt x="531" y="125"/>
                    <a:pt x="529" y="123"/>
                    <a:pt x="526" y="122"/>
                  </a:cubicBezTo>
                  <a:cubicBezTo>
                    <a:pt x="527" y="121"/>
                    <a:pt x="526" y="120"/>
                    <a:pt x="526" y="120"/>
                  </a:cubicBezTo>
                  <a:cubicBezTo>
                    <a:pt x="525" y="119"/>
                    <a:pt x="524" y="119"/>
                    <a:pt x="523" y="119"/>
                  </a:cubicBezTo>
                  <a:cubicBezTo>
                    <a:pt x="525" y="119"/>
                    <a:pt x="523" y="120"/>
                    <a:pt x="523" y="119"/>
                  </a:cubicBezTo>
                  <a:cubicBezTo>
                    <a:pt x="521" y="118"/>
                    <a:pt x="519" y="118"/>
                    <a:pt x="519" y="117"/>
                  </a:cubicBezTo>
                  <a:cubicBezTo>
                    <a:pt x="521" y="118"/>
                    <a:pt x="523" y="119"/>
                    <a:pt x="523" y="118"/>
                  </a:cubicBezTo>
                  <a:cubicBezTo>
                    <a:pt x="519" y="116"/>
                    <a:pt x="518" y="116"/>
                    <a:pt x="516" y="114"/>
                  </a:cubicBezTo>
                  <a:cubicBezTo>
                    <a:pt x="516" y="115"/>
                    <a:pt x="516" y="115"/>
                    <a:pt x="514" y="114"/>
                  </a:cubicBezTo>
                  <a:cubicBezTo>
                    <a:pt x="513" y="112"/>
                    <a:pt x="508" y="112"/>
                    <a:pt x="506" y="112"/>
                  </a:cubicBezTo>
                  <a:cubicBezTo>
                    <a:pt x="505" y="111"/>
                    <a:pt x="504" y="110"/>
                    <a:pt x="503" y="109"/>
                  </a:cubicBezTo>
                  <a:cubicBezTo>
                    <a:pt x="503" y="109"/>
                    <a:pt x="504" y="110"/>
                    <a:pt x="503" y="110"/>
                  </a:cubicBezTo>
                  <a:cubicBezTo>
                    <a:pt x="501" y="109"/>
                    <a:pt x="500" y="108"/>
                    <a:pt x="499" y="107"/>
                  </a:cubicBezTo>
                  <a:cubicBezTo>
                    <a:pt x="499" y="109"/>
                    <a:pt x="497" y="107"/>
                    <a:pt x="494" y="107"/>
                  </a:cubicBezTo>
                  <a:cubicBezTo>
                    <a:pt x="495" y="106"/>
                    <a:pt x="495" y="107"/>
                    <a:pt x="496" y="106"/>
                  </a:cubicBezTo>
                  <a:cubicBezTo>
                    <a:pt x="494" y="105"/>
                    <a:pt x="490" y="105"/>
                    <a:pt x="489" y="104"/>
                  </a:cubicBezTo>
                  <a:cubicBezTo>
                    <a:pt x="489" y="103"/>
                    <a:pt x="490" y="104"/>
                    <a:pt x="491" y="103"/>
                  </a:cubicBezTo>
                  <a:cubicBezTo>
                    <a:pt x="490" y="103"/>
                    <a:pt x="488" y="103"/>
                    <a:pt x="489" y="102"/>
                  </a:cubicBezTo>
                  <a:cubicBezTo>
                    <a:pt x="488" y="102"/>
                    <a:pt x="486" y="101"/>
                    <a:pt x="485" y="101"/>
                  </a:cubicBezTo>
                  <a:cubicBezTo>
                    <a:pt x="486" y="102"/>
                    <a:pt x="488" y="103"/>
                    <a:pt x="488" y="104"/>
                  </a:cubicBezTo>
                  <a:cubicBezTo>
                    <a:pt x="486" y="103"/>
                    <a:pt x="488" y="103"/>
                    <a:pt x="486" y="104"/>
                  </a:cubicBezTo>
                  <a:cubicBezTo>
                    <a:pt x="486" y="103"/>
                    <a:pt x="483" y="102"/>
                    <a:pt x="486" y="102"/>
                  </a:cubicBezTo>
                  <a:cubicBezTo>
                    <a:pt x="484" y="101"/>
                    <a:pt x="482" y="101"/>
                    <a:pt x="482" y="100"/>
                  </a:cubicBezTo>
                  <a:cubicBezTo>
                    <a:pt x="483" y="100"/>
                    <a:pt x="485" y="100"/>
                    <a:pt x="486" y="101"/>
                  </a:cubicBezTo>
                  <a:cubicBezTo>
                    <a:pt x="485" y="99"/>
                    <a:pt x="487" y="100"/>
                    <a:pt x="489" y="100"/>
                  </a:cubicBezTo>
                  <a:cubicBezTo>
                    <a:pt x="487" y="99"/>
                    <a:pt x="485" y="99"/>
                    <a:pt x="484" y="99"/>
                  </a:cubicBezTo>
                  <a:cubicBezTo>
                    <a:pt x="485" y="100"/>
                    <a:pt x="485" y="100"/>
                    <a:pt x="485" y="100"/>
                  </a:cubicBezTo>
                  <a:cubicBezTo>
                    <a:pt x="483" y="100"/>
                    <a:pt x="482" y="100"/>
                    <a:pt x="482" y="99"/>
                  </a:cubicBezTo>
                  <a:cubicBezTo>
                    <a:pt x="481" y="99"/>
                    <a:pt x="482" y="100"/>
                    <a:pt x="481" y="100"/>
                  </a:cubicBezTo>
                  <a:cubicBezTo>
                    <a:pt x="480" y="100"/>
                    <a:pt x="480" y="99"/>
                    <a:pt x="479" y="99"/>
                  </a:cubicBezTo>
                  <a:cubicBezTo>
                    <a:pt x="481" y="98"/>
                    <a:pt x="484" y="98"/>
                    <a:pt x="488" y="99"/>
                  </a:cubicBezTo>
                  <a:cubicBezTo>
                    <a:pt x="489" y="99"/>
                    <a:pt x="488" y="97"/>
                    <a:pt x="489" y="98"/>
                  </a:cubicBezTo>
                  <a:cubicBezTo>
                    <a:pt x="489" y="98"/>
                    <a:pt x="490" y="98"/>
                    <a:pt x="490" y="99"/>
                  </a:cubicBezTo>
                  <a:cubicBezTo>
                    <a:pt x="490" y="100"/>
                    <a:pt x="488" y="100"/>
                    <a:pt x="490" y="100"/>
                  </a:cubicBezTo>
                  <a:cubicBezTo>
                    <a:pt x="492" y="98"/>
                    <a:pt x="500" y="102"/>
                    <a:pt x="502" y="103"/>
                  </a:cubicBezTo>
                  <a:cubicBezTo>
                    <a:pt x="504" y="104"/>
                    <a:pt x="501" y="102"/>
                    <a:pt x="503" y="102"/>
                  </a:cubicBezTo>
                  <a:cubicBezTo>
                    <a:pt x="506" y="104"/>
                    <a:pt x="508" y="105"/>
                    <a:pt x="510" y="106"/>
                  </a:cubicBezTo>
                  <a:cubicBezTo>
                    <a:pt x="510" y="106"/>
                    <a:pt x="510" y="107"/>
                    <a:pt x="510" y="107"/>
                  </a:cubicBezTo>
                  <a:cubicBezTo>
                    <a:pt x="512" y="106"/>
                    <a:pt x="514" y="107"/>
                    <a:pt x="517" y="109"/>
                  </a:cubicBezTo>
                  <a:cubicBezTo>
                    <a:pt x="519" y="110"/>
                    <a:pt x="522" y="112"/>
                    <a:pt x="523" y="112"/>
                  </a:cubicBezTo>
                  <a:cubicBezTo>
                    <a:pt x="522" y="112"/>
                    <a:pt x="522" y="111"/>
                    <a:pt x="523" y="111"/>
                  </a:cubicBezTo>
                  <a:cubicBezTo>
                    <a:pt x="525" y="112"/>
                    <a:pt x="523" y="113"/>
                    <a:pt x="525" y="114"/>
                  </a:cubicBezTo>
                  <a:cubicBezTo>
                    <a:pt x="526" y="114"/>
                    <a:pt x="523" y="112"/>
                    <a:pt x="525" y="112"/>
                  </a:cubicBezTo>
                  <a:cubicBezTo>
                    <a:pt x="526" y="114"/>
                    <a:pt x="526" y="113"/>
                    <a:pt x="527" y="113"/>
                  </a:cubicBezTo>
                  <a:cubicBezTo>
                    <a:pt x="528" y="114"/>
                    <a:pt x="530" y="115"/>
                    <a:pt x="530" y="116"/>
                  </a:cubicBezTo>
                  <a:cubicBezTo>
                    <a:pt x="535" y="116"/>
                    <a:pt x="539" y="121"/>
                    <a:pt x="542" y="122"/>
                  </a:cubicBezTo>
                  <a:cubicBezTo>
                    <a:pt x="542" y="123"/>
                    <a:pt x="544" y="125"/>
                    <a:pt x="546" y="126"/>
                  </a:cubicBezTo>
                  <a:cubicBezTo>
                    <a:pt x="546" y="125"/>
                    <a:pt x="543" y="124"/>
                    <a:pt x="543" y="123"/>
                  </a:cubicBezTo>
                  <a:cubicBezTo>
                    <a:pt x="546" y="125"/>
                    <a:pt x="549" y="126"/>
                    <a:pt x="552" y="128"/>
                  </a:cubicBezTo>
                  <a:cubicBezTo>
                    <a:pt x="555" y="129"/>
                    <a:pt x="559" y="131"/>
                    <a:pt x="561" y="132"/>
                  </a:cubicBezTo>
                  <a:cubicBezTo>
                    <a:pt x="561" y="133"/>
                    <a:pt x="560" y="132"/>
                    <a:pt x="560" y="132"/>
                  </a:cubicBezTo>
                  <a:cubicBezTo>
                    <a:pt x="562" y="134"/>
                    <a:pt x="561" y="132"/>
                    <a:pt x="563" y="133"/>
                  </a:cubicBezTo>
                  <a:cubicBezTo>
                    <a:pt x="565" y="136"/>
                    <a:pt x="567" y="140"/>
                    <a:pt x="571" y="140"/>
                  </a:cubicBezTo>
                  <a:cubicBezTo>
                    <a:pt x="570" y="139"/>
                    <a:pt x="569" y="139"/>
                    <a:pt x="569" y="138"/>
                  </a:cubicBezTo>
                  <a:cubicBezTo>
                    <a:pt x="570" y="139"/>
                    <a:pt x="575" y="141"/>
                    <a:pt x="576" y="144"/>
                  </a:cubicBezTo>
                  <a:cubicBezTo>
                    <a:pt x="575" y="144"/>
                    <a:pt x="575" y="144"/>
                    <a:pt x="574" y="143"/>
                  </a:cubicBezTo>
                  <a:cubicBezTo>
                    <a:pt x="574" y="143"/>
                    <a:pt x="573" y="142"/>
                    <a:pt x="572" y="141"/>
                  </a:cubicBezTo>
                  <a:cubicBezTo>
                    <a:pt x="572" y="142"/>
                    <a:pt x="570" y="141"/>
                    <a:pt x="570" y="142"/>
                  </a:cubicBezTo>
                  <a:cubicBezTo>
                    <a:pt x="572" y="143"/>
                    <a:pt x="571" y="142"/>
                    <a:pt x="573" y="143"/>
                  </a:cubicBezTo>
                  <a:cubicBezTo>
                    <a:pt x="572" y="144"/>
                    <a:pt x="572" y="143"/>
                    <a:pt x="572" y="144"/>
                  </a:cubicBezTo>
                  <a:cubicBezTo>
                    <a:pt x="573" y="144"/>
                    <a:pt x="577" y="146"/>
                    <a:pt x="576" y="145"/>
                  </a:cubicBezTo>
                  <a:cubicBezTo>
                    <a:pt x="577" y="147"/>
                    <a:pt x="582" y="149"/>
                    <a:pt x="583" y="151"/>
                  </a:cubicBezTo>
                  <a:cubicBezTo>
                    <a:pt x="582" y="152"/>
                    <a:pt x="580" y="149"/>
                    <a:pt x="580" y="150"/>
                  </a:cubicBezTo>
                  <a:cubicBezTo>
                    <a:pt x="581" y="151"/>
                    <a:pt x="583" y="152"/>
                    <a:pt x="584" y="153"/>
                  </a:cubicBezTo>
                  <a:cubicBezTo>
                    <a:pt x="585" y="152"/>
                    <a:pt x="583" y="152"/>
                    <a:pt x="583" y="152"/>
                  </a:cubicBezTo>
                  <a:cubicBezTo>
                    <a:pt x="584" y="150"/>
                    <a:pt x="588" y="155"/>
                    <a:pt x="588" y="153"/>
                  </a:cubicBezTo>
                  <a:cubicBezTo>
                    <a:pt x="584" y="152"/>
                    <a:pt x="581" y="147"/>
                    <a:pt x="580" y="148"/>
                  </a:cubicBezTo>
                  <a:cubicBezTo>
                    <a:pt x="579" y="146"/>
                    <a:pt x="577" y="144"/>
                    <a:pt x="577" y="143"/>
                  </a:cubicBezTo>
                  <a:cubicBezTo>
                    <a:pt x="578" y="144"/>
                    <a:pt x="578" y="144"/>
                    <a:pt x="581" y="146"/>
                  </a:cubicBezTo>
                  <a:cubicBezTo>
                    <a:pt x="581" y="147"/>
                    <a:pt x="584" y="152"/>
                    <a:pt x="585" y="150"/>
                  </a:cubicBezTo>
                  <a:cubicBezTo>
                    <a:pt x="583" y="149"/>
                    <a:pt x="583" y="148"/>
                    <a:pt x="583" y="147"/>
                  </a:cubicBezTo>
                  <a:cubicBezTo>
                    <a:pt x="584" y="149"/>
                    <a:pt x="586" y="148"/>
                    <a:pt x="587" y="150"/>
                  </a:cubicBezTo>
                  <a:cubicBezTo>
                    <a:pt x="588" y="149"/>
                    <a:pt x="583" y="147"/>
                    <a:pt x="582" y="146"/>
                  </a:cubicBezTo>
                  <a:cubicBezTo>
                    <a:pt x="582" y="146"/>
                    <a:pt x="583" y="146"/>
                    <a:pt x="583" y="146"/>
                  </a:cubicBezTo>
                  <a:cubicBezTo>
                    <a:pt x="580" y="144"/>
                    <a:pt x="577" y="141"/>
                    <a:pt x="575" y="139"/>
                  </a:cubicBezTo>
                  <a:cubicBezTo>
                    <a:pt x="572" y="137"/>
                    <a:pt x="570" y="135"/>
                    <a:pt x="568" y="132"/>
                  </a:cubicBezTo>
                  <a:cubicBezTo>
                    <a:pt x="567" y="134"/>
                    <a:pt x="571" y="136"/>
                    <a:pt x="570" y="137"/>
                  </a:cubicBezTo>
                  <a:cubicBezTo>
                    <a:pt x="570" y="137"/>
                    <a:pt x="569" y="137"/>
                    <a:pt x="569" y="137"/>
                  </a:cubicBezTo>
                  <a:cubicBezTo>
                    <a:pt x="569" y="136"/>
                    <a:pt x="568" y="134"/>
                    <a:pt x="566" y="133"/>
                  </a:cubicBezTo>
                  <a:cubicBezTo>
                    <a:pt x="566" y="132"/>
                    <a:pt x="565" y="131"/>
                    <a:pt x="565" y="130"/>
                  </a:cubicBezTo>
                  <a:cubicBezTo>
                    <a:pt x="561" y="131"/>
                    <a:pt x="557" y="126"/>
                    <a:pt x="554" y="124"/>
                  </a:cubicBezTo>
                  <a:cubicBezTo>
                    <a:pt x="555" y="123"/>
                    <a:pt x="555" y="124"/>
                    <a:pt x="556" y="124"/>
                  </a:cubicBezTo>
                  <a:cubicBezTo>
                    <a:pt x="552" y="121"/>
                    <a:pt x="550" y="120"/>
                    <a:pt x="549" y="121"/>
                  </a:cubicBezTo>
                  <a:cubicBezTo>
                    <a:pt x="550" y="120"/>
                    <a:pt x="545" y="119"/>
                    <a:pt x="545" y="118"/>
                  </a:cubicBezTo>
                  <a:cubicBezTo>
                    <a:pt x="546" y="118"/>
                    <a:pt x="548" y="119"/>
                    <a:pt x="546" y="117"/>
                  </a:cubicBezTo>
                  <a:cubicBezTo>
                    <a:pt x="545" y="118"/>
                    <a:pt x="542" y="116"/>
                    <a:pt x="540" y="115"/>
                  </a:cubicBezTo>
                  <a:cubicBezTo>
                    <a:pt x="540" y="114"/>
                    <a:pt x="540" y="113"/>
                    <a:pt x="538" y="113"/>
                  </a:cubicBezTo>
                  <a:cubicBezTo>
                    <a:pt x="537" y="112"/>
                    <a:pt x="539" y="114"/>
                    <a:pt x="537" y="114"/>
                  </a:cubicBezTo>
                  <a:cubicBezTo>
                    <a:pt x="536" y="112"/>
                    <a:pt x="532" y="111"/>
                    <a:pt x="531" y="109"/>
                  </a:cubicBezTo>
                  <a:cubicBezTo>
                    <a:pt x="531" y="110"/>
                    <a:pt x="530" y="110"/>
                    <a:pt x="529" y="109"/>
                  </a:cubicBezTo>
                  <a:cubicBezTo>
                    <a:pt x="529" y="108"/>
                    <a:pt x="531" y="107"/>
                    <a:pt x="529" y="108"/>
                  </a:cubicBezTo>
                  <a:cubicBezTo>
                    <a:pt x="529" y="109"/>
                    <a:pt x="524" y="106"/>
                    <a:pt x="525" y="106"/>
                  </a:cubicBezTo>
                  <a:cubicBezTo>
                    <a:pt x="530" y="108"/>
                    <a:pt x="527" y="105"/>
                    <a:pt x="532" y="106"/>
                  </a:cubicBezTo>
                  <a:cubicBezTo>
                    <a:pt x="531" y="107"/>
                    <a:pt x="532" y="107"/>
                    <a:pt x="532" y="107"/>
                  </a:cubicBezTo>
                  <a:cubicBezTo>
                    <a:pt x="532" y="108"/>
                    <a:pt x="530" y="107"/>
                    <a:pt x="530" y="108"/>
                  </a:cubicBezTo>
                  <a:cubicBezTo>
                    <a:pt x="533" y="109"/>
                    <a:pt x="533" y="110"/>
                    <a:pt x="535" y="110"/>
                  </a:cubicBezTo>
                  <a:cubicBezTo>
                    <a:pt x="536" y="111"/>
                    <a:pt x="537" y="112"/>
                    <a:pt x="536" y="112"/>
                  </a:cubicBezTo>
                  <a:cubicBezTo>
                    <a:pt x="538" y="113"/>
                    <a:pt x="537" y="111"/>
                    <a:pt x="539" y="112"/>
                  </a:cubicBezTo>
                  <a:cubicBezTo>
                    <a:pt x="541" y="113"/>
                    <a:pt x="541" y="114"/>
                    <a:pt x="543" y="114"/>
                  </a:cubicBezTo>
                  <a:cubicBezTo>
                    <a:pt x="542" y="115"/>
                    <a:pt x="542" y="115"/>
                    <a:pt x="542" y="115"/>
                  </a:cubicBezTo>
                  <a:cubicBezTo>
                    <a:pt x="546" y="116"/>
                    <a:pt x="544" y="116"/>
                    <a:pt x="547" y="117"/>
                  </a:cubicBezTo>
                  <a:cubicBezTo>
                    <a:pt x="549" y="118"/>
                    <a:pt x="549" y="119"/>
                    <a:pt x="549" y="120"/>
                  </a:cubicBezTo>
                  <a:cubicBezTo>
                    <a:pt x="550" y="121"/>
                    <a:pt x="549" y="119"/>
                    <a:pt x="551" y="119"/>
                  </a:cubicBezTo>
                  <a:cubicBezTo>
                    <a:pt x="554" y="121"/>
                    <a:pt x="555" y="121"/>
                    <a:pt x="557" y="123"/>
                  </a:cubicBezTo>
                  <a:cubicBezTo>
                    <a:pt x="557" y="124"/>
                    <a:pt x="556" y="123"/>
                    <a:pt x="555" y="123"/>
                  </a:cubicBezTo>
                  <a:cubicBezTo>
                    <a:pt x="558" y="124"/>
                    <a:pt x="558" y="124"/>
                    <a:pt x="558" y="124"/>
                  </a:cubicBezTo>
                  <a:cubicBezTo>
                    <a:pt x="558" y="124"/>
                    <a:pt x="557" y="123"/>
                    <a:pt x="558" y="123"/>
                  </a:cubicBezTo>
                  <a:cubicBezTo>
                    <a:pt x="555" y="121"/>
                    <a:pt x="552" y="120"/>
                    <a:pt x="550" y="118"/>
                  </a:cubicBezTo>
                  <a:cubicBezTo>
                    <a:pt x="547" y="116"/>
                    <a:pt x="545" y="114"/>
                    <a:pt x="542" y="113"/>
                  </a:cubicBezTo>
                  <a:cubicBezTo>
                    <a:pt x="541" y="113"/>
                    <a:pt x="541" y="112"/>
                    <a:pt x="542" y="112"/>
                  </a:cubicBezTo>
                  <a:cubicBezTo>
                    <a:pt x="539" y="111"/>
                    <a:pt x="536" y="109"/>
                    <a:pt x="539" y="112"/>
                  </a:cubicBezTo>
                  <a:cubicBezTo>
                    <a:pt x="539" y="111"/>
                    <a:pt x="538" y="111"/>
                    <a:pt x="537" y="111"/>
                  </a:cubicBezTo>
                  <a:cubicBezTo>
                    <a:pt x="537" y="110"/>
                    <a:pt x="534" y="108"/>
                    <a:pt x="534" y="109"/>
                  </a:cubicBezTo>
                  <a:cubicBezTo>
                    <a:pt x="534" y="108"/>
                    <a:pt x="532" y="109"/>
                    <a:pt x="532" y="108"/>
                  </a:cubicBezTo>
                  <a:cubicBezTo>
                    <a:pt x="532" y="106"/>
                    <a:pt x="536" y="109"/>
                    <a:pt x="538" y="109"/>
                  </a:cubicBezTo>
                  <a:cubicBezTo>
                    <a:pt x="536" y="107"/>
                    <a:pt x="531" y="106"/>
                    <a:pt x="529" y="105"/>
                  </a:cubicBezTo>
                  <a:cubicBezTo>
                    <a:pt x="531" y="105"/>
                    <a:pt x="524" y="103"/>
                    <a:pt x="524" y="102"/>
                  </a:cubicBezTo>
                  <a:cubicBezTo>
                    <a:pt x="524" y="102"/>
                    <a:pt x="528" y="103"/>
                    <a:pt x="526" y="102"/>
                  </a:cubicBezTo>
                  <a:cubicBezTo>
                    <a:pt x="523" y="102"/>
                    <a:pt x="521" y="100"/>
                    <a:pt x="518" y="100"/>
                  </a:cubicBezTo>
                  <a:cubicBezTo>
                    <a:pt x="517" y="99"/>
                    <a:pt x="514" y="98"/>
                    <a:pt x="511" y="97"/>
                  </a:cubicBezTo>
                  <a:cubicBezTo>
                    <a:pt x="510" y="97"/>
                    <a:pt x="508" y="96"/>
                    <a:pt x="507" y="96"/>
                  </a:cubicBezTo>
                  <a:cubicBezTo>
                    <a:pt x="505" y="95"/>
                    <a:pt x="504" y="95"/>
                    <a:pt x="503" y="94"/>
                  </a:cubicBezTo>
                  <a:cubicBezTo>
                    <a:pt x="502" y="94"/>
                    <a:pt x="499" y="93"/>
                    <a:pt x="497" y="92"/>
                  </a:cubicBezTo>
                  <a:cubicBezTo>
                    <a:pt x="498" y="91"/>
                    <a:pt x="501" y="93"/>
                    <a:pt x="500" y="91"/>
                  </a:cubicBezTo>
                  <a:cubicBezTo>
                    <a:pt x="498" y="91"/>
                    <a:pt x="496" y="91"/>
                    <a:pt x="495" y="91"/>
                  </a:cubicBezTo>
                  <a:cubicBezTo>
                    <a:pt x="494" y="91"/>
                    <a:pt x="494" y="90"/>
                    <a:pt x="493" y="89"/>
                  </a:cubicBezTo>
                  <a:cubicBezTo>
                    <a:pt x="493" y="90"/>
                    <a:pt x="490" y="90"/>
                    <a:pt x="490" y="89"/>
                  </a:cubicBezTo>
                  <a:cubicBezTo>
                    <a:pt x="490" y="89"/>
                    <a:pt x="491" y="89"/>
                    <a:pt x="492" y="89"/>
                  </a:cubicBezTo>
                  <a:cubicBezTo>
                    <a:pt x="492" y="89"/>
                    <a:pt x="491" y="88"/>
                    <a:pt x="490" y="88"/>
                  </a:cubicBezTo>
                  <a:cubicBezTo>
                    <a:pt x="490" y="88"/>
                    <a:pt x="490" y="89"/>
                    <a:pt x="489" y="89"/>
                  </a:cubicBezTo>
                  <a:cubicBezTo>
                    <a:pt x="488" y="87"/>
                    <a:pt x="485" y="85"/>
                    <a:pt x="481" y="83"/>
                  </a:cubicBezTo>
                  <a:cubicBezTo>
                    <a:pt x="481" y="85"/>
                    <a:pt x="477" y="82"/>
                    <a:pt x="478" y="84"/>
                  </a:cubicBezTo>
                  <a:cubicBezTo>
                    <a:pt x="480" y="84"/>
                    <a:pt x="484" y="84"/>
                    <a:pt x="481" y="85"/>
                  </a:cubicBezTo>
                  <a:cubicBezTo>
                    <a:pt x="483" y="86"/>
                    <a:pt x="485" y="85"/>
                    <a:pt x="486" y="87"/>
                  </a:cubicBezTo>
                  <a:cubicBezTo>
                    <a:pt x="486" y="87"/>
                    <a:pt x="486" y="87"/>
                    <a:pt x="486" y="87"/>
                  </a:cubicBezTo>
                  <a:cubicBezTo>
                    <a:pt x="483" y="86"/>
                    <a:pt x="480" y="84"/>
                    <a:pt x="477" y="84"/>
                  </a:cubicBezTo>
                  <a:cubicBezTo>
                    <a:pt x="478" y="84"/>
                    <a:pt x="479" y="85"/>
                    <a:pt x="479" y="85"/>
                  </a:cubicBezTo>
                  <a:cubicBezTo>
                    <a:pt x="478" y="85"/>
                    <a:pt x="478" y="85"/>
                    <a:pt x="478" y="85"/>
                  </a:cubicBezTo>
                  <a:cubicBezTo>
                    <a:pt x="476" y="85"/>
                    <a:pt x="477" y="84"/>
                    <a:pt x="475" y="83"/>
                  </a:cubicBezTo>
                  <a:cubicBezTo>
                    <a:pt x="477" y="86"/>
                    <a:pt x="468" y="82"/>
                    <a:pt x="468" y="84"/>
                  </a:cubicBezTo>
                  <a:cubicBezTo>
                    <a:pt x="467" y="83"/>
                    <a:pt x="467" y="84"/>
                    <a:pt x="464" y="83"/>
                  </a:cubicBezTo>
                  <a:cubicBezTo>
                    <a:pt x="465" y="83"/>
                    <a:pt x="464" y="83"/>
                    <a:pt x="464" y="83"/>
                  </a:cubicBezTo>
                  <a:cubicBezTo>
                    <a:pt x="464" y="82"/>
                    <a:pt x="467" y="82"/>
                    <a:pt x="465" y="81"/>
                  </a:cubicBezTo>
                  <a:cubicBezTo>
                    <a:pt x="465" y="82"/>
                    <a:pt x="461" y="81"/>
                    <a:pt x="461" y="82"/>
                  </a:cubicBezTo>
                  <a:cubicBezTo>
                    <a:pt x="462" y="82"/>
                    <a:pt x="464" y="83"/>
                    <a:pt x="463" y="82"/>
                  </a:cubicBezTo>
                  <a:cubicBezTo>
                    <a:pt x="460" y="82"/>
                    <a:pt x="460" y="80"/>
                    <a:pt x="457" y="81"/>
                  </a:cubicBezTo>
                  <a:cubicBezTo>
                    <a:pt x="458" y="81"/>
                    <a:pt x="459" y="82"/>
                    <a:pt x="458" y="82"/>
                  </a:cubicBezTo>
                  <a:cubicBezTo>
                    <a:pt x="455" y="80"/>
                    <a:pt x="453" y="80"/>
                    <a:pt x="449" y="80"/>
                  </a:cubicBezTo>
                  <a:cubicBezTo>
                    <a:pt x="451" y="79"/>
                    <a:pt x="454" y="80"/>
                    <a:pt x="455" y="79"/>
                  </a:cubicBezTo>
                  <a:cubicBezTo>
                    <a:pt x="452" y="79"/>
                    <a:pt x="450" y="78"/>
                    <a:pt x="449" y="78"/>
                  </a:cubicBezTo>
                  <a:cubicBezTo>
                    <a:pt x="449" y="79"/>
                    <a:pt x="451" y="79"/>
                    <a:pt x="449" y="79"/>
                  </a:cubicBezTo>
                  <a:cubicBezTo>
                    <a:pt x="449" y="78"/>
                    <a:pt x="445" y="79"/>
                    <a:pt x="445" y="78"/>
                  </a:cubicBezTo>
                  <a:cubicBezTo>
                    <a:pt x="446" y="79"/>
                    <a:pt x="443" y="79"/>
                    <a:pt x="444" y="79"/>
                  </a:cubicBezTo>
                  <a:cubicBezTo>
                    <a:pt x="446" y="79"/>
                    <a:pt x="445" y="80"/>
                    <a:pt x="446" y="80"/>
                  </a:cubicBezTo>
                  <a:cubicBezTo>
                    <a:pt x="445" y="80"/>
                    <a:pt x="449" y="80"/>
                    <a:pt x="449" y="81"/>
                  </a:cubicBezTo>
                  <a:cubicBezTo>
                    <a:pt x="447" y="80"/>
                    <a:pt x="444" y="81"/>
                    <a:pt x="446" y="81"/>
                  </a:cubicBezTo>
                  <a:cubicBezTo>
                    <a:pt x="446" y="80"/>
                    <a:pt x="448" y="81"/>
                    <a:pt x="447" y="82"/>
                  </a:cubicBezTo>
                  <a:cubicBezTo>
                    <a:pt x="446" y="82"/>
                    <a:pt x="446" y="81"/>
                    <a:pt x="444" y="81"/>
                  </a:cubicBezTo>
                  <a:cubicBezTo>
                    <a:pt x="443" y="82"/>
                    <a:pt x="446" y="82"/>
                    <a:pt x="444" y="82"/>
                  </a:cubicBezTo>
                  <a:cubicBezTo>
                    <a:pt x="440" y="82"/>
                    <a:pt x="437" y="80"/>
                    <a:pt x="432" y="81"/>
                  </a:cubicBezTo>
                  <a:cubicBezTo>
                    <a:pt x="434" y="80"/>
                    <a:pt x="428" y="79"/>
                    <a:pt x="430" y="79"/>
                  </a:cubicBezTo>
                  <a:cubicBezTo>
                    <a:pt x="432" y="79"/>
                    <a:pt x="436" y="80"/>
                    <a:pt x="437" y="79"/>
                  </a:cubicBezTo>
                  <a:cubicBezTo>
                    <a:pt x="434" y="79"/>
                    <a:pt x="428" y="79"/>
                    <a:pt x="426" y="77"/>
                  </a:cubicBezTo>
                  <a:cubicBezTo>
                    <a:pt x="430" y="77"/>
                    <a:pt x="431" y="78"/>
                    <a:pt x="434" y="79"/>
                  </a:cubicBezTo>
                  <a:cubicBezTo>
                    <a:pt x="433" y="77"/>
                    <a:pt x="435" y="77"/>
                    <a:pt x="435" y="75"/>
                  </a:cubicBezTo>
                  <a:cubicBezTo>
                    <a:pt x="433" y="75"/>
                    <a:pt x="431" y="76"/>
                    <a:pt x="432" y="76"/>
                  </a:cubicBezTo>
                  <a:cubicBezTo>
                    <a:pt x="433" y="76"/>
                    <a:pt x="434" y="75"/>
                    <a:pt x="434" y="76"/>
                  </a:cubicBezTo>
                  <a:cubicBezTo>
                    <a:pt x="434" y="77"/>
                    <a:pt x="433" y="77"/>
                    <a:pt x="431" y="77"/>
                  </a:cubicBezTo>
                  <a:cubicBezTo>
                    <a:pt x="429" y="76"/>
                    <a:pt x="428" y="77"/>
                    <a:pt x="426" y="76"/>
                  </a:cubicBezTo>
                  <a:cubicBezTo>
                    <a:pt x="427" y="75"/>
                    <a:pt x="424" y="75"/>
                    <a:pt x="423" y="75"/>
                  </a:cubicBezTo>
                  <a:cubicBezTo>
                    <a:pt x="425" y="74"/>
                    <a:pt x="425" y="75"/>
                    <a:pt x="427" y="75"/>
                  </a:cubicBezTo>
                  <a:cubicBezTo>
                    <a:pt x="426" y="73"/>
                    <a:pt x="424" y="75"/>
                    <a:pt x="422" y="75"/>
                  </a:cubicBezTo>
                  <a:cubicBezTo>
                    <a:pt x="422" y="74"/>
                    <a:pt x="422" y="74"/>
                    <a:pt x="423" y="73"/>
                  </a:cubicBezTo>
                  <a:cubicBezTo>
                    <a:pt x="421" y="73"/>
                    <a:pt x="420" y="74"/>
                    <a:pt x="420" y="74"/>
                  </a:cubicBezTo>
                  <a:cubicBezTo>
                    <a:pt x="423" y="74"/>
                    <a:pt x="420" y="77"/>
                    <a:pt x="416" y="76"/>
                  </a:cubicBezTo>
                  <a:cubicBezTo>
                    <a:pt x="415" y="75"/>
                    <a:pt x="415" y="75"/>
                    <a:pt x="415" y="74"/>
                  </a:cubicBezTo>
                  <a:cubicBezTo>
                    <a:pt x="414" y="74"/>
                    <a:pt x="414" y="75"/>
                    <a:pt x="413" y="75"/>
                  </a:cubicBezTo>
                  <a:cubicBezTo>
                    <a:pt x="413" y="74"/>
                    <a:pt x="410" y="74"/>
                    <a:pt x="410" y="73"/>
                  </a:cubicBezTo>
                  <a:cubicBezTo>
                    <a:pt x="407" y="73"/>
                    <a:pt x="407" y="73"/>
                    <a:pt x="406" y="74"/>
                  </a:cubicBezTo>
                  <a:cubicBezTo>
                    <a:pt x="407" y="75"/>
                    <a:pt x="408" y="74"/>
                    <a:pt x="409" y="74"/>
                  </a:cubicBezTo>
                  <a:cubicBezTo>
                    <a:pt x="409" y="75"/>
                    <a:pt x="406" y="76"/>
                    <a:pt x="405" y="75"/>
                  </a:cubicBezTo>
                  <a:cubicBezTo>
                    <a:pt x="405" y="74"/>
                    <a:pt x="406" y="73"/>
                    <a:pt x="403" y="73"/>
                  </a:cubicBezTo>
                  <a:cubicBezTo>
                    <a:pt x="405" y="75"/>
                    <a:pt x="402" y="73"/>
                    <a:pt x="401" y="74"/>
                  </a:cubicBezTo>
                  <a:cubicBezTo>
                    <a:pt x="402" y="74"/>
                    <a:pt x="404" y="75"/>
                    <a:pt x="404" y="76"/>
                  </a:cubicBezTo>
                  <a:cubicBezTo>
                    <a:pt x="400" y="76"/>
                    <a:pt x="398" y="76"/>
                    <a:pt x="396" y="76"/>
                  </a:cubicBezTo>
                  <a:cubicBezTo>
                    <a:pt x="398" y="75"/>
                    <a:pt x="401" y="75"/>
                    <a:pt x="401" y="75"/>
                  </a:cubicBezTo>
                  <a:cubicBezTo>
                    <a:pt x="398" y="74"/>
                    <a:pt x="394" y="75"/>
                    <a:pt x="391" y="74"/>
                  </a:cubicBezTo>
                  <a:cubicBezTo>
                    <a:pt x="394" y="75"/>
                    <a:pt x="394" y="73"/>
                    <a:pt x="396" y="73"/>
                  </a:cubicBezTo>
                  <a:cubicBezTo>
                    <a:pt x="396" y="73"/>
                    <a:pt x="397" y="74"/>
                    <a:pt x="399" y="73"/>
                  </a:cubicBezTo>
                  <a:cubicBezTo>
                    <a:pt x="399" y="72"/>
                    <a:pt x="399" y="73"/>
                    <a:pt x="401" y="73"/>
                  </a:cubicBezTo>
                  <a:cubicBezTo>
                    <a:pt x="401" y="72"/>
                    <a:pt x="402" y="72"/>
                    <a:pt x="403" y="72"/>
                  </a:cubicBezTo>
                  <a:cubicBezTo>
                    <a:pt x="405" y="73"/>
                    <a:pt x="404" y="73"/>
                    <a:pt x="407" y="73"/>
                  </a:cubicBezTo>
                  <a:cubicBezTo>
                    <a:pt x="406" y="72"/>
                    <a:pt x="404" y="72"/>
                    <a:pt x="402" y="71"/>
                  </a:cubicBezTo>
                  <a:cubicBezTo>
                    <a:pt x="403" y="72"/>
                    <a:pt x="401" y="72"/>
                    <a:pt x="400" y="73"/>
                  </a:cubicBezTo>
                  <a:cubicBezTo>
                    <a:pt x="399" y="72"/>
                    <a:pt x="399" y="72"/>
                    <a:pt x="398" y="71"/>
                  </a:cubicBezTo>
                  <a:cubicBezTo>
                    <a:pt x="398" y="72"/>
                    <a:pt x="398" y="73"/>
                    <a:pt x="396" y="73"/>
                  </a:cubicBezTo>
                  <a:cubicBezTo>
                    <a:pt x="394" y="72"/>
                    <a:pt x="397" y="72"/>
                    <a:pt x="395" y="71"/>
                  </a:cubicBezTo>
                  <a:cubicBezTo>
                    <a:pt x="395" y="72"/>
                    <a:pt x="394" y="72"/>
                    <a:pt x="393" y="73"/>
                  </a:cubicBezTo>
                  <a:cubicBezTo>
                    <a:pt x="393" y="72"/>
                    <a:pt x="389" y="72"/>
                    <a:pt x="390" y="71"/>
                  </a:cubicBezTo>
                  <a:cubicBezTo>
                    <a:pt x="387" y="72"/>
                    <a:pt x="383" y="73"/>
                    <a:pt x="379" y="72"/>
                  </a:cubicBezTo>
                  <a:cubicBezTo>
                    <a:pt x="380" y="71"/>
                    <a:pt x="382" y="72"/>
                    <a:pt x="382" y="71"/>
                  </a:cubicBezTo>
                  <a:cubicBezTo>
                    <a:pt x="381" y="71"/>
                    <a:pt x="381" y="71"/>
                    <a:pt x="382" y="71"/>
                  </a:cubicBezTo>
                  <a:cubicBezTo>
                    <a:pt x="383" y="71"/>
                    <a:pt x="382" y="72"/>
                    <a:pt x="384" y="72"/>
                  </a:cubicBezTo>
                  <a:cubicBezTo>
                    <a:pt x="385" y="70"/>
                    <a:pt x="390" y="70"/>
                    <a:pt x="392" y="69"/>
                  </a:cubicBezTo>
                  <a:cubicBezTo>
                    <a:pt x="392" y="70"/>
                    <a:pt x="394" y="70"/>
                    <a:pt x="395" y="70"/>
                  </a:cubicBezTo>
                  <a:cubicBezTo>
                    <a:pt x="394" y="69"/>
                    <a:pt x="398" y="69"/>
                    <a:pt x="395" y="69"/>
                  </a:cubicBezTo>
                  <a:cubicBezTo>
                    <a:pt x="394" y="70"/>
                    <a:pt x="393" y="68"/>
                    <a:pt x="392" y="69"/>
                  </a:cubicBezTo>
                  <a:cubicBezTo>
                    <a:pt x="391" y="70"/>
                    <a:pt x="387" y="69"/>
                    <a:pt x="384" y="70"/>
                  </a:cubicBezTo>
                  <a:cubicBezTo>
                    <a:pt x="384" y="69"/>
                    <a:pt x="384" y="69"/>
                    <a:pt x="385" y="69"/>
                  </a:cubicBezTo>
                  <a:cubicBezTo>
                    <a:pt x="385" y="69"/>
                    <a:pt x="387" y="69"/>
                    <a:pt x="387" y="68"/>
                  </a:cubicBezTo>
                  <a:cubicBezTo>
                    <a:pt x="386" y="68"/>
                    <a:pt x="385" y="68"/>
                    <a:pt x="383" y="69"/>
                  </a:cubicBezTo>
                  <a:cubicBezTo>
                    <a:pt x="383" y="69"/>
                    <a:pt x="382" y="69"/>
                    <a:pt x="381" y="69"/>
                  </a:cubicBezTo>
                  <a:cubicBezTo>
                    <a:pt x="382" y="70"/>
                    <a:pt x="381" y="70"/>
                    <a:pt x="380" y="71"/>
                  </a:cubicBezTo>
                  <a:cubicBezTo>
                    <a:pt x="379" y="70"/>
                    <a:pt x="381" y="70"/>
                    <a:pt x="379" y="70"/>
                  </a:cubicBezTo>
                  <a:cubicBezTo>
                    <a:pt x="378" y="71"/>
                    <a:pt x="376" y="72"/>
                    <a:pt x="375" y="73"/>
                  </a:cubicBezTo>
                  <a:cubicBezTo>
                    <a:pt x="375" y="72"/>
                    <a:pt x="373" y="72"/>
                    <a:pt x="373" y="72"/>
                  </a:cubicBezTo>
                  <a:cubicBezTo>
                    <a:pt x="374" y="72"/>
                    <a:pt x="374" y="72"/>
                    <a:pt x="374" y="72"/>
                  </a:cubicBezTo>
                  <a:cubicBezTo>
                    <a:pt x="371" y="72"/>
                    <a:pt x="375" y="70"/>
                    <a:pt x="373" y="71"/>
                  </a:cubicBezTo>
                  <a:cubicBezTo>
                    <a:pt x="372" y="73"/>
                    <a:pt x="371" y="71"/>
                    <a:pt x="368" y="73"/>
                  </a:cubicBezTo>
                  <a:cubicBezTo>
                    <a:pt x="369" y="72"/>
                    <a:pt x="369" y="72"/>
                    <a:pt x="367" y="72"/>
                  </a:cubicBezTo>
                  <a:cubicBezTo>
                    <a:pt x="371" y="71"/>
                    <a:pt x="368" y="72"/>
                    <a:pt x="368" y="71"/>
                  </a:cubicBezTo>
                  <a:cubicBezTo>
                    <a:pt x="369" y="71"/>
                    <a:pt x="369" y="71"/>
                    <a:pt x="369" y="70"/>
                  </a:cubicBezTo>
                  <a:cubicBezTo>
                    <a:pt x="368" y="71"/>
                    <a:pt x="372" y="71"/>
                    <a:pt x="372" y="70"/>
                  </a:cubicBezTo>
                  <a:cubicBezTo>
                    <a:pt x="370" y="70"/>
                    <a:pt x="371" y="69"/>
                    <a:pt x="371" y="69"/>
                  </a:cubicBezTo>
                  <a:cubicBezTo>
                    <a:pt x="369" y="70"/>
                    <a:pt x="367" y="70"/>
                    <a:pt x="366" y="71"/>
                  </a:cubicBezTo>
                  <a:cubicBezTo>
                    <a:pt x="363" y="71"/>
                    <a:pt x="360" y="71"/>
                    <a:pt x="361" y="70"/>
                  </a:cubicBezTo>
                  <a:cubicBezTo>
                    <a:pt x="362" y="70"/>
                    <a:pt x="362" y="70"/>
                    <a:pt x="363" y="70"/>
                  </a:cubicBezTo>
                  <a:cubicBezTo>
                    <a:pt x="366" y="69"/>
                    <a:pt x="369" y="69"/>
                    <a:pt x="370" y="68"/>
                  </a:cubicBezTo>
                  <a:cubicBezTo>
                    <a:pt x="369" y="69"/>
                    <a:pt x="368" y="67"/>
                    <a:pt x="369" y="67"/>
                  </a:cubicBezTo>
                  <a:cubicBezTo>
                    <a:pt x="372" y="67"/>
                    <a:pt x="375" y="67"/>
                    <a:pt x="374" y="66"/>
                  </a:cubicBezTo>
                  <a:cubicBezTo>
                    <a:pt x="376" y="68"/>
                    <a:pt x="380" y="67"/>
                    <a:pt x="381" y="68"/>
                  </a:cubicBezTo>
                  <a:cubicBezTo>
                    <a:pt x="383" y="68"/>
                    <a:pt x="383" y="67"/>
                    <a:pt x="384" y="67"/>
                  </a:cubicBezTo>
                  <a:cubicBezTo>
                    <a:pt x="384" y="67"/>
                    <a:pt x="387" y="67"/>
                    <a:pt x="388" y="67"/>
                  </a:cubicBezTo>
                  <a:cubicBezTo>
                    <a:pt x="387" y="68"/>
                    <a:pt x="389" y="68"/>
                    <a:pt x="389" y="69"/>
                  </a:cubicBezTo>
                  <a:cubicBezTo>
                    <a:pt x="389" y="68"/>
                    <a:pt x="394" y="69"/>
                    <a:pt x="392" y="68"/>
                  </a:cubicBezTo>
                  <a:cubicBezTo>
                    <a:pt x="391" y="68"/>
                    <a:pt x="391" y="68"/>
                    <a:pt x="390" y="68"/>
                  </a:cubicBezTo>
                  <a:cubicBezTo>
                    <a:pt x="392" y="68"/>
                    <a:pt x="393" y="67"/>
                    <a:pt x="394" y="67"/>
                  </a:cubicBezTo>
                  <a:cubicBezTo>
                    <a:pt x="394" y="66"/>
                    <a:pt x="391" y="67"/>
                    <a:pt x="392" y="65"/>
                  </a:cubicBezTo>
                  <a:cubicBezTo>
                    <a:pt x="393" y="65"/>
                    <a:pt x="394" y="65"/>
                    <a:pt x="395" y="66"/>
                  </a:cubicBezTo>
                  <a:cubicBezTo>
                    <a:pt x="393" y="66"/>
                    <a:pt x="397" y="66"/>
                    <a:pt x="397" y="67"/>
                  </a:cubicBezTo>
                  <a:cubicBezTo>
                    <a:pt x="400" y="66"/>
                    <a:pt x="400" y="67"/>
                    <a:pt x="404" y="66"/>
                  </a:cubicBezTo>
                  <a:cubicBezTo>
                    <a:pt x="403" y="65"/>
                    <a:pt x="400" y="66"/>
                    <a:pt x="397" y="66"/>
                  </a:cubicBezTo>
                  <a:cubicBezTo>
                    <a:pt x="397" y="65"/>
                    <a:pt x="396" y="64"/>
                    <a:pt x="394" y="64"/>
                  </a:cubicBezTo>
                  <a:cubicBezTo>
                    <a:pt x="392" y="64"/>
                    <a:pt x="390" y="63"/>
                    <a:pt x="390" y="63"/>
                  </a:cubicBezTo>
                  <a:cubicBezTo>
                    <a:pt x="387" y="63"/>
                    <a:pt x="388" y="64"/>
                    <a:pt x="386" y="63"/>
                  </a:cubicBezTo>
                  <a:cubicBezTo>
                    <a:pt x="386" y="65"/>
                    <a:pt x="386" y="65"/>
                    <a:pt x="386" y="65"/>
                  </a:cubicBezTo>
                  <a:cubicBezTo>
                    <a:pt x="388" y="65"/>
                    <a:pt x="387" y="64"/>
                    <a:pt x="390" y="64"/>
                  </a:cubicBezTo>
                  <a:cubicBezTo>
                    <a:pt x="391" y="64"/>
                    <a:pt x="393" y="64"/>
                    <a:pt x="393" y="64"/>
                  </a:cubicBezTo>
                  <a:cubicBezTo>
                    <a:pt x="391" y="65"/>
                    <a:pt x="390" y="65"/>
                    <a:pt x="387" y="65"/>
                  </a:cubicBezTo>
                  <a:cubicBezTo>
                    <a:pt x="388" y="64"/>
                    <a:pt x="384" y="65"/>
                    <a:pt x="384" y="65"/>
                  </a:cubicBezTo>
                  <a:cubicBezTo>
                    <a:pt x="385" y="67"/>
                    <a:pt x="390" y="65"/>
                    <a:pt x="393" y="67"/>
                  </a:cubicBezTo>
                  <a:cubicBezTo>
                    <a:pt x="389" y="67"/>
                    <a:pt x="384" y="67"/>
                    <a:pt x="380" y="65"/>
                  </a:cubicBezTo>
                  <a:cubicBezTo>
                    <a:pt x="379" y="65"/>
                    <a:pt x="381" y="65"/>
                    <a:pt x="380" y="65"/>
                  </a:cubicBezTo>
                  <a:cubicBezTo>
                    <a:pt x="380" y="65"/>
                    <a:pt x="378" y="65"/>
                    <a:pt x="378" y="66"/>
                  </a:cubicBezTo>
                  <a:cubicBezTo>
                    <a:pt x="380" y="65"/>
                    <a:pt x="382" y="66"/>
                    <a:pt x="381" y="66"/>
                  </a:cubicBezTo>
                  <a:cubicBezTo>
                    <a:pt x="379" y="66"/>
                    <a:pt x="376" y="66"/>
                    <a:pt x="375" y="66"/>
                  </a:cubicBezTo>
                  <a:cubicBezTo>
                    <a:pt x="375" y="65"/>
                    <a:pt x="377" y="65"/>
                    <a:pt x="377" y="65"/>
                  </a:cubicBezTo>
                  <a:cubicBezTo>
                    <a:pt x="376" y="65"/>
                    <a:pt x="376" y="64"/>
                    <a:pt x="375" y="64"/>
                  </a:cubicBezTo>
                  <a:cubicBezTo>
                    <a:pt x="375" y="65"/>
                    <a:pt x="373" y="66"/>
                    <a:pt x="371" y="66"/>
                  </a:cubicBezTo>
                  <a:cubicBezTo>
                    <a:pt x="375" y="65"/>
                    <a:pt x="364" y="66"/>
                    <a:pt x="367" y="64"/>
                  </a:cubicBezTo>
                  <a:cubicBezTo>
                    <a:pt x="365" y="65"/>
                    <a:pt x="365" y="65"/>
                    <a:pt x="362" y="65"/>
                  </a:cubicBezTo>
                  <a:cubicBezTo>
                    <a:pt x="363" y="64"/>
                    <a:pt x="361" y="65"/>
                    <a:pt x="360" y="65"/>
                  </a:cubicBezTo>
                  <a:cubicBezTo>
                    <a:pt x="363" y="64"/>
                    <a:pt x="368" y="63"/>
                    <a:pt x="372" y="63"/>
                  </a:cubicBezTo>
                  <a:cubicBezTo>
                    <a:pt x="376" y="62"/>
                    <a:pt x="379" y="62"/>
                    <a:pt x="381" y="63"/>
                  </a:cubicBezTo>
                  <a:cubicBezTo>
                    <a:pt x="385" y="62"/>
                    <a:pt x="387" y="62"/>
                    <a:pt x="390" y="62"/>
                  </a:cubicBezTo>
                  <a:cubicBezTo>
                    <a:pt x="389" y="62"/>
                    <a:pt x="390" y="61"/>
                    <a:pt x="390" y="61"/>
                  </a:cubicBezTo>
                  <a:cubicBezTo>
                    <a:pt x="388" y="61"/>
                    <a:pt x="388" y="60"/>
                    <a:pt x="386" y="60"/>
                  </a:cubicBezTo>
                  <a:cubicBezTo>
                    <a:pt x="387" y="61"/>
                    <a:pt x="387" y="61"/>
                    <a:pt x="387" y="62"/>
                  </a:cubicBezTo>
                  <a:cubicBezTo>
                    <a:pt x="385" y="62"/>
                    <a:pt x="383" y="63"/>
                    <a:pt x="382" y="62"/>
                  </a:cubicBezTo>
                  <a:cubicBezTo>
                    <a:pt x="382" y="62"/>
                    <a:pt x="384" y="61"/>
                    <a:pt x="386" y="61"/>
                  </a:cubicBezTo>
                  <a:cubicBezTo>
                    <a:pt x="385" y="60"/>
                    <a:pt x="381" y="59"/>
                    <a:pt x="378" y="60"/>
                  </a:cubicBezTo>
                  <a:cubicBezTo>
                    <a:pt x="380" y="60"/>
                    <a:pt x="381" y="60"/>
                    <a:pt x="381" y="61"/>
                  </a:cubicBezTo>
                  <a:cubicBezTo>
                    <a:pt x="372" y="61"/>
                    <a:pt x="361" y="64"/>
                    <a:pt x="360" y="61"/>
                  </a:cubicBezTo>
                  <a:cubicBezTo>
                    <a:pt x="359" y="62"/>
                    <a:pt x="356" y="60"/>
                    <a:pt x="355" y="62"/>
                  </a:cubicBezTo>
                  <a:cubicBezTo>
                    <a:pt x="356" y="62"/>
                    <a:pt x="357" y="61"/>
                    <a:pt x="357" y="62"/>
                  </a:cubicBezTo>
                  <a:cubicBezTo>
                    <a:pt x="354" y="63"/>
                    <a:pt x="358" y="62"/>
                    <a:pt x="358" y="63"/>
                  </a:cubicBezTo>
                  <a:cubicBezTo>
                    <a:pt x="353" y="64"/>
                    <a:pt x="353" y="64"/>
                    <a:pt x="353" y="64"/>
                  </a:cubicBezTo>
                  <a:cubicBezTo>
                    <a:pt x="354" y="65"/>
                    <a:pt x="357" y="64"/>
                    <a:pt x="358" y="65"/>
                  </a:cubicBezTo>
                  <a:cubicBezTo>
                    <a:pt x="355" y="65"/>
                    <a:pt x="351" y="64"/>
                    <a:pt x="348" y="64"/>
                  </a:cubicBezTo>
                  <a:cubicBezTo>
                    <a:pt x="346" y="64"/>
                    <a:pt x="343" y="65"/>
                    <a:pt x="343" y="6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41" y="66"/>
                    <a:pt x="344" y="65"/>
                    <a:pt x="341" y="65"/>
                  </a:cubicBezTo>
                  <a:cubicBezTo>
                    <a:pt x="341" y="66"/>
                    <a:pt x="341" y="66"/>
                    <a:pt x="339" y="67"/>
                  </a:cubicBezTo>
                  <a:cubicBezTo>
                    <a:pt x="339" y="66"/>
                    <a:pt x="336" y="68"/>
                    <a:pt x="334" y="67"/>
                  </a:cubicBezTo>
                  <a:cubicBezTo>
                    <a:pt x="336" y="65"/>
                    <a:pt x="342" y="64"/>
                    <a:pt x="347" y="63"/>
                  </a:cubicBezTo>
                  <a:cubicBezTo>
                    <a:pt x="347" y="63"/>
                    <a:pt x="347" y="63"/>
                    <a:pt x="348" y="63"/>
                  </a:cubicBezTo>
                  <a:cubicBezTo>
                    <a:pt x="349" y="61"/>
                    <a:pt x="345" y="62"/>
                    <a:pt x="346" y="61"/>
                  </a:cubicBezTo>
                  <a:cubicBezTo>
                    <a:pt x="348" y="61"/>
                    <a:pt x="347" y="61"/>
                    <a:pt x="349" y="60"/>
                  </a:cubicBezTo>
                  <a:cubicBezTo>
                    <a:pt x="350" y="61"/>
                    <a:pt x="352" y="61"/>
                    <a:pt x="355" y="60"/>
                  </a:cubicBezTo>
                  <a:cubicBezTo>
                    <a:pt x="354" y="59"/>
                    <a:pt x="352" y="61"/>
                    <a:pt x="351" y="60"/>
                  </a:cubicBezTo>
                  <a:cubicBezTo>
                    <a:pt x="354" y="59"/>
                    <a:pt x="357" y="59"/>
                    <a:pt x="359" y="58"/>
                  </a:cubicBezTo>
                  <a:cubicBezTo>
                    <a:pt x="360" y="58"/>
                    <a:pt x="362" y="58"/>
                    <a:pt x="363" y="58"/>
                  </a:cubicBezTo>
                  <a:cubicBezTo>
                    <a:pt x="364" y="58"/>
                    <a:pt x="366" y="58"/>
                    <a:pt x="368" y="57"/>
                  </a:cubicBezTo>
                  <a:cubicBezTo>
                    <a:pt x="368" y="56"/>
                    <a:pt x="371" y="56"/>
                    <a:pt x="371" y="55"/>
                  </a:cubicBezTo>
                  <a:cubicBezTo>
                    <a:pt x="372" y="56"/>
                    <a:pt x="374" y="56"/>
                    <a:pt x="371" y="57"/>
                  </a:cubicBezTo>
                  <a:cubicBezTo>
                    <a:pt x="374" y="57"/>
                    <a:pt x="376" y="56"/>
                    <a:pt x="374" y="56"/>
                  </a:cubicBezTo>
                  <a:cubicBezTo>
                    <a:pt x="373" y="56"/>
                    <a:pt x="376" y="55"/>
                    <a:pt x="372" y="55"/>
                  </a:cubicBezTo>
                  <a:cubicBezTo>
                    <a:pt x="373" y="54"/>
                    <a:pt x="374" y="54"/>
                    <a:pt x="376" y="54"/>
                  </a:cubicBezTo>
                  <a:cubicBezTo>
                    <a:pt x="378" y="54"/>
                    <a:pt x="376" y="54"/>
                    <a:pt x="376" y="55"/>
                  </a:cubicBezTo>
                  <a:cubicBezTo>
                    <a:pt x="379" y="55"/>
                    <a:pt x="379" y="55"/>
                    <a:pt x="381" y="55"/>
                  </a:cubicBezTo>
                  <a:cubicBezTo>
                    <a:pt x="383" y="54"/>
                    <a:pt x="380" y="54"/>
                    <a:pt x="382" y="53"/>
                  </a:cubicBezTo>
                  <a:cubicBezTo>
                    <a:pt x="383" y="54"/>
                    <a:pt x="385" y="54"/>
                    <a:pt x="387" y="54"/>
                  </a:cubicBezTo>
                  <a:cubicBezTo>
                    <a:pt x="389" y="53"/>
                    <a:pt x="391" y="53"/>
                    <a:pt x="394" y="53"/>
                  </a:cubicBezTo>
                  <a:cubicBezTo>
                    <a:pt x="396" y="53"/>
                    <a:pt x="399" y="53"/>
                    <a:pt x="401" y="53"/>
                  </a:cubicBezTo>
                  <a:cubicBezTo>
                    <a:pt x="401" y="53"/>
                    <a:pt x="403" y="55"/>
                    <a:pt x="404" y="54"/>
                  </a:cubicBezTo>
                  <a:cubicBezTo>
                    <a:pt x="402" y="53"/>
                    <a:pt x="402" y="53"/>
                    <a:pt x="401" y="52"/>
                  </a:cubicBezTo>
                  <a:cubicBezTo>
                    <a:pt x="404" y="53"/>
                    <a:pt x="404" y="53"/>
                    <a:pt x="407" y="52"/>
                  </a:cubicBezTo>
                  <a:cubicBezTo>
                    <a:pt x="407" y="54"/>
                    <a:pt x="411" y="52"/>
                    <a:pt x="412" y="53"/>
                  </a:cubicBezTo>
                  <a:cubicBezTo>
                    <a:pt x="413" y="53"/>
                    <a:pt x="411" y="52"/>
                    <a:pt x="413" y="52"/>
                  </a:cubicBezTo>
                  <a:cubicBezTo>
                    <a:pt x="414" y="52"/>
                    <a:pt x="414" y="52"/>
                    <a:pt x="414" y="52"/>
                  </a:cubicBezTo>
                  <a:cubicBezTo>
                    <a:pt x="414" y="53"/>
                    <a:pt x="413" y="53"/>
                    <a:pt x="413" y="54"/>
                  </a:cubicBezTo>
                  <a:cubicBezTo>
                    <a:pt x="416" y="55"/>
                    <a:pt x="413" y="53"/>
                    <a:pt x="416" y="54"/>
                  </a:cubicBezTo>
                  <a:cubicBezTo>
                    <a:pt x="416" y="53"/>
                    <a:pt x="415" y="53"/>
                    <a:pt x="415" y="52"/>
                  </a:cubicBezTo>
                  <a:cubicBezTo>
                    <a:pt x="418" y="52"/>
                    <a:pt x="422" y="51"/>
                    <a:pt x="425" y="53"/>
                  </a:cubicBezTo>
                  <a:cubicBezTo>
                    <a:pt x="426" y="52"/>
                    <a:pt x="428" y="52"/>
                    <a:pt x="429" y="52"/>
                  </a:cubicBezTo>
                  <a:cubicBezTo>
                    <a:pt x="430" y="53"/>
                    <a:pt x="429" y="54"/>
                    <a:pt x="431" y="54"/>
                  </a:cubicBezTo>
                  <a:cubicBezTo>
                    <a:pt x="431" y="53"/>
                    <a:pt x="432" y="53"/>
                    <a:pt x="432" y="52"/>
                  </a:cubicBezTo>
                  <a:cubicBezTo>
                    <a:pt x="431" y="52"/>
                    <a:pt x="430" y="52"/>
                    <a:pt x="431" y="52"/>
                  </a:cubicBezTo>
                  <a:cubicBezTo>
                    <a:pt x="433" y="50"/>
                    <a:pt x="440" y="52"/>
                    <a:pt x="444" y="52"/>
                  </a:cubicBezTo>
                  <a:cubicBezTo>
                    <a:pt x="445" y="53"/>
                    <a:pt x="451" y="52"/>
                    <a:pt x="448" y="54"/>
                  </a:cubicBezTo>
                  <a:cubicBezTo>
                    <a:pt x="450" y="54"/>
                    <a:pt x="453" y="54"/>
                    <a:pt x="452" y="55"/>
                  </a:cubicBezTo>
                  <a:cubicBezTo>
                    <a:pt x="451" y="55"/>
                    <a:pt x="450" y="54"/>
                    <a:pt x="448" y="54"/>
                  </a:cubicBezTo>
                  <a:cubicBezTo>
                    <a:pt x="448" y="55"/>
                    <a:pt x="446" y="55"/>
                    <a:pt x="446" y="55"/>
                  </a:cubicBezTo>
                  <a:cubicBezTo>
                    <a:pt x="449" y="56"/>
                    <a:pt x="445" y="56"/>
                    <a:pt x="448" y="56"/>
                  </a:cubicBezTo>
                  <a:cubicBezTo>
                    <a:pt x="450" y="57"/>
                    <a:pt x="446" y="55"/>
                    <a:pt x="449" y="55"/>
                  </a:cubicBezTo>
                  <a:cubicBezTo>
                    <a:pt x="450" y="55"/>
                    <a:pt x="451" y="55"/>
                    <a:pt x="452" y="56"/>
                  </a:cubicBezTo>
                  <a:cubicBezTo>
                    <a:pt x="450" y="56"/>
                    <a:pt x="451" y="56"/>
                    <a:pt x="450" y="57"/>
                  </a:cubicBezTo>
                  <a:cubicBezTo>
                    <a:pt x="451" y="57"/>
                    <a:pt x="455" y="58"/>
                    <a:pt x="456" y="58"/>
                  </a:cubicBezTo>
                  <a:cubicBezTo>
                    <a:pt x="455" y="57"/>
                    <a:pt x="452" y="57"/>
                    <a:pt x="452" y="57"/>
                  </a:cubicBezTo>
                  <a:cubicBezTo>
                    <a:pt x="452" y="56"/>
                    <a:pt x="454" y="54"/>
                    <a:pt x="453" y="56"/>
                  </a:cubicBezTo>
                  <a:cubicBezTo>
                    <a:pt x="456" y="56"/>
                    <a:pt x="454" y="54"/>
                    <a:pt x="457" y="55"/>
                  </a:cubicBezTo>
                  <a:cubicBezTo>
                    <a:pt x="457" y="56"/>
                    <a:pt x="456" y="56"/>
                    <a:pt x="457" y="56"/>
                  </a:cubicBezTo>
                  <a:cubicBezTo>
                    <a:pt x="460" y="57"/>
                    <a:pt x="457" y="55"/>
                    <a:pt x="459" y="55"/>
                  </a:cubicBezTo>
                  <a:cubicBezTo>
                    <a:pt x="461" y="56"/>
                    <a:pt x="461" y="57"/>
                    <a:pt x="461" y="57"/>
                  </a:cubicBezTo>
                  <a:cubicBezTo>
                    <a:pt x="464" y="57"/>
                    <a:pt x="470" y="59"/>
                    <a:pt x="466" y="57"/>
                  </a:cubicBezTo>
                  <a:cubicBezTo>
                    <a:pt x="468" y="57"/>
                    <a:pt x="469" y="57"/>
                    <a:pt x="470" y="58"/>
                  </a:cubicBezTo>
                  <a:cubicBezTo>
                    <a:pt x="468" y="58"/>
                    <a:pt x="469" y="58"/>
                    <a:pt x="469" y="59"/>
                  </a:cubicBezTo>
                  <a:cubicBezTo>
                    <a:pt x="473" y="59"/>
                    <a:pt x="475" y="61"/>
                    <a:pt x="478" y="62"/>
                  </a:cubicBezTo>
                  <a:cubicBezTo>
                    <a:pt x="479" y="61"/>
                    <a:pt x="477" y="60"/>
                    <a:pt x="478" y="60"/>
                  </a:cubicBezTo>
                  <a:cubicBezTo>
                    <a:pt x="479" y="61"/>
                    <a:pt x="480" y="60"/>
                    <a:pt x="481" y="61"/>
                  </a:cubicBezTo>
                  <a:cubicBezTo>
                    <a:pt x="481" y="61"/>
                    <a:pt x="481" y="62"/>
                    <a:pt x="482" y="62"/>
                  </a:cubicBezTo>
                  <a:cubicBezTo>
                    <a:pt x="483" y="63"/>
                    <a:pt x="485" y="63"/>
                    <a:pt x="486" y="63"/>
                  </a:cubicBezTo>
                  <a:cubicBezTo>
                    <a:pt x="488" y="64"/>
                    <a:pt x="489" y="64"/>
                    <a:pt x="489" y="65"/>
                  </a:cubicBezTo>
                  <a:cubicBezTo>
                    <a:pt x="488" y="65"/>
                    <a:pt x="485" y="63"/>
                    <a:pt x="485" y="64"/>
                  </a:cubicBezTo>
                  <a:cubicBezTo>
                    <a:pt x="488" y="66"/>
                    <a:pt x="490" y="65"/>
                    <a:pt x="492" y="66"/>
                  </a:cubicBezTo>
                  <a:cubicBezTo>
                    <a:pt x="492" y="65"/>
                    <a:pt x="492" y="65"/>
                    <a:pt x="492" y="65"/>
                  </a:cubicBezTo>
                  <a:cubicBezTo>
                    <a:pt x="495" y="66"/>
                    <a:pt x="498" y="65"/>
                    <a:pt x="498" y="67"/>
                  </a:cubicBezTo>
                  <a:cubicBezTo>
                    <a:pt x="495" y="66"/>
                    <a:pt x="492" y="67"/>
                    <a:pt x="493" y="68"/>
                  </a:cubicBezTo>
                  <a:cubicBezTo>
                    <a:pt x="495" y="69"/>
                    <a:pt x="498" y="69"/>
                    <a:pt x="499" y="70"/>
                  </a:cubicBezTo>
                  <a:cubicBezTo>
                    <a:pt x="501" y="70"/>
                    <a:pt x="498" y="69"/>
                    <a:pt x="500" y="69"/>
                  </a:cubicBezTo>
                  <a:cubicBezTo>
                    <a:pt x="502" y="70"/>
                    <a:pt x="508" y="71"/>
                    <a:pt x="511" y="72"/>
                  </a:cubicBezTo>
                  <a:cubicBezTo>
                    <a:pt x="511" y="72"/>
                    <a:pt x="508" y="71"/>
                    <a:pt x="508" y="70"/>
                  </a:cubicBezTo>
                  <a:cubicBezTo>
                    <a:pt x="511" y="70"/>
                    <a:pt x="513" y="72"/>
                    <a:pt x="516" y="73"/>
                  </a:cubicBezTo>
                  <a:cubicBezTo>
                    <a:pt x="518" y="74"/>
                    <a:pt x="520" y="75"/>
                    <a:pt x="522" y="76"/>
                  </a:cubicBezTo>
                  <a:cubicBezTo>
                    <a:pt x="521" y="75"/>
                    <a:pt x="519" y="74"/>
                    <a:pt x="518" y="73"/>
                  </a:cubicBezTo>
                  <a:cubicBezTo>
                    <a:pt x="522" y="74"/>
                    <a:pt x="524" y="76"/>
                    <a:pt x="529" y="78"/>
                  </a:cubicBezTo>
                  <a:cubicBezTo>
                    <a:pt x="528" y="78"/>
                    <a:pt x="528" y="79"/>
                    <a:pt x="527" y="79"/>
                  </a:cubicBezTo>
                  <a:cubicBezTo>
                    <a:pt x="530" y="81"/>
                    <a:pt x="531" y="80"/>
                    <a:pt x="532" y="80"/>
                  </a:cubicBezTo>
                  <a:cubicBezTo>
                    <a:pt x="531" y="79"/>
                    <a:pt x="530" y="79"/>
                    <a:pt x="529" y="78"/>
                  </a:cubicBezTo>
                  <a:cubicBezTo>
                    <a:pt x="530" y="79"/>
                    <a:pt x="530" y="78"/>
                    <a:pt x="531" y="78"/>
                  </a:cubicBezTo>
                  <a:cubicBezTo>
                    <a:pt x="533" y="79"/>
                    <a:pt x="536" y="83"/>
                    <a:pt x="537" y="84"/>
                  </a:cubicBezTo>
                  <a:cubicBezTo>
                    <a:pt x="538" y="82"/>
                    <a:pt x="535" y="81"/>
                    <a:pt x="533" y="79"/>
                  </a:cubicBezTo>
                  <a:cubicBezTo>
                    <a:pt x="537" y="80"/>
                    <a:pt x="537" y="82"/>
                    <a:pt x="540" y="83"/>
                  </a:cubicBezTo>
                  <a:cubicBezTo>
                    <a:pt x="540" y="82"/>
                    <a:pt x="537" y="81"/>
                    <a:pt x="538" y="80"/>
                  </a:cubicBezTo>
                  <a:cubicBezTo>
                    <a:pt x="535" y="79"/>
                    <a:pt x="532" y="78"/>
                    <a:pt x="530" y="77"/>
                  </a:cubicBezTo>
                  <a:cubicBezTo>
                    <a:pt x="527" y="76"/>
                    <a:pt x="525" y="75"/>
                    <a:pt x="523" y="73"/>
                  </a:cubicBezTo>
                  <a:cubicBezTo>
                    <a:pt x="527" y="76"/>
                    <a:pt x="525" y="74"/>
                    <a:pt x="527" y="74"/>
                  </a:cubicBezTo>
                  <a:cubicBezTo>
                    <a:pt x="529" y="75"/>
                    <a:pt x="532" y="77"/>
                    <a:pt x="533" y="78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35" y="77"/>
                    <a:pt x="538" y="80"/>
                    <a:pt x="538" y="79"/>
                  </a:cubicBezTo>
                  <a:cubicBezTo>
                    <a:pt x="537" y="79"/>
                    <a:pt x="536" y="78"/>
                    <a:pt x="536" y="78"/>
                  </a:cubicBezTo>
                  <a:cubicBezTo>
                    <a:pt x="542" y="80"/>
                    <a:pt x="545" y="82"/>
                    <a:pt x="549" y="83"/>
                  </a:cubicBezTo>
                  <a:cubicBezTo>
                    <a:pt x="548" y="85"/>
                    <a:pt x="559" y="88"/>
                    <a:pt x="558" y="90"/>
                  </a:cubicBezTo>
                  <a:cubicBezTo>
                    <a:pt x="552" y="87"/>
                    <a:pt x="549" y="85"/>
                    <a:pt x="544" y="83"/>
                  </a:cubicBezTo>
                  <a:cubicBezTo>
                    <a:pt x="545" y="84"/>
                    <a:pt x="542" y="82"/>
                    <a:pt x="541" y="82"/>
                  </a:cubicBezTo>
                  <a:cubicBezTo>
                    <a:pt x="544" y="85"/>
                    <a:pt x="549" y="86"/>
                    <a:pt x="553" y="87"/>
                  </a:cubicBezTo>
                  <a:cubicBezTo>
                    <a:pt x="552" y="88"/>
                    <a:pt x="553" y="88"/>
                    <a:pt x="553" y="88"/>
                  </a:cubicBezTo>
                  <a:cubicBezTo>
                    <a:pt x="551" y="87"/>
                    <a:pt x="550" y="87"/>
                    <a:pt x="548" y="86"/>
                  </a:cubicBezTo>
                  <a:cubicBezTo>
                    <a:pt x="548" y="87"/>
                    <a:pt x="547" y="88"/>
                    <a:pt x="549" y="88"/>
                  </a:cubicBezTo>
                  <a:cubicBezTo>
                    <a:pt x="549" y="88"/>
                    <a:pt x="549" y="87"/>
                    <a:pt x="549" y="87"/>
                  </a:cubicBezTo>
                  <a:cubicBezTo>
                    <a:pt x="551" y="88"/>
                    <a:pt x="552" y="89"/>
                    <a:pt x="554" y="90"/>
                  </a:cubicBezTo>
                  <a:cubicBezTo>
                    <a:pt x="555" y="92"/>
                    <a:pt x="553" y="91"/>
                    <a:pt x="552" y="93"/>
                  </a:cubicBezTo>
                  <a:cubicBezTo>
                    <a:pt x="551" y="93"/>
                    <a:pt x="551" y="92"/>
                    <a:pt x="550" y="92"/>
                  </a:cubicBezTo>
                  <a:cubicBezTo>
                    <a:pt x="550" y="94"/>
                    <a:pt x="546" y="92"/>
                    <a:pt x="543" y="92"/>
                  </a:cubicBezTo>
                  <a:cubicBezTo>
                    <a:pt x="545" y="94"/>
                    <a:pt x="546" y="92"/>
                    <a:pt x="549" y="94"/>
                  </a:cubicBezTo>
                  <a:cubicBezTo>
                    <a:pt x="549" y="95"/>
                    <a:pt x="548" y="94"/>
                    <a:pt x="549" y="95"/>
                  </a:cubicBezTo>
                  <a:cubicBezTo>
                    <a:pt x="549" y="94"/>
                    <a:pt x="552" y="97"/>
                    <a:pt x="552" y="95"/>
                  </a:cubicBezTo>
                  <a:cubicBezTo>
                    <a:pt x="550" y="94"/>
                    <a:pt x="549" y="94"/>
                    <a:pt x="549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3" y="94"/>
                    <a:pt x="552" y="95"/>
                    <a:pt x="553" y="95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5" y="94"/>
                    <a:pt x="552" y="94"/>
                    <a:pt x="553" y="93"/>
                  </a:cubicBezTo>
                  <a:cubicBezTo>
                    <a:pt x="554" y="93"/>
                    <a:pt x="555" y="92"/>
                    <a:pt x="556" y="92"/>
                  </a:cubicBezTo>
                  <a:cubicBezTo>
                    <a:pt x="557" y="91"/>
                    <a:pt x="558" y="91"/>
                    <a:pt x="560" y="93"/>
                  </a:cubicBezTo>
                  <a:cubicBezTo>
                    <a:pt x="561" y="96"/>
                    <a:pt x="564" y="96"/>
                    <a:pt x="568" y="98"/>
                  </a:cubicBezTo>
                  <a:cubicBezTo>
                    <a:pt x="567" y="99"/>
                    <a:pt x="567" y="99"/>
                    <a:pt x="567" y="99"/>
                  </a:cubicBezTo>
                  <a:cubicBezTo>
                    <a:pt x="568" y="99"/>
                    <a:pt x="573" y="104"/>
                    <a:pt x="573" y="103"/>
                  </a:cubicBezTo>
                  <a:cubicBezTo>
                    <a:pt x="574" y="102"/>
                    <a:pt x="572" y="102"/>
                    <a:pt x="570" y="101"/>
                  </a:cubicBezTo>
                  <a:cubicBezTo>
                    <a:pt x="571" y="100"/>
                    <a:pt x="569" y="99"/>
                    <a:pt x="569" y="98"/>
                  </a:cubicBezTo>
                  <a:cubicBezTo>
                    <a:pt x="575" y="101"/>
                    <a:pt x="575" y="102"/>
                    <a:pt x="575" y="104"/>
                  </a:cubicBezTo>
                  <a:cubicBezTo>
                    <a:pt x="578" y="106"/>
                    <a:pt x="580" y="108"/>
                    <a:pt x="582" y="109"/>
                  </a:cubicBezTo>
                  <a:cubicBezTo>
                    <a:pt x="584" y="111"/>
                    <a:pt x="587" y="113"/>
                    <a:pt x="591" y="116"/>
                  </a:cubicBezTo>
                  <a:cubicBezTo>
                    <a:pt x="592" y="116"/>
                    <a:pt x="590" y="114"/>
                    <a:pt x="591" y="115"/>
                  </a:cubicBezTo>
                  <a:cubicBezTo>
                    <a:pt x="593" y="117"/>
                    <a:pt x="594" y="117"/>
                    <a:pt x="596" y="119"/>
                  </a:cubicBezTo>
                  <a:cubicBezTo>
                    <a:pt x="596" y="119"/>
                    <a:pt x="595" y="119"/>
                    <a:pt x="596" y="120"/>
                  </a:cubicBezTo>
                  <a:cubicBezTo>
                    <a:pt x="599" y="121"/>
                    <a:pt x="599" y="123"/>
                    <a:pt x="600" y="123"/>
                  </a:cubicBezTo>
                  <a:cubicBezTo>
                    <a:pt x="602" y="124"/>
                    <a:pt x="601" y="125"/>
                    <a:pt x="602" y="126"/>
                  </a:cubicBezTo>
                  <a:cubicBezTo>
                    <a:pt x="602" y="126"/>
                    <a:pt x="603" y="125"/>
                    <a:pt x="604" y="125"/>
                  </a:cubicBezTo>
                  <a:cubicBezTo>
                    <a:pt x="601" y="123"/>
                    <a:pt x="599" y="120"/>
                    <a:pt x="600" y="120"/>
                  </a:cubicBezTo>
                  <a:cubicBezTo>
                    <a:pt x="599" y="119"/>
                    <a:pt x="595" y="117"/>
                    <a:pt x="594" y="116"/>
                  </a:cubicBezTo>
                  <a:cubicBezTo>
                    <a:pt x="597" y="116"/>
                    <a:pt x="610" y="127"/>
                    <a:pt x="604" y="125"/>
                  </a:cubicBezTo>
                  <a:cubicBezTo>
                    <a:pt x="605" y="126"/>
                    <a:pt x="606" y="127"/>
                    <a:pt x="606" y="128"/>
                  </a:cubicBezTo>
                  <a:cubicBezTo>
                    <a:pt x="607" y="128"/>
                    <a:pt x="607" y="127"/>
                    <a:pt x="608" y="127"/>
                  </a:cubicBezTo>
                  <a:cubicBezTo>
                    <a:pt x="606" y="126"/>
                    <a:pt x="606" y="125"/>
                    <a:pt x="606" y="124"/>
                  </a:cubicBezTo>
                  <a:cubicBezTo>
                    <a:pt x="604" y="122"/>
                    <a:pt x="604" y="123"/>
                    <a:pt x="602" y="122"/>
                  </a:cubicBezTo>
                  <a:cubicBezTo>
                    <a:pt x="603" y="121"/>
                    <a:pt x="603" y="121"/>
                    <a:pt x="603" y="121"/>
                  </a:cubicBezTo>
                  <a:cubicBezTo>
                    <a:pt x="605" y="122"/>
                    <a:pt x="605" y="123"/>
                    <a:pt x="606" y="123"/>
                  </a:cubicBezTo>
                  <a:cubicBezTo>
                    <a:pt x="604" y="120"/>
                    <a:pt x="601" y="121"/>
                    <a:pt x="598" y="117"/>
                  </a:cubicBezTo>
                  <a:cubicBezTo>
                    <a:pt x="601" y="119"/>
                    <a:pt x="599" y="116"/>
                    <a:pt x="600" y="117"/>
                  </a:cubicBezTo>
                  <a:cubicBezTo>
                    <a:pt x="597" y="114"/>
                    <a:pt x="590" y="106"/>
                    <a:pt x="597" y="111"/>
                  </a:cubicBezTo>
                  <a:cubicBezTo>
                    <a:pt x="598" y="111"/>
                    <a:pt x="597" y="110"/>
                    <a:pt x="596" y="108"/>
                  </a:cubicBezTo>
                  <a:cubicBezTo>
                    <a:pt x="596" y="109"/>
                    <a:pt x="595" y="109"/>
                    <a:pt x="593" y="108"/>
                  </a:cubicBezTo>
                  <a:cubicBezTo>
                    <a:pt x="593" y="108"/>
                    <a:pt x="593" y="110"/>
                    <a:pt x="592" y="109"/>
                  </a:cubicBezTo>
                  <a:cubicBezTo>
                    <a:pt x="590" y="108"/>
                    <a:pt x="589" y="106"/>
                    <a:pt x="587" y="106"/>
                  </a:cubicBezTo>
                  <a:cubicBezTo>
                    <a:pt x="585" y="104"/>
                    <a:pt x="582" y="102"/>
                    <a:pt x="579" y="100"/>
                  </a:cubicBezTo>
                  <a:cubicBezTo>
                    <a:pt x="577" y="98"/>
                    <a:pt x="574" y="96"/>
                    <a:pt x="571" y="94"/>
                  </a:cubicBezTo>
                  <a:cubicBezTo>
                    <a:pt x="565" y="91"/>
                    <a:pt x="559" y="87"/>
                    <a:pt x="554" y="84"/>
                  </a:cubicBezTo>
                  <a:cubicBezTo>
                    <a:pt x="556" y="85"/>
                    <a:pt x="556" y="85"/>
                    <a:pt x="559" y="87"/>
                  </a:cubicBezTo>
                  <a:cubicBezTo>
                    <a:pt x="559" y="85"/>
                    <a:pt x="562" y="88"/>
                    <a:pt x="563" y="88"/>
                  </a:cubicBezTo>
                  <a:cubicBezTo>
                    <a:pt x="561" y="87"/>
                    <a:pt x="565" y="89"/>
                    <a:pt x="563" y="87"/>
                  </a:cubicBezTo>
                  <a:cubicBezTo>
                    <a:pt x="568" y="90"/>
                    <a:pt x="572" y="93"/>
                    <a:pt x="576" y="94"/>
                  </a:cubicBezTo>
                  <a:cubicBezTo>
                    <a:pt x="571" y="91"/>
                    <a:pt x="579" y="93"/>
                    <a:pt x="575" y="91"/>
                  </a:cubicBezTo>
                  <a:cubicBezTo>
                    <a:pt x="572" y="91"/>
                    <a:pt x="568" y="89"/>
                    <a:pt x="565" y="86"/>
                  </a:cubicBezTo>
                  <a:cubicBezTo>
                    <a:pt x="565" y="86"/>
                    <a:pt x="565" y="86"/>
                    <a:pt x="564" y="86"/>
                  </a:cubicBezTo>
                  <a:cubicBezTo>
                    <a:pt x="562" y="84"/>
                    <a:pt x="567" y="87"/>
                    <a:pt x="568" y="87"/>
                  </a:cubicBezTo>
                  <a:cubicBezTo>
                    <a:pt x="566" y="85"/>
                    <a:pt x="564" y="83"/>
                    <a:pt x="561" y="82"/>
                  </a:cubicBezTo>
                  <a:cubicBezTo>
                    <a:pt x="562" y="82"/>
                    <a:pt x="563" y="81"/>
                    <a:pt x="564" y="82"/>
                  </a:cubicBezTo>
                  <a:cubicBezTo>
                    <a:pt x="567" y="84"/>
                    <a:pt x="566" y="84"/>
                    <a:pt x="569" y="85"/>
                  </a:cubicBezTo>
                  <a:cubicBezTo>
                    <a:pt x="569" y="86"/>
                    <a:pt x="568" y="86"/>
                    <a:pt x="568" y="86"/>
                  </a:cubicBezTo>
                  <a:cubicBezTo>
                    <a:pt x="570" y="87"/>
                    <a:pt x="570" y="86"/>
                    <a:pt x="572" y="87"/>
                  </a:cubicBezTo>
                  <a:cubicBezTo>
                    <a:pt x="571" y="89"/>
                    <a:pt x="571" y="89"/>
                    <a:pt x="571" y="89"/>
                  </a:cubicBezTo>
                  <a:cubicBezTo>
                    <a:pt x="574" y="89"/>
                    <a:pt x="577" y="90"/>
                    <a:pt x="580" y="91"/>
                  </a:cubicBezTo>
                  <a:cubicBezTo>
                    <a:pt x="576" y="88"/>
                    <a:pt x="572" y="83"/>
                    <a:pt x="568" y="82"/>
                  </a:cubicBezTo>
                  <a:cubicBezTo>
                    <a:pt x="568" y="82"/>
                    <a:pt x="567" y="79"/>
                    <a:pt x="569" y="80"/>
                  </a:cubicBezTo>
                  <a:cubicBezTo>
                    <a:pt x="571" y="82"/>
                    <a:pt x="571" y="82"/>
                    <a:pt x="574" y="83"/>
                  </a:cubicBezTo>
                  <a:cubicBezTo>
                    <a:pt x="574" y="84"/>
                    <a:pt x="573" y="83"/>
                    <a:pt x="573" y="84"/>
                  </a:cubicBezTo>
                  <a:cubicBezTo>
                    <a:pt x="579" y="87"/>
                    <a:pt x="575" y="87"/>
                    <a:pt x="580" y="91"/>
                  </a:cubicBezTo>
                  <a:cubicBezTo>
                    <a:pt x="582" y="91"/>
                    <a:pt x="582" y="90"/>
                    <a:pt x="584" y="91"/>
                  </a:cubicBezTo>
                  <a:cubicBezTo>
                    <a:pt x="583" y="90"/>
                    <a:pt x="585" y="90"/>
                    <a:pt x="585" y="90"/>
                  </a:cubicBezTo>
                  <a:cubicBezTo>
                    <a:pt x="586" y="92"/>
                    <a:pt x="587" y="93"/>
                    <a:pt x="587" y="91"/>
                  </a:cubicBezTo>
                  <a:cubicBezTo>
                    <a:pt x="588" y="92"/>
                    <a:pt x="590" y="93"/>
                    <a:pt x="591" y="94"/>
                  </a:cubicBezTo>
                  <a:cubicBezTo>
                    <a:pt x="593" y="96"/>
                    <a:pt x="595" y="97"/>
                    <a:pt x="595" y="98"/>
                  </a:cubicBezTo>
                  <a:cubicBezTo>
                    <a:pt x="595" y="99"/>
                    <a:pt x="594" y="98"/>
                    <a:pt x="594" y="99"/>
                  </a:cubicBezTo>
                  <a:cubicBezTo>
                    <a:pt x="590" y="98"/>
                    <a:pt x="584" y="93"/>
                    <a:pt x="580" y="91"/>
                  </a:cubicBezTo>
                  <a:cubicBezTo>
                    <a:pt x="580" y="91"/>
                    <a:pt x="580" y="92"/>
                    <a:pt x="581" y="93"/>
                  </a:cubicBezTo>
                  <a:cubicBezTo>
                    <a:pt x="581" y="92"/>
                    <a:pt x="582" y="92"/>
                    <a:pt x="583" y="93"/>
                  </a:cubicBezTo>
                  <a:cubicBezTo>
                    <a:pt x="584" y="94"/>
                    <a:pt x="583" y="94"/>
                    <a:pt x="583" y="95"/>
                  </a:cubicBezTo>
                  <a:cubicBezTo>
                    <a:pt x="584" y="96"/>
                    <a:pt x="586" y="96"/>
                    <a:pt x="586" y="97"/>
                  </a:cubicBezTo>
                  <a:cubicBezTo>
                    <a:pt x="583" y="96"/>
                    <a:pt x="583" y="96"/>
                    <a:pt x="583" y="96"/>
                  </a:cubicBezTo>
                  <a:cubicBezTo>
                    <a:pt x="582" y="97"/>
                    <a:pt x="587" y="100"/>
                    <a:pt x="589" y="101"/>
                  </a:cubicBezTo>
                  <a:cubicBezTo>
                    <a:pt x="588" y="100"/>
                    <a:pt x="587" y="100"/>
                    <a:pt x="587" y="99"/>
                  </a:cubicBezTo>
                  <a:cubicBezTo>
                    <a:pt x="588" y="100"/>
                    <a:pt x="588" y="99"/>
                    <a:pt x="589" y="100"/>
                  </a:cubicBezTo>
                  <a:cubicBezTo>
                    <a:pt x="591" y="102"/>
                    <a:pt x="589" y="101"/>
                    <a:pt x="590" y="103"/>
                  </a:cubicBezTo>
                  <a:cubicBezTo>
                    <a:pt x="592" y="103"/>
                    <a:pt x="591" y="104"/>
                    <a:pt x="591" y="104"/>
                  </a:cubicBezTo>
                  <a:cubicBezTo>
                    <a:pt x="592" y="104"/>
                    <a:pt x="593" y="104"/>
                    <a:pt x="594" y="105"/>
                  </a:cubicBezTo>
                  <a:cubicBezTo>
                    <a:pt x="594" y="105"/>
                    <a:pt x="593" y="106"/>
                    <a:pt x="594" y="106"/>
                  </a:cubicBezTo>
                  <a:cubicBezTo>
                    <a:pt x="601" y="108"/>
                    <a:pt x="603" y="115"/>
                    <a:pt x="610" y="118"/>
                  </a:cubicBezTo>
                  <a:cubicBezTo>
                    <a:pt x="610" y="119"/>
                    <a:pt x="612" y="120"/>
                    <a:pt x="613" y="122"/>
                  </a:cubicBezTo>
                  <a:cubicBezTo>
                    <a:pt x="613" y="121"/>
                    <a:pt x="612" y="119"/>
                    <a:pt x="612" y="118"/>
                  </a:cubicBezTo>
                  <a:cubicBezTo>
                    <a:pt x="610" y="116"/>
                    <a:pt x="604" y="112"/>
                    <a:pt x="603" y="109"/>
                  </a:cubicBezTo>
                  <a:cubicBezTo>
                    <a:pt x="605" y="110"/>
                    <a:pt x="607" y="112"/>
                    <a:pt x="608" y="113"/>
                  </a:cubicBezTo>
                  <a:cubicBezTo>
                    <a:pt x="608" y="113"/>
                    <a:pt x="608" y="112"/>
                    <a:pt x="609" y="113"/>
                  </a:cubicBezTo>
                  <a:cubicBezTo>
                    <a:pt x="611" y="114"/>
                    <a:pt x="612" y="116"/>
                    <a:pt x="614" y="117"/>
                  </a:cubicBezTo>
                  <a:cubicBezTo>
                    <a:pt x="616" y="119"/>
                    <a:pt x="618" y="120"/>
                    <a:pt x="620" y="122"/>
                  </a:cubicBezTo>
                  <a:cubicBezTo>
                    <a:pt x="623" y="125"/>
                    <a:pt x="627" y="128"/>
                    <a:pt x="629" y="131"/>
                  </a:cubicBezTo>
                  <a:cubicBezTo>
                    <a:pt x="628" y="130"/>
                    <a:pt x="629" y="129"/>
                    <a:pt x="629" y="128"/>
                  </a:cubicBezTo>
                  <a:cubicBezTo>
                    <a:pt x="626" y="127"/>
                    <a:pt x="623" y="125"/>
                    <a:pt x="622" y="122"/>
                  </a:cubicBezTo>
                  <a:cubicBezTo>
                    <a:pt x="620" y="121"/>
                    <a:pt x="617" y="119"/>
                    <a:pt x="615" y="117"/>
                  </a:cubicBezTo>
                  <a:cubicBezTo>
                    <a:pt x="612" y="114"/>
                    <a:pt x="610" y="112"/>
                    <a:pt x="608" y="111"/>
                  </a:cubicBezTo>
                  <a:cubicBezTo>
                    <a:pt x="608" y="109"/>
                    <a:pt x="603" y="105"/>
                    <a:pt x="605" y="104"/>
                  </a:cubicBezTo>
                  <a:cubicBezTo>
                    <a:pt x="603" y="103"/>
                    <a:pt x="599" y="101"/>
                    <a:pt x="599" y="100"/>
                  </a:cubicBezTo>
                  <a:cubicBezTo>
                    <a:pt x="601" y="101"/>
                    <a:pt x="601" y="100"/>
                    <a:pt x="603" y="101"/>
                  </a:cubicBezTo>
                  <a:cubicBezTo>
                    <a:pt x="601" y="100"/>
                    <a:pt x="600" y="99"/>
                    <a:pt x="598" y="97"/>
                  </a:cubicBezTo>
                  <a:cubicBezTo>
                    <a:pt x="598" y="96"/>
                    <a:pt x="600" y="97"/>
                    <a:pt x="598" y="95"/>
                  </a:cubicBezTo>
                  <a:cubicBezTo>
                    <a:pt x="593" y="92"/>
                    <a:pt x="586" y="88"/>
                    <a:pt x="582" y="83"/>
                  </a:cubicBezTo>
                  <a:cubicBezTo>
                    <a:pt x="583" y="82"/>
                    <a:pt x="588" y="86"/>
                    <a:pt x="590" y="87"/>
                  </a:cubicBezTo>
                  <a:cubicBezTo>
                    <a:pt x="588" y="85"/>
                    <a:pt x="593" y="89"/>
                    <a:pt x="593" y="88"/>
                  </a:cubicBezTo>
                  <a:cubicBezTo>
                    <a:pt x="591" y="87"/>
                    <a:pt x="592" y="85"/>
                    <a:pt x="594" y="86"/>
                  </a:cubicBezTo>
                  <a:cubicBezTo>
                    <a:pt x="595" y="87"/>
                    <a:pt x="596" y="88"/>
                    <a:pt x="595" y="89"/>
                  </a:cubicBezTo>
                  <a:cubicBezTo>
                    <a:pt x="597" y="90"/>
                    <a:pt x="598" y="91"/>
                    <a:pt x="599" y="91"/>
                  </a:cubicBezTo>
                  <a:cubicBezTo>
                    <a:pt x="595" y="88"/>
                    <a:pt x="599" y="89"/>
                    <a:pt x="597" y="88"/>
                  </a:cubicBezTo>
                  <a:cubicBezTo>
                    <a:pt x="597" y="88"/>
                    <a:pt x="596" y="88"/>
                    <a:pt x="595" y="87"/>
                  </a:cubicBezTo>
                  <a:cubicBezTo>
                    <a:pt x="596" y="86"/>
                    <a:pt x="592" y="85"/>
                    <a:pt x="590" y="85"/>
                  </a:cubicBezTo>
                  <a:cubicBezTo>
                    <a:pt x="589" y="82"/>
                    <a:pt x="581" y="80"/>
                    <a:pt x="578" y="76"/>
                  </a:cubicBezTo>
                  <a:cubicBezTo>
                    <a:pt x="580" y="77"/>
                    <a:pt x="582" y="77"/>
                    <a:pt x="584" y="79"/>
                  </a:cubicBezTo>
                  <a:cubicBezTo>
                    <a:pt x="585" y="78"/>
                    <a:pt x="587" y="79"/>
                    <a:pt x="590" y="80"/>
                  </a:cubicBezTo>
                  <a:cubicBezTo>
                    <a:pt x="591" y="82"/>
                    <a:pt x="589" y="81"/>
                    <a:pt x="589" y="81"/>
                  </a:cubicBezTo>
                  <a:cubicBezTo>
                    <a:pt x="591" y="82"/>
                    <a:pt x="594" y="82"/>
                    <a:pt x="595" y="85"/>
                  </a:cubicBezTo>
                  <a:cubicBezTo>
                    <a:pt x="594" y="84"/>
                    <a:pt x="590" y="83"/>
                    <a:pt x="592" y="84"/>
                  </a:cubicBezTo>
                  <a:cubicBezTo>
                    <a:pt x="594" y="84"/>
                    <a:pt x="596" y="85"/>
                    <a:pt x="598" y="86"/>
                  </a:cubicBezTo>
                  <a:cubicBezTo>
                    <a:pt x="600" y="86"/>
                    <a:pt x="602" y="87"/>
                    <a:pt x="603" y="88"/>
                  </a:cubicBezTo>
                  <a:cubicBezTo>
                    <a:pt x="604" y="88"/>
                    <a:pt x="604" y="87"/>
                    <a:pt x="603" y="87"/>
                  </a:cubicBezTo>
                  <a:cubicBezTo>
                    <a:pt x="606" y="89"/>
                    <a:pt x="609" y="90"/>
                    <a:pt x="612" y="92"/>
                  </a:cubicBezTo>
                  <a:cubicBezTo>
                    <a:pt x="615" y="94"/>
                    <a:pt x="617" y="96"/>
                    <a:pt x="618" y="97"/>
                  </a:cubicBezTo>
                  <a:cubicBezTo>
                    <a:pt x="620" y="99"/>
                    <a:pt x="624" y="102"/>
                    <a:pt x="625" y="102"/>
                  </a:cubicBezTo>
                  <a:cubicBezTo>
                    <a:pt x="623" y="101"/>
                    <a:pt x="624" y="99"/>
                    <a:pt x="622" y="98"/>
                  </a:cubicBezTo>
                  <a:cubicBezTo>
                    <a:pt x="624" y="100"/>
                    <a:pt x="626" y="100"/>
                    <a:pt x="628" y="101"/>
                  </a:cubicBezTo>
                  <a:cubicBezTo>
                    <a:pt x="628" y="102"/>
                    <a:pt x="632" y="105"/>
                    <a:pt x="633" y="106"/>
                  </a:cubicBezTo>
                  <a:cubicBezTo>
                    <a:pt x="633" y="107"/>
                    <a:pt x="630" y="103"/>
                    <a:pt x="630" y="105"/>
                  </a:cubicBezTo>
                  <a:cubicBezTo>
                    <a:pt x="633" y="108"/>
                    <a:pt x="637" y="112"/>
                    <a:pt x="641" y="116"/>
                  </a:cubicBezTo>
                  <a:cubicBezTo>
                    <a:pt x="645" y="120"/>
                    <a:pt x="649" y="124"/>
                    <a:pt x="652" y="128"/>
                  </a:cubicBezTo>
                  <a:cubicBezTo>
                    <a:pt x="650" y="127"/>
                    <a:pt x="647" y="122"/>
                    <a:pt x="646" y="123"/>
                  </a:cubicBezTo>
                  <a:cubicBezTo>
                    <a:pt x="646" y="124"/>
                    <a:pt x="648" y="125"/>
                    <a:pt x="649" y="127"/>
                  </a:cubicBezTo>
                  <a:cubicBezTo>
                    <a:pt x="650" y="128"/>
                    <a:pt x="651" y="130"/>
                    <a:pt x="653" y="132"/>
                  </a:cubicBezTo>
                  <a:cubicBezTo>
                    <a:pt x="652" y="133"/>
                    <a:pt x="651" y="132"/>
                    <a:pt x="649" y="130"/>
                  </a:cubicBezTo>
                  <a:cubicBezTo>
                    <a:pt x="650" y="128"/>
                    <a:pt x="642" y="122"/>
                    <a:pt x="646" y="122"/>
                  </a:cubicBezTo>
                  <a:cubicBezTo>
                    <a:pt x="643" y="120"/>
                    <a:pt x="639" y="117"/>
                    <a:pt x="638" y="114"/>
                  </a:cubicBezTo>
                  <a:cubicBezTo>
                    <a:pt x="637" y="113"/>
                    <a:pt x="637" y="115"/>
                    <a:pt x="635" y="113"/>
                  </a:cubicBezTo>
                  <a:cubicBezTo>
                    <a:pt x="635" y="112"/>
                    <a:pt x="636" y="113"/>
                    <a:pt x="637" y="113"/>
                  </a:cubicBezTo>
                  <a:cubicBezTo>
                    <a:pt x="635" y="112"/>
                    <a:pt x="631" y="109"/>
                    <a:pt x="628" y="106"/>
                  </a:cubicBezTo>
                  <a:cubicBezTo>
                    <a:pt x="624" y="103"/>
                    <a:pt x="620" y="100"/>
                    <a:pt x="617" y="99"/>
                  </a:cubicBezTo>
                  <a:cubicBezTo>
                    <a:pt x="617" y="98"/>
                    <a:pt x="617" y="97"/>
                    <a:pt x="617" y="97"/>
                  </a:cubicBezTo>
                  <a:cubicBezTo>
                    <a:pt x="616" y="97"/>
                    <a:pt x="614" y="96"/>
                    <a:pt x="613" y="96"/>
                  </a:cubicBezTo>
                  <a:cubicBezTo>
                    <a:pt x="616" y="97"/>
                    <a:pt x="615" y="98"/>
                    <a:pt x="616" y="99"/>
                  </a:cubicBezTo>
                  <a:cubicBezTo>
                    <a:pt x="616" y="99"/>
                    <a:pt x="620" y="101"/>
                    <a:pt x="620" y="102"/>
                  </a:cubicBezTo>
                  <a:cubicBezTo>
                    <a:pt x="620" y="103"/>
                    <a:pt x="618" y="101"/>
                    <a:pt x="618" y="101"/>
                  </a:cubicBezTo>
                  <a:cubicBezTo>
                    <a:pt x="618" y="102"/>
                    <a:pt x="619" y="102"/>
                    <a:pt x="619" y="102"/>
                  </a:cubicBezTo>
                  <a:cubicBezTo>
                    <a:pt x="618" y="102"/>
                    <a:pt x="617" y="101"/>
                    <a:pt x="617" y="102"/>
                  </a:cubicBezTo>
                  <a:cubicBezTo>
                    <a:pt x="620" y="104"/>
                    <a:pt x="625" y="105"/>
                    <a:pt x="625" y="108"/>
                  </a:cubicBezTo>
                  <a:cubicBezTo>
                    <a:pt x="623" y="106"/>
                    <a:pt x="624" y="108"/>
                    <a:pt x="622" y="107"/>
                  </a:cubicBezTo>
                  <a:cubicBezTo>
                    <a:pt x="620" y="104"/>
                    <a:pt x="615" y="101"/>
                    <a:pt x="613" y="101"/>
                  </a:cubicBezTo>
                  <a:cubicBezTo>
                    <a:pt x="618" y="103"/>
                    <a:pt x="616" y="105"/>
                    <a:pt x="618" y="107"/>
                  </a:cubicBezTo>
                  <a:cubicBezTo>
                    <a:pt x="615" y="105"/>
                    <a:pt x="617" y="105"/>
                    <a:pt x="615" y="104"/>
                  </a:cubicBezTo>
                  <a:cubicBezTo>
                    <a:pt x="614" y="105"/>
                    <a:pt x="615" y="107"/>
                    <a:pt x="617" y="109"/>
                  </a:cubicBezTo>
                  <a:cubicBezTo>
                    <a:pt x="615" y="107"/>
                    <a:pt x="615" y="109"/>
                    <a:pt x="614" y="108"/>
                  </a:cubicBezTo>
                  <a:cubicBezTo>
                    <a:pt x="616" y="110"/>
                    <a:pt x="619" y="112"/>
                    <a:pt x="617" y="112"/>
                  </a:cubicBezTo>
                  <a:cubicBezTo>
                    <a:pt x="618" y="113"/>
                    <a:pt x="621" y="116"/>
                    <a:pt x="621" y="116"/>
                  </a:cubicBezTo>
                  <a:cubicBezTo>
                    <a:pt x="620" y="116"/>
                    <a:pt x="616" y="112"/>
                    <a:pt x="616" y="113"/>
                  </a:cubicBezTo>
                  <a:cubicBezTo>
                    <a:pt x="622" y="116"/>
                    <a:pt x="625" y="120"/>
                    <a:pt x="627" y="124"/>
                  </a:cubicBezTo>
                  <a:cubicBezTo>
                    <a:pt x="630" y="129"/>
                    <a:pt x="632" y="133"/>
                    <a:pt x="638" y="136"/>
                  </a:cubicBezTo>
                  <a:cubicBezTo>
                    <a:pt x="636" y="137"/>
                    <a:pt x="638" y="139"/>
                    <a:pt x="639" y="140"/>
                  </a:cubicBezTo>
                  <a:cubicBezTo>
                    <a:pt x="637" y="140"/>
                    <a:pt x="635" y="139"/>
                    <a:pt x="633" y="138"/>
                  </a:cubicBezTo>
                  <a:cubicBezTo>
                    <a:pt x="633" y="137"/>
                    <a:pt x="632" y="137"/>
                    <a:pt x="631" y="136"/>
                  </a:cubicBezTo>
                  <a:cubicBezTo>
                    <a:pt x="629" y="134"/>
                    <a:pt x="632" y="135"/>
                    <a:pt x="630" y="133"/>
                  </a:cubicBezTo>
                  <a:cubicBezTo>
                    <a:pt x="629" y="134"/>
                    <a:pt x="629" y="134"/>
                    <a:pt x="630" y="135"/>
                  </a:cubicBezTo>
                  <a:cubicBezTo>
                    <a:pt x="627" y="133"/>
                    <a:pt x="627" y="131"/>
                    <a:pt x="623" y="128"/>
                  </a:cubicBezTo>
                  <a:cubicBezTo>
                    <a:pt x="621" y="128"/>
                    <a:pt x="620" y="126"/>
                    <a:pt x="620" y="128"/>
                  </a:cubicBezTo>
                  <a:cubicBezTo>
                    <a:pt x="624" y="131"/>
                    <a:pt x="625" y="133"/>
                    <a:pt x="629" y="135"/>
                  </a:cubicBezTo>
                  <a:cubicBezTo>
                    <a:pt x="627" y="135"/>
                    <a:pt x="629" y="140"/>
                    <a:pt x="631" y="139"/>
                  </a:cubicBezTo>
                  <a:cubicBezTo>
                    <a:pt x="630" y="138"/>
                    <a:pt x="629" y="137"/>
                    <a:pt x="629" y="137"/>
                  </a:cubicBezTo>
                  <a:cubicBezTo>
                    <a:pt x="629" y="137"/>
                    <a:pt x="629" y="136"/>
                    <a:pt x="630" y="136"/>
                  </a:cubicBezTo>
                  <a:cubicBezTo>
                    <a:pt x="632" y="139"/>
                    <a:pt x="634" y="139"/>
                    <a:pt x="634" y="141"/>
                  </a:cubicBezTo>
                  <a:cubicBezTo>
                    <a:pt x="633" y="140"/>
                    <a:pt x="632" y="138"/>
                    <a:pt x="631" y="139"/>
                  </a:cubicBezTo>
                  <a:cubicBezTo>
                    <a:pt x="633" y="141"/>
                    <a:pt x="631" y="139"/>
                    <a:pt x="632" y="141"/>
                  </a:cubicBezTo>
                  <a:cubicBezTo>
                    <a:pt x="634" y="142"/>
                    <a:pt x="638" y="146"/>
                    <a:pt x="639" y="148"/>
                  </a:cubicBezTo>
                  <a:cubicBezTo>
                    <a:pt x="638" y="149"/>
                    <a:pt x="638" y="149"/>
                    <a:pt x="638" y="149"/>
                  </a:cubicBezTo>
                  <a:cubicBezTo>
                    <a:pt x="636" y="146"/>
                    <a:pt x="633" y="146"/>
                    <a:pt x="635" y="147"/>
                  </a:cubicBezTo>
                  <a:cubicBezTo>
                    <a:pt x="639" y="151"/>
                    <a:pt x="642" y="151"/>
                    <a:pt x="643" y="151"/>
                  </a:cubicBezTo>
                  <a:cubicBezTo>
                    <a:pt x="645" y="152"/>
                    <a:pt x="643" y="152"/>
                    <a:pt x="644" y="153"/>
                  </a:cubicBezTo>
                  <a:cubicBezTo>
                    <a:pt x="645" y="153"/>
                    <a:pt x="648" y="155"/>
                    <a:pt x="649" y="156"/>
                  </a:cubicBezTo>
                  <a:cubicBezTo>
                    <a:pt x="648" y="156"/>
                    <a:pt x="648" y="154"/>
                    <a:pt x="650" y="155"/>
                  </a:cubicBezTo>
                  <a:cubicBezTo>
                    <a:pt x="651" y="157"/>
                    <a:pt x="653" y="160"/>
                    <a:pt x="655" y="162"/>
                  </a:cubicBezTo>
                  <a:cubicBezTo>
                    <a:pt x="657" y="165"/>
                    <a:pt x="659" y="167"/>
                    <a:pt x="660" y="169"/>
                  </a:cubicBezTo>
                  <a:cubicBezTo>
                    <a:pt x="659" y="169"/>
                    <a:pt x="658" y="168"/>
                    <a:pt x="659" y="170"/>
                  </a:cubicBezTo>
                  <a:cubicBezTo>
                    <a:pt x="660" y="169"/>
                    <a:pt x="662" y="175"/>
                    <a:pt x="664" y="176"/>
                  </a:cubicBezTo>
                  <a:cubicBezTo>
                    <a:pt x="665" y="176"/>
                    <a:pt x="663" y="174"/>
                    <a:pt x="664" y="173"/>
                  </a:cubicBezTo>
                  <a:cubicBezTo>
                    <a:pt x="666" y="177"/>
                    <a:pt x="666" y="175"/>
                    <a:pt x="668" y="177"/>
                  </a:cubicBezTo>
                  <a:cubicBezTo>
                    <a:pt x="669" y="180"/>
                    <a:pt x="675" y="188"/>
                    <a:pt x="677" y="190"/>
                  </a:cubicBezTo>
                  <a:cubicBezTo>
                    <a:pt x="677" y="188"/>
                    <a:pt x="674" y="187"/>
                    <a:pt x="674" y="185"/>
                  </a:cubicBezTo>
                  <a:cubicBezTo>
                    <a:pt x="676" y="186"/>
                    <a:pt x="676" y="184"/>
                    <a:pt x="678" y="185"/>
                  </a:cubicBezTo>
                  <a:cubicBezTo>
                    <a:pt x="678" y="187"/>
                    <a:pt x="681" y="190"/>
                    <a:pt x="682" y="191"/>
                  </a:cubicBezTo>
                  <a:cubicBezTo>
                    <a:pt x="680" y="188"/>
                    <a:pt x="680" y="187"/>
                    <a:pt x="682" y="189"/>
                  </a:cubicBezTo>
                  <a:cubicBezTo>
                    <a:pt x="679" y="183"/>
                    <a:pt x="676" y="181"/>
                    <a:pt x="673" y="175"/>
                  </a:cubicBezTo>
                  <a:cubicBezTo>
                    <a:pt x="672" y="175"/>
                    <a:pt x="672" y="175"/>
                    <a:pt x="671" y="175"/>
                  </a:cubicBezTo>
                  <a:cubicBezTo>
                    <a:pt x="671" y="174"/>
                    <a:pt x="669" y="172"/>
                    <a:pt x="669" y="171"/>
                  </a:cubicBezTo>
                  <a:cubicBezTo>
                    <a:pt x="670" y="171"/>
                    <a:pt x="672" y="175"/>
                    <a:pt x="673" y="174"/>
                  </a:cubicBezTo>
                  <a:cubicBezTo>
                    <a:pt x="672" y="172"/>
                    <a:pt x="667" y="167"/>
                    <a:pt x="668" y="167"/>
                  </a:cubicBezTo>
                  <a:cubicBezTo>
                    <a:pt x="666" y="164"/>
                    <a:pt x="666" y="164"/>
                    <a:pt x="666" y="164"/>
                  </a:cubicBezTo>
                  <a:cubicBezTo>
                    <a:pt x="665" y="165"/>
                    <a:pt x="659" y="157"/>
                    <a:pt x="662" y="158"/>
                  </a:cubicBezTo>
                  <a:cubicBezTo>
                    <a:pt x="660" y="155"/>
                    <a:pt x="656" y="151"/>
                    <a:pt x="657" y="149"/>
                  </a:cubicBezTo>
                  <a:cubicBezTo>
                    <a:pt x="660" y="154"/>
                    <a:pt x="662" y="156"/>
                    <a:pt x="665" y="159"/>
                  </a:cubicBezTo>
                  <a:cubicBezTo>
                    <a:pt x="664" y="158"/>
                    <a:pt x="665" y="157"/>
                    <a:pt x="663" y="155"/>
                  </a:cubicBezTo>
                  <a:cubicBezTo>
                    <a:pt x="663" y="156"/>
                    <a:pt x="662" y="155"/>
                    <a:pt x="661" y="154"/>
                  </a:cubicBezTo>
                  <a:cubicBezTo>
                    <a:pt x="661" y="153"/>
                    <a:pt x="659" y="151"/>
                    <a:pt x="659" y="151"/>
                  </a:cubicBezTo>
                  <a:cubicBezTo>
                    <a:pt x="660" y="150"/>
                    <a:pt x="659" y="149"/>
                    <a:pt x="659" y="148"/>
                  </a:cubicBezTo>
                  <a:cubicBezTo>
                    <a:pt x="662" y="150"/>
                    <a:pt x="664" y="154"/>
                    <a:pt x="666" y="157"/>
                  </a:cubicBezTo>
                  <a:cubicBezTo>
                    <a:pt x="666" y="157"/>
                    <a:pt x="666" y="156"/>
                    <a:pt x="665" y="155"/>
                  </a:cubicBezTo>
                  <a:cubicBezTo>
                    <a:pt x="664" y="154"/>
                    <a:pt x="663" y="153"/>
                    <a:pt x="664" y="153"/>
                  </a:cubicBezTo>
                  <a:cubicBezTo>
                    <a:pt x="664" y="152"/>
                    <a:pt x="665" y="154"/>
                    <a:pt x="666" y="154"/>
                  </a:cubicBezTo>
                  <a:cubicBezTo>
                    <a:pt x="665" y="153"/>
                    <a:pt x="662" y="150"/>
                    <a:pt x="662" y="149"/>
                  </a:cubicBezTo>
                  <a:cubicBezTo>
                    <a:pt x="663" y="150"/>
                    <a:pt x="665" y="152"/>
                    <a:pt x="666" y="152"/>
                  </a:cubicBezTo>
                  <a:cubicBezTo>
                    <a:pt x="668" y="154"/>
                    <a:pt x="669" y="156"/>
                    <a:pt x="670" y="159"/>
                  </a:cubicBezTo>
                  <a:cubicBezTo>
                    <a:pt x="669" y="157"/>
                    <a:pt x="673" y="161"/>
                    <a:pt x="675" y="160"/>
                  </a:cubicBezTo>
                  <a:cubicBezTo>
                    <a:pt x="671" y="158"/>
                    <a:pt x="667" y="155"/>
                    <a:pt x="667" y="150"/>
                  </a:cubicBezTo>
                  <a:cubicBezTo>
                    <a:pt x="664" y="148"/>
                    <a:pt x="660" y="143"/>
                    <a:pt x="659" y="140"/>
                  </a:cubicBezTo>
                  <a:cubicBezTo>
                    <a:pt x="660" y="142"/>
                    <a:pt x="662" y="143"/>
                    <a:pt x="663" y="143"/>
                  </a:cubicBezTo>
                  <a:cubicBezTo>
                    <a:pt x="663" y="141"/>
                    <a:pt x="658" y="139"/>
                    <a:pt x="657" y="136"/>
                  </a:cubicBezTo>
                  <a:cubicBezTo>
                    <a:pt x="658" y="137"/>
                    <a:pt x="658" y="138"/>
                    <a:pt x="658" y="137"/>
                  </a:cubicBezTo>
                  <a:cubicBezTo>
                    <a:pt x="657" y="135"/>
                    <a:pt x="656" y="135"/>
                    <a:pt x="655" y="135"/>
                  </a:cubicBezTo>
                  <a:cubicBezTo>
                    <a:pt x="654" y="134"/>
                    <a:pt x="653" y="131"/>
                    <a:pt x="655" y="132"/>
                  </a:cubicBezTo>
                  <a:cubicBezTo>
                    <a:pt x="657" y="134"/>
                    <a:pt x="658" y="136"/>
                    <a:pt x="660" y="138"/>
                  </a:cubicBezTo>
                  <a:cubicBezTo>
                    <a:pt x="661" y="139"/>
                    <a:pt x="663" y="141"/>
                    <a:pt x="664" y="143"/>
                  </a:cubicBezTo>
                  <a:cubicBezTo>
                    <a:pt x="667" y="147"/>
                    <a:pt x="670" y="151"/>
                    <a:pt x="673" y="155"/>
                  </a:cubicBezTo>
                  <a:cubicBezTo>
                    <a:pt x="672" y="154"/>
                    <a:pt x="671" y="153"/>
                    <a:pt x="670" y="152"/>
                  </a:cubicBezTo>
                  <a:cubicBezTo>
                    <a:pt x="669" y="150"/>
                    <a:pt x="668" y="149"/>
                    <a:pt x="667" y="148"/>
                  </a:cubicBezTo>
                  <a:cubicBezTo>
                    <a:pt x="666" y="145"/>
                    <a:pt x="664" y="144"/>
                    <a:pt x="662" y="143"/>
                  </a:cubicBezTo>
                  <a:cubicBezTo>
                    <a:pt x="665" y="145"/>
                    <a:pt x="665" y="148"/>
                    <a:pt x="667" y="148"/>
                  </a:cubicBezTo>
                  <a:cubicBezTo>
                    <a:pt x="669" y="151"/>
                    <a:pt x="668" y="153"/>
                    <a:pt x="671" y="155"/>
                  </a:cubicBezTo>
                  <a:cubicBezTo>
                    <a:pt x="669" y="153"/>
                    <a:pt x="671" y="154"/>
                    <a:pt x="672" y="154"/>
                  </a:cubicBezTo>
                  <a:cubicBezTo>
                    <a:pt x="673" y="156"/>
                    <a:pt x="673" y="156"/>
                    <a:pt x="675" y="159"/>
                  </a:cubicBezTo>
                  <a:cubicBezTo>
                    <a:pt x="676" y="158"/>
                    <a:pt x="680" y="165"/>
                    <a:pt x="681" y="164"/>
                  </a:cubicBezTo>
                  <a:cubicBezTo>
                    <a:pt x="675" y="159"/>
                    <a:pt x="672" y="150"/>
                    <a:pt x="668" y="145"/>
                  </a:cubicBezTo>
                  <a:cubicBezTo>
                    <a:pt x="667" y="143"/>
                    <a:pt x="668" y="147"/>
                    <a:pt x="667" y="145"/>
                  </a:cubicBezTo>
                  <a:cubicBezTo>
                    <a:pt x="666" y="144"/>
                    <a:pt x="666" y="143"/>
                    <a:pt x="666" y="143"/>
                  </a:cubicBezTo>
                  <a:cubicBezTo>
                    <a:pt x="668" y="143"/>
                    <a:pt x="666" y="142"/>
                    <a:pt x="666" y="139"/>
                  </a:cubicBezTo>
                  <a:cubicBezTo>
                    <a:pt x="669" y="142"/>
                    <a:pt x="667" y="142"/>
                    <a:pt x="669" y="144"/>
                  </a:cubicBezTo>
                  <a:cubicBezTo>
                    <a:pt x="670" y="146"/>
                    <a:pt x="673" y="147"/>
                    <a:pt x="674" y="148"/>
                  </a:cubicBezTo>
                  <a:cubicBezTo>
                    <a:pt x="673" y="149"/>
                    <a:pt x="672" y="148"/>
                    <a:pt x="672" y="148"/>
                  </a:cubicBezTo>
                  <a:cubicBezTo>
                    <a:pt x="673" y="149"/>
                    <a:pt x="673" y="150"/>
                    <a:pt x="674" y="151"/>
                  </a:cubicBezTo>
                  <a:cubicBezTo>
                    <a:pt x="674" y="150"/>
                    <a:pt x="675" y="150"/>
                    <a:pt x="675" y="151"/>
                  </a:cubicBezTo>
                  <a:cubicBezTo>
                    <a:pt x="675" y="153"/>
                    <a:pt x="675" y="155"/>
                    <a:pt x="678" y="158"/>
                  </a:cubicBezTo>
                  <a:cubicBezTo>
                    <a:pt x="678" y="158"/>
                    <a:pt x="677" y="157"/>
                    <a:pt x="678" y="157"/>
                  </a:cubicBezTo>
                  <a:cubicBezTo>
                    <a:pt x="679" y="160"/>
                    <a:pt x="682" y="164"/>
                    <a:pt x="683" y="166"/>
                  </a:cubicBezTo>
                  <a:cubicBezTo>
                    <a:pt x="684" y="167"/>
                    <a:pt x="685" y="169"/>
                    <a:pt x="687" y="171"/>
                  </a:cubicBezTo>
                  <a:cubicBezTo>
                    <a:pt x="686" y="172"/>
                    <a:pt x="691" y="177"/>
                    <a:pt x="690" y="178"/>
                  </a:cubicBezTo>
                  <a:cubicBezTo>
                    <a:pt x="690" y="178"/>
                    <a:pt x="691" y="178"/>
                    <a:pt x="691" y="179"/>
                  </a:cubicBezTo>
                  <a:cubicBezTo>
                    <a:pt x="694" y="178"/>
                    <a:pt x="686" y="169"/>
                    <a:pt x="686" y="166"/>
                  </a:cubicBezTo>
                  <a:cubicBezTo>
                    <a:pt x="688" y="170"/>
                    <a:pt x="688" y="168"/>
                    <a:pt x="687" y="166"/>
                  </a:cubicBezTo>
                  <a:cubicBezTo>
                    <a:pt x="689" y="169"/>
                    <a:pt x="691" y="172"/>
                    <a:pt x="692" y="174"/>
                  </a:cubicBezTo>
                  <a:cubicBezTo>
                    <a:pt x="693" y="177"/>
                    <a:pt x="693" y="179"/>
                    <a:pt x="694" y="178"/>
                  </a:cubicBezTo>
                  <a:cubicBezTo>
                    <a:pt x="695" y="180"/>
                    <a:pt x="697" y="185"/>
                    <a:pt x="697" y="184"/>
                  </a:cubicBezTo>
                  <a:cubicBezTo>
                    <a:pt x="696" y="181"/>
                    <a:pt x="697" y="184"/>
                    <a:pt x="698" y="183"/>
                  </a:cubicBezTo>
                  <a:cubicBezTo>
                    <a:pt x="698" y="181"/>
                    <a:pt x="695" y="179"/>
                    <a:pt x="695" y="177"/>
                  </a:cubicBezTo>
                  <a:cubicBezTo>
                    <a:pt x="695" y="177"/>
                    <a:pt x="698" y="182"/>
                    <a:pt x="697" y="179"/>
                  </a:cubicBezTo>
                  <a:cubicBezTo>
                    <a:pt x="695" y="176"/>
                    <a:pt x="695" y="176"/>
                    <a:pt x="693" y="175"/>
                  </a:cubicBezTo>
                  <a:cubicBezTo>
                    <a:pt x="693" y="174"/>
                    <a:pt x="693" y="173"/>
                    <a:pt x="693" y="172"/>
                  </a:cubicBezTo>
                  <a:cubicBezTo>
                    <a:pt x="692" y="171"/>
                    <a:pt x="692" y="173"/>
                    <a:pt x="691" y="171"/>
                  </a:cubicBezTo>
                  <a:cubicBezTo>
                    <a:pt x="692" y="168"/>
                    <a:pt x="685" y="160"/>
                    <a:pt x="683" y="155"/>
                  </a:cubicBezTo>
                  <a:cubicBezTo>
                    <a:pt x="687" y="160"/>
                    <a:pt x="690" y="164"/>
                    <a:pt x="693" y="168"/>
                  </a:cubicBezTo>
                  <a:cubicBezTo>
                    <a:pt x="696" y="173"/>
                    <a:pt x="698" y="177"/>
                    <a:pt x="701" y="180"/>
                  </a:cubicBezTo>
                  <a:cubicBezTo>
                    <a:pt x="700" y="179"/>
                    <a:pt x="700" y="179"/>
                    <a:pt x="701" y="180"/>
                  </a:cubicBezTo>
                  <a:cubicBezTo>
                    <a:pt x="702" y="182"/>
                    <a:pt x="702" y="182"/>
                    <a:pt x="702" y="182"/>
                  </a:cubicBezTo>
                  <a:cubicBezTo>
                    <a:pt x="702" y="182"/>
                    <a:pt x="702" y="183"/>
                    <a:pt x="702" y="184"/>
                  </a:cubicBezTo>
                  <a:cubicBezTo>
                    <a:pt x="704" y="186"/>
                    <a:pt x="703" y="187"/>
                    <a:pt x="704" y="190"/>
                  </a:cubicBezTo>
                  <a:cubicBezTo>
                    <a:pt x="706" y="192"/>
                    <a:pt x="709" y="197"/>
                    <a:pt x="711" y="202"/>
                  </a:cubicBezTo>
                  <a:cubicBezTo>
                    <a:pt x="714" y="207"/>
                    <a:pt x="715" y="211"/>
                    <a:pt x="716" y="214"/>
                  </a:cubicBezTo>
                  <a:cubicBezTo>
                    <a:pt x="717" y="215"/>
                    <a:pt x="717" y="216"/>
                    <a:pt x="718" y="218"/>
                  </a:cubicBezTo>
                  <a:cubicBezTo>
                    <a:pt x="719" y="220"/>
                    <a:pt x="720" y="222"/>
                    <a:pt x="721" y="224"/>
                  </a:cubicBezTo>
                  <a:cubicBezTo>
                    <a:pt x="722" y="228"/>
                    <a:pt x="724" y="233"/>
                    <a:pt x="724" y="235"/>
                  </a:cubicBezTo>
                  <a:cubicBezTo>
                    <a:pt x="724" y="235"/>
                    <a:pt x="725" y="234"/>
                    <a:pt x="725" y="235"/>
                  </a:cubicBezTo>
                  <a:cubicBezTo>
                    <a:pt x="726" y="237"/>
                    <a:pt x="727" y="241"/>
                    <a:pt x="728" y="245"/>
                  </a:cubicBezTo>
                  <a:cubicBezTo>
                    <a:pt x="728" y="246"/>
                    <a:pt x="729" y="248"/>
                    <a:pt x="729" y="249"/>
                  </a:cubicBezTo>
                  <a:cubicBezTo>
                    <a:pt x="729" y="250"/>
                    <a:pt x="730" y="251"/>
                    <a:pt x="730" y="251"/>
                  </a:cubicBezTo>
                  <a:cubicBezTo>
                    <a:pt x="730" y="251"/>
                    <a:pt x="730" y="250"/>
                    <a:pt x="731" y="251"/>
                  </a:cubicBezTo>
                  <a:cubicBezTo>
                    <a:pt x="731" y="253"/>
                    <a:pt x="730" y="253"/>
                    <a:pt x="731" y="255"/>
                  </a:cubicBezTo>
                  <a:cubicBezTo>
                    <a:pt x="733" y="258"/>
                    <a:pt x="732" y="264"/>
                    <a:pt x="735" y="269"/>
                  </a:cubicBezTo>
                  <a:cubicBezTo>
                    <a:pt x="736" y="267"/>
                    <a:pt x="734" y="265"/>
                    <a:pt x="734" y="266"/>
                  </a:cubicBezTo>
                  <a:close/>
                  <a:moveTo>
                    <a:pt x="635" y="109"/>
                  </a:moveTo>
                  <a:cubicBezTo>
                    <a:pt x="634" y="107"/>
                    <a:pt x="640" y="113"/>
                    <a:pt x="638" y="111"/>
                  </a:cubicBezTo>
                  <a:cubicBezTo>
                    <a:pt x="640" y="111"/>
                    <a:pt x="639" y="112"/>
                    <a:pt x="640" y="113"/>
                  </a:cubicBezTo>
                  <a:cubicBezTo>
                    <a:pt x="639" y="113"/>
                    <a:pt x="637" y="111"/>
                    <a:pt x="635" y="109"/>
                  </a:cubicBezTo>
                  <a:close/>
                  <a:moveTo>
                    <a:pt x="555" y="80"/>
                  </a:moveTo>
                  <a:cubicBezTo>
                    <a:pt x="553" y="78"/>
                    <a:pt x="551" y="78"/>
                    <a:pt x="550" y="77"/>
                  </a:cubicBezTo>
                  <a:cubicBezTo>
                    <a:pt x="550" y="76"/>
                    <a:pt x="554" y="78"/>
                    <a:pt x="556" y="79"/>
                  </a:cubicBezTo>
                  <a:cubicBezTo>
                    <a:pt x="554" y="76"/>
                    <a:pt x="548" y="75"/>
                    <a:pt x="545" y="74"/>
                  </a:cubicBezTo>
                  <a:cubicBezTo>
                    <a:pt x="544" y="73"/>
                    <a:pt x="545" y="73"/>
                    <a:pt x="544" y="72"/>
                  </a:cubicBezTo>
                  <a:cubicBezTo>
                    <a:pt x="545" y="72"/>
                    <a:pt x="547" y="74"/>
                    <a:pt x="545" y="74"/>
                  </a:cubicBezTo>
                  <a:cubicBezTo>
                    <a:pt x="548" y="73"/>
                    <a:pt x="554" y="77"/>
                    <a:pt x="554" y="75"/>
                  </a:cubicBezTo>
                  <a:cubicBezTo>
                    <a:pt x="556" y="77"/>
                    <a:pt x="558" y="78"/>
                    <a:pt x="560" y="79"/>
                  </a:cubicBezTo>
                  <a:cubicBezTo>
                    <a:pt x="561" y="79"/>
                    <a:pt x="565" y="80"/>
                    <a:pt x="566" y="82"/>
                  </a:cubicBezTo>
                  <a:cubicBezTo>
                    <a:pt x="563" y="82"/>
                    <a:pt x="559" y="80"/>
                    <a:pt x="555" y="80"/>
                  </a:cubicBezTo>
                  <a:close/>
                  <a:moveTo>
                    <a:pt x="595" y="115"/>
                  </a:moveTo>
                  <a:cubicBezTo>
                    <a:pt x="593" y="113"/>
                    <a:pt x="593" y="113"/>
                    <a:pt x="589" y="111"/>
                  </a:cubicBezTo>
                  <a:cubicBezTo>
                    <a:pt x="591" y="111"/>
                    <a:pt x="591" y="112"/>
                    <a:pt x="590" y="110"/>
                  </a:cubicBezTo>
                  <a:cubicBezTo>
                    <a:pt x="591" y="109"/>
                    <a:pt x="591" y="110"/>
                    <a:pt x="593" y="111"/>
                  </a:cubicBezTo>
                  <a:cubicBezTo>
                    <a:pt x="593" y="113"/>
                    <a:pt x="594" y="113"/>
                    <a:pt x="596" y="115"/>
                  </a:cubicBezTo>
                  <a:cubicBezTo>
                    <a:pt x="596" y="116"/>
                    <a:pt x="595" y="115"/>
                    <a:pt x="595" y="115"/>
                  </a:cubicBezTo>
                  <a:close/>
                  <a:moveTo>
                    <a:pt x="529" y="74"/>
                  </a:moveTo>
                  <a:cubicBezTo>
                    <a:pt x="532" y="75"/>
                    <a:pt x="532" y="75"/>
                    <a:pt x="536" y="77"/>
                  </a:cubicBezTo>
                  <a:cubicBezTo>
                    <a:pt x="535" y="77"/>
                    <a:pt x="533" y="77"/>
                    <a:pt x="532" y="76"/>
                  </a:cubicBezTo>
                  <a:cubicBezTo>
                    <a:pt x="530" y="76"/>
                    <a:pt x="529" y="75"/>
                    <a:pt x="529" y="74"/>
                  </a:cubicBezTo>
                  <a:close/>
                  <a:moveTo>
                    <a:pt x="358" y="58"/>
                  </a:moveTo>
                  <a:cubicBezTo>
                    <a:pt x="358" y="58"/>
                    <a:pt x="359" y="57"/>
                    <a:pt x="361" y="56"/>
                  </a:cubicBezTo>
                  <a:cubicBezTo>
                    <a:pt x="362" y="58"/>
                    <a:pt x="362" y="58"/>
                    <a:pt x="362" y="58"/>
                  </a:cubicBezTo>
                  <a:cubicBezTo>
                    <a:pt x="360" y="58"/>
                    <a:pt x="359" y="58"/>
                    <a:pt x="358" y="58"/>
                  </a:cubicBezTo>
                  <a:close/>
                  <a:moveTo>
                    <a:pt x="342" y="68"/>
                  </a:moveTo>
                  <a:cubicBezTo>
                    <a:pt x="341" y="68"/>
                    <a:pt x="341" y="68"/>
                    <a:pt x="340" y="69"/>
                  </a:cubicBezTo>
                  <a:cubicBezTo>
                    <a:pt x="338" y="68"/>
                    <a:pt x="335" y="68"/>
                    <a:pt x="333" y="70"/>
                  </a:cubicBezTo>
                  <a:cubicBezTo>
                    <a:pt x="334" y="67"/>
                    <a:pt x="337" y="68"/>
                    <a:pt x="340" y="67"/>
                  </a:cubicBezTo>
                  <a:cubicBezTo>
                    <a:pt x="342" y="67"/>
                    <a:pt x="342" y="67"/>
                    <a:pt x="342" y="68"/>
                  </a:cubicBezTo>
                  <a:close/>
                  <a:moveTo>
                    <a:pt x="370" y="66"/>
                  </a:moveTo>
                  <a:cubicBezTo>
                    <a:pt x="367" y="67"/>
                    <a:pt x="368" y="65"/>
                    <a:pt x="365" y="66"/>
                  </a:cubicBezTo>
                  <a:cubicBezTo>
                    <a:pt x="366" y="65"/>
                    <a:pt x="370" y="65"/>
                    <a:pt x="370" y="66"/>
                  </a:cubicBezTo>
                  <a:close/>
                  <a:moveTo>
                    <a:pt x="456" y="81"/>
                  </a:moveTo>
                  <a:cubicBezTo>
                    <a:pt x="456" y="82"/>
                    <a:pt x="453" y="82"/>
                    <a:pt x="453" y="82"/>
                  </a:cubicBezTo>
                  <a:cubicBezTo>
                    <a:pt x="451" y="82"/>
                    <a:pt x="453" y="82"/>
                    <a:pt x="452" y="81"/>
                  </a:cubicBezTo>
                  <a:cubicBezTo>
                    <a:pt x="453" y="82"/>
                    <a:pt x="454" y="81"/>
                    <a:pt x="456" y="81"/>
                  </a:cubicBezTo>
                  <a:close/>
                  <a:moveTo>
                    <a:pt x="469" y="102"/>
                  </a:moveTo>
                  <a:cubicBezTo>
                    <a:pt x="469" y="102"/>
                    <a:pt x="466" y="101"/>
                    <a:pt x="468" y="101"/>
                  </a:cubicBezTo>
                  <a:cubicBezTo>
                    <a:pt x="466" y="101"/>
                    <a:pt x="465" y="101"/>
                    <a:pt x="465" y="100"/>
                  </a:cubicBezTo>
                  <a:cubicBezTo>
                    <a:pt x="464" y="100"/>
                    <a:pt x="464" y="101"/>
                    <a:pt x="464" y="101"/>
                  </a:cubicBezTo>
                  <a:cubicBezTo>
                    <a:pt x="462" y="100"/>
                    <a:pt x="462" y="100"/>
                    <a:pt x="460" y="100"/>
                  </a:cubicBezTo>
                  <a:cubicBezTo>
                    <a:pt x="460" y="99"/>
                    <a:pt x="461" y="99"/>
                    <a:pt x="463" y="99"/>
                  </a:cubicBezTo>
                  <a:cubicBezTo>
                    <a:pt x="461" y="98"/>
                    <a:pt x="459" y="97"/>
                    <a:pt x="457" y="96"/>
                  </a:cubicBezTo>
                  <a:cubicBezTo>
                    <a:pt x="455" y="96"/>
                    <a:pt x="458" y="97"/>
                    <a:pt x="456" y="97"/>
                  </a:cubicBezTo>
                  <a:cubicBezTo>
                    <a:pt x="454" y="97"/>
                    <a:pt x="454" y="96"/>
                    <a:pt x="452" y="96"/>
                  </a:cubicBezTo>
                  <a:cubicBezTo>
                    <a:pt x="454" y="96"/>
                    <a:pt x="457" y="95"/>
                    <a:pt x="459" y="97"/>
                  </a:cubicBezTo>
                  <a:cubicBezTo>
                    <a:pt x="460" y="97"/>
                    <a:pt x="461" y="96"/>
                    <a:pt x="462" y="97"/>
                  </a:cubicBezTo>
                  <a:cubicBezTo>
                    <a:pt x="462" y="96"/>
                    <a:pt x="467" y="98"/>
                    <a:pt x="466" y="96"/>
                  </a:cubicBezTo>
                  <a:cubicBezTo>
                    <a:pt x="464" y="96"/>
                    <a:pt x="468" y="97"/>
                    <a:pt x="465" y="96"/>
                  </a:cubicBezTo>
                  <a:cubicBezTo>
                    <a:pt x="465" y="95"/>
                    <a:pt x="464" y="95"/>
                    <a:pt x="464" y="94"/>
                  </a:cubicBezTo>
                  <a:cubicBezTo>
                    <a:pt x="460" y="94"/>
                    <a:pt x="456" y="93"/>
                    <a:pt x="453" y="92"/>
                  </a:cubicBezTo>
                  <a:cubicBezTo>
                    <a:pt x="452" y="92"/>
                    <a:pt x="453" y="92"/>
                    <a:pt x="452" y="93"/>
                  </a:cubicBezTo>
                  <a:cubicBezTo>
                    <a:pt x="449" y="91"/>
                    <a:pt x="446" y="91"/>
                    <a:pt x="444" y="91"/>
                  </a:cubicBezTo>
                  <a:cubicBezTo>
                    <a:pt x="442" y="90"/>
                    <a:pt x="439" y="90"/>
                    <a:pt x="437" y="89"/>
                  </a:cubicBezTo>
                  <a:cubicBezTo>
                    <a:pt x="436" y="87"/>
                    <a:pt x="440" y="88"/>
                    <a:pt x="440" y="87"/>
                  </a:cubicBezTo>
                  <a:cubicBezTo>
                    <a:pt x="443" y="88"/>
                    <a:pt x="439" y="88"/>
                    <a:pt x="438" y="88"/>
                  </a:cubicBezTo>
                  <a:cubicBezTo>
                    <a:pt x="440" y="90"/>
                    <a:pt x="444" y="88"/>
                    <a:pt x="443" y="90"/>
                  </a:cubicBezTo>
                  <a:cubicBezTo>
                    <a:pt x="444" y="90"/>
                    <a:pt x="444" y="90"/>
                    <a:pt x="446" y="90"/>
                  </a:cubicBezTo>
                  <a:cubicBezTo>
                    <a:pt x="448" y="90"/>
                    <a:pt x="445" y="90"/>
                    <a:pt x="446" y="89"/>
                  </a:cubicBezTo>
                  <a:cubicBezTo>
                    <a:pt x="448" y="90"/>
                    <a:pt x="449" y="90"/>
                    <a:pt x="453" y="91"/>
                  </a:cubicBezTo>
                  <a:cubicBezTo>
                    <a:pt x="453" y="90"/>
                    <a:pt x="451" y="89"/>
                    <a:pt x="450" y="89"/>
                  </a:cubicBezTo>
                  <a:cubicBezTo>
                    <a:pt x="451" y="89"/>
                    <a:pt x="454" y="89"/>
                    <a:pt x="455" y="90"/>
                  </a:cubicBezTo>
                  <a:cubicBezTo>
                    <a:pt x="456" y="90"/>
                    <a:pt x="454" y="89"/>
                    <a:pt x="456" y="89"/>
                  </a:cubicBezTo>
                  <a:cubicBezTo>
                    <a:pt x="458" y="89"/>
                    <a:pt x="460" y="90"/>
                    <a:pt x="463" y="91"/>
                  </a:cubicBezTo>
                  <a:cubicBezTo>
                    <a:pt x="464" y="91"/>
                    <a:pt x="461" y="90"/>
                    <a:pt x="461" y="90"/>
                  </a:cubicBezTo>
                  <a:cubicBezTo>
                    <a:pt x="462" y="89"/>
                    <a:pt x="462" y="91"/>
                    <a:pt x="465" y="91"/>
                  </a:cubicBezTo>
                  <a:cubicBezTo>
                    <a:pt x="465" y="91"/>
                    <a:pt x="464" y="91"/>
                    <a:pt x="464" y="92"/>
                  </a:cubicBezTo>
                  <a:cubicBezTo>
                    <a:pt x="465" y="93"/>
                    <a:pt x="466" y="91"/>
                    <a:pt x="468" y="92"/>
                  </a:cubicBezTo>
                  <a:cubicBezTo>
                    <a:pt x="466" y="93"/>
                    <a:pt x="464" y="93"/>
                    <a:pt x="462" y="93"/>
                  </a:cubicBezTo>
                  <a:cubicBezTo>
                    <a:pt x="464" y="94"/>
                    <a:pt x="465" y="93"/>
                    <a:pt x="468" y="95"/>
                  </a:cubicBezTo>
                  <a:cubicBezTo>
                    <a:pt x="468" y="94"/>
                    <a:pt x="466" y="93"/>
                    <a:pt x="469" y="94"/>
                  </a:cubicBezTo>
                  <a:cubicBezTo>
                    <a:pt x="469" y="93"/>
                    <a:pt x="469" y="92"/>
                    <a:pt x="468" y="92"/>
                  </a:cubicBezTo>
                  <a:cubicBezTo>
                    <a:pt x="471" y="93"/>
                    <a:pt x="474" y="92"/>
                    <a:pt x="477" y="94"/>
                  </a:cubicBezTo>
                  <a:cubicBezTo>
                    <a:pt x="475" y="95"/>
                    <a:pt x="472" y="92"/>
                    <a:pt x="470" y="93"/>
                  </a:cubicBezTo>
                  <a:cubicBezTo>
                    <a:pt x="470" y="94"/>
                    <a:pt x="473" y="94"/>
                    <a:pt x="473" y="94"/>
                  </a:cubicBezTo>
                  <a:cubicBezTo>
                    <a:pt x="474" y="94"/>
                    <a:pt x="474" y="94"/>
                    <a:pt x="474" y="94"/>
                  </a:cubicBezTo>
                  <a:cubicBezTo>
                    <a:pt x="474" y="94"/>
                    <a:pt x="474" y="95"/>
                    <a:pt x="475" y="95"/>
                  </a:cubicBezTo>
                  <a:cubicBezTo>
                    <a:pt x="474" y="95"/>
                    <a:pt x="472" y="95"/>
                    <a:pt x="470" y="94"/>
                  </a:cubicBezTo>
                  <a:cubicBezTo>
                    <a:pt x="470" y="95"/>
                    <a:pt x="471" y="95"/>
                    <a:pt x="471" y="96"/>
                  </a:cubicBezTo>
                  <a:cubicBezTo>
                    <a:pt x="472" y="95"/>
                    <a:pt x="475" y="95"/>
                    <a:pt x="478" y="96"/>
                  </a:cubicBezTo>
                  <a:cubicBezTo>
                    <a:pt x="479" y="95"/>
                    <a:pt x="475" y="95"/>
                    <a:pt x="476" y="94"/>
                  </a:cubicBezTo>
                  <a:cubicBezTo>
                    <a:pt x="478" y="95"/>
                    <a:pt x="477" y="95"/>
                    <a:pt x="479" y="95"/>
                  </a:cubicBezTo>
                  <a:cubicBezTo>
                    <a:pt x="479" y="95"/>
                    <a:pt x="477" y="95"/>
                    <a:pt x="477" y="94"/>
                  </a:cubicBezTo>
                  <a:cubicBezTo>
                    <a:pt x="479" y="94"/>
                    <a:pt x="479" y="95"/>
                    <a:pt x="480" y="95"/>
                  </a:cubicBezTo>
                  <a:cubicBezTo>
                    <a:pt x="480" y="95"/>
                    <a:pt x="478" y="96"/>
                    <a:pt x="479" y="97"/>
                  </a:cubicBezTo>
                  <a:cubicBezTo>
                    <a:pt x="481" y="97"/>
                    <a:pt x="481" y="96"/>
                    <a:pt x="481" y="95"/>
                  </a:cubicBezTo>
                  <a:cubicBezTo>
                    <a:pt x="483" y="96"/>
                    <a:pt x="483" y="95"/>
                    <a:pt x="485" y="96"/>
                  </a:cubicBezTo>
                  <a:cubicBezTo>
                    <a:pt x="485" y="96"/>
                    <a:pt x="484" y="96"/>
                    <a:pt x="485" y="97"/>
                  </a:cubicBezTo>
                  <a:cubicBezTo>
                    <a:pt x="484" y="97"/>
                    <a:pt x="482" y="96"/>
                    <a:pt x="482" y="96"/>
                  </a:cubicBezTo>
                  <a:cubicBezTo>
                    <a:pt x="483" y="97"/>
                    <a:pt x="482" y="97"/>
                    <a:pt x="482" y="98"/>
                  </a:cubicBezTo>
                  <a:cubicBezTo>
                    <a:pt x="480" y="97"/>
                    <a:pt x="478" y="98"/>
                    <a:pt x="477" y="99"/>
                  </a:cubicBezTo>
                  <a:cubicBezTo>
                    <a:pt x="477" y="98"/>
                    <a:pt x="476" y="97"/>
                    <a:pt x="476" y="96"/>
                  </a:cubicBezTo>
                  <a:cubicBezTo>
                    <a:pt x="472" y="95"/>
                    <a:pt x="473" y="97"/>
                    <a:pt x="469" y="96"/>
                  </a:cubicBezTo>
                  <a:cubicBezTo>
                    <a:pt x="470" y="97"/>
                    <a:pt x="470" y="97"/>
                    <a:pt x="472" y="98"/>
                  </a:cubicBezTo>
                  <a:cubicBezTo>
                    <a:pt x="469" y="98"/>
                    <a:pt x="468" y="95"/>
                    <a:pt x="466" y="95"/>
                  </a:cubicBezTo>
                  <a:cubicBezTo>
                    <a:pt x="467" y="97"/>
                    <a:pt x="471" y="100"/>
                    <a:pt x="475" y="99"/>
                  </a:cubicBezTo>
                  <a:cubicBezTo>
                    <a:pt x="477" y="99"/>
                    <a:pt x="478" y="100"/>
                    <a:pt x="479" y="102"/>
                  </a:cubicBezTo>
                  <a:cubicBezTo>
                    <a:pt x="477" y="100"/>
                    <a:pt x="474" y="100"/>
                    <a:pt x="472" y="100"/>
                  </a:cubicBezTo>
                  <a:cubicBezTo>
                    <a:pt x="470" y="100"/>
                    <a:pt x="469" y="100"/>
                    <a:pt x="469" y="101"/>
                  </a:cubicBezTo>
                  <a:cubicBezTo>
                    <a:pt x="467" y="100"/>
                    <a:pt x="466" y="99"/>
                    <a:pt x="463" y="98"/>
                  </a:cubicBezTo>
                  <a:cubicBezTo>
                    <a:pt x="464" y="100"/>
                    <a:pt x="467" y="101"/>
                    <a:pt x="469" y="102"/>
                  </a:cubicBezTo>
                  <a:close/>
                  <a:moveTo>
                    <a:pt x="442" y="88"/>
                  </a:moveTo>
                  <a:cubicBezTo>
                    <a:pt x="443" y="88"/>
                    <a:pt x="443" y="88"/>
                    <a:pt x="444" y="88"/>
                  </a:cubicBezTo>
                  <a:cubicBezTo>
                    <a:pt x="443" y="88"/>
                    <a:pt x="444" y="89"/>
                    <a:pt x="444" y="89"/>
                  </a:cubicBezTo>
                  <a:cubicBezTo>
                    <a:pt x="442" y="89"/>
                    <a:pt x="442" y="88"/>
                    <a:pt x="442" y="88"/>
                  </a:cubicBezTo>
                  <a:close/>
                  <a:moveTo>
                    <a:pt x="535" y="128"/>
                  </a:moveTo>
                  <a:cubicBezTo>
                    <a:pt x="535" y="128"/>
                    <a:pt x="535" y="128"/>
                    <a:pt x="536" y="129"/>
                  </a:cubicBezTo>
                  <a:cubicBezTo>
                    <a:pt x="536" y="129"/>
                    <a:pt x="535" y="128"/>
                    <a:pt x="534" y="129"/>
                  </a:cubicBezTo>
                  <a:cubicBezTo>
                    <a:pt x="533" y="128"/>
                    <a:pt x="534" y="127"/>
                    <a:pt x="535" y="128"/>
                  </a:cubicBezTo>
                  <a:close/>
                  <a:moveTo>
                    <a:pt x="208" y="418"/>
                  </a:moveTo>
                  <a:cubicBezTo>
                    <a:pt x="207" y="417"/>
                    <a:pt x="207" y="417"/>
                    <a:pt x="206" y="416"/>
                  </a:cubicBezTo>
                  <a:cubicBezTo>
                    <a:pt x="207" y="415"/>
                    <a:pt x="207" y="417"/>
                    <a:pt x="208" y="416"/>
                  </a:cubicBezTo>
                  <a:cubicBezTo>
                    <a:pt x="208" y="417"/>
                    <a:pt x="207" y="417"/>
                    <a:pt x="208" y="418"/>
                  </a:cubicBezTo>
                  <a:close/>
                  <a:moveTo>
                    <a:pt x="196" y="475"/>
                  </a:moveTo>
                  <a:cubicBezTo>
                    <a:pt x="195" y="475"/>
                    <a:pt x="193" y="470"/>
                    <a:pt x="193" y="472"/>
                  </a:cubicBezTo>
                  <a:cubicBezTo>
                    <a:pt x="192" y="472"/>
                    <a:pt x="193" y="470"/>
                    <a:pt x="193" y="469"/>
                  </a:cubicBezTo>
                  <a:cubicBezTo>
                    <a:pt x="193" y="470"/>
                    <a:pt x="195" y="472"/>
                    <a:pt x="194" y="472"/>
                  </a:cubicBezTo>
                  <a:cubicBezTo>
                    <a:pt x="194" y="473"/>
                    <a:pt x="195" y="472"/>
                    <a:pt x="195" y="472"/>
                  </a:cubicBezTo>
                  <a:cubicBezTo>
                    <a:pt x="196" y="473"/>
                    <a:pt x="195" y="474"/>
                    <a:pt x="196" y="475"/>
                  </a:cubicBezTo>
                  <a:close/>
                  <a:moveTo>
                    <a:pt x="188" y="477"/>
                  </a:moveTo>
                  <a:cubicBezTo>
                    <a:pt x="187" y="477"/>
                    <a:pt x="186" y="475"/>
                    <a:pt x="187" y="475"/>
                  </a:cubicBezTo>
                  <a:cubicBezTo>
                    <a:pt x="188" y="476"/>
                    <a:pt x="187" y="476"/>
                    <a:pt x="188" y="477"/>
                  </a:cubicBezTo>
                  <a:close/>
                  <a:moveTo>
                    <a:pt x="192" y="521"/>
                  </a:moveTo>
                  <a:cubicBezTo>
                    <a:pt x="191" y="520"/>
                    <a:pt x="191" y="520"/>
                    <a:pt x="190" y="519"/>
                  </a:cubicBezTo>
                  <a:cubicBezTo>
                    <a:pt x="190" y="519"/>
                    <a:pt x="191" y="519"/>
                    <a:pt x="192" y="520"/>
                  </a:cubicBezTo>
                  <a:cubicBezTo>
                    <a:pt x="192" y="519"/>
                    <a:pt x="192" y="519"/>
                    <a:pt x="191" y="519"/>
                  </a:cubicBezTo>
                  <a:cubicBezTo>
                    <a:pt x="191" y="519"/>
                    <a:pt x="192" y="519"/>
                    <a:pt x="192" y="519"/>
                  </a:cubicBezTo>
                  <a:cubicBezTo>
                    <a:pt x="193" y="520"/>
                    <a:pt x="193" y="520"/>
                    <a:pt x="193" y="520"/>
                  </a:cubicBezTo>
                  <a:cubicBezTo>
                    <a:pt x="192" y="520"/>
                    <a:pt x="192" y="520"/>
                    <a:pt x="192" y="521"/>
                  </a:cubicBezTo>
                  <a:close/>
                  <a:moveTo>
                    <a:pt x="99" y="543"/>
                  </a:moveTo>
                  <a:cubicBezTo>
                    <a:pt x="98" y="540"/>
                    <a:pt x="97" y="539"/>
                    <a:pt x="95" y="535"/>
                  </a:cubicBezTo>
                  <a:cubicBezTo>
                    <a:pt x="96" y="534"/>
                    <a:pt x="95" y="531"/>
                    <a:pt x="97" y="534"/>
                  </a:cubicBezTo>
                  <a:cubicBezTo>
                    <a:pt x="98" y="536"/>
                    <a:pt x="97" y="536"/>
                    <a:pt x="97" y="538"/>
                  </a:cubicBezTo>
                  <a:cubicBezTo>
                    <a:pt x="98" y="539"/>
                    <a:pt x="99" y="540"/>
                    <a:pt x="100" y="542"/>
                  </a:cubicBezTo>
                  <a:cubicBezTo>
                    <a:pt x="99" y="542"/>
                    <a:pt x="100" y="543"/>
                    <a:pt x="99" y="543"/>
                  </a:cubicBezTo>
                  <a:close/>
                  <a:moveTo>
                    <a:pt x="4" y="336"/>
                  </a:moveTo>
                  <a:cubicBezTo>
                    <a:pt x="5" y="333"/>
                    <a:pt x="5" y="333"/>
                    <a:pt x="5" y="333"/>
                  </a:cubicBezTo>
                  <a:cubicBezTo>
                    <a:pt x="5" y="333"/>
                    <a:pt x="5" y="330"/>
                    <a:pt x="6" y="329"/>
                  </a:cubicBezTo>
                  <a:cubicBezTo>
                    <a:pt x="5" y="332"/>
                    <a:pt x="7" y="330"/>
                    <a:pt x="6" y="335"/>
                  </a:cubicBezTo>
                  <a:cubicBezTo>
                    <a:pt x="5" y="335"/>
                    <a:pt x="5" y="336"/>
                    <a:pt x="4" y="336"/>
                  </a:cubicBezTo>
                  <a:close/>
                  <a:moveTo>
                    <a:pt x="569" y="48"/>
                  </a:moveTo>
                  <a:cubicBezTo>
                    <a:pt x="571" y="48"/>
                    <a:pt x="573" y="50"/>
                    <a:pt x="573" y="51"/>
                  </a:cubicBezTo>
                  <a:cubicBezTo>
                    <a:pt x="570" y="49"/>
                    <a:pt x="571" y="49"/>
                    <a:pt x="569" y="48"/>
                  </a:cubicBezTo>
                  <a:close/>
                  <a:moveTo>
                    <a:pt x="721" y="219"/>
                  </a:moveTo>
                  <a:cubicBezTo>
                    <a:pt x="720" y="219"/>
                    <a:pt x="719" y="217"/>
                    <a:pt x="718" y="215"/>
                  </a:cubicBezTo>
                  <a:cubicBezTo>
                    <a:pt x="719" y="214"/>
                    <a:pt x="721" y="217"/>
                    <a:pt x="721" y="219"/>
                  </a:cubicBezTo>
                  <a:close/>
                  <a:moveTo>
                    <a:pt x="708" y="191"/>
                  </a:moveTo>
                  <a:cubicBezTo>
                    <a:pt x="706" y="189"/>
                    <a:pt x="706" y="187"/>
                    <a:pt x="705" y="185"/>
                  </a:cubicBezTo>
                  <a:cubicBezTo>
                    <a:pt x="706" y="184"/>
                    <a:pt x="706" y="184"/>
                    <a:pt x="706" y="184"/>
                  </a:cubicBezTo>
                  <a:cubicBezTo>
                    <a:pt x="707" y="187"/>
                    <a:pt x="708" y="189"/>
                    <a:pt x="708" y="191"/>
                  </a:cubicBezTo>
                  <a:close/>
                  <a:moveTo>
                    <a:pt x="684" y="166"/>
                  </a:moveTo>
                  <a:cubicBezTo>
                    <a:pt x="682" y="163"/>
                    <a:pt x="683" y="164"/>
                    <a:pt x="680" y="161"/>
                  </a:cubicBezTo>
                  <a:cubicBezTo>
                    <a:pt x="680" y="159"/>
                    <a:pt x="682" y="163"/>
                    <a:pt x="683" y="162"/>
                  </a:cubicBezTo>
                  <a:cubicBezTo>
                    <a:pt x="683" y="162"/>
                    <a:pt x="679" y="158"/>
                    <a:pt x="681" y="158"/>
                  </a:cubicBezTo>
                  <a:cubicBezTo>
                    <a:pt x="683" y="161"/>
                    <a:pt x="683" y="163"/>
                    <a:pt x="685" y="165"/>
                  </a:cubicBezTo>
                  <a:cubicBezTo>
                    <a:pt x="686" y="167"/>
                    <a:pt x="685" y="165"/>
                    <a:pt x="684" y="166"/>
                  </a:cubicBezTo>
                  <a:close/>
                  <a:moveTo>
                    <a:pt x="679" y="157"/>
                  </a:moveTo>
                  <a:cubicBezTo>
                    <a:pt x="678" y="156"/>
                    <a:pt x="677" y="154"/>
                    <a:pt x="676" y="153"/>
                  </a:cubicBezTo>
                  <a:cubicBezTo>
                    <a:pt x="677" y="152"/>
                    <a:pt x="680" y="157"/>
                    <a:pt x="679" y="157"/>
                  </a:cubicBezTo>
                  <a:close/>
                  <a:moveTo>
                    <a:pt x="679" y="148"/>
                  </a:moveTo>
                  <a:cubicBezTo>
                    <a:pt x="679" y="149"/>
                    <a:pt x="675" y="144"/>
                    <a:pt x="676" y="145"/>
                  </a:cubicBezTo>
                  <a:cubicBezTo>
                    <a:pt x="676" y="143"/>
                    <a:pt x="678" y="147"/>
                    <a:pt x="679" y="148"/>
                  </a:cubicBezTo>
                  <a:close/>
                  <a:moveTo>
                    <a:pt x="673" y="136"/>
                  </a:moveTo>
                  <a:cubicBezTo>
                    <a:pt x="671" y="136"/>
                    <a:pt x="669" y="132"/>
                    <a:pt x="668" y="130"/>
                  </a:cubicBezTo>
                  <a:cubicBezTo>
                    <a:pt x="669" y="129"/>
                    <a:pt x="672" y="135"/>
                    <a:pt x="673" y="136"/>
                  </a:cubicBezTo>
                  <a:close/>
                  <a:moveTo>
                    <a:pt x="661" y="146"/>
                  </a:moveTo>
                  <a:cubicBezTo>
                    <a:pt x="659" y="145"/>
                    <a:pt x="657" y="142"/>
                    <a:pt x="657" y="141"/>
                  </a:cubicBezTo>
                  <a:cubicBezTo>
                    <a:pt x="658" y="143"/>
                    <a:pt x="661" y="145"/>
                    <a:pt x="661" y="146"/>
                  </a:cubicBezTo>
                  <a:close/>
                  <a:moveTo>
                    <a:pt x="646" y="149"/>
                  </a:moveTo>
                  <a:cubicBezTo>
                    <a:pt x="645" y="149"/>
                    <a:pt x="645" y="149"/>
                    <a:pt x="645" y="151"/>
                  </a:cubicBezTo>
                  <a:cubicBezTo>
                    <a:pt x="642" y="148"/>
                    <a:pt x="642" y="146"/>
                    <a:pt x="640" y="146"/>
                  </a:cubicBezTo>
                  <a:cubicBezTo>
                    <a:pt x="638" y="143"/>
                    <a:pt x="638" y="138"/>
                    <a:pt x="641" y="142"/>
                  </a:cubicBezTo>
                  <a:cubicBezTo>
                    <a:pt x="640" y="143"/>
                    <a:pt x="646" y="147"/>
                    <a:pt x="646" y="149"/>
                  </a:cubicBezTo>
                  <a:close/>
                  <a:moveTo>
                    <a:pt x="652" y="136"/>
                  </a:moveTo>
                  <a:cubicBezTo>
                    <a:pt x="652" y="136"/>
                    <a:pt x="650" y="133"/>
                    <a:pt x="648" y="132"/>
                  </a:cubicBezTo>
                  <a:cubicBezTo>
                    <a:pt x="649" y="131"/>
                    <a:pt x="652" y="134"/>
                    <a:pt x="652" y="136"/>
                  </a:cubicBezTo>
                  <a:close/>
                  <a:moveTo>
                    <a:pt x="646" y="144"/>
                  </a:moveTo>
                  <a:cubicBezTo>
                    <a:pt x="645" y="145"/>
                    <a:pt x="643" y="142"/>
                    <a:pt x="644" y="143"/>
                  </a:cubicBezTo>
                  <a:cubicBezTo>
                    <a:pt x="643" y="143"/>
                    <a:pt x="642" y="142"/>
                    <a:pt x="641" y="140"/>
                  </a:cubicBezTo>
                  <a:cubicBezTo>
                    <a:pt x="642" y="138"/>
                    <a:pt x="645" y="143"/>
                    <a:pt x="646" y="144"/>
                  </a:cubicBezTo>
                  <a:close/>
                  <a:moveTo>
                    <a:pt x="653" y="126"/>
                  </a:moveTo>
                  <a:cubicBezTo>
                    <a:pt x="654" y="127"/>
                    <a:pt x="650" y="122"/>
                    <a:pt x="651" y="125"/>
                  </a:cubicBezTo>
                  <a:cubicBezTo>
                    <a:pt x="649" y="123"/>
                    <a:pt x="649" y="122"/>
                    <a:pt x="647" y="120"/>
                  </a:cubicBezTo>
                  <a:cubicBezTo>
                    <a:pt x="648" y="120"/>
                    <a:pt x="648" y="120"/>
                    <a:pt x="648" y="120"/>
                  </a:cubicBezTo>
                  <a:cubicBezTo>
                    <a:pt x="646" y="118"/>
                    <a:pt x="644" y="117"/>
                    <a:pt x="642" y="115"/>
                  </a:cubicBezTo>
                  <a:cubicBezTo>
                    <a:pt x="642" y="114"/>
                    <a:pt x="642" y="115"/>
                    <a:pt x="642" y="115"/>
                  </a:cubicBezTo>
                  <a:cubicBezTo>
                    <a:pt x="640" y="113"/>
                    <a:pt x="642" y="115"/>
                    <a:pt x="642" y="114"/>
                  </a:cubicBezTo>
                  <a:cubicBezTo>
                    <a:pt x="650" y="121"/>
                    <a:pt x="650" y="121"/>
                    <a:pt x="650" y="121"/>
                  </a:cubicBezTo>
                  <a:cubicBezTo>
                    <a:pt x="649" y="123"/>
                    <a:pt x="651" y="124"/>
                    <a:pt x="653" y="126"/>
                  </a:cubicBezTo>
                  <a:close/>
                  <a:moveTo>
                    <a:pt x="647" y="130"/>
                  </a:moveTo>
                  <a:cubicBezTo>
                    <a:pt x="646" y="129"/>
                    <a:pt x="645" y="128"/>
                    <a:pt x="644" y="127"/>
                  </a:cubicBezTo>
                  <a:cubicBezTo>
                    <a:pt x="645" y="127"/>
                    <a:pt x="646" y="127"/>
                    <a:pt x="647" y="128"/>
                  </a:cubicBezTo>
                  <a:cubicBezTo>
                    <a:pt x="647" y="129"/>
                    <a:pt x="647" y="130"/>
                    <a:pt x="647" y="130"/>
                  </a:cubicBezTo>
                  <a:close/>
                  <a:moveTo>
                    <a:pt x="643" y="126"/>
                  </a:moveTo>
                  <a:cubicBezTo>
                    <a:pt x="640" y="124"/>
                    <a:pt x="635" y="117"/>
                    <a:pt x="631" y="115"/>
                  </a:cubicBezTo>
                  <a:cubicBezTo>
                    <a:pt x="628" y="113"/>
                    <a:pt x="628" y="113"/>
                    <a:pt x="627" y="110"/>
                  </a:cubicBezTo>
                  <a:cubicBezTo>
                    <a:pt x="628" y="109"/>
                    <a:pt x="630" y="112"/>
                    <a:pt x="630" y="113"/>
                  </a:cubicBezTo>
                  <a:cubicBezTo>
                    <a:pt x="631" y="113"/>
                    <a:pt x="633" y="115"/>
                    <a:pt x="635" y="116"/>
                  </a:cubicBezTo>
                  <a:cubicBezTo>
                    <a:pt x="637" y="118"/>
                    <a:pt x="638" y="120"/>
                    <a:pt x="640" y="121"/>
                  </a:cubicBezTo>
                  <a:cubicBezTo>
                    <a:pt x="639" y="123"/>
                    <a:pt x="642" y="124"/>
                    <a:pt x="643" y="126"/>
                  </a:cubicBezTo>
                  <a:close/>
                  <a:moveTo>
                    <a:pt x="633" y="118"/>
                  </a:moveTo>
                  <a:cubicBezTo>
                    <a:pt x="633" y="120"/>
                    <a:pt x="629" y="115"/>
                    <a:pt x="628" y="115"/>
                  </a:cubicBezTo>
                  <a:cubicBezTo>
                    <a:pt x="630" y="114"/>
                    <a:pt x="631" y="117"/>
                    <a:pt x="633" y="118"/>
                  </a:cubicBezTo>
                  <a:close/>
                  <a:moveTo>
                    <a:pt x="623" y="116"/>
                  </a:moveTo>
                  <a:cubicBezTo>
                    <a:pt x="620" y="114"/>
                    <a:pt x="622" y="115"/>
                    <a:pt x="621" y="113"/>
                  </a:cubicBezTo>
                  <a:cubicBezTo>
                    <a:pt x="622" y="114"/>
                    <a:pt x="624" y="115"/>
                    <a:pt x="625" y="116"/>
                  </a:cubicBezTo>
                  <a:cubicBezTo>
                    <a:pt x="624" y="117"/>
                    <a:pt x="623" y="116"/>
                    <a:pt x="623" y="115"/>
                  </a:cubicBezTo>
                  <a:cubicBezTo>
                    <a:pt x="623" y="115"/>
                    <a:pt x="622" y="116"/>
                    <a:pt x="623" y="116"/>
                  </a:cubicBezTo>
                  <a:close/>
                  <a:moveTo>
                    <a:pt x="622" y="112"/>
                  </a:moveTo>
                  <a:cubicBezTo>
                    <a:pt x="622" y="112"/>
                    <a:pt x="620" y="110"/>
                    <a:pt x="619" y="110"/>
                  </a:cubicBezTo>
                  <a:cubicBezTo>
                    <a:pt x="619" y="110"/>
                    <a:pt x="619" y="110"/>
                    <a:pt x="619" y="111"/>
                  </a:cubicBezTo>
                  <a:cubicBezTo>
                    <a:pt x="615" y="109"/>
                    <a:pt x="620" y="109"/>
                    <a:pt x="622" y="112"/>
                  </a:cubicBezTo>
                  <a:close/>
                  <a:moveTo>
                    <a:pt x="618" y="105"/>
                  </a:moveTo>
                  <a:cubicBezTo>
                    <a:pt x="616" y="103"/>
                    <a:pt x="621" y="108"/>
                    <a:pt x="619" y="105"/>
                  </a:cubicBezTo>
                  <a:cubicBezTo>
                    <a:pt x="620" y="106"/>
                    <a:pt x="622" y="108"/>
                    <a:pt x="623" y="109"/>
                  </a:cubicBezTo>
                  <a:cubicBezTo>
                    <a:pt x="623" y="109"/>
                    <a:pt x="622" y="108"/>
                    <a:pt x="621" y="108"/>
                  </a:cubicBezTo>
                  <a:cubicBezTo>
                    <a:pt x="620" y="107"/>
                    <a:pt x="620" y="108"/>
                    <a:pt x="619" y="107"/>
                  </a:cubicBezTo>
                  <a:cubicBezTo>
                    <a:pt x="619" y="107"/>
                    <a:pt x="620" y="107"/>
                    <a:pt x="618" y="105"/>
                  </a:cubicBezTo>
                  <a:close/>
                  <a:moveTo>
                    <a:pt x="624" y="97"/>
                  </a:moveTo>
                  <a:cubicBezTo>
                    <a:pt x="624" y="98"/>
                    <a:pt x="623" y="98"/>
                    <a:pt x="622" y="98"/>
                  </a:cubicBezTo>
                  <a:cubicBezTo>
                    <a:pt x="620" y="96"/>
                    <a:pt x="619" y="95"/>
                    <a:pt x="620" y="94"/>
                  </a:cubicBezTo>
                  <a:cubicBezTo>
                    <a:pt x="621" y="95"/>
                    <a:pt x="623" y="96"/>
                    <a:pt x="624" y="97"/>
                  </a:cubicBezTo>
                  <a:close/>
                  <a:moveTo>
                    <a:pt x="619" y="96"/>
                  </a:moveTo>
                  <a:cubicBezTo>
                    <a:pt x="616" y="91"/>
                    <a:pt x="611" y="87"/>
                    <a:pt x="606" y="84"/>
                  </a:cubicBezTo>
                  <a:cubicBezTo>
                    <a:pt x="611" y="85"/>
                    <a:pt x="615" y="91"/>
                    <a:pt x="619" y="93"/>
                  </a:cubicBezTo>
                  <a:cubicBezTo>
                    <a:pt x="616" y="92"/>
                    <a:pt x="620" y="95"/>
                    <a:pt x="619" y="96"/>
                  </a:cubicBezTo>
                  <a:close/>
                  <a:moveTo>
                    <a:pt x="594" y="115"/>
                  </a:moveTo>
                  <a:cubicBezTo>
                    <a:pt x="593" y="115"/>
                    <a:pt x="593" y="115"/>
                    <a:pt x="593" y="115"/>
                  </a:cubicBezTo>
                  <a:cubicBezTo>
                    <a:pt x="591" y="114"/>
                    <a:pt x="589" y="113"/>
                    <a:pt x="590" y="112"/>
                  </a:cubicBezTo>
                  <a:cubicBezTo>
                    <a:pt x="591" y="113"/>
                    <a:pt x="592" y="114"/>
                    <a:pt x="594" y="115"/>
                  </a:cubicBezTo>
                  <a:close/>
                  <a:moveTo>
                    <a:pt x="605" y="83"/>
                  </a:moveTo>
                  <a:cubicBezTo>
                    <a:pt x="603" y="82"/>
                    <a:pt x="604" y="82"/>
                    <a:pt x="601" y="80"/>
                  </a:cubicBezTo>
                  <a:cubicBezTo>
                    <a:pt x="601" y="79"/>
                    <a:pt x="606" y="83"/>
                    <a:pt x="605" y="83"/>
                  </a:cubicBezTo>
                  <a:close/>
                  <a:moveTo>
                    <a:pt x="603" y="86"/>
                  </a:moveTo>
                  <a:cubicBezTo>
                    <a:pt x="602" y="87"/>
                    <a:pt x="599" y="84"/>
                    <a:pt x="598" y="84"/>
                  </a:cubicBezTo>
                  <a:cubicBezTo>
                    <a:pt x="599" y="84"/>
                    <a:pt x="601" y="85"/>
                    <a:pt x="603" y="86"/>
                  </a:cubicBezTo>
                  <a:close/>
                  <a:moveTo>
                    <a:pt x="589" y="112"/>
                  </a:moveTo>
                  <a:cubicBezTo>
                    <a:pt x="587" y="111"/>
                    <a:pt x="587" y="110"/>
                    <a:pt x="585" y="109"/>
                  </a:cubicBezTo>
                  <a:cubicBezTo>
                    <a:pt x="585" y="108"/>
                    <a:pt x="586" y="109"/>
                    <a:pt x="586" y="109"/>
                  </a:cubicBezTo>
                  <a:cubicBezTo>
                    <a:pt x="586" y="108"/>
                    <a:pt x="584" y="107"/>
                    <a:pt x="583" y="106"/>
                  </a:cubicBezTo>
                  <a:cubicBezTo>
                    <a:pt x="582" y="105"/>
                    <a:pt x="582" y="104"/>
                    <a:pt x="583" y="104"/>
                  </a:cubicBezTo>
                  <a:cubicBezTo>
                    <a:pt x="584" y="105"/>
                    <a:pt x="584" y="106"/>
                    <a:pt x="584" y="107"/>
                  </a:cubicBezTo>
                  <a:cubicBezTo>
                    <a:pt x="586" y="107"/>
                    <a:pt x="587" y="108"/>
                    <a:pt x="589" y="110"/>
                  </a:cubicBezTo>
                  <a:cubicBezTo>
                    <a:pt x="589" y="111"/>
                    <a:pt x="588" y="110"/>
                    <a:pt x="587" y="109"/>
                  </a:cubicBezTo>
                  <a:cubicBezTo>
                    <a:pt x="586" y="110"/>
                    <a:pt x="591" y="112"/>
                    <a:pt x="589" y="112"/>
                  </a:cubicBezTo>
                  <a:close/>
                  <a:moveTo>
                    <a:pt x="587" y="111"/>
                  </a:moveTo>
                  <a:cubicBezTo>
                    <a:pt x="586" y="111"/>
                    <a:pt x="586" y="111"/>
                    <a:pt x="585" y="111"/>
                  </a:cubicBezTo>
                  <a:cubicBezTo>
                    <a:pt x="582" y="109"/>
                    <a:pt x="584" y="108"/>
                    <a:pt x="581" y="106"/>
                  </a:cubicBezTo>
                  <a:cubicBezTo>
                    <a:pt x="581" y="105"/>
                    <a:pt x="583" y="107"/>
                    <a:pt x="583" y="106"/>
                  </a:cubicBezTo>
                  <a:cubicBezTo>
                    <a:pt x="585" y="109"/>
                    <a:pt x="582" y="108"/>
                    <a:pt x="587" y="111"/>
                  </a:cubicBezTo>
                  <a:close/>
                  <a:moveTo>
                    <a:pt x="569" y="137"/>
                  </a:moveTo>
                  <a:cubicBezTo>
                    <a:pt x="569" y="138"/>
                    <a:pt x="568" y="137"/>
                    <a:pt x="568" y="138"/>
                  </a:cubicBezTo>
                  <a:cubicBezTo>
                    <a:pt x="567" y="138"/>
                    <a:pt x="567" y="138"/>
                    <a:pt x="567" y="138"/>
                  </a:cubicBezTo>
                  <a:cubicBezTo>
                    <a:pt x="567" y="137"/>
                    <a:pt x="567" y="137"/>
                    <a:pt x="567" y="137"/>
                  </a:cubicBezTo>
                  <a:cubicBezTo>
                    <a:pt x="567" y="137"/>
                    <a:pt x="568" y="136"/>
                    <a:pt x="569" y="137"/>
                  </a:cubicBezTo>
                  <a:close/>
                  <a:moveTo>
                    <a:pt x="580" y="103"/>
                  </a:moveTo>
                  <a:cubicBezTo>
                    <a:pt x="578" y="103"/>
                    <a:pt x="573" y="99"/>
                    <a:pt x="570" y="97"/>
                  </a:cubicBezTo>
                  <a:cubicBezTo>
                    <a:pt x="573" y="97"/>
                    <a:pt x="576" y="101"/>
                    <a:pt x="580" y="103"/>
                  </a:cubicBezTo>
                  <a:close/>
                  <a:moveTo>
                    <a:pt x="587" y="78"/>
                  </a:moveTo>
                  <a:cubicBezTo>
                    <a:pt x="585" y="79"/>
                    <a:pt x="578" y="74"/>
                    <a:pt x="575" y="72"/>
                  </a:cubicBezTo>
                  <a:cubicBezTo>
                    <a:pt x="575" y="71"/>
                    <a:pt x="577" y="72"/>
                    <a:pt x="579" y="72"/>
                  </a:cubicBezTo>
                  <a:cubicBezTo>
                    <a:pt x="583" y="75"/>
                    <a:pt x="585" y="76"/>
                    <a:pt x="587" y="78"/>
                  </a:cubicBezTo>
                  <a:close/>
                  <a:moveTo>
                    <a:pt x="562" y="131"/>
                  </a:moveTo>
                  <a:cubicBezTo>
                    <a:pt x="560" y="131"/>
                    <a:pt x="555" y="127"/>
                    <a:pt x="554" y="126"/>
                  </a:cubicBezTo>
                  <a:cubicBezTo>
                    <a:pt x="556" y="126"/>
                    <a:pt x="561" y="130"/>
                    <a:pt x="562" y="131"/>
                  </a:cubicBezTo>
                  <a:close/>
                  <a:moveTo>
                    <a:pt x="568" y="95"/>
                  </a:moveTo>
                  <a:cubicBezTo>
                    <a:pt x="568" y="96"/>
                    <a:pt x="569" y="95"/>
                    <a:pt x="570" y="96"/>
                  </a:cubicBezTo>
                  <a:cubicBezTo>
                    <a:pt x="568" y="97"/>
                    <a:pt x="567" y="94"/>
                    <a:pt x="565" y="95"/>
                  </a:cubicBezTo>
                  <a:cubicBezTo>
                    <a:pt x="564" y="94"/>
                    <a:pt x="567" y="94"/>
                    <a:pt x="568" y="95"/>
                  </a:cubicBezTo>
                  <a:close/>
                  <a:moveTo>
                    <a:pt x="574" y="71"/>
                  </a:moveTo>
                  <a:cubicBezTo>
                    <a:pt x="574" y="72"/>
                    <a:pt x="574" y="72"/>
                    <a:pt x="574" y="72"/>
                  </a:cubicBezTo>
                  <a:cubicBezTo>
                    <a:pt x="571" y="71"/>
                    <a:pt x="572" y="70"/>
                    <a:pt x="572" y="69"/>
                  </a:cubicBezTo>
                  <a:cubicBezTo>
                    <a:pt x="572" y="69"/>
                    <a:pt x="573" y="70"/>
                    <a:pt x="574" y="71"/>
                  </a:cubicBezTo>
                  <a:close/>
                  <a:moveTo>
                    <a:pt x="565" y="93"/>
                  </a:moveTo>
                  <a:cubicBezTo>
                    <a:pt x="564" y="93"/>
                    <a:pt x="560" y="92"/>
                    <a:pt x="559" y="91"/>
                  </a:cubicBezTo>
                  <a:cubicBezTo>
                    <a:pt x="561" y="90"/>
                    <a:pt x="562" y="92"/>
                    <a:pt x="565" y="93"/>
                  </a:cubicBezTo>
                  <a:close/>
                  <a:moveTo>
                    <a:pt x="552" y="123"/>
                  </a:moveTo>
                  <a:cubicBezTo>
                    <a:pt x="551" y="124"/>
                    <a:pt x="549" y="123"/>
                    <a:pt x="548" y="122"/>
                  </a:cubicBezTo>
                  <a:cubicBezTo>
                    <a:pt x="548" y="121"/>
                    <a:pt x="550" y="123"/>
                    <a:pt x="552" y="123"/>
                  </a:cubicBezTo>
                  <a:close/>
                  <a:moveTo>
                    <a:pt x="566" y="79"/>
                  </a:moveTo>
                  <a:cubicBezTo>
                    <a:pt x="566" y="80"/>
                    <a:pt x="566" y="80"/>
                    <a:pt x="565" y="80"/>
                  </a:cubicBezTo>
                  <a:cubicBezTo>
                    <a:pt x="561" y="78"/>
                    <a:pt x="563" y="76"/>
                    <a:pt x="566" y="79"/>
                  </a:cubicBezTo>
                  <a:close/>
                  <a:moveTo>
                    <a:pt x="553" y="80"/>
                  </a:moveTo>
                  <a:cubicBezTo>
                    <a:pt x="555" y="80"/>
                    <a:pt x="558" y="82"/>
                    <a:pt x="560" y="82"/>
                  </a:cubicBezTo>
                  <a:cubicBezTo>
                    <a:pt x="562" y="83"/>
                    <a:pt x="560" y="84"/>
                    <a:pt x="563" y="85"/>
                  </a:cubicBezTo>
                  <a:cubicBezTo>
                    <a:pt x="560" y="84"/>
                    <a:pt x="557" y="83"/>
                    <a:pt x="556" y="84"/>
                  </a:cubicBezTo>
                  <a:cubicBezTo>
                    <a:pt x="559" y="85"/>
                    <a:pt x="560" y="84"/>
                    <a:pt x="564" y="87"/>
                  </a:cubicBezTo>
                  <a:cubicBezTo>
                    <a:pt x="563" y="87"/>
                    <a:pt x="562" y="87"/>
                    <a:pt x="562" y="87"/>
                  </a:cubicBezTo>
                  <a:cubicBezTo>
                    <a:pt x="560" y="86"/>
                    <a:pt x="561" y="86"/>
                    <a:pt x="559" y="85"/>
                  </a:cubicBezTo>
                  <a:cubicBezTo>
                    <a:pt x="561" y="87"/>
                    <a:pt x="552" y="83"/>
                    <a:pt x="550" y="81"/>
                  </a:cubicBezTo>
                  <a:cubicBezTo>
                    <a:pt x="551" y="80"/>
                    <a:pt x="552" y="82"/>
                    <a:pt x="554" y="83"/>
                  </a:cubicBezTo>
                  <a:cubicBezTo>
                    <a:pt x="555" y="83"/>
                    <a:pt x="555" y="82"/>
                    <a:pt x="556" y="82"/>
                  </a:cubicBezTo>
                  <a:cubicBezTo>
                    <a:pt x="556" y="82"/>
                    <a:pt x="553" y="81"/>
                    <a:pt x="552" y="80"/>
                  </a:cubicBezTo>
                  <a:cubicBezTo>
                    <a:pt x="550" y="79"/>
                    <a:pt x="552" y="79"/>
                    <a:pt x="550" y="78"/>
                  </a:cubicBezTo>
                  <a:cubicBezTo>
                    <a:pt x="551" y="77"/>
                    <a:pt x="553" y="79"/>
                    <a:pt x="553" y="80"/>
                  </a:cubicBezTo>
                  <a:close/>
                  <a:moveTo>
                    <a:pt x="527" y="152"/>
                  </a:moveTo>
                  <a:cubicBezTo>
                    <a:pt x="527" y="152"/>
                    <a:pt x="526" y="151"/>
                    <a:pt x="527" y="152"/>
                  </a:cubicBezTo>
                  <a:cubicBezTo>
                    <a:pt x="526" y="152"/>
                    <a:pt x="524" y="151"/>
                    <a:pt x="524" y="151"/>
                  </a:cubicBezTo>
                  <a:cubicBezTo>
                    <a:pt x="523" y="149"/>
                    <a:pt x="527" y="152"/>
                    <a:pt x="525" y="151"/>
                  </a:cubicBezTo>
                  <a:cubicBezTo>
                    <a:pt x="526" y="150"/>
                    <a:pt x="527" y="151"/>
                    <a:pt x="527" y="152"/>
                  </a:cubicBezTo>
                  <a:close/>
                  <a:moveTo>
                    <a:pt x="547" y="80"/>
                  </a:moveTo>
                  <a:cubicBezTo>
                    <a:pt x="547" y="80"/>
                    <a:pt x="547" y="80"/>
                    <a:pt x="548" y="80"/>
                  </a:cubicBezTo>
                  <a:cubicBezTo>
                    <a:pt x="548" y="80"/>
                    <a:pt x="546" y="79"/>
                    <a:pt x="547" y="79"/>
                  </a:cubicBezTo>
                  <a:cubicBezTo>
                    <a:pt x="551" y="81"/>
                    <a:pt x="548" y="82"/>
                    <a:pt x="552" y="83"/>
                  </a:cubicBezTo>
                  <a:cubicBezTo>
                    <a:pt x="546" y="81"/>
                    <a:pt x="539" y="76"/>
                    <a:pt x="531" y="73"/>
                  </a:cubicBezTo>
                  <a:cubicBezTo>
                    <a:pt x="531" y="73"/>
                    <a:pt x="530" y="73"/>
                    <a:pt x="530" y="73"/>
                  </a:cubicBezTo>
                  <a:cubicBezTo>
                    <a:pt x="531" y="72"/>
                    <a:pt x="533" y="73"/>
                    <a:pt x="533" y="72"/>
                  </a:cubicBezTo>
                  <a:cubicBezTo>
                    <a:pt x="534" y="72"/>
                    <a:pt x="534" y="73"/>
                    <a:pt x="534" y="73"/>
                  </a:cubicBezTo>
                  <a:cubicBezTo>
                    <a:pt x="536" y="74"/>
                    <a:pt x="536" y="73"/>
                    <a:pt x="539" y="75"/>
                  </a:cubicBezTo>
                  <a:cubicBezTo>
                    <a:pt x="540" y="78"/>
                    <a:pt x="546" y="78"/>
                    <a:pt x="547" y="80"/>
                  </a:cubicBezTo>
                  <a:close/>
                  <a:moveTo>
                    <a:pt x="548" y="76"/>
                  </a:moveTo>
                  <a:cubicBezTo>
                    <a:pt x="547" y="76"/>
                    <a:pt x="548" y="77"/>
                    <a:pt x="548" y="78"/>
                  </a:cubicBezTo>
                  <a:cubicBezTo>
                    <a:pt x="546" y="75"/>
                    <a:pt x="537" y="73"/>
                    <a:pt x="536" y="72"/>
                  </a:cubicBezTo>
                  <a:cubicBezTo>
                    <a:pt x="540" y="72"/>
                    <a:pt x="545" y="76"/>
                    <a:pt x="548" y="76"/>
                  </a:cubicBezTo>
                  <a:close/>
                  <a:moveTo>
                    <a:pt x="544" y="66"/>
                  </a:moveTo>
                  <a:cubicBezTo>
                    <a:pt x="545" y="67"/>
                    <a:pt x="542" y="65"/>
                    <a:pt x="540" y="64"/>
                  </a:cubicBezTo>
                  <a:cubicBezTo>
                    <a:pt x="540" y="63"/>
                    <a:pt x="543" y="65"/>
                    <a:pt x="544" y="66"/>
                  </a:cubicBezTo>
                  <a:close/>
                  <a:moveTo>
                    <a:pt x="544" y="72"/>
                  </a:moveTo>
                  <a:cubicBezTo>
                    <a:pt x="543" y="73"/>
                    <a:pt x="543" y="73"/>
                    <a:pt x="543" y="73"/>
                  </a:cubicBezTo>
                  <a:cubicBezTo>
                    <a:pt x="539" y="71"/>
                    <a:pt x="540" y="70"/>
                    <a:pt x="544" y="72"/>
                  </a:cubicBezTo>
                  <a:close/>
                  <a:moveTo>
                    <a:pt x="517" y="144"/>
                  </a:moveTo>
                  <a:cubicBezTo>
                    <a:pt x="516" y="144"/>
                    <a:pt x="515" y="144"/>
                    <a:pt x="514" y="144"/>
                  </a:cubicBezTo>
                  <a:cubicBezTo>
                    <a:pt x="512" y="143"/>
                    <a:pt x="514" y="143"/>
                    <a:pt x="514" y="142"/>
                  </a:cubicBezTo>
                  <a:cubicBezTo>
                    <a:pt x="515" y="143"/>
                    <a:pt x="516" y="143"/>
                    <a:pt x="517" y="144"/>
                  </a:cubicBezTo>
                  <a:close/>
                  <a:moveTo>
                    <a:pt x="536" y="70"/>
                  </a:moveTo>
                  <a:cubicBezTo>
                    <a:pt x="538" y="70"/>
                    <a:pt x="536" y="69"/>
                    <a:pt x="538" y="69"/>
                  </a:cubicBezTo>
                  <a:cubicBezTo>
                    <a:pt x="539" y="69"/>
                    <a:pt x="539" y="72"/>
                    <a:pt x="536" y="70"/>
                  </a:cubicBezTo>
                  <a:close/>
                  <a:moveTo>
                    <a:pt x="539" y="62"/>
                  </a:moveTo>
                  <a:cubicBezTo>
                    <a:pt x="539" y="63"/>
                    <a:pt x="534" y="61"/>
                    <a:pt x="535" y="60"/>
                  </a:cubicBezTo>
                  <a:cubicBezTo>
                    <a:pt x="537" y="61"/>
                    <a:pt x="538" y="62"/>
                    <a:pt x="539" y="62"/>
                  </a:cubicBezTo>
                  <a:close/>
                  <a:moveTo>
                    <a:pt x="512" y="141"/>
                  </a:moveTo>
                  <a:cubicBezTo>
                    <a:pt x="513" y="142"/>
                    <a:pt x="511" y="141"/>
                    <a:pt x="512" y="142"/>
                  </a:cubicBezTo>
                  <a:cubicBezTo>
                    <a:pt x="512" y="143"/>
                    <a:pt x="509" y="141"/>
                    <a:pt x="509" y="142"/>
                  </a:cubicBezTo>
                  <a:cubicBezTo>
                    <a:pt x="508" y="141"/>
                    <a:pt x="508" y="141"/>
                    <a:pt x="507" y="140"/>
                  </a:cubicBezTo>
                  <a:cubicBezTo>
                    <a:pt x="506" y="140"/>
                    <a:pt x="508" y="141"/>
                    <a:pt x="506" y="141"/>
                  </a:cubicBezTo>
                  <a:cubicBezTo>
                    <a:pt x="506" y="140"/>
                    <a:pt x="506" y="140"/>
                    <a:pt x="505" y="140"/>
                  </a:cubicBezTo>
                  <a:cubicBezTo>
                    <a:pt x="505" y="140"/>
                    <a:pt x="506" y="139"/>
                    <a:pt x="506" y="139"/>
                  </a:cubicBezTo>
                  <a:cubicBezTo>
                    <a:pt x="503" y="139"/>
                    <a:pt x="505" y="139"/>
                    <a:pt x="502" y="138"/>
                  </a:cubicBezTo>
                  <a:cubicBezTo>
                    <a:pt x="502" y="137"/>
                    <a:pt x="504" y="138"/>
                    <a:pt x="505" y="138"/>
                  </a:cubicBezTo>
                  <a:cubicBezTo>
                    <a:pt x="505" y="138"/>
                    <a:pt x="505" y="137"/>
                    <a:pt x="504" y="137"/>
                  </a:cubicBezTo>
                  <a:cubicBezTo>
                    <a:pt x="506" y="137"/>
                    <a:pt x="506" y="139"/>
                    <a:pt x="509" y="139"/>
                  </a:cubicBezTo>
                  <a:cubicBezTo>
                    <a:pt x="507" y="140"/>
                    <a:pt x="510" y="140"/>
                    <a:pt x="512" y="141"/>
                  </a:cubicBezTo>
                  <a:close/>
                  <a:moveTo>
                    <a:pt x="522" y="105"/>
                  </a:moveTo>
                  <a:cubicBezTo>
                    <a:pt x="521" y="106"/>
                    <a:pt x="520" y="104"/>
                    <a:pt x="518" y="104"/>
                  </a:cubicBezTo>
                  <a:cubicBezTo>
                    <a:pt x="518" y="103"/>
                    <a:pt x="520" y="105"/>
                    <a:pt x="522" y="105"/>
                  </a:cubicBezTo>
                  <a:close/>
                  <a:moveTo>
                    <a:pt x="530" y="70"/>
                  </a:moveTo>
                  <a:cubicBezTo>
                    <a:pt x="531" y="71"/>
                    <a:pt x="528" y="70"/>
                    <a:pt x="527" y="69"/>
                  </a:cubicBezTo>
                  <a:cubicBezTo>
                    <a:pt x="527" y="69"/>
                    <a:pt x="529" y="69"/>
                    <a:pt x="530" y="70"/>
                  </a:cubicBezTo>
                  <a:close/>
                  <a:moveTo>
                    <a:pt x="527" y="74"/>
                  </a:moveTo>
                  <a:cubicBezTo>
                    <a:pt x="526" y="73"/>
                    <a:pt x="526" y="72"/>
                    <a:pt x="523" y="71"/>
                  </a:cubicBezTo>
                  <a:cubicBezTo>
                    <a:pt x="523" y="69"/>
                    <a:pt x="528" y="73"/>
                    <a:pt x="527" y="74"/>
                  </a:cubicBezTo>
                  <a:close/>
                  <a:moveTo>
                    <a:pt x="516" y="116"/>
                  </a:moveTo>
                  <a:cubicBezTo>
                    <a:pt x="516" y="116"/>
                    <a:pt x="515" y="116"/>
                    <a:pt x="515" y="116"/>
                  </a:cubicBezTo>
                  <a:cubicBezTo>
                    <a:pt x="514" y="116"/>
                    <a:pt x="515" y="116"/>
                    <a:pt x="515" y="117"/>
                  </a:cubicBezTo>
                  <a:cubicBezTo>
                    <a:pt x="514" y="117"/>
                    <a:pt x="513" y="116"/>
                    <a:pt x="513" y="115"/>
                  </a:cubicBezTo>
                  <a:cubicBezTo>
                    <a:pt x="513" y="115"/>
                    <a:pt x="515" y="116"/>
                    <a:pt x="516" y="116"/>
                  </a:cubicBezTo>
                  <a:close/>
                  <a:moveTo>
                    <a:pt x="505" y="48"/>
                  </a:moveTo>
                  <a:cubicBezTo>
                    <a:pt x="507" y="48"/>
                    <a:pt x="498" y="46"/>
                    <a:pt x="503" y="46"/>
                  </a:cubicBezTo>
                  <a:cubicBezTo>
                    <a:pt x="502" y="45"/>
                    <a:pt x="501" y="46"/>
                    <a:pt x="500" y="45"/>
                  </a:cubicBezTo>
                  <a:cubicBezTo>
                    <a:pt x="500" y="45"/>
                    <a:pt x="501" y="46"/>
                    <a:pt x="501" y="46"/>
                  </a:cubicBezTo>
                  <a:cubicBezTo>
                    <a:pt x="498" y="45"/>
                    <a:pt x="495" y="44"/>
                    <a:pt x="495" y="45"/>
                  </a:cubicBezTo>
                  <a:cubicBezTo>
                    <a:pt x="493" y="44"/>
                    <a:pt x="492" y="44"/>
                    <a:pt x="489" y="44"/>
                  </a:cubicBezTo>
                  <a:cubicBezTo>
                    <a:pt x="489" y="42"/>
                    <a:pt x="493" y="44"/>
                    <a:pt x="494" y="44"/>
                  </a:cubicBezTo>
                  <a:cubicBezTo>
                    <a:pt x="492" y="42"/>
                    <a:pt x="490" y="43"/>
                    <a:pt x="488" y="41"/>
                  </a:cubicBezTo>
                  <a:cubicBezTo>
                    <a:pt x="487" y="42"/>
                    <a:pt x="491" y="42"/>
                    <a:pt x="490" y="43"/>
                  </a:cubicBezTo>
                  <a:cubicBezTo>
                    <a:pt x="487" y="42"/>
                    <a:pt x="486" y="41"/>
                    <a:pt x="484" y="41"/>
                  </a:cubicBezTo>
                  <a:cubicBezTo>
                    <a:pt x="482" y="39"/>
                    <a:pt x="486" y="41"/>
                    <a:pt x="486" y="40"/>
                  </a:cubicBezTo>
                  <a:cubicBezTo>
                    <a:pt x="485" y="39"/>
                    <a:pt x="483" y="40"/>
                    <a:pt x="482" y="39"/>
                  </a:cubicBezTo>
                  <a:cubicBezTo>
                    <a:pt x="480" y="39"/>
                    <a:pt x="485" y="41"/>
                    <a:pt x="482" y="41"/>
                  </a:cubicBezTo>
                  <a:cubicBezTo>
                    <a:pt x="480" y="39"/>
                    <a:pt x="480" y="39"/>
                    <a:pt x="476" y="38"/>
                  </a:cubicBezTo>
                  <a:cubicBezTo>
                    <a:pt x="477" y="38"/>
                    <a:pt x="477" y="38"/>
                    <a:pt x="477" y="37"/>
                  </a:cubicBezTo>
                  <a:cubicBezTo>
                    <a:pt x="474" y="37"/>
                    <a:pt x="476" y="38"/>
                    <a:pt x="474" y="38"/>
                  </a:cubicBezTo>
                  <a:cubicBezTo>
                    <a:pt x="467" y="34"/>
                    <a:pt x="459" y="35"/>
                    <a:pt x="452" y="33"/>
                  </a:cubicBezTo>
                  <a:cubicBezTo>
                    <a:pt x="451" y="34"/>
                    <a:pt x="445" y="33"/>
                    <a:pt x="446" y="31"/>
                  </a:cubicBezTo>
                  <a:cubicBezTo>
                    <a:pt x="443" y="32"/>
                    <a:pt x="444" y="32"/>
                    <a:pt x="440" y="32"/>
                  </a:cubicBezTo>
                  <a:cubicBezTo>
                    <a:pt x="439" y="30"/>
                    <a:pt x="435" y="30"/>
                    <a:pt x="430" y="30"/>
                  </a:cubicBezTo>
                  <a:cubicBezTo>
                    <a:pt x="426" y="30"/>
                    <a:pt x="421" y="30"/>
                    <a:pt x="418" y="29"/>
                  </a:cubicBezTo>
                  <a:cubicBezTo>
                    <a:pt x="418" y="28"/>
                    <a:pt x="419" y="28"/>
                    <a:pt x="420" y="28"/>
                  </a:cubicBezTo>
                  <a:cubicBezTo>
                    <a:pt x="420" y="28"/>
                    <a:pt x="419" y="28"/>
                    <a:pt x="419" y="28"/>
                  </a:cubicBezTo>
                  <a:cubicBezTo>
                    <a:pt x="417" y="29"/>
                    <a:pt x="409" y="29"/>
                    <a:pt x="406" y="28"/>
                  </a:cubicBezTo>
                  <a:cubicBezTo>
                    <a:pt x="402" y="29"/>
                    <a:pt x="399" y="28"/>
                    <a:pt x="394" y="28"/>
                  </a:cubicBezTo>
                  <a:cubicBezTo>
                    <a:pt x="394" y="28"/>
                    <a:pt x="396" y="28"/>
                    <a:pt x="396" y="27"/>
                  </a:cubicBezTo>
                  <a:cubicBezTo>
                    <a:pt x="396" y="28"/>
                    <a:pt x="399" y="28"/>
                    <a:pt x="400" y="27"/>
                  </a:cubicBezTo>
                  <a:cubicBezTo>
                    <a:pt x="400" y="27"/>
                    <a:pt x="399" y="27"/>
                    <a:pt x="397" y="27"/>
                  </a:cubicBezTo>
                  <a:cubicBezTo>
                    <a:pt x="400" y="26"/>
                    <a:pt x="405" y="26"/>
                    <a:pt x="410" y="26"/>
                  </a:cubicBezTo>
                  <a:cubicBezTo>
                    <a:pt x="409" y="27"/>
                    <a:pt x="409" y="27"/>
                    <a:pt x="410" y="27"/>
                  </a:cubicBezTo>
                  <a:cubicBezTo>
                    <a:pt x="411" y="27"/>
                    <a:pt x="413" y="27"/>
                    <a:pt x="414" y="27"/>
                  </a:cubicBezTo>
                  <a:cubicBezTo>
                    <a:pt x="415" y="27"/>
                    <a:pt x="420" y="27"/>
                    <a:pt x="424" y="27"/>
                  </a:cubicBezTo>
                  <a:cubicBezTo>
                    <a:pt x="428" y="27"/>
                    <a:pt x="431" y="27"/>
                    <a:pt x="430" y="25"/>
                  </a:cubicBezTo>
                  <a:cubicBezTo>
                    <a:pt x="437" y="26"/>
                    <a:pt x="438" y="26"/>
                    <a:pt x="445" y="25"/>
                  </a:cubicBezTo>
                  <a:cubicBezTo>
                    <a:pt x="446" y="26"/>
                    <a:pt x="448" y="26"/>
                    <a:pt x="448" y="27"/>
                  </a:cubicBezTo>
                  <a:cubicBezTo>
                    <a:pt x="450" y="26"/>
                    <a:pt x="458" y="27"/>
                    <a:pt x="462" y="29"/>
                  </a:cubicBezTo>
                  <a:cubicBezTo>
                    <a:pt x="464" y="29"/>
                    <a:pt x="464" y="29"/>
                    <a:pt x="466" y="29"/>
                  </a:cubicBezTo>
                  <a:cubicBezTo>
                    <a:pt x="469" y="29"/>
                    <a:pt x="473" y="30"/>
                    <a:pt x="477" y="31"/>
                  </a:cubicBezTo>
                  <a:cubicBezTo>
                    <a:pt x="481" y="32"/>
                    <a:pt x="485" y="33"/>
                    <a:pt x="488" y="34"/>
                  </a:cubicBezTo>
                  <a:cubicBezTo>
                    <a:pt x="488" y="35"/>
                    <a:pt x="492" y="37"/>
                    <a:pt x="496" y="37"/>
                  </a:cubicBezTo>
                  <a:cubicBezTo>
                    <a:pt x="499" y="39"/>
                    <a:pt x="509" y="43"/>
                    <a:pt x="513" y="43"/>
                  </a:cubicBezTo>
                  <a:cubicBezTo>
                    <a:pt x="516" y="44"/>
                    <a:pt x="513" y="43"/>
                    <a:pt x="513" y="44"/>
                  </a:cubicBezTo>
                  <a:cubicBezTo>
                    <a:pt x="516" y="45"/>
                    <a:pt x="522" y="46"/>
                    <a:pt x="524" y="48"/>
                  </a:cubicBezTo>
                  <a:cubicBezTo>
                    <a:pt x="522" y="48"/>
                    <a:pt x="523" y="49"/>
                    <a:pt x="525" y="50"/>
                  </a:cubicBezTo>
                  <a:cubicBezTo>
                    <a:pt x="527" y="51"/>
                    <a:pt x="529" y="52"/>
                    <a:pt x="530" y="53"/>
                  </a:cubicBezTo>
                  <a:cubicBezTo>
                    <a:pt x="527" y="52"/>
                    <a:pt x="524" y="50"/>
                    <a:pt x="522" y="49"/>
                  </a:cubicBezTo>
                  <a:cubicBezTo>
                    <a:pt x="521" y="48"/>
                    <a:pt x="520" y="49"/>
                    <a:pt x="518" y="48"/>
                  </a:cubicBezTo>
                  <a:cubicBezTo>
                    <a:pt x="518" y="48"/>
                    <a:pt x="519" y="48"/>
                    <a:pt x="519" y="48"/>
                  </a:cubicBezTo>
                  <a:cubicBezTo>
                    <a:pt x="513" y="46"/>
                    <a:pt x="508" y="45"/>
                    <a:pt x="503" y="43"/>
                  </a:cubicBezTo>
                  <a:cubicBezTo>
                    <a:pt x="499" y="42"/>
                    <a:pt x="494" y="40"/>
                    <a:pt x="490" y="39"/>
                  </a:cubicBezTo>
                  <a:cubicBezTo>
                    <a:pt x="488" y="39"/>
                    <a:pt x="483" y="37"/>
                    <a:pt x="482" y="38"/>
                  </a:cubicBezTo>
                  <a:cubicBezTo>
                    <a:pt x="485" y="39"/>
                    <a:pt x="489" y="40"/>
                    <a:pt x="493" y="41"/>
                  </a:cubicBezTo>
                  <a:cubicBezTo>
                    <a:pt x="497" y="42"/>
                    <a:pt x="501" y="43"/>
                    <a:pt x="504" y="44"/>
                  </a:cubicBezTo>
                  <a:cubicBezTo>
                    <a:pt x="504" y="44"/>
                    <a:pt x="503" y="44"/>
                    <a:pt x="503" y="45"/>
                  </a:cubicBezTo>
                  <a:cubicBezTo>
                    <a:pt x="503" y="45"/>
                    <a:pt x="511" y="46"/>
                    <a:pt x="509" y="48"/>
                  </a:cubicBezTo>
                  <a:cubicBezTo>
                    <a:pt x="512" y="47"/>
                    <a:pt x="514" y="49"/>
                    <a:pt x="516" y="48"/>
                  </a:cubicBezTo>
                  <a:cubicBezTo>
                    <a:pt x="519" y="49"/>
                    <a:pt x="523" y="50"/>
                    <a:pt x="522" y="51"/>
                  </a:cubicBezTo>
                  <a:cubicBezTo>
                    <a:pt x="520" y="51"/>
                    <a:pt x="519" y="50"/>
                    <a:pt x="518" y="50"/>
                  </a:cubicBezTo>
                  <a:cubicBezTo>
                    <a:pt x="520" y="51"/>
                    <a:pt x="521" y="52"/>
                    <a:pt x="523" y="53"/>
                  </a:cubicBezTo>
                  <a:cubicBezTo>
                    <a:pt x="523" y="53"/>
                    <a:pt x="522" y="52"/>
                    <a:pt x="524" y="52"/>
                  </a:cubicBezTo>
                  <a:cubicBezTo>
                    <a:pt x="528" y="53"/>
                    <a:pt x="529" y="55"/>
                    <a:pt x="531" y="56"/>
                  </a:cubicBezTo>
                  <a:cubicBezTo>
                    <a:pt x="529" y="56"/>
                    <a:pt x="526" y="55"/>
                    <a:pt x="524" y="55"/>
                  </a:cubicBezTo>
                  <a:cubicBezTo>
                    <a:pt x="523" y="55"/>
                    <a:pt x="523" y="55"/>
                    <a:pt x="523" y="54"/>
                  </a:cubicBezTo>
                  <a:cubicBezTo>
                    <a:pt x="519" y="53"/>
                    <a:pt x="519" y="53"/>
                    <a:pt x="513" y="51"/>
                  </a:cubicBezTo>
                  <a:cubicBezTo>
                    <a:pt x="513" y="52"/>
                    <a:pt x="515" y="53"/>
                    <a:pt x="513" y="53"/>
                  </a:cubicBezTo>
                  <a:cubicBezTo>
                    <a:pt x="509" y="52"/>
                    <a:pt x="510" y="51"/>
                    <a:pt x="508" y="49"/>
                  </a:cubicBezTo>
                  <a:cubicBezTo>
                    <a:pt x="510" y="50"/>
                    <a:pt x="509" y="50"/>
                    <a:pt x="511" y="51"/>
                  </a:cubicBezTo>
                  <a:cubicBezTo>
                    <a:pt x="513" y="51"/>
                    <a:pt x="511" y="50"/>
                    <a:pt x="512" y="51"/>
                  </a:cubicBezTo>
                  <a:cubicBezTo>
                    <a:pt x="511" y="49"/>
                    <a:pt x="509" y="49"/>
                    <a:pt x="507" y="49"/>
                  </a:cubicBezTo>
                  <a:cubicBezTo>
                    <a:pt x="506" y="49"/>
                    <a:pt x="504" y="49"/>
                    <a:pt x="502" y="48"/>
                  </a:cubicBezTo>
                  <a:cubicBezTo>
                    <a:pt x="502" y="47"/>
                    <a:pt x="506" y="48"/>
                    <a:pt x="505" y="48"/>
                  </a:cubicBezTo>
                  <a:close/>
                  <a:moveTo>
                    <a:pt x="526" y="58"/>
                  </a:moveTo>
                  <a:cubicBezTo>
                    <a:pt x="525" y="58"/>
                    <a:pt x="523" y="58"/>
                    <a:pt x="521" y="57"/>
                  </a:cubicBezTo>
                  <a:cubicBezTo>
                    <a:pt x="522" y="57"/>
                    <a:pt x="525" y="57"/>
                    <a:pt x="526" y="58"/>
                  </a:cubicBezTo>
                  <a:close/>
                  <a:moveTo>
                    <a:pt x="521" y="73"/>
                  </a:moveTo>
                  <a:cubicBezTo>
                    <a:pt x="520" y="72"/>
                    <a:pt x="520" y="71"/>
                    <a:pt x="521" y="71"/>
                  </a:cubicBezTo>
                  <a:cubicBezTo>
                    <a:pt x="519" y="70"/>
                    <a:pt x="519" y="70"/>
                    <a:pt x="519" y="70"/>
                  </a:cubicBezTo>
                  <a:cubicBezTo>
                    <a:pt x="518" y="70"/>
                    <a:pt x="519" y="71"/>
                    <a:pt x="519" y="71"/>
                  </a:cubicBezTo>
                  <a:cubicBezTo>
                    <a:pt x="518" y="70"/>
                    <a:pt x="518" y="70"/>
                    <a:pt x="516" y="69"/>
                  </a:cubicBezTo>
                  <a:cubicBezTo>
                    <a:pt x="516" y="69"/>
                    <a:pt x="517" y="69"/>
                    <a:pt x="517" y="69"/>
                  </a:cubicBezTo>
                  <a:cubicBezTo>
                    <a:pt x="517" y="68"/>
                    <a:pt x="515" y="69"/>
                    <a:pt x="512" y="68"/>
                  </a:cubicBezTo>
                  <a:cubicBezTo>
                    <a:pt x="514" y="67"/>
                    <a:pt x="516" y="68"/>
                    <a:pt x="517" y="68"/>
                  </a:cubicBezTo>
                  <a:cubicBezTo>
                    <a:pt x="519" y="69"/>
                    <a:pt x="521" y="70"/>
                    <a:pt x="522" y="71"/>
                  </a:cubicBezTo>
                  <a:cubicBezTo>
                    <a:pt x="520" y="71"/>
                    <a:pt x="523" y="73"/>
                    <a:pt x="521" y="73"/>
                  </a:cubicBezTo>
                  <a:close/>
                  <a:moveTo>
                    <a:pt x="522" y="68"/>
                  </a:moveTo>
                  <a:cubicBezTo>
                    <a:pt x="521" y="69"/>
                    <a:pt x="520" y="68"/>
                    <a:pt x="518" y="67"/>
                  </a:cubicBezTo>
                  <a:cubicBezTo>
                    <a:pt x="516" y="67"/>
                    <a:pt x="514" y="66"/>
                    <a:pt x="514" y="65"/>
                  </a:cubicBezTo>
                  <a:cubicBezTo>
                    <a:pt x="516" y="66"/>
                    <a:pt x="517" y="66"/>
                    <a:pt x="518" y="67"/>
                  </a:cubicBezTo>
                  <a:cubicBezTo>
                    <a:pt x="519" y="67"/>
                    <a:pt x="520" y="68"/>
                    <a:pt x="522" y="68"/>
                  </a:cubicBezTo>
                  <a:close/>
                  <a:moveTo>
                    <a:pt x="523" y="56"/>
                  </a:moveTo>
                  <a:cubicBezTo>
                    <a:pt x="523" y="57"/>
                    <a:pt x="518" y="56"/>
                    <a:pt x="519" y="54"/>
                  </a:cubicBezTo>
                  <a:cubicBezTo>
                    <a:pt x="522" y="55"/>
                    <a:pt x="521" y="56"/>
                    <a:pt x="523" y="56"/>
                  </a:cubicBezTo>
                  <a:close/>
                  <a:moveTo>
                    <a:pt x="501" y="135"/>
                  </a:moveTo>
                  <a:cubicBezTo>
                    <a:pt x="502" y="135"/>
                    <a:pt x="502" y="136"/>
                    <a:pt x="503" y="136"/>
                  </a:cubicBezTo>
                  <a:cubicBezTo>
                    <a:pt x="503" y="137"/>
                    <a:pt x="502" y="136"/>
                    <a:pt x="501" y="136"/>
                  </a:cubicBezTo>
                  <a:cubicBezTo>
                    <a:pt x="500" y="136"/>
                    <a:pt x="501" y="137"/>
                    <a:pt x="499" y="136"/>
                  </a:cubicBezTo>
                  <a:cubicBezTo>
                    <a:pt x="499" y="135"/>
                    <a:pt x="499" y="135"/>
                    <a:pt x="499" y="135"/>
                  </a:cubicBezTo>
                  <a:cubicBezTo>
                    <a:pt x="500" y="136"/>
                    <a:pt x="501" y="136"/>
                    <a:pt x="501" y="135"/>
                  </a:cubicBezTo>
                  <a:close/>
                  <a:moveTo>
                    <a:pt x="520" y="57"/>
                  </a:moveTo>
                  <a:cubicBezTo>
                    <a:pt x="520" y="58"/>
                    <a:pt x="517" y="56"/>
                    <a:pt x="516" y="55"/>
                  </a:cubicBezTo>
                  <a:cubicBezTo>
                    <a:pt x="516" y="54"/>
                    <a:pt x="517" y="54"/>
                    <a:pt x="517" y="54"/>
                  </a:cubicBezTo>
                  <a:cubicBezTo>
                    <a:pt x="519" y="55"/>
                    <a:pt x="517" y="56"/>
                    <a:pt x="520" y="57"/>
                  </a:cubicBezTo>
                  <a:close/>
                  <a:moveTo>
                    <a:pt x="502" y="96"/>
                  </a:moveTo>
                  <a:cubicBezTo>
                    <a:pt x="503" y="97"/>
                    <a:pt x="506" y="98"/>
                    <a:pt x="506" y="99"/>
                  </a:cubicBezTo>
                  <a:cubicBezTo>
                    <a:pt x="506" y="100"/>
                    <a:pt x="504" y="99"/>
                    <a:pt x="503" y="98"/>
                  </a:cubicBezTo>
                  <a:cubicBezTo>
                    <a:pt x="503" y="98"/>
                    <a:pt x="501" y="97"/>
                    <a:pt x="502" y="96"/>
                  </a:cubicBezTo>
                  <a:cubicBezTo>
                    <a:pt x="500" y="97"/>
                    <a:pt x="499" y="97"/>
                    <a:pt x="497" y="96"/>
                  </a:cubicBezTo>
                  <a:cubicBezTo>
                    <a:pt x="497" y="95"/>
                    <a:pt x="501" y="96"/>
                    <a:pt x="498" y="94"/>
                  </a:cubicBezTo>
                  <a:cubicBezTo>
                    <a:pt x="499" y="94"/>
                    <a:pt x="500" y="94"/>
                    <a:pt x="501" y="95"/>
                  </a:cubicBezTo>
                  <a:cubicBezTo>
                    <a:pt x="501" y="95"/>
                    <a:pt x="500" y="95"/>
                    <a:pt x="500" y="96"/>
                  </a:cubicBezTo>
                  <a:cubicBezTo>
                    <a:pt x="502" y="96"/>
                    <a:pt x="504" y="95"/>
                    <a:pt x="506" y="96"/>
                  </a:cubicBezTo>
                  <a:cubicBezTo>
                    <a:pt x="503" y="96"/>
                    <a:pt x="505" y="98"/>
                    <a:pt x="502" y="96"/>
                  </a:cubicBezTo>
                  <a:close/>
                  <a:moveTo>
                    <a:pt x="509" y="51"/>
                  </a:moveTo>
                  <a:cubicBezTo>
                    <a:pt x="510" y="52"/>
                    <a:pt x="506" y="50"/>
                    <a:pt x="504" y="50"/>
                  </a:cubicBezTo>
                  <a:cubicBezTo>
                    <a:pt x="504" y="49"/>
                    <a:pt x="507" y="50"/>
                    <a:pt x="509" y="51"/>
                  </a:cubicBezTo>
                  <a:close/>
                  <a:moveTo>
                    <a:pt x="497" y="94"/>
                  </a:moveTo>
                  <a:cubicBezTo>
                    <a:pt x="496" y="95"/>
                    <a:pt x="496" y="95"/>
                    <a:pt x="496" y="96"/>
                  </a:cubicBezTo>
                  <a:cubicBezTo>
                    <a:pt x="493" y="95"/>
                    <a:pt x="494" y="95"/>
                    <a:pt x="493" y="94"/>
                  </a:cubicBezTo>
                  <a:cubicBezTo>
                    <a:pt x="493" y="94"/>
                    <a:pt x="497" y="95"/>
                    <a:pt x="495" y="94"/>
                  </a:cubicBezTo>
                  <a:cubicBezTo>
                    <a:pt x="495" y="93"/>
                    <a:pt x="496" y="94"/>
                    <a:pt x="497" y="94"/>
                  </a:cubicBezTo>
                  <a:close/>
                  <a:moveTo>
                    <a:pt x="492" y="93"/>
                  </a:moveTo>
                  <a:cubicBezTo>
                    <a:pt x="492" y="94"/>
                    <a:pt x="489" y="93"/>
                    <a:pt x="490" y="94"/>
                  </a:cubicBezTo>
                  <a:cubicBezTo>
                    <a:pt x="488" y="93"/>
                    <a:pt x="490" y="92"/>
                    <a:pt x="487" y="92"/>
                  </a:cubicBezTo>
                  <a:cubicBezTo>
                    <a:pt x="489" y="94"/>
                    <a:pt x="487" y="93"/>
                    <a:pt x="486" y="92"/>
                  </a:cubicBezTo>
                  <a:cubicBezTo>
                    <a:pt x="487" y="91"/>
                    <a:pt x="490" y="92"/>
                    <a:pt x="492" y="93"/>
                  </a:cubicBezTo>
                  <a:close/>
                  <a:moveTo>
                    <a:pt x="487" y="90"/>
                  </a:moveTo>
                  <a:cubicBezTo>
                    <a:pt x="487" y="90"/>
                    <a:pt x="488" y="90"/>
                    <a:pt x="490" y="91"/>
                  </a:cubicBezTo>
                  <a:cubicBezTo>
                    <a:pt x="490" y="91"/>
                    <a:pt x="490" y="91"/>
                    <a:pt x="490" y="92"/>
                  </a:cubicBezTo>
                  <a:cubicBezTo>
                    <a:pt x="489" y="91"/>
                    <a:pt x="489" y="91"/>
                    <a:pt x="488" y="91"/>
                  </a:cubicBezTo>
                  <a:cubicBezTo>
                    <a:pt x="489" y="91"/>
                    <a:pt x="489" y="91"/>
                    <a:pt x="487" y="90"/>
                  </a:cubicBezTo>
                  <a:close/>
                  <a:moveTo>
                    <a:pt x="495" y="46"/>
                  </a:moveTo>
                  <a:cubicBezTo>
                    <a:pt x="495" y="47"/>
                    <a:pt x="492" y="46"/>
                    <a:pt x="490" y="45"/>
                  </a:cubicBezTo>
                  <a:cubicBezTo>
                    <a:pt x="490" y="44"/>
                    <a:pt x="493" y="45"/>
                    <a:pt x="495" y="46"/>
                  </a:cubicBezTo>
                  <a:close/>
                  <a:moveTo>
                    <a:pt x="481" y="130"/>
                  </a:moveTo>
                  <a:cubicBezTo>
                    <a:pt x="481" y="131"/>
                    <a:pt x="479" y="131"/>
                    <a:pt x="480" y="132"/>
                  </a:cubicBezTo>
                  <a:cubicBezTo>
                    <a:pt x="478" y="131"/>
                    <a:pt x="475" y="131"/>
                    <a:pt x="475" y="130"/>
                  </a:cubicBezTo>
                  <a:cubicBezTo>
                    <a:pt x="479" y="132"/>
                    <a:pt x="478" y="130"/>
                    <a:pt x="481" y="130"/>
                  </a:cubicBezTo>
                  <a:close/>
                  <a:moveTo>
                    <a:pt x="484" y="102"/>
                  </a:moveTo>
                  <a:cubicBezTo>
                    <a:pt x="483" y="102"/>
                    <a:pt x="483" y="102"/>
                    <a:pt x="484" y="103"/>
                  </a:cubicBezTo>
                  <a:cubicBezTo>
                    <a:pt x="481" y="103"/>
                    <a:pt x="482" y="101"/>
                    <a:pt x="481" y="101"/>
                  </a:cubicBezTo>
                  <a:cubicBezTo>
                    <a:pt x="481" y="100"/>
                    <a:pt x="482" y="102"/>
                    <a:pt x="484" y="102"/>
                  </a:cubicBezTo>
                  <a:close/>
                  <a:moveTo>
                    <a:pt x="482" y="89"/>
                  </a:moveTo>
                  <a:cubicBezTo>
                    <a:pt x="482" y="91"/>
                    <a:pt x="479" y="89"/>
                    <a:pt x="478" y="90"/>
                  </a:cubicBezTo>
                  <a:cubicBezTo>
                    <a:pt x="476" y="89"/>
                    <a:pt x="478" y="89"/>
                    <a:pt x="477" y="88"/>
                  </a:cubicBezTo>
                  <a:cubicBezTo>
                    <a:pt x="476" y="89"/>
                    <a:pt x="473" y="88"/>
                    <a:pt x="471" y="87"/>
                  </a:cubicBezTo>
                  <a:cubicBezTo>
                    <a:pt x="475" y="86"/>
                    <a:pt x="478" y="88"/>
                    <a:pt x="482" y="89"/>
                  </a:cubicBezTo>
                  <a:close/>
                  <a:moveTo>
                    <a:pt x="479" y="90"/>
                  </a:moveTo>
                  <a:cubicBezTo>
                    <a:pt x="476" y="91"/>
                    <a:pt x="473" y="88"/>
                    <a:pt x="470" y="88"/>
                  </a:cubicBezTo>
                  <a:cubicBezTo>
                    <a:pt x="472" y="87"/>
                    <a:pt x="476" y="90"/>
                    <a:pt x="479" y="90"/>
                  </a:cubicBezTo>
                  <a:close/>
                  <a:moveTo>
                    <a:pt x="472" y="130"/>
                  </a:moveTo>
                  <a:cubicBezTo>
                    <a:pt x="471" y="130"/>
                    <a:pt x="471" y="129"/>
                    <a:pt x="470" y="128"/>
                  </a:cubicBezTo>
                  <a:cubicBezTo>
                    <a:pt x="471" y="128"/>
                    <a:pt x="474" y="130"/>
                    <a:pt x="472" y="130"/>
                  </a:cubicBezTo>
                  <a:close/>
                  <a:moveTo>
                    <a:pt x="469" y="107"/>
                  </a:moveTo>
                  <a:cubicBezTo>
                    <a:pt x="465" y="106"/>
                    <a:pt x="467" y="106"/>
                    <a:pt x="464" y="104"/>
                  </a:cubicBezTo>
                  <a:cubicBezTo>
                    <a:pt x="467" y="105"/>
                    <a:pt x="470" y="106"/>
                    <a:pt x="469" y="107"/>
                  </a:cubicBezTo>
                  <a:close/>
                  <a:moveTo>
                    <a:pt x="468" y="85"/>
                  </a:moveTo>
                  <a:cubicBezTo>
                    <a:pt x="468" y="86"/>
                    <a:pt x="467" y="86"/>
                    <a:pt x="465" y="86"/>
                  </a:cubicBezTo>
                  <a:cubicBezTo>
                    <a:pt x="464" y="86"/>
                    <a:pt x="463" y="85"/>
                    <a:pt x="462" y="86"/>
                  </a:cubicBezTo>
                  <a:cubicBezTo>
                    <a:pt x="463" y="85"/>
                    <a:pt x="459" y="84"/>
                    <a:pt x="455" y="83"/>
                  </a:cubicBezTo>
                  <a:cubicBezTo>
                    <a:pt x="455" y="83"/>
                    <a:pt x="455" y="83"/>
                    <a:pt x="455" y="82"/>
                  </a:cubicBezTo>
                  <a:cubicBezTo>
                    <a:pt x="457" y="82"/>
                    <a:pt x="457" y="83"/>
                    <a:pt x="459" y="84"/>
                  </a:cubicBezTo>
                  <a:cubicBezTo>
                    <a:pt x="458" y="82"/>
                    <a:pt x="462" y="84"/>
                    <a:pt x="463" y="83"/>
                  </a:cubicBezTo>
                  <a:cubicBezTo>
                    <a:pt x="463" y="83"/>
                    <a:pt x="465" y="86"/>
                    <a:pt x="466" y="84"/>
                  </a:cubicBezTo>
                  <a:cubicBezTo>
                    <a:pt x="467" y="85"/>
                    <a:pt x="467" y="85"/>
                    <a:pt x="468" y="85"/>
                  </a:cubicBezTo>
                  <a:close/>
                  <a:moveTo>
                    <a:pt x="464" y="96"/>
                  </a:moveTo>
                  <a:cubicBezTo>
                    <a:pt x="463" y="96"/>
                    <a:pt x="463" y="96"/>
                    <a:pt x="462" y="96"/>
                  </a:cubicBezTo>
                  <a:cubicBezTo>
                    <a:pt x="461" y="94"/>
                    <a:pt x="465" y="95"/>
                    <a:pt x="464" y="96"/>
                  </a:cubicBezTo>
                  <a:close/>
                  <a:moveTo>
                    <a:pt x="460" y="99"/>
                  </a:moveTo>
                  <a:cubicBezTo>
                    <a:pt x="459" y="100"/>
                    <a:pt x="456" y="98"/>
                    <a:pt x="453" y="98"/>
                  </a:cubicBezTo>
                  <a:cubicBezTo>
                    <a:pt x="455" y="97"/>
                    <a:pt x="456" y="98"/>
                    <a:pt x="460" y="99"/>
                  </a:cubicBezTo>
                  <a:close/>
                  <a:moveTo>
                    <a:pt x="459" y="95"/>
                  </a:moveTo>
                  <a:cubicBezTo>
                    <a:pt x="460" y="96"/>
                    <a:pt x="457" y="95"/>
                    <a:pt x="455" y="95"/>
                  </a:cubicBezTo>
                  <a:cubicBezTo>
                    <a:pt x="456" y="94"/>
                    <a:pt x="458" y="95"/>
                    <a:pt x="459" y="95"/>
                  </a:cubicBezTo>
                  <a:close/>
                  <a:moveTo>
                    <a:pt x="451" y="83"/>
                  </a:moveTo>
                  <a:cubicBezTo>
                    <a:pt x="450" y="83"/>
                    <a:pt x="450" y="82"/>
                    <a:pt x="449" y="83"/>
                  </a:cubicBezTo>
                  <a:cubicBezTo>
                    <a:pt x="447" y="82"/>
                    <a:pt x="452" y="81"/>
                    <a:pt x="451" y="83"/>
                  </a:cubicBezTo>
                  <a:close/>
                  <a:moveTo>
                    <a:pt x="450" y="90"/>
                  </a:moveTo>
                  <a:cubicBezTo>
                    <a:pt x="449" y="90"/>
                    <a:pt x="447" y="89"/>
                    <a:pt x="447" y="88"/>
                  </a:cubicBezTo>
                  <a:cubicBezTo>
                    <a:pt x="449" y="88"/>
                    <a:pt x="449" y="89"/>
                    <a:pt x="450" y="90"/>
                  </a:cubicBezTo>
                  <a:close/>
                  <a:moveTo>
                    <a:pt x="449" y="101"/>
                  </a:moveTo>
                  <a:cubicBezTo>
                    <a:pt x="447" y="101"/>
                    <a:pt x="444" y="100"/>
                    <a:pt x="440" y="101"/>
                  </a:cubicBezTo>
                  <a:cubicBezTo>
                    <a:pt x="441" y="100"/>
                    <a:pt x="445" y="101"/>
                    <a:pt x="444" y="100"/>
                  </a:cubicBezTo>
                  <a:cubicBezTo>
                    <a:pt x="446" y="100"/>
                    <a:pt x="448" y="100"/>
                    <a:pt x="449" y="101"/>
                  </a:cubicBezTo>
                  <a:close/>
                  <a:moveTo>
                    <a:pt x="443" y="99"/>
                  </a:moveTo>
                  <a:cubicBezTo>
                    <a:pt x="442" y="100"/>
                    <a:pt x="437" y="100"/>
                    <a:pt x="437" y="99"/>
                  </a:cubicBezTo>
                  <a:cubicBezTo>
                    <a:pt x="440" y="99"/>
                    <a:pt x="440" y="99"/>
                    <a:pt x="443" y="99"/>
                  </a:cubicBezTo>
                  <a:close/>
                  <a:moveTo>
                    <a:pt x="435" y="89"/>
                  </a:moveTo>
                  <a:cubicBezTo>
                    <a:pt x="433" y="89"/>
                    <a:pt x="433" y="89"/>
                    <a:pt x="431" y="89"/>
                  </a:cubicBezTo>
                  <a:cubicBezTo>
                    <a:pt x="431" y="88"/>
                    <a:pt x="432" y="88"/>
                    <a:pt x="432" y="87"/>
                  </a:cubicBezTo>
                  <a:cubicBezTo>
                    <a:pt x="435" y="87"/>
                    <a:pt x="435" y="87"/>
                    <a:pt x="435" y="87"/>
                  </a:cubicBezTo>
                  <a:cubicBezTo>
                    <a:pt x="436" y="88"/>
                    <a:pt x="436" y="88"/>
                    <a:pt x="435" y="89"/>
                  </a:cubicBezTo>
                  <a:close/>
                  <a:moveTo>
                    <a:pt x="433" y="49"/>
                  </a:moveTo>
                  <a:cubicBezTo>
                    <a:pt x="434" y="50"/>
                    <a:pt x="431" y="50"/>
                    <a:pt x="432" y="51"/>
                  </a:cubicBezTo>
                  <a:cubicBezTo>
                    <a:pt x="430" y="50"/>
                    <a:pt x="431" y="49"/>
                    <a:pt x="433" y="49"/>
                  </a:cubicBezTo>
                  <a:close/>
                  <a:moveTo>
                    <a:pt x="430" y="50"/>
                  </a:moveTo>
                  <a:cubicBezTo>
                    <a:pt x="425" y="49"/>
                    <a:pt x="427" y="50"/>
                    <a:pt x="421" y="50"/>
                  </a:cubicBezTo>
                  <a:cubicBezTo>
                    <a:pt x="421" y="50"/>
                    <a:pt x="420" y="49"/>
                    <a:pt x="420" y="49"/>
                  </a:cubicBezTo>
                  <a:cubicBezTo>
                    <a:pt x="422" y="49"/>
                    <a:pt x="424" y="49"/>
                    <a:pt x="425" y="49"/>
                  </a:cubicBezTo>
                  <a:cubicBezTo>
                    <a:pt x="427" y="49"/>
                    <a:pt x="429" y="49"/>
                    <a:pt x="430" y="49"/>
                  </a:cubicBezTo>
                  <a:cubicBezTo>
                    <a:pt x="430" y="50"/>
                    <a:pt x="430" y="51"/>
                    <a:pt x="428" y="51"/>
                  </a:cubicBezTo>
                  <a:cubicBezTo>
                    <a:pt x="427" y="50"/>
                    <a:pt x="428" y="50"/>
                    <a:pt x="430" y="50"/>
                  </a:cubicBezTo>
                  <a:close/>
                  <a:moveTo>
                    <a:pt x="428" y="88"/>
                  </a:moveTo>
                  <a:cubicBezTo>
                    <a:pt x="428" y="88"/>
                    <a:pt x="428" y="88"/>
                    <a:pt x="428" y="89"/>
                  </a:cubicBezTo>
                  <a:cubicBezTo>
                    <a:pt x="427" y="89"/>
                    <a:pt x="426" y="89"/>
                    <a:pt x="425" y="88"/>
                  </a:cubicBezTo>
                  <a:cubicBezTo>
                    <a:pt x="425" y="87"/>
                    <a:pt x="428" y="88"/>
                    <a:pt x="428" y="88"/>
                  </a:cubicBezTo>
                  <a:close/>
                  <a:moveTo>
                    <a:pt x="427" y="78"/>
                  </a:moveTo>
                  <a:cubicBezTo>
                    <a:pt x="428" y="79"/>
                    <a:pt x="425" y="79"/>
                    <a:pt x="425" y="79"/>
                  </a:cubicBezTo>
                  <a:cubicBezTo>
                    <a:pt x="423" y="79"/>
                    <a:pt x="426" y="80"/>
                    <a:pt x="425" y="80"/>
                  </a:cubicBezTo>
                  <a:cubicBezTo>
                    <a:pt x="423" y="80"/>
                    <a:pt x="423" y="79"/>
                    <a:pt x="422" y="78"/>
                  </a:cubicBezTo>
                  <a:cubicBezTo>
                    <a:pt x="424" y="78"/>
                    <a:pt x="426" y="78"/>
                    <a:pt x="427" y="78"/>
                  </a:cubicBezTo>
                  <a:close/>
                  <a:moveTo>
                    <a:pt x="421" y="79"/>
                  </a:moveTo>
                  <a:cubicBezTo>
                    <a:pt x="423" y="80"/>
                    <a:pt x="420" y="80"/>
                    <a:pt x="419" y="80"/>
                  </a:cubicBezTo>
                  <a:cubicBezTo>
                    <a:pt x="419" y="79"/>
                    <a:pt x="419" y="78"/>
                    <a:pt x="420" y="78"/>
                  </a:cubicBezTo>
                  <a:cubicBezTo>
                    <a:pt x="420" y="78"/>
                    <a:pt x="419" y="78"/>
                    <a:pt x="418" y="78"/>
                  </a:cubicBezTo>
                  <a:cubicBezTo>
                    <a:pt x="418" y="79"/>
                    <a:pt x="418" y="79"/>
                    <a:pt x="419" y="79"/>
                  </a:cubicBezTo>
                  <a:cubicBezTo>
                    <a:pt x="419" y="80"/>
                    <a:pt x="413" y="78"/>
                    <a:pt x="416" y="78"/>
                  </a:cubicBezTo>
                  <a:cubicBezTo>
                    <a:pt x="415" y="78"/>
                    <a:pt x="412" y="78"/>
                    <a:pt x="413" y="79"/>
                  </a:cubicBezTo>
                  <a:cubicBezTo>
                    <a:pt x="413" y="79"/>
                    <a:pt x="412" y="79"/>
                    <a:pt x="411" y="79"/>
                  </a:cubicBezTo>
                  <a:cubicBezTo>
                    <a:pt x="411" y="77"/>
                    <a:pt x="412" y="78"/>
                    <a:pt x="412" y="77"/>
                  </a:cubicBezTo>
                  <a:cubicBezTo>
                    <a:pt x="416" y="76"/>
                    <a:pt x="418" y="77"/>
                    <a:pt x="422" y="78"/>
                  </a:cubicBezTo>
                  <a:cubicBezTo>
                    <a:pt x="422" y="78"/>
                    <a:pt x="420" y="80"/>
                    <a:pt x="421" y="79"/>
                  </a:cubicBezTo>
                  <a:close/>
                  <a:moveTo>
                    <a:pt x="413" y="26"/>
                  </a:moveTo>
                  <a:cubicBezTo>
                    <a:pt x="412" y="24"/>
                    <a:pt x="412" y="24"/>
                    <a:pt x="412" y="24"/>
                  </a:cubicBezTo>
                  <a:cubicBezTo>
                    <a:pt x="415" y="24"/>
                    <a:pt x="416" y="26"/>
                    <a:pt x="413" y="26"/>
                  </a:cubicBezTo>
                  <a:close/>
                  <a:moveTo>
                    <a:pt x="412" y="24"/>
                  </a:moveTo>
                  <a:cubicBezTo>
                    <a:pt x="410" y="24"/>
                    <a:pt x="409" y="25"/>
                    <a:pt x="406" y="24"/>
                  </a:cubicBezTo>
                  <a:cubicBezTo>
                    <a:pt x="407" y="24"/>
                    <a:pt x="406" y="24"/>
                    <a:pt x="406" y="23"/>
                  </a:cubicBezTo>
                  <a:cubicBezTo>
                    <a:pt x="409" y="23"/>
                    <a:pt x="411" y="23"/>
                    <a:pt x="412" y="24"/>
                  </a:cubicBezTo>
                  <a:close/>
                  <a:moveTo>
                    <a:pt x="414" y="75"/>
                  </a:moveTo>
                  <a:cubicBezTo>
                    <a:pt x="414" y="76"/>
                    <a:pt x="414" y="76"/>
                    <a:pt x="414" y="76"/>
                  </a:cubicBezTo>
                  <a:cubicBezTo>
                    <a:pt x="412" y="76"/>
                    <a:pt x="412" y="75"/>
                    <a:pt x="411" y="75"/>
                  </a:cubicBezTo>
                  <a:cubicBezTo>
                    <a:pt x="411" y="75"/>
                    <a:pt x="413" y="75"/>
                    <a:pt x="414" y="75"/>
                  </a:cubicBezTo>
                  <a:close/>
                  <a:moveTo>
                    <a:pt x="399" y="77"/>
                  </a:moveTo>
                  <a:cubicBezTo>
                    <a:pt x="398" y="77"/>
                    <a:pt x="395" y="77"/>
                    <a:pt x="395" y="76"/>
                  </a:cubicBezTo>
                  <a:cubicBezTo>
                    <a:pt x="397" y="76"/>
                    <a:pt x="397" y="77"/>
                    <a:pt x="399" y="77"/>
                  </a:cubicBezTo>
                  <a:close/>
                  <a:moveTo>
                    <a:pt x="392" y="73"/>
                  </a:moveTo>
                  <a:cubicBezTo>
                    <a:pt x="391" y="73"/>
                    <a:pt x="388" y="73"/>
                    <a:pt x="388" y="72"/>
                  </a:cubicBezTo>
                  <a:cubicBezTo>
                    <a:pt x="390" y="72"/>
                    <a:pt x="392" y="72"/>
                    <a:pt x="392" y="73"/>
                  </a:cubicBezTo>
                  <a:close/>
                  <a:moveTo>
                    <a:pt x="386" y="74"/>
                  </a:moveTo>
                  <a:cubicBezTo>
                    <a:pt x="385" y="74"/>
                    <a:pt x="385" y="73"/>
                    <a:pt x="383" y="73"/>
                  </a:cubicBezTo>
                  <a:cubicBezTo>
                    <a:pt x="384" y="73"/>
                    <a:pt x="384" y="72"/>
                    <a:pt x="386" y="72"/>
                  </a:cubicBezTo>
                  <a:cubicBezTo>
                    <a:pt x="387" y="73"/>
                    <a:pt x="386" y="73"/>
                    <a:pt x="386" y="74"/>
                  </a:cubicBezTo>
                  <a:close/>
                  <a:moveTo>
                    <a:pt x="364" y="5"/>
                  </a:moveTo>
                  <a:cubicBezTo>
                    <a:pt x="363" y="6"/>
                    <a:pt x="362" y="5"/>
                    <a:pt x="362" y="5"/>
                  </a:cubicBezTo>
                  <a:cubicBezTo>
                    <a:pt x="360" y="5"/>
                    <a:pt x="361" y="6"/>
                    <a:pt x="358" y="6"/>
                  </a:cubicBezTo>
                  <a:cubicBezTo>
                    <a:pt x="359" y="5"/>
                    <a:pt x="364" y="4"/>
                    <a:pt x="364" y="5"/>
                  </a:cubicBezTo>
                  <a:close/>
                  <a:moveTo>
                    <a:pt x="375" y="79"/>
                  </a:moveTo>
                  <a:cubicBezTo>
                    <a:pt x="375" y="80"/>
                    <a:pt x="372" y="79"/>
                    <a:pt x="372" y="78"/>
                  </a:cubicBezTo>
                  <a:cubicBezTo>
                    <a:pt x="374" y="78"/>
                    <a:pt x="373" y="80"/>
                    <a:pt x="375" y="79"/>
                  </a:cubicBezTo>
                  <a:close/>
                  <a:moveTo>
                    <a:pt x="374" y="74"/>
                  </a:moveTo>
                  <a:cubicBezTo>
                    <a:pt x="371" y="74"/>
                    <a:pt x="371" y="75"/>
                    <a:pt x="368" y="75"/>
                  </a:cubicBezTo>
                  <a:cubicBezTo>
                    <a:pt x="368" y="74"/>
                    <a:pt x="371" y="74"/>
                    <a:pt x="370" y="73"/>
                  </a:cubicBezTo>
                  <a:cubicBezTo>
                    <a:pt x="371" y="74"/>
                    <a:pt x="373" y="74"/>
                    <a:pt x="374" y="74"/>
                  </a:cubicBezTo>
                  <a:close/>
                  <a:moveTo>
                    <a:pt x="346" y="5"/>
                  </a:moveTo>
                  <a:cubicBezTo>
                    <a:pt x="346" y="6"/>
                    <a:pt x="341" y="6"/>
                    <a:pt x="341" y="5"/>
                  </a:cubicBezTo>
                  <a:cubicBezTo>
                    <a:pt x="343" y="5"/>
                    <a:pt x="343" y="6"/>
                    <a:pt x="346" y="5"/>
                  </a:cubicBezTo>
                  <a:close/>
                  <a:moveTo>
                    <a:pt x="367" y="71"/>
                  </a:moveTo>
                  <a:cubicBezTo>
                    <a:pt x="367" y="72"/>
                    <a:pt x="367" y="72"/>
                    <a:pt x="367" y="73"/>
                  </a:cubicBezTo>
                  <a:cubicBezTo>
                    <a:pt x="363" y="73"/>
                    <a:pt x="364" y="71"/>
                    <a:pt x="367" y="71"/>
                  </a:cubicBezTo>
                  <a:close/>
                  <a:moveTo>
                    <a:pt x="365" y="69"/>
                  </a:moveTo>
                  <a:cubicBezTo>
                    <a:pt x="365" y="70"/>
                    <a:pt x="363" y="69"/>
                    <a:pt x="362" y="69"/>
                  </a:cubicBezTo>
                  <a:cubicBezTo>
                    <a:pt x="362" y="68"/>
                    <a:pt x="365" y="68"/>
                    <a:pt x="365" y="69"/>
                  </a:cubicBezTo>
                  <a:close/>
                  <a:moveTo>
                    <a:pt x="357" y="58"/>
                  </a:moveTo>
                  <a:cubicBezTo>
                    <a:pt x="355" y="58"/>
                    <a:pt x="351" y="59"/>
                    <a:pt x="351" y="57"/>
                  </a:cubicBezTo>
                  <a:cubicBezTo>
                    <a:pt x="353" y="58"/>
                    <a:pt x="356" y="56"/>
                    <a:pt x="357" y="58"/>
                  </a:cubicBezTo>
                  <a:close/>
                  <a:moveTo>
                    <a:pt x="338" y="9"/>
                  </a:moveTo>
                  <a:cubicBezTo>
                    <a:pt x="336" y="10"/>
                    <a:pt x="333" y="10"/>
                    <a:pt x="333" y="9"/>
                  </a:cubicBezTo>
                  <a:cubicBezTo>
                    <a:pt x="336" y="8"/>
                    <a:pt x="338" y="8"/>
                    <a:pt x="338" y="9"/>
                  </a:cubicBezTo>
                  <a:close/>
                  <a:moveTo>
                    <a:pt x="359" y="73"/>
                  </a:moveTo>
                  <a:cubicBezTo>
                    <a:pt x="356" y="74"/>
                    <a:pt x="357" y="72"/>
                    <a:pt x="355" y="73"/>
                  </a:cubicBezTo>
                  <a:cubicBezTo>
                    <a:pt x="355" y="72"/>
                    <a:pt x="357" y="72"/>
                    <a:pt x="358" y="71"/>
                  </a:cubicBezTo>
                  <a:cubicBezTo>
                    <a:pt x="360" y="72"/>
                    <a:pt x="358" y="72"/>
                    <a:pt x="359" y="73"/>
                  </a:cubicBezTo>
                  <a:close/>
                  <a:moveTo>
                    <a:pt x="353" y="73"/>
                  </a:moveTo>
                  <a:cubicBezTo>
                    <a:pt x="353" y="74"/>
                    <a:pt x="350" y="74"/>
                    <a:pt x="348" y="75"/>
                  </a:cubicBezTo>
                  <a:cubicBezTo>
                    <a:pt x="349" y="73"/>
                    <a:pt x="352" y="73"/>
                    <a:pt x="353" y="73"/>
                  </a:cubicBezTo>
                  <a:close/>
                  <a:moveTo>
                    <a:pt x="346" y="59"/>
                  </a:moveTo>
                  <a:cubicBezTo>
                    <a:pt x="346" y="60"/>
                    <a:pt x="347" y="60"/>
                    <a:pt x="344" y="60"/>
                  </a:cubicBezTo>
                  <a:cubicBezTo>
                    <a:pt x="344" y="60"/>
                    <a:pt x="344" y="59"/>
                    <a:pt x="346" y="59"/>
                  </a:cubicBezTo>
                  <a:close/>
                  <a:moveTo>
                    <a:pt x="348" y="66"/>
                  </a:moveTo>
                  <a:cubicBezTo>
                    <a:pt x="348" y="67"/>
                    <a:pt x="345" y="67"/>
                    <a:pt x="344" y="67"/>
                  </a:cubicBezTo>
                  <a:cubicBezTo>
                    <a:pt x="345" y="66"/>
                    <a:pt x="344" y="66"/>
                    <a:pt x="347" y="65"/>
                  </a:cubicBezTo>
                  <a:cubicBezTo>
                    <a:pt x="346" y="66"/>
                    <a:pt x="346" y="66"/>
                    <a:pt x="348" y="66"/>
                  </a:cubicBezTo>
                  <a:close/>
                  <a:moveTo>
                    <a:pt x="331" y="67"/>
                  </a:moveTo>
                  <a:cubicBezTo>
                    <a:pt x="334" y="66"/>
                    <a:pt x="334" y="66"/>
                    <a:pt x="334" y="66"/>
                  </a:cubicBezTo>
                  <a:cubicBezTo>
                    <a:pt x="334" y="67"/>
                    <a:pt x="332" y="67"/>
                    <a:pt x="332" y="68"/>
                  </a:cubicBezTo>
                  <a:cubicBezTo>
                    <a:pt x="331" y="68"/>
                    <a:pt x="333" y="67"/>
                    <a:pt x="331" y="67"/>
                  </a:cubicBezTo>
                  <a:close/>
                  <a:moveTo>
                    <a:pt x="296" y="18"/>
                  </a:moveTo>
                  <a:cubicBezTo>
                    <a:pt x="295" y="19"/>
                    <a:pt x="294" y="20"/>
                    <a:pt x="292" y="20"/>
                  </a:cubicBezTo>
                  <a:cubicBezTo>
                    <a:pt x="290" y="20"/>
                    <a:pt x="295" y="18"/>
                    <a:pt x="296" y="18"/>
                  </a:cubicBezTo>
                  <a:close/>
                  <a:moveTo>
                    <a:pt x="307" y="75"/>
                  </a:moveTo>
                  <a:cubicBezTo>
                    <a:pt x="308" y="76"/>
                    <a:pt x="302" y="77"/>
                    <a:pt x="303" y="76"/>
                  </a:cubicBezTo>
                  <a:cubicBezTo>
                    <a:pt x="305" y="74"/>
                    <a:pt x="305" y="76"/>
                    <a:pt x="307" y="75"/>
                  </a:cubicBezTo>
                  <a:close/>
                  <a:moveTo>
                    <a:pt x="289" y="45"/>
                  </a:moveTo>
                  <a:cubicBezTo>
                    <a:pt x="289" y="46"/>
                    <a:pt x="288" y="46"/>
                    <a:pt x="288" y="47"/>
                  </a:cubicBezTo>
                  <a:cubicBezTo>
                    <a:pt x="287" y="47"/>
                    <a:pt x="285" y="47"/>
                    <a:pt x="283" y="48"/>
                  </a:cubicBezTo>
                  <a:cubicBezTo>
                    <a:pt x="283" y="46"/>
                    <a:pt x="287" y="46"/>
                    <a:pt x="289" y="45"/>
                  </a:cubicBezTo>
                  <a:close/>
                  <a:moveTo>
                    <a:pt x="255" y="58"/>
                  </a:moveTo>
                  <a:cubicBezTo>
                    <a:pt x="255" y="59"/>
                    <a:pt x="255" y="60"/>
                    <a:pt x="253" y="61"/>
                  </a:cubicBezTo>
                  <a:cubicBezTo>
                    <a:pt x="252" y="60"/>
                    <a:pt x="252" y="60"/>
                    <a:pt x="252" y="60"/>
                  </a:cubicBezTo>
                  <a:lnTo>
                    <a:pt x="255" y="58"/>
                  </a:lnTo>
                  <a:close/>
                  <a:moveTo>
                    <a:pt x="223" y="37"/>
                  </a:moveTo>
                  <a:cubicBezTo>
                    <a:pt x="219" y="39"/>
                    <a:pt x="217" y="40"/>
                    <a:pt x="212" y="43"/>
                  </a:cubicBezTo>
                  <a:cubicBezTo>
                    <a:pt x="212" y="42"/>
                    <a:pt x="215" y="40"/>
                    <a:pt x="216" y="40"/>
                  </a:cubicBezTo>
                  <a:cubicBezTo>
                    <a:pt x="216" y="39"/>
                    <a:pt x="215" y="40"/>
                    <a:pt x="214" y="41"/>
                  </a:cubicBezTo>
                  <a:cubicBezTo>
                    <a:pt x="215" y="40"/>
                    <a:pt x="217" y="39"/>
                    <a:pt x="219" y="38"/>
                  </a:cubicBezTo>
                  <a:cubicBezTo>
                    <a:pt x="221" y="37"/>
                    <a:pt x="222" y="37"/>
                    <a:pt x="223" y="37"/>
                  </a:cubicBezTo>
                  <a:close/>
                  <a:moveTo>
                    <a:pt x="165" y="64"/>
                  </a:moveTo>
                  <a:cubicBezTo>
                    <a:pt x="166" y="65"/>
                    <a:pt x="165" y="66"/>
                    <a:pt x="163" y="67"/>
                  </a:cubicBezTo>
                  <a:cubicBezTo>
                    <a:pt x="162" y="67"/>
                    <a:pt x="164" y="65"/>
                    <a:pt x="165" y="64"/>
                  </a:cubicBezTo>
                  <a:close/>
                  <a:moveTo>
                    <a:pt x="147" y="181"/>
                  </a:moveTo>
                  <a:cubicBezTo>
                    <a:pt x="145" y="181"/>
                    <a:pt x="146" y="180"/>
                    <a:pt x="146" y="180"/>
                  </a:cubicBezTo>
                  <a:cubicBezTo>
                    <a:pt x="147" y="178"/>
                    <a:pt x="148" y="179"/>
                    <a:pt x="147" y="181"/>
                  </a:cubicBezTo>
                  <a:close/>
                  <a:moveTo>
                    <a:pt x="69" y="158"/>
                  </a:moveTo>
                  <a:cubicBezTo>
                    <a:pt x="71" y="158"/>
                    <a:pt x="67" y="164"/>
                    <a:pt x="67" y="163"/>
                  </a:cubicBezTo>
                  <a:cubicBezTo>
                    <a:pt x="69" y="161"/>
                    <a:pt x="68" y="161"/>
                    <a:pt x="69" y="158"/>
                  </a:cubicBezTo>
                  <a:close/>
                  <a:moveTo>
                    <a:pt x="48" y="165"/>
                  </a:moveTo>
                  <a:cubicBezTo>
                    <a:pt x="48" y="166"/>
                    <a:pt x="49" y="165"/>
                    <a:pt x="48" y="168"/>
                  </a:cubicBezTo>
                  <a:cubicBezTo>
                    <a:pt x="47" y="169"/>
                    <a:pt x="46" y="167"/>
                    <a:pt x="48" y="165"/>
                  </a:cubicBezTo>
                  <a:close/>
                  <a:moveTo>
                    <a:pt x="19" y="253"/>
                  </a:moveTo>
                  <a:cubicBezTo>
                    <a:pt x="20" y="253"/>
                    <a:pt x="19" y="256"/>
                    <a:pt x="19" y="258"/>
                  </a:cubicBezTo>
                  <a:cubicBezTo>
                    <a:pt x="17" y="259"/>
                    <a:pt x="19" y="255"/>
                    <a:pt x="19" y="253"/>
                  </a:cubicBezTo>
                  <a:close/>
                  <a:moveTo>
                    <a:pt x="203" y="316"/>
                  </a:moveTo>
                  <a:cubicBezTo>
                    <a:pt x="203" y="313"/>
                    <a:pt x="205" y="312"/>
                    <a:pt x="204" y="311"/>
                  </a:cubicBezTo>
                  <a:cubicBezTo>
                    <a:pt x="206" y="308"/>
                    <a:pt x="205" y="314"/>
                    <a:pt x="205" y="315"/>
                  </a:cubicBezTo>
                  <a:cubicBezTo>
                    <a:pt x="205" y="314"/>
                    <a:pt x="203" y="314"/>
                    <a:pt x="204" y="315"/>
                  </a:cubicBezTo>
                  <a:cubicBezTo>
                    <a:pt x="204" y="316"/>
                    <a:pt x="204" y="315"/>
                    <a:pt x="203" y="316"/>
                  </a:cubicBezTo>
                  <a:close/>
                  <a:moveTo>
                    <a:pt x="28" y="304"/>
                  </a:moveTo>
                  <a:cubicBezTo>
                    <a:pt x="29" y="301"/>
                    <a:pt x="29" y="307"/>
                    <a:pt x="29" y="308"/>
                  </a:cubicBezTo>
                  <a:cubicBezTo>
                    <a:pt x="28" y="311"/>
                    <a:pt x="28" y="305"/>
                    <a:pt x="28" y="304"/>
                  </a:cubicBezTo>
                  <a:close/>
                  <a:moveTo>
                    <a:pt x="28" y="312"/>
                  </a:moveTo>
                  <a:cubicBezTo>
                    <a:pt x="28" y="312"/>
                    <a:pt x="29" y="309"/>
                    <a:pt x="29" y="310"/>
                  </a:cubicBezTo>
                  <a:cubicBezTo>
                    <a:pt x="29" y="315"/>
                    <a:pt x="29" y="319"/>
                    <a:pt x="28" y="322"/>
                  </a:cubicBezTo>
                  <a:cubicBezTo>
                    <a:pt x="28" y="326"/>
                    <a:pt x="27" y="329"/>
                    <a:pt x="28" y="333"/>
                  </a:cubicBezTo>
                  <a:cubicBezTo>
                    <a:pt x="29" y="329"/>
                    <a:pt x="29" y="336"/>
                    <a:pt x="30" y="333"/>
                  </a:cubicBezTo>
                  <a:cubicBezTo>
                    <a:pt x="30" y="331"/>
                    <a:pt x="30" y="329"/>
                    <a:pt x="30" y="328"/>
                  </a:cubicBezTo>
                  <a:cubicBezTo>
                    <a:pt x="30" y="325"/>
                    <a:pt x="31" y="328"/>
                    <a:pt x="31" y="323"/>
                  </a:cubicBezTo>
                  <a:cubicBezTo>
                    <a:pt x="32" y="324"/>
                    <a:pt x="32" y="325"/>
                    <a:pt x="33" y="326"/>
                  </a:cubicBezTo>
                  <a:cubicBezTo>
                    <a:pt x="33" y="329"/>
                    <a:pt x="32" y="325"/>
                    <a:pt x="32" y="328"/>
                  </a:cubicBezTo>
                  <a:cubicBezTo>
                    <a:pt x="31" y="329"/>
                    <a:pt x="32" y="327"/>
                    <a:pt x="31" y="328"/>
                  </a:cubicBezTo>
                  <a:cubicBezTo>
                    <a:pt x="32" y="328"/>
                    <a:pt x="31" y="333"/>
                    <a:pt x="32" y="335"/>
                  </a:cubicBezTo>
                  <a:cubicBezTo>
                    <a:pt x="30" y="334"/>
                    <a:pt x="30" y="339"/>
                    <a:pt x="29" y="336"/>
                  </a:cubicBezTo>
                  <a:cubicBezTo>
                    <a:pt x="29" y="336"/>
                    <a:pt x="29" y="339"/>
                    <a:pt x="29" y="341"/>
                  </a:cubicBezTo>
                  <a:cubicBezTo>
                    <a:pt x="28" y="341"/>
                    <a:pt x="28" y="340"/>
                    <a:pt x="28" y="340"/>
                  </a:cubicBezTo>
                  <a:cubicBezTo>
                    <a:pt x="28" y="338"/>
                    <a:pt x="28" y="336"/>
                    <a:pt x="28" y="335"/>
                  </a:cubicBezTo>
                  <a:cubicBezTo>
                    <a:pt x="27" y="336"/>
                    <a:pt x="27" y="339"/>
                    <a:pt x="27" y="339"/>
                  </a:cubicBezTo>
                  <a:cubicBezTo>
                    <a:pt x="26" y="337"/>
                    <a:pt x="27" y="335"/>
                    <a:pt x="27" y="332"/>
                  </a:cubicBezTo>
                  <a:cubicBezTo>
                    <a:pt x="26" y="334"/>
                    <a:pt x="25" y="334"/>
                    <a:pt x="25" y="339"/>
                  </a:cubicBezTo>
                  <a:cubicBezTo>
                    <a:pt x="24" y="340"/>
                    <a:pt x="24" y="337"/>
                    <a:pt x="24" y="335"/>
                  </a:cubicBezTo>
                  <a:cubicBezTo>
                    <a:pt x="24" y="335"/>
                    <a:pt x="23" y="337"/>
                    <a:pt x="23" y="336"/>
                  </a:cubicBezTo>
                  <a:cubicBezTo>
                    <a:pt x="23" y="338"/>
                    <a:pt x="23" y="340"/>
                    <a:pt x="23" y="343"/>
                  </a:cubicBezTo>
                  <a:cubicBezTo>
                    <a:pt x="22" y="342"/>
                    <a:pt x="23" y="338"/>
                    <a:pt x="21" y="340"/>
                  </a:cubicBezTo>
                  <a:cubicBezTo>
                    <a:pt x="21" y="337"/>
                    <a:pt x="22" y="337"/>
                    <a:pt x="22" y="336"/>
                  </a:cubicBezTo>
                  <a:cubicBezTo>
                    <a:pt x="22" y="335"/>
                    <a:pt x="22" y="336"/>
                    <a:pt x="21" y="336"/>
                  </a:cubicBezTo>
                  <a:cubicBezTo>
                    <a:pt x="22" y="334"/>
                    <a:pt x="22" y="334"/>
                    <a:pt x="22" y="335"/>
                  </a:cubicBezTo>
                  <a:cubicBezTo>
                    <a:pt x="22" y="333"/>
                    <a:pt x="22" y="332"/>
                    <a:pt x="22" y="330"/>
                  </a:cubicBezTo>
                  <a:cubicBezTo>
                    <a:pt x="23" y="330"/>
                    <a:pt x="23" y="331"/>
                    <a:pt x="23" y="331"/>
                  </a:cubicBezTo>
                  <a:cubicBezTo>
                    <a:pt x="25" y="327"/>
                    <a:pt x="24" y="321"/>
                    <a:pt x="25" y="315"/>
                  </a:cubicBezTo>
                  <a:cubicBezTo>
                    <a:pt x="24" y="315"/>
                    <a:pt x="24" y="317"/>
                    <a:pt x="23" y="316"/>
                  </a:cubicBezTo>
                  <a:cubicBezTo>
                    <a:pt x="23" y="314"/>
                    <a:pt x="24" y="314"/>
                    <a:pt x="24" y="311"/>
                  </a:cubicBezTo>
                  <a:cubicBezTo>
                    <a:pt x="26" y="313"/>
                    <a:pt x="26" y="308"/>
                    <a:pt x="27" y="306"/>
                  </a:cubicBezTo>
                  <a:cubicBezTo>
                    <a:pt x="28" y="306"/>
                    <a:pt x="28" y="308"/>
                    <a:pt x="28" y="312"/>
                  </a:cubicBezTo>
                  <a:close/>
                  <a:moveTo>
                    <a:pt x="32" y="318"/>
                  </a:moveTo>
                  <a:cubicBezTo>
                    <a:pt x="32" y="319"/>
                    <a:pt x="33" y="319"/>
                    <a:pt x="33" y="320"/>
                  </a:cubicBezTo>
                  <a:cubicBezTo>
                    <a:pt x="33" y="324"/>
                    <a:pt x="33" y="324"/>
                    <a:pt x="33" y="324"/>
                  </a:cubicBezTo>
                  <a:cubicBezTo>
                    <a:pt x="31" y="324"/>
                    <a:pt x="33" y="320"/>
                    <a:pt x="32" y="318"/>
                  </a:cubicBezTo>
                  <a:close/>
                  <a:moveTo>
                    <a:pt x="33" y="313"/>
                  </a:moveTo>
                  <a:cubicBezTo>
                    <a:pt x="33" y="314"/>
                    <a:pt x="33" y="315"/>
                    <a:pt x="33" y="317"/>
                  </a:cubicBezTo>
                  <a:cubicBezTo>
                    <a:pt x="32" y="317"/>
                    <a:pt x="32" y="317"/>
                    <a:pt x="32" y="317"/>
                  </a:cubicBezTo>
                  <a:cubicBezTo>
                    <a:pt x="32" y="315"/>
                    <a:pt x="33" y="315"/>
                    <a:pt x="33" y="313"/>
                  </a:cubicBezTo>
                  <a:close/>
                  <a:moveTo>
                    <a:pt x="5" y="320"/>
                  </a:moveTo>
                  <a:cubicBezTo>
                    <a:pt x="6" y="320"/>
                    <a:pt x="6" y="322"/>
                    <a:pt x="6" y="324"/>
                  </a:cubicBezTo>
                  <a:cubicBezTo>
                    <a:pt x="5" y="325"/>
                    <a:pt x="5" y="322"/>
                    <a:pt x="5" y="320"/>
                  </a:cubicBezTo>
                  <a:close/>
                  <a:moveTo>
                    <a:pt x="202" y="321"/>
                  </a:moveTo>
                  <a:cubicBezTo>
                    <a:pt x="202" y="322"/>
                    <a:pt x="202" y="324"/>
                    <a:pt x="202" y="325"/>
                  </a:cubicBezTo>
                  <a:cubicBezTo>
                    <a:pt x="202" y="327"/>
                    <a:pt x="202" y="328"/>
                    <a:pt x="202" y="330"/>
                  </a:cubicBezTo>
                  <a:cubicBezTo>
                    <a:pt x="201" y="329"/>
                    <a:pt x="201" y="327"/>
                    <a:pt x="201" y="325"/>
                  </a:cubicBezTo>
                  <a:cubicBezTo>
                    <a:pt x="201" y="323"/>
                    <a:pt x="202" y="322"/>
                    <a:pt x="202" y="321"/>
                  </a:cubicBezTo>
                  <a:close/>
                  <a:moveTo>
                    <a:pt x="22" y="323"/>
                  </a:moveTo>
                  <a:cubicBezTo>
                    <a:pt x="22" y="324"/>
                    <a:pt x="22" y="326"/>
                    <a:pt x="22" y="329"/>
                  </a:cubicBezTo>
                  <a:cubicBezTo>
                    <a:pt x="21" y="329"/>
                    <a:pt x="21" y="328"/>
                    <a:pt x="20" y="328"/>
                  </a:cubicBezTo>
                  <a:cubicBezTo>
                    <a:pt x="20" y="325"/>
                    <a:pt x="22" y="326"/>
                    <a:pt x="22" y="323"/>
                  </a:cubicBezTo>
                  <a:close/>
                  <a:moveTo>
                    <a:pt x="19" y="331"/>
                  </a:moveTo>
                  <a:cubicBezTo>
                    <a:pt x="19" y="331"/>
                    <a:pt x="19" y="332"/>
                    <a:pt x="20" y="332"/>
                  </a:cubicBezTo>
                  <a:cubicBezTo>
                    <a:pt x="20" y="334"/>
                    <a:pt x="19" y="336"/>
                    <a:pt x="19" y="338"/>
                  </a:cubicBezTo>
                  <a:cubicBezTo>
                    <a:pt x="19" y="335"/>
                    <a:pt x="19" y="333"/>
                    <a:pt x="19" y="331"/>
                  </a:cubicBezTo>
                  <a:close/>
                  <a:moveTo>
                    <a:pt x="29" y="339"/>
                  </a:moveTo>
                  <a:cubicBezTo>
                    <a:pt x="30" y="338"/>
                    <a:pt x="30" y="341"/>
                    <a:pt x="31" y="340"/>
                  </a:cubicBezTo>
                  <a:cubicBezTo>
                    <a:pt x="31" y="342"/>
                    <a:pt x="29" y="341"/>
                    <a:pt x="29" y="342"/>
                  </a:cubicBezTo>
                  <a:cubicBezTo>
                    <a:pt x="29" y="341"/>
                    <a:pt x="29" y="340"/>
                    <a:pt x="29" y="339"/>
                  </a:cubicBezTo>
                  <a:close/>
                  <a:moveTo>
                    <a:pt x="202" y="334"/>
                  </a:moveTo>
                  <a:cubicBezTo>
                    <a:pt x="203" y="334"/>
                    <a:pt x="202" y="336"/>
                    <a:pt x="202" y="336"/>
                  </a:cubicBezTo>
                  <a:cubicBezTo>
                    <a:pt x="201" y="336"/>
                    <a:pt x="201" y="334"/>
                    <a:pt x="202" y="334"/>
                  </a:cubicBezTo>
                  <a:close/>
                  <a:moveTo>
                    <a:pt x="193" y="360"/>
                  </a:moveTo>
                  <a:cubicBezTo>
                    <a:pt x="195" y="361"/>
                    <a:pt x="193" y="366"/>
                    <a:pt x="194" y="369"/>
                  </a:cubicBezTo>
                  <a:cubicBezTo>
                    <a:pt x="194" y="368"/>
                    <a:pt x="193" y="367"/>
                    <a:pt x="193" y="365"/>
                  </a:cubicBezTo>
                  <a:cubicBezTo>
                    <a:pt x="193" y="363"/>
                    <a:pt x="193" y="361"/>
                    <a:pt x="193" y="360"/>
                  </a:cubicBezTo>
                  <a:close/>
                  <a:moveTo>
                    <a:pt x="32" y="413"/>
                  </a:moveTo>
                  <a:cubicBezTo>
                    <a:pt x="32" y="416"/>
                    <a:pt x="35" y="421"/>
                    <a:pt x="33" y="423"/>
                  </a:cubicBezTo>
                  <a:cubicBezTo>
                    <a:pt x="32" y="421"/>
                    <a:pt x="32" y="418"/>
                    <a:pt x="31" y="419"/>
                  </a:cubicBezTo>
                  <a:cubicBezTo>
                    <a:pt x="30" y="417"/>
                    <a:pt x="31" y="416"/>
                    <a:pt x="31" y="414"/>
                  </a:cubicBezTo>
                  <a:cubicBezTo>
                    <a:pt x="32" y="414"/>
                    <a:pt x="31" y="413"/>
                    <a:pt x="32" y="413"/>
                  </a:cubicBezTo>
                  <a:close/>
                  <a:moveTo>
                    <a:pt x="197" y="372"/>
                  </a:moveTo>
                  <a:cubicBezTo>
                    <a:pt x="199" y="371"/>
                    <a:pt x="198" y="374"/>
                    <a:pt x="198" y="375"/>
                  </a:cubicBezTo>
                  <a:cubicBezTo>
                    <a:pt x="197" y="375"/>
                    <a:pt x="197" y="373"/>
                    <a:pt x="197" y="372"/>
                  </a:cubicBezTo>
                  <a:close/>
                  <a:moveTo>
                    <a:pt x="35" y="415"/>
                  </a:moveTo>
                  <a:cubicBezTo>
                    <a:pt x="36" y="415"/>
                    <a:pt x="36" y="419"/>
                    <a:pt x="36" y="420"/>
                  </a:cubicBezTo>
                  <a:cubicBezTo>
                    <a:pt x="35" y="420"/>
                    <a:pt x="35" y="416"/>
                    <a:pt x="35" y="415"/>
                  </a:cubicBezTo>
                  <a:close/>
                  <a:moveTo>
                    <a:pt x="198" y="376"/>
                  </a:moveTo>
                  <a:cubicBezTo>
                    <a:pt x="198" y="378"/>
                    <a:pt x="198" y="378"/>
                    <a:pt x="198" y="378"/>
                  </a:cubicBezTo>
                  <a:cubicBezTo>
                    <a:pt x="197" y="378"/>
                    <a:pt x="197" y="376"/>
                    <a:pt x="198" y="376"/>
                  </a:cubicBezTo>
                  <a:close/>
                  <a:moveTo>
                    <a:pt x="201" y="392"/>
                  </a:moveTo>
                  <a:cubicBezTo>
                    <a:pt x="202" y="392"/>
                    <a:pt x="203" y="395"/>
                    <a:pt x="201" y="394"/>
                  </a:cubicBezTo>
                  <a:cubicBezTo>
                    <a:pt x="201" y="394"/>
                    <a:pt x="202" y="393"/>
                    <a:pt x="201" y="392"/>
                  </a:cubicBezTo>
                  <a:close/>
                  <a:moveTo>
                    <a:pt x="195" y="397"/>
                  </a:moveTo>
                  <a:cubicBezTo>
                    <a:pt x="198" y="401"/>
                    <a:pt x="197" y="407"/>
                    <a:pt x="200" y="409"/>
                  </a:cubicBezTo>
                  <a:cubicBezTo>
                    <a:pt x="201" y="410"/>
                    <a:pt x="199" y="410"/>
                    <a:pt x="200" y="411"/>
                  </a:cubicBezTo>
                  <a:cubicBezTo>
                    <a:pt x="199" y="411"/>
                    <a:pt x="198" y="410"/>
                    <a:pt x="196" y="410"/>
                  </a:cubicBezTo>
                  <a:cubicBezTo>
                    <a:pt x="196" y="409"/>
                    <a:pt x="196" y="407"/>
                    <a:pt x="195" y="406"/>
                  </a:cubicBezTo>
                  <a:cubicBezTo>
                    <a:pt x="195" y="405"/>
                    <a:pt x="194" y="405"/>
                    <a:pt x="194" y="404"/>
                  </a:cubicBezTo>
                  <a:cubicBezTo>
                    <a:pt x="193" y="402"/>
                    <a:pt x="194" y="402"/>
                    <a:pt x="193" y="400"/>
                  </a:cubicBezTo>
                  <a:cubicBezTo>
                    <a:pt x="195" y="399"/>
                    <a:pt x="194" y="401"/>
                    <a:pt x="195" y="402"/>
                  </a:cubicBezTo>
                  <a:cubicBezTo>
                    <a:pt x="197" y="401"/>
                    <a:pt x="194" y="399"/>
                    <a:pt x="195" y="397"/>
                  </a:cubicBezTo>
                  <a:close/>
                  <a:moveTo>
                    <a:pt x="203" y="399"/>
                  </a:moveTo>
                  <a:cubicBezTo>
                    <a:pt x="203" y="399"/>
                    <a:pt x="203" y="400"/>
                    <a:pt x="202" y="399"/>
                  </a:cubicBezTo>
                  <a:cubicBezTo>
                    <a:pt x="203" y="400"/>
                    <a:pt x="203" y="400"/>
                    <a:pt x="203" y="400"/>
                  </a:cubicBezTo>
                  <a:cubicBezTo>
                    <a:pt x="202" y="401"/>
                    <a:pt x="203" y="396"/>
                    <a:pt x="203" y="399"/>
                  </a:cubicBezTo>
                  <a:close/>
                  <a:moveTo>
                    <a:pt x="200" y="401"/>
                  </a:moveTo>
                  <a:cubicBezTo>
                    <a:pt x="201" y="401"/>
                    <a:pt x="201" y="402"/>
                    <a:pt x="201" y="403"/>
                  </a:cubicBezTo>
                  <a:cubicBezTo>
                    <a:pt x="201" y="403"/>
                    <a:pt x="200" y="402"/>
                    <a:pt x="200" y="401"/>
                  </a:cubicBezTo>
                  <a:close/>
                  <a:moveTo>
                    <a:pt x="173" y="412"/>
                  </a:moveTo>
                  <a:cubicBezTo>
                    <a:pt x="173" y="410"/>
                    <a:pt x="174" y="413"/>
                    <a:pt x="174" y="412"/>
                  </a:cubicBezTo>
                  <a:cubicBezTo>
                    <a:pt x="174" y="413"/>
                    <a:pt x="174" y="414"/>
                    <a:pt x="173" y="415"/>
                  </a:cubicBezTo>
                  <a:cubicBezTo>
                    <a:pt x="172" y="413"/>
                    <a:pt x="174" y="412"/>
                    <a:pt x="173" y="412"/>
                  </a:cubicBezTo>
                  <a:close/>
                  <a:moveTo>
                    <a:pt x="170" y="416"/>
                  </a:moveTo>
                  <a:cubicBezTo>
                    <a:pt x="170" y="416"/>
                    <a:pt x="172" y="418"/>
                    <a:pt x="171" y="416"/>
                  </a:cubicBezTo>
                  <a:cubicBezTo>
                    <a:pt x="174" y="420"/>
                    <a:pt x="170" y="420"/>
                    <a:pt x="171" y="420"/>
                  </a:cubicBezTo>
                  <a:cubicBezTo>
                    <a:pt x="170" y="421"/>
                    <a:pt x="170" y="420"/>
                    <a:pt x="170" y="420"/>
                  </a:cubicBezTo>
                  <a:cubicBezTo>
                    <a:pt x="170" y="420"/>
                    <a:pt x="170" y="420"/>
                    <a:pt x="170" y="420"/>
                  </a:cubicBezTo>
                  <a:cubicBezTo>
                    <a:pt x="169" y="419"/>
                    <a:pt x="170" y="418"/>
                    <a:pt x="170" y="416"/>
                  </a:cubicBezTo>
                  <a:close/>
                  <a:moveTo>
                    <a:pt x="201" y="406"/>
                  </a:moveTo>
                  <a:cubicBezTo>
                    <a:pt x="202" y="406"/>
                    <a:pt x="202" y="409"/>
                    <a:pt x="203" y="409"/>
                  </a:cubicBezTo>
                  <a:cubicBezTo>
                    <a:pt x="203" y="410"/>
                    <a:pt x="201" y="408"/>
                    <a:pt x="201" y="406"/>
                  </a:cubicBezTo>
                  <a:close/>
                  <a:moveTo>
                    <a:pt x="179" y="415"/>
                  </a:moveTo>
                  <a:cubicBezTo>
                    <a:pt x="180" y="415"/>
                    <a:pt x="181" y="419"/>
                    <a:pt x="179" y="418"/>
                  </a:cubicBezTo>
                  <a:cubicBezTo>
                    <a:pt x="179" y="417"/>
                    <a:pt x="179" y="417"/>
                    <a:pt x="179" y="415"/>
                  </a:cubicBezTo>
                  <a:close/>
                  <a:moveTo>
                    <a:pt x="202" y="414"/>
                  </a:moveTo>
                  <a:cubicBezTo>
                    <a:pt x="200" y="415"/>
                    <a:pt x="199" y="415"/>
                    <a:pt x="199" y="413"/>
                  </a:cubicBezTo>
                  <a:cubicBezTo>
                    <a:pt x="200" y="415"/>
                    <a:pt x="201" y="411"/>
                    <a:pt x="202" y="414"/>
                  </a:cubicBezTo>
                  <a:close/>
                  <a:moveTo>
                    <a:pt x="207" y="410"/>
                  </a:moveTo>
                  <a:cubicBezTo>
                    <a:pt x="207" y="411"/>
                    <a:pt x="208" y="414"/>
                    <a:pt x="209" y="414"/>
                  </a:cubicBezTo>
                  <a:cubicBezTo>
                    <a:pt x="207" y="415"/>
                    <a:pt x="206" y="411"/>
                    <a:pt x="206" y="410"/>
                  </a:cubicBezTo>
                  <a:cubicBezTo>
                    <a:pt x="206" y="410"/>
                    <a:pt x="207" y="412"/>
                    <a:pt x="207" y="410"/>
                  </a:cubicBezTo>
                  <a:close/>
                  <a:moveTo>
                    <a:pt x="196" y="416"/>
                  </a:moveTo>
                  <a:cubicBezTo>
                    <a:pt x="196" y="416"/>
                    <a:pt x="196" y="417"/>
                    <a:pt x="197" y="418"/>
                  </a:cubicBezTo>
                  <a:cubicBezTo>
                    <a:pt x="196" y="418"/>
                    <a:pt x="196" y="418"/>
                    <a:pt x="196" y="418"/>
                  </a:cubicBezTo>
                  <a:cubicBezTo>
                    <a:pt x="195" y="417"/>
                    <a:pt x="196" y="418"/>
                    <a:pt x="196" y="416"/>
                  </a:cubicBezTo>
                  <a:close/>
                  <a:moveTo>
                    <a:pt x="202" y="421"/>
                  </a:moveTo>
                  <a:cubicBezTo>
                    <a:pt x="203" y="419"/>
                    <a:pt x="203" y="422"/>
                    <a:pt x="203" y="423"/>
                  </a:cubicBezTo>
                  <a:cubicBezTo>
                    <a:pt x="201" y="422"/>
                    <a:pt x="200" y="423"/>
                    <a:pt x="198" y="422"/>
                  </a:cubicBezTo>
                  <a:cubicBezTo>
                    <a:pt x="199" y="420"/>
                    <a:pt x="200" y="419"/>
                    <a:pt x="200" y="417"/>
                  </a:cubicBezTo>
                  <a:cubicBezTo>
                    <a:pt x="201" y="418"/>
                    <a:pt x="202" y="419"/>
                    <a:pt x="202" y="420"/>
                  </a:cubicBezTo>
                  <a:cubicBezTo>
                    <a:pt x="202" y="421"/>
                    <a:pt x="203" y="421"/>
                    <a:pt x="202" y="421"/>
                  </a:cubicBezTo>
                  <a:close/>
                  <a:moveTo>
                    <a:pt x="203" y="419"/>
                  </a:moveTo>
                  <a:cubicBezTo>
                    <a:pt x="203" y="418"/>
                    <a:pt x="205" y="419"/>
                    <a:pt x="205" y="418"/>
                  </a:cubicBezTo>
                  <a:cubicBezTo>
                    <a:pt x="206" y="420"/>
                    <a:pt x="205" y="420"/>
                    <a:pt x="206" y="421"/>
                  </a:cubicBezTo>
                  <a:cubicBezTo>
                    <a:pt x="205" y="421"/>
                    <a:pt x="204" y="419"/>
                    <a:pt x="203" y="419"/>
                  </a:cubicBezTo>
                  <a:close/>
                  <a:moveTo>
                    <a:pt x="187" y="426"/>
                  </a:moveTo>
                  <a:cubicBezTo>
                    <a:pt x="187" y="425"/>
                    <a:pt x="189" y="426"/>
                    <a:pt x="189" y="425"/>
                  </a:cubicBezTo>
                  <a:cubicBezTo>
                    <a:pt x="190" y="427"/>
                    <a:pt x="189" y="427"/>
                    <a:pt x="189" y="428"/>
                  </a:cubicBezTo>
                  <a:cubicBezTo>
                    <a:pt x="188" y="429"/>
                    <a:pt x="188" y="426"/>
                    <a:pt x="187" y="426"/>
                  </a:cubicBezTo>
                  <a:close/>
                  <a:moveTo>
                    <a:pt x="206" y="421"/>
                  </a:moveTo>
                  <a:cubicBezTo>
                    <a:pt x="207" y="422"/>
                    <a:pt x="207" y="421"/>
                    <a:pt x="208" y="420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2"/>
                    <a:pt x="207" y="421"/>
                    <a:pt x="207" y="423"/>
                  </a:cubicBezTo>
                  <a:cubicBezTo>
                    <a:pt x="207" y="423"/>
                    <a:pt x="207" y="422"/>
                    <a:pt x="206" y="421"/>
                  </a:cubicBezTo>
                  <a:close/>
                  <a:moveTo>
                    <a:pt x="69" y="497"/>
                  </a:moveTo>
                  <a:cubicBezTo>
                    <a:pt x="71" y="497"/>
                    <a:pt x="72" y="502"/>
                    <a:pt x="73" y="504"/>
                  </a:cubicBezTo>
                  <a:cubicBezTo>
                    <a:pt x="72" y="503"/>
                    <a:pt x="70" y="499"/>
                    <a:pt x="69" y="497"/>
                  </a:cubicBezTo>
                  <a:close/>
                  <a:moveTo>
                    <a:pt x="67" y="523"/>
                  </a:moveTo>
                  <a:cubicBezTo>
                    <a:pt x="67" y="522"/>
                    <a:pt x="68" y="522"/>
                    <a:pt x="69" y="522"/>
                  </a:cubicBezTo>
                  <a:cubicBezTo>
                    <a:pt x="70" y="526"/>
                    <a:pt x="70" y="526"/>
                    <a:pt x="71" y="529"/>
                  </a:cubicBezTo>
                  <a:cubicBezTo>
                    <a:pt x="70" y="529"/>
                    <a:pt x="68" y="526"/>
                    <a:pt x="67" y="523"/>
                  </a:cubicBezTo>
                  <a:close/>
                  <a:moveTo>
                    <a:pt x="65" y="533"/>
                  </a:moveTo>
                  <a:cubicBezTo>
                    <a:pt x="66" y="532"/>
                    <a:pt x="66" y="535"/>
                    <a:pt x="68" y="538"/>
                  </a:cubicBezTo>
                  <a:cubicBezTo>
                    <a:pt x="67" y="538"/>
                    <a:pt x="67" y="536"/>
                    <a:pt x="65" y="533"/>
                  </a:cubicBezTo>
                  <a:close/>
                  <a:moveTo>
                    <a:pt x="83" y="521"/>
                  </a:moveTo>
                  <a:cubicBezTo>
                    <a:pt x="84" y="524"/>
                    <a:pt x="84" y="524"/>
                    <a:pt x="84" y="524"/>
                  </a:cubicBezTo>
                  <a:cubicBezTo>
                    <a:pt x="83" y="525"/>
                    <a:pt x="84" y="525"/>
                    <a:pt x="83" y="527"/>
                  </a:cubicBezTo>
                  <a:cubicBezTo>
                    <a:pt x="81" y="524"/>
                    <a:pt x="81" y="524"/>
                    <a:pt x="81" y="524"/>
                  </a:cubicBezTo>
                  <a:cubicBezTo>
                    <a:pt x="84" y="526"/>
                    <a:pt x="82" y="522"/>
                    <a:pt x="83" y="521"/>
                  </a:cubicBezTo>
                  <a:close/>
                  <a:moveTo>
                    <a:pt x="164" y="467"/>
                  </a:moveTo>
                  <a:cubicBezTo>
                    <a:pt x="164" y="469"/>
                    <a:pt x="164" y="470"/>
                    <a:pt x="164" y="472"/>
                  </a:cubicBezTo>
                  <a:cubicBezTo>
                    <a:pt x="165" y="473"/>
                    <a:pt x="165" y="473"/>
                    <a:pt x="165" y="474"/>
                  </a:cubicBezTo>
                  <a:cubicBezTo>
                    <a:pt x="166" y="474"/>
                    <a:pt x="166" y="473"/>
                    <a:pt x="166" y="472"/>
                  </a:cubicBezTo>
                  <a:cubicBezTo>
                    <a:pt x="166" y="471"/>
                    <a:pt x="166" y="473"/>
                    <a:pt x="165" y="473"/>
                  </a:cubicBezTo>
                  <a:cubicBezTo>
                    <a:pt x="165" y="472"/>
                    <a:pt x="165" y="471"/>
                    <a:pt x="165" y="470"/>
                  </a:cubicBezTo>
                  <a:cubicBezTo>
                    <a:pt x="165" y="469"/>
                    <a:pt x="166" y="472"/>
                    <a:pt x="166" y="471"/>
                  </a:cubicBezTo>
                  <a:cubicBezTo>
                    <a:pt x="167" y="469"/>
                    <a:pt x="165" y="469"/>
                    <a:pt x="165" y="468"/>
                  </a:cubicBezTo>
                  <a:cubicBezTo>
                    <a:pt x="166" y="467"/>
                    <a:pt x="167" y="472"/>
                    <a:pt x="168" y="470"/>
                  </a:cubicBezTo>
                  <a:cubicBezTo>
                    <a:pt x="169" y="472"/>
                    <a:pt x="169" y="472"/>
                    <a:pt x="169" y="473"/>
                  </a:cubicBezTo>
                  <a:cubicBezTo>
                    <a:pt x="170" y="473"/>
                    <a:pt x="169" y="472"/>
                    <a:pt x="169" y="471"/>
                  </a:cubicBezTo>
                  <a:cubicBezTo>
                    <a:pt x="170" y="470"/>
                    <a:pt x="170" y="470"/>
                    <a:pt x="170" y="470"/>
                  </a:cubicBezTo>
                  <a:cubicBezTo>
                    <a:pt x="171" y="472"/>
                    <a:pt x="171" y="473"/>
                    <a:pt x="172" y="475"/>
                  </a:cubicBezTo>
                  <a:cubicBezTo>
                    <a:pt x="172" y="475"/>
                    <a:pt x="174" y="476"/>
                    <a:pt x="173" y="474"/>
                  </a:cubicBezTo>
                  <a:cubicBezTo>
                    <a:pt x="174" y="477"/>
                    <a:pt x="176" y="480"/>
                    <a:pt x="176" y="482"/>
                  </a:cubicBezTo>
                  <a:cubicBezTo>
                    <a:pt x="177" y="484"/>
                    <a:pt x="177" y="481"/>
                    <a:pt x="177" y="482"/>
                  </a:cubicBezTo>
                  <a:cubicBezTo>
                    <a:pt x="177" y="483"/>
                    <a:pt x="177" y="485"/>
                    <a:pt x="176" y="485"/>
                  </a:cubicBezTo>
                  <a:cubicBezTo>
                    <a:pt x="174" y="482"/>
                    <a:pt x="174" y="479"/>
                    <a:pt x="173" y="476"/>
                  </a:cubicBezTo>
                  <a:cubicBezTo>
                    <a:pt x="172" y="477"/>
                    <a:pt x="173" y="479"/>
                    <a:pt x="174" y="481"/>
                  </a:cubicBezTo>
                  <a:cubicBezTo>
                    <a:pt x="173" y="481"/>
                    <a:pt x="174" y="482"/>
                    <a:pt x="174" y="483"/>
                  </a:cubicBezTo>
                  <a:cubicBezTo>
                    <a:pt x="172" y="483"/>
                    <a:pt x="171" y="480"/>
                    <a:pt x="170" y="478"/>
                  </a:cubicBezTo>
                  <a:cubicBezTo>
                    <a:pt x="169" y="479"/>
                    <a:pt x="172" y="483"/>
                    <a:pt x="174" y="486"/>
                  </a:cubicBezTo>
                  <a:cubicBezTo>
                    <a:pt x="173" y="486"/>
                    <a:pt x="173" y="484"/>
                    <a:pt x="172" y="486"/>
                  </a:cubicBezTo>
                  <a:cubicBezTo>
                    <a:pt x="172" y="487"/>
                    <a:pt x="173" y="487"/>
                    <a:pt x="174" y="489"/>
                  </a:cubicBezTo>
                  <a:cubicBezTo>
                    <a:pt x="173" y="489"/>
                    <a:pt x="171" y="487"/>
                    <a:pt x="170" y="485"/>
                  </a:cubicBezTo>
                  <a:cubicBezTo>
                    <a:pt x="171" y="485"/>
                    <a:pt x="172" y="485"/>
                    <a:pt x="172" y="484"/>
                  </a:cubicBezTo>
                  <a:cubicBezTo>
                    <a:pt x="169" y="482"/>
                    <a:pt x="168" y="480"/>
                    <a:pt x="166" y="478"/>
                  </a:cubicBezTo>
                  <a:cubicBezTo>
                    <a:pt x="166" y="481"/>
                    <a:pt x="169" y="481"/>
                    <a:pt x="170" y="484"/>
                  </a:cubicBezTo>
                  <a:cubicBezTo>
                    <a:pt x="169" y="484"/>
                    <a:pt x="170" y="485"/>
                    <a:pt x="170" y="486"/>
                  </a:cubicBezTo>
                  <a:cubicBezTo>
                    <a:pt x="169" y="487"/>
                    <a:pt x="169" y="486"/>
                    <a:pt x="168" y="485"/>
                  </a:cubicBezTo>
                  <a:cubicBezTo>
                    <a:pt x="168" y="485"/>
                    <a:pt x="168" y="485"/>
                    <a:pt x="169" y="486"/>
                  </a:cubicBezTo>
                  <a:cubicBezTo>
                    <a:pt x="166" y="480"/>
                    <a:pt x="164" y="478"/>
                    <a:pt x="163" y="475"/>
                  </a:cubicBezTo>
                  <a:cubicBezTo>
                    <a:pt x="165" y="474"/>
                    <a:pt x="165" y="474"/>
                    <a:pt x="165" y="474"/>
                  </a:cubicBezTo>
                  <a:cubicBezTo>
                    <a:pt x="163" y="472"/>
                    <a:pt x="164" y="471"/>
                    <a:pt x="163" y="469"/>
                  </a:cubicBezTo>
                  <a:cubicBezTo>
                    <a:pt x="164" y="470"/>
                    <a:pt x="163" y="468"/>
                    <a:pt x="164" y="467"/>
                  </a:cubicBezTo>
                  <a:close/>
                  <a:moveTo>
                    <a:pt x="171" y="468"/>
                  </a:moveTo>
                  <a:cubicBezTo>
                    <a:pt x="172" y="470"/>
                    <a:pt x="172" y="471"/>
                    <a:pt x="173" y="469"/>
                  </a:cubicBezTo>
                  <a:cubicBezTo>
                    <a:pt x="173" y="471"/>
                    <a:pt x="172" y="472"/>
                    <a:pt x="174" y="472"/>
                  </a:cubicBezTo>
                  <a:cubicBezTo>
                    <a:pt x="175" y="474"/>
                    <a:pt x="174" y="474"/>
                    <a:pt x="175" y="476"/>
                  </a:cubicBezTo>
                  <a:cubicBezTo>
                    <a:pt x="174" y="474"/>
                    <a:pt x="172" y="474"/>
                    <a:pt x="171" y="472"/>
                  </a:cubicBezTo>
                  <a:cubicBezTo>
                    <a:pt x="174" y="472"/>
                    <a:pt x="169" y="469"/>
                    <a:pt x="171" y="468"/>
                  </a:cubicBezTo>
                  <a:close/>
                  <a:moveTo>
                    <a:pt x="159" y="471"/>
                  </a:moveTo>
                  <a:cubicBezTo>
                    <a:pt x="160" y="471"/>
                    <a:pt x="161" y="473"/>
                    <a:pt x="161" y="474"/>
                  </a:cubicBezTo>
                  <a:cubicBezTo>
                    <a:pt x="160" y="475"/>
                    <a:pt x="159" y="473"/>
                    <a:pt x="159" y="471"/>
                  </a:cubicBezTo>
                  <a:close/>
                  <a:moveTo>
                    <a:pt x="175" y="473"/>
                  </a:moveTo>
                  <a:cubicBezTo>
                    <a:pt x="177" y="474"/>
                    <a:pt x="177" y="477"/>
                    <a:pt x="178" y="476"/>
                  </a:cubicBezTo>
                  <a:cubicBezTo>
                    <a:pt x="180" y="478"/>
                    <a:pt x="178" y="477"/>
                    <a:pt x="178" y="478"/>
                  </a:cubicBezTo>
                  <a:cubicBezTo>
                    <a:pt x="180" y="479"/>
                    <a:pt x="181" y="483"/>
                    <a:pt x="182" y="483"/>
                  </a:cubicBezTo>
                  <a:cubicBezTo>
                    <a:pt x="181" y="484"/>
                    <a:pt x="181" y="482"/>
                    <a:pt x="180" y="482"/>
                  </a:cubicBezTo>
                  <a:cubicBezTo>
                    <a:pt x="179" y="483"/>
                    <a:pt x="181" y="485"/>
                    <a:pt x="182" y="487"/>
                  </a:cubicBezTo>
                  <a:cubicBezTo>
                    <a:pt x="181" y="487"/>
                    <a:pt x="180" y="486"/>
                    <a:pt x="180" y="487"/>
                  </a:cubicBezTo>
                  <a:cubicBezTo>
                    <a:pt x="179" y="485"/>
                    <a:pt x="180" y="486"/>
                    <a:pt x="178" y="484"/>
                  </a:cubicBezTo>
                  <a:cubicBezTo>
                    <a:pt x="179" y="484"/>
                    <a:pt x="180" y="485"/>
                    <a:pt x="180" y="484"/>
                  </a:cubicBezTo>
                  <a:cubicBezTo>
                    <a:pt x="178" y="483"/>
                    <a:pt x="176" y="480"/>
                    <a:pt x="175" y="477"/>
                  </a:cubicBezTo>
                  <a:cubicBezTo>
                    <a:pt x="176" y="479"/>
                    <a:pt x="178" y="481"/>
                    <a:pt x="180" y="482"/>
                  </a:cubicBezTo>
                  <a:cubicBezTo>
                    <a:pt x="179" y="480"/>
                    <a:pt x="174" y="475"/>
                    <a:pt x="175" y="473"/>
                  </a:cubicBezTo>
                  <a:close/>
                  <a:moveTo>
                    <a:pt x="195" y="463"/>
                  </a:moveTo>
                  <a:cubicBezTo>
                    <a:pt x="196" y="463"/>
                    <a:pt x="197" y="466"/>
                    <a:pt x="196" y="466"/>
                  </a:cubicBezTo>
                  <a:cubicBezTo>
                    <a:pt x="195" y="465"/>
                    <a:pt x="195" y="464"/>
                    <a:pt x="195" y="463"/>
                  </a:cubicBezTo>
                  <a:close/>
                  <a:moveTo>
                    <a:pt x="103" y="538"/>
                  </a:moveTo>
                  <a:cubicBezTo>
                    <a:pt x="104" y="540"/>
                    <a:pt x="104" y="540"/>
                    <a:pt x="104" y="540"/>
                  </a:cubicBezTo>
                  <a:cubicBezTo>
                    <a:pt x="103" y="542"/>
                    <a:pt x="103" y="542"/>
                    <a:pt x="103" y="542"/>
                  </a:cubicBezTo>
                  <a:cubicBezTo>
                    <a:pt x="102" y="540"/>
                    <a:pt x="102" y="539"/>
                    <a:pt x="103" y="538"/>
                  </a:cubicBezTo>
                  <a:close/>
                  <a:moveTo>
                    <a:pt x="195" y="469"/>
                  </a:moveTo>
                  <a:cubicBezTo>
                    <a:pt x="195" y="469"/>
                    <a:pt x="195" y="470"/>
                    <a:pt x="195" y="471"/>
                  </a:cubicBezTo>
                  <a:cubicBezTo>
                    <a:pt x="194" y="471"/>
                    <a:pt x="193" y="469"/>
                    <a:pt x="193" y="468"/>
                  </a:cubicBezTo>
                  <a:cubicBezTo>
                    <a:pt x="194" y="469"/>
                    <a:pt x="195" y="468"/>
                    <a:pt x="196" y="469"/>
                  </a:cubicBezTo>
                  <a:cubicBezTo>
                    <a:pt x="195" y="470"/>
                    <a:pt x="195" y="469"/>
                    <a:pt x="195" y="469"/>
                  </a:cubicBezTo>
                  <a:close/>
                  <a:moveTo>
                    <a:pt x="178" y="485"/>
                  </a:moveTo>
                  <a:cubicBezTo>
                    <a:pt x="179" y="487"/>
                    <a:pt x="179" y="487"/>
                    <a:pt x="179" y="487"/>
                  </a:cubicBezTo>
                  <a:cubicBezTo>
                    <a:pt x="178" y="487"/>
                    <a:pt x="178" y="487"/>
                    <a:pt x="178" y="487"/>
                  </a:cubicBezTo>
                  <a:cubicBezTo>
                    <a:pt x="177" y="486"/>
                    <a:pt x="177" y="485"/>
                    <a:pt x="178" y="485"/>
                  </a:cubicBezTo>
                  <a:close/>
                  <a:moveTo>
                    <a:pt x="197" y="471"/>
                  </a:moveTo>
                  <a:cubicBezTo>
                    <a:pt x="198" y="470"/>
                    <a:pt x="199" y="475"/>
                    <a:pt x="198" y="474"/>
                  </a:cubicBezTo>
                  <a:cubicBezTo>
                    <a:pt x="197" y="473"/>
                    <a:pt x="197" y="472"/>
                    <a:pt x="197" y="471"/>
                  </a:cubicBezTo>
                  <a:close/>
                  <a:moveTo>
                    <a:pt x="173" y="496"/>
                  </a:moveTo>
                  <a:cubicBezTo>
                    <a:pt x="174" y="495"/>
                    <a:pt x="174" y="495"/>
                    <a:pt x="174" y="495"/>
                  </a:cubicBezTo>
                  <a:cubicBezTo>
                    <a:pt x="174" y="496"/>
                    <a:pt x="174" y="496"/>
                    <a:pt x="175" y="496"/>
                  </a:cubicBezTo>
                  <a:cubicBezTo>
                    <a:pt x="175" y="497"/>
                    <a:pt x="173" y="497"/>
                    <a:pt x="173" y="496"/>
                  </a:cubicBezTo>
                  <a:close/>
                  <a:moveTo>
                    <a:pt x="189" y="487"/>
                  </a:moveTo>
                  <a:cubicBezTo>
                    <a:pt x="190" y="486"/>
                    <a:pt x="191" y="489"/>
                    <a:pt x="190" y="489"/>
                  </a:cubicBezTo>
                  <a:cubicBezTo>
                    <a:pt x="190" y="488"/>
                    <a:pt x="190" y="488"/>
                    <a:pt x="189" y="487"/>
                  </a:cubicBezTo>
                  <a:close/>
                  <a:moveTo>
                    <a:pt x="193" y="490"/>
                  </a:moveTo>
                  <a:cubicBezTo>
                    <a:pt x="194" y="491"/>
                    <a:pt x="194" y="492"/>
                    <a:pt x="195" y="493"/>
                  </a:cubicBezTo>
                  <a:cubicBezTo>
                    <a:pt x="194" y="493"/>
                    <a:pt x="193" y="491"/>
                    <a:pt x="193" y="492"/>
                  </a:cubicBezTo>
                  <a:cubicBezTo>
                    <a:pt x="192" y="491"/>
                    <a:pt x="192" y="490"/>
                    <a:pt x="193" y="490"/>
                  </a:cubicBezTo>
                  <a:close/>
                  <a:moveTo>
                    <a:pt x="165" y="567"/>
                  </a:moveTo>
                  <a:cubicBezTo>
                    <a:pt x="167" y="568"/>
                    <a:pt x="164" y="564"/>
                    <a:pt x="165" y="563"/>
                  </a:cubicBezTo>
                  <a:cubicBezTo>
                    <a:pt x="167" y="566"/>
                    <a:pt x="169" y="568"/>
                    <a:pt x="171" y="570"/>
                  </a:cubicBezTo>
                  <a:cubicBezTo>
                    <a:pt x="173" y="571"/>
                    <a:pt x="175" y="573"/>
                    <a:pt x="176" y="576"/>
                  </a:cubicBezTo>
                  <a:cubicBezTo>
                    <a:pt x="176" y="577"/>
                    <a:pt x="175" y="578"/>
                    <a:pt x="177" y="579"/>
                  </a:cubicBezTo>
                  <a:cubicBezTo>
                    <a:pt x="176" y="579"/>
                    <a:pt x="177" y="581"/>
                    <a:pt x="176" y="582"/>
                  </a:cubicBezTo>
                  <a:cubicBezTo>
                    <a:pt x="175" y="580"/>
                    <a:pt x="175" y="579"/>
                    <a:pt x="174" y="577"/>
                  </a:cubicBezTo>
                  <a:cubicBezTo>
                    <a:pt x="171" y="576"/>
                    <a:pt x="169" y="573"/>
                    <a:pt x="167" y="572"/>
                  </a:cubicBezTo>
                  <a:cubicBezTo>
                    <a:pt x="166" y="571"/>
                    <a:pt x="166" y="570"/>
                    <a:pt x="167" y="569"/>
                  </a:cubicBezTo>
                  <a:cubicBezTo>
                    <a:pt x="164" y="567"/>
                    <a:pt x="163" y="566"/>
                    <a:pt x="164" y="564"/>
                  </a:cubicBezTo>
                  <a:cubicBezTo>
                    <a:pt x="165" y="565"/>
                    <a:pt x="166" y="566"/>
                    <a:pt x="165" y="567"/>
                  </a:cubicBezTo>
                  <a:close/>
                  <a:moveTo>
                    <a:pt x="164" y="566"/>
                  </a:moveTo>
                  <a:cubicBezTo>
                    <a:pt x="161" y="565"/>
                    <a:pt x="164" y="568"/>
                    <a:pt x="163" y="569"/>
                  </a:cubicBezTo>
                  <a:cubicBezTo>
                    <a:pt x="161" y="566"/>
                    <a:pt x="157" y="562"/>
                    <a:pt x="154" y="558"/>
                  </a:cubicBezTo>
                  <a:cubicBezTo>
                    <a:pt x="150" y="554"/>
                    <a:pt x="148" y="551"/>
                    <a:pt x="148" y="548"/>
                  </a:cubicBezTo>
                  <a:cubicBezTo>
                    <a:pt x="146" y="547"/>
                    <a:pt x="145" y="546"/>
                    <a:pt x="145" y="544"/>
                  </a:cubicBezTo>
                  <a:cubicBezTo>
                    <a:pt x="143" y="543"/>
                    <a:pt x="145" y="545"/>
                    <a:pt x="144" y="545"/>
                  </a:cubicBezTo>
                  <a:cubicBezTo>
                    <a:pt x="143" y="543"/>
                    <a:pt x="142" y="540"/>
                    <a:pt x="142" y="539"/>
                  </a:cubicBezTo>
                  <a:cubicBezTo>
                    <a:pt x="147" y="545"/>
                    <a:pt x="148" y="547"/>
                    <a:pt x="151" y="551"/>
                  </a:cubicBezTo>
                  <a:cubicBezTo>
                    <a:pt x="151" y="551"/>
                    <a:pt x="151" y="550"/>
                    <a:pt x="150" y="549"/>
                  </a:cubicBezTo>
                  <a:cubicBezTo>
                    <a:pt x="155" y="551"/>
                    <a:pt x="155" y="556"/>
                    <a:pt x="162" y="561"/>
                  </a:cubicBezTo>
                  <a:cubicBezTo>
                    <a:pt x="162" y="563"/>
                    <a:pt x="162" y="564"/>
                    <a:pt x="162" y="564"/>
                  </a:cubicBezTo>
                  <a:cubicBezTo>
                    <a:pt x="162" y="565"/>
                    <a:pt x="163" y="564"/>
                    <a:pt x="164" y="566"/>
                  </a:cubicBezTo>
                  <a:close/>
                  <a:moveTo>
                    <a:pt x="139" y="571"/>
                  </a:moveTo>
                  <a:cubicBezTo>
                    <a:pt x="139" y="569"/>
                    <a:pt x="142" y="573"/>
                    <a:pt x="141" y="573"/>
                  </a:cubicBezTo>
                  <a:lnTo>
                    <a:pt x="139" y="571"/>
                  </a:lnTo>
                  <a:close/>
                  <a:moveTo>
                    <a:pt x="188" y="517"/>
                  </a:moveTo>
                  <a:cubicBezTo>
                    <a:pt x="190" y="515"/>
                    <a:pt x="191" y="520"/>
                    <a:pt x="188" y="517"/>
                  </a:cubicBezTo>
                  <a:close/>
                  <a:moveTo>
                    <a:pt x="188" y="518"/>
                  </a:moveTo>
                  <a:cubicBezTo>
                    <a:pt x="189" y="517"/>
                    <a:pt x="191" y="520"/>
                    <a:pt x="190" y="521"/>
                  </a:cubicBezTo>
                  <a:cubicBezTo>
                    <a:pt x="189" y="520"/>
                    <a:pt x="189" y="519"/>
                    <a:pt x="188" y="518"/>
                  </a:cubicBezTo>
                  <a:close/>
                  <a:moveTo>
                    <a:pt x="140" y="575"/>
                  </a:moveTo>
                  <a:cubicBezTo>
                    <a:pt x="142" y="577"/>
                    <a:pt x="141" y="578"/>
                    <a:pt x="143" y="579"/>
                  </a:cubicBezTo>
                  <a:cubicBezTo>
                    <a:pt x="142" y="579"/>
                    <a:pt x="141" y="578"/>
                    <a:pt x="139" y="577"/>
                  </a:cubicBezTo>
                  <a:cubicBezTo>
                    <a:pt x="139" y="576"/>
                    <a:pt x="139" y="575"/>
                    <a:pt x="140" y="575"/>
                  </a:cubicBezTo>
                  <a:close/>
                  <a:moveTo>
                    <a:pt x="153" y="587"/>
                  </a:moveTo>
                  <a:cubicBezTo>
                    <a:pt x="154" y="587"/>
                    <a:pt x="155" y="588"/>
                    <a:pt x="157" y="589"/>
                  </a:cubicBezTo>
                  <a:cubicBezTo>
                    <a:pt x="157" y="588"/>
                    <a:pt x="155" y="588"/>
                    <a:pt x="155" y="587"/>
                  </a:cubicBezTo>
                  <a:cubicBezTo>
                    <a:pt x="155" y="585"/>
                    <a:pt x="158" y="589"/>
                    <a:pt x="159" y="590"/>
                  </a:cubicBezTo>
                  <a:cubicBezTo>
                    <a:pt x="158" y="591"/>
                    <a:pt x="161" y="593"/>
                    <a:pt x="161" y="594"/>
                  </a:cubicBezTo>
                  <a:cubicBezTo>
                    <a:pt x="159" y="592"/>
                    <a:pt x="156" y="590"/>
                    <a:pt x="156" y="591"/>
                  </a:cubicBezTo>
                  <a:cubicBezTo>
                    <a:pt x="154" y="589"/>
                    <a:pt x="154" y="589"/>
                    <a:pt x="153" y="587"/>
                  </a:cubicBezTo>
                  <a:close/>
                  <a:moveTo>
                    <a:pt x="202" y="537"/>
                  </a:moveTo>
                  <a:cubicBezTo>
                    <a:pt x="203" y="537"/>
                    <a:pt x="205" y="539"/>
                    <a:pt x="204" y="540"/>
                  </a:cubicBezTo>
                  <a:cubicBezTo>
                    <a:pt x="203" y="539"/>
                    <a:pt x="202" y="538"/>
                    <a:pt x="202" y="537"/>
                  </a:cubicBezTo>
                  <a:close/>
                  <a:moveTo>
                    <a:pt x="204" y="547"/>
                  </a:moveTo>
                  <a:cubicBezTo>
                    <a:pt x="203" y="546"/>
                    <a:pt x="201" y="545"/>
                    <a:pt x="202" y="544"/>
                  </a:cubicBezTo>
                  <a:cubicBezTo>
                    <a:pt x="203" y="545"/>
                    <a:pt x="205" y="546"/>
                    <a:pt x="204" y="547"/>
                  </a:cubicBezTo>
                  <a:close/>
                  <a:moveTo>
                    <a:pt x="208" y="548"/>
                  </a:moveTo>
                  <a:cubicBezTo>
                    <a:pt x="208" y="549"/>
                    <a:pt x="210" y="551"/>
                    <a:pt x="207" y="550"/>
                  </a:cubicBezTo>
                  <a:cubicBezTo>
                    <a:pt x="209" y="552"/>
                    <a:pt x="213" y="554"/>
                    <a:pt x="212" y="556"/>
                  </a:cubicBezTo>
                  <a:cubicBezTo>
                    <a:pt x="208" y="553"/>
                    <a:pt x="205" y="550"/>
                    <a:pt x="204" y="547"/>
                  </a:cubicBezTo>
                  <a:cubicBezTo>
                    <a:pt x="204" y="547"/>
                    <a:pt x="206" y="548"/>
                    <a:pt x="207" y="549"/>
                  </a:cubicBezTo>
                  <a:cubicBezTo>
                    <a:pt x="206" y="546"/>
                    <a:pt x="203" y="544"/>
                    <a:pt x="201" y="542"/>
                  </a:cubicBezTo>
                  <a:cubicBezTo>
                    <a:pt x="201" y="540"/>
                    <a:pt x="206" y="545"/>
                    <a:pt x="207" y="548"/>
                  </a:cubicBezTo>
                  <a:cubicBezTo>
                    <a:pt x="207" y="548"/>
                    <a:pt x="209" y="548"/>
                    <a:pt x="208" y="547"/>
                  </a:cubicBezTo>
                  <a:cubicBezTo>
                    <a:pt x="209" y="548"/>
                    <a:pt x="211" y="551"/>
                    <a:pt x="212" y="552"/>
                  </a:cubicBezTo>
                  <a:cubicBezTo>
                    <a:pt x="211" y="553"/>
                    <a:pt x="209" y="549"/>
                    <a:pt x="208" y="548"/>
                  </a:cubicBezTo>
                  <a:close/>
                  <a:moveTo>
                    <a:pt x="175" y="583"/>
                  </a:moveTo>
                  <a:cubicBezTo>
                    <a:pt x="176" y="583"/>
                    <a:pt x="177" y="585"/>
                    <a:pt x="179" y="586"/>
                  </a:cubicBezTo>
                  <a:cubicBezTo>
                    <a:pt x="179" y="585"/>
                    <a:pt x="177" y="584"/>
                    <a:pt x="177" y="583"/>
                  </a:cubicBezTo>
                  <a:cubicBezTo>
                    <a:pt x="178" y="582"/>
                    <a:pt x="179" y="583"/>
                    <a:pt x="181" y="584"/>
                  </a:cubicBezTo>
                  <a:cubicBezTo>
                    <a:pt x="183" y="588"/>
                    <a:pt x="180" y="587"/>
                    <a:pt x="182" y="592"/>
                  </a:cubicBezTo>
                  <a:cubicBezTo>
                    <a:pt x="179" y="589"/>
                    <a:pt x="180" y="592"/>
                    <a:pt x="177" y="589"/>
                  </a:cubicBezTo>
                  <a:cubicBezTo>
                    <a:pt x="179" y="589"/>
                    <a:pt x="179" y="589"/>
                    <a:pt x="178" y="587"/>
                  </a:cubicBezTo>
                  <a:cubicBezTo>
                    <a:pt x="176" y="586"/>
                    <a:pt x="176" y="585"/>
                    <a:pt x="175" y="583"/>
                  </a:cubicBezTo>
                  <a:close/>
                  <a:moveTo>
                    <a:pt x="214" y="554"/>
                  </a:moveTo>
                  <a:cubicBezTo>
                    <a:pt x="216" y="554"/>
                    <a:pt x="216" y="555"/>
                    <a:pt x="218" y="557"/>
                  </a:cubicBezTo>
                  <a:cubicBezTo>
                    <a:pt x="216" y="557"/>
                    <a:pt x="215" y="556"/>
                    <a:pt x="214" y="554"/>
                  </a:cubicBezTo>
                  <a:close/>
                  <a:moveTo>
                    <a:pt x="520" y="133"/>
                  </a:moveTo>
                  <a:cubicBezTo>
                    <a:pt x="517" y="132"/>
                    <a:pt x="515" y="131"/>
                    <a:pt x="514" y="130"/>
                  </a:cubicBezTo>
                  <a:cubicBezTo>
                    <a:pt x="514" y="130"/>
                    <a:pt x="516" y="130"/>
                    <a:pt x="515" y="129"/>
                  </a:cubicBezTo>
                  <a:cubicBezTo>
                    <a:pt x="516" y="131"/>
                    <a:pt x="519" y="131"/>
                    <a:pt x="520" y="133"/>
                  </a:cubicBezTo>
                  <a:close/>
                  <a:moveTo>
                    <a:pt x="505" y="122"/>
                  </a:moveTo>
                  <a:cubicBezTo>
                    <a:pt x="506" y="122"/>
                    <a:pt x="507" y="123"/>
                    <a:pt x="508" y="122"/>
                  </a:cubicBezTo>
                  <a:cubicBezTo>
                    <a:pt x="510" y="123"/>
                    <a:pt x="510" y="123"/>
                    <a:pt x="512" y="124"/>
                  </a:cubicBezTo>
                  <a:cubicBezTo>
                    <a:pt x="512" y="124"/>
                    <a:pt x="511" y="124"/>
                    <a:pt x="509" y="124"/>
                  </a:cubicBezTo>
                  <a:cubicBezTo>
                    <a:pt x="508" y="123"/>
                    <a:pt x="507" y="123"/>
                    <a:pt x="505" y="122"/>
                  </a:cubicBezTo>
                  <a:close/>
                  <a:moveTo>
                    <a:pt x="509" y="124"/>
                  </a:moveTo>
                  <a:cubicBezTo>
                    <a:pt x="512" y="126"/>
                    <a:pt x="508" y="125"/>
                    <a:pt x="506" y="124"/>
                  </a:cubicBezTo>
                  <a:cubicBezTo>
                    <a:pt x="507" y="124"/>
                    <a:pt x="508" y="124"/>
                    <a:pt x="509" y="124"/>
                  </a:cubicBezTo>
                  <a:cubicBezTo>
                    <a:pt x="510" y="125"/>
                    <a:pt x="512" y="125"/>
                    <a:pt x="513" y="126"/>
                  </a:cubicBezTo>
                  <a:cubicBezTo>
                    <a:pt x="511" y="127"/>
                    <a:pt x="511" y="125"/>
                    <a:pt x="509" y="12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4" name="MH_Other_3">
              <a:extLst>
                <a:ext uri="{FF2B5EF4-FFF2-40B4-BE49-F238E27FC236}">
                  <a16:creationId xmlns:a16="http://schemas.microsoft.com/office/drawing/2014/main" xmlns="" id="{C6B6689C-E0D0-4128-93C9-2E8EC3256DAF}"/>
                </a:ext>
              </a:extLst>
            </p:cNvPr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171078" y="4706313"/>
              <a:ext cx="1338568" cy="400751"/>
            </a:xfrm>
            <a:custGeom>
              <a:avLst/>
              <a:gdLst>
                <a:gd name="T0" fmla="*/ 2147483647 w 738"/>
                <a:gd name="T1" fmla="*/ 2147483647 h 578"/>
                <a:gd name="T2" fmla="*/ 2147483647 w 738"/>
                <a:gd name="T3" fmla="*/ 2147483647 h 578"/>
                <a:gd name="T4" fmla="*/ 2147483647 w 738"/>
                <a:gd name="T5" fmla="*/ 2147483647 h 578"/>
                <a:gd name="T6" fmla="*/ 2147483647 w 738"/>
                <a:gd name="T7" fmla="*/ 2147483647 h 578"/>
                <a:gd name="T8" fmla="*/ 2147483647 w 738"/>
                <a:gd name="T9" fmla="*/ 2147483647 h 578"/>
                <a:gd name="T10" fmla="*/ 2147483647 w 738"/>
                <a:gd name="T11" fmla="*/ 2147483647 h 578"/>
                <a:gd name="T12" fmla="*/ 2147483647 w 738"/>
                <a:gd name="T13" fmla="*/ 2147483647 h 578"/>
                <a:gd name="T14" fmla="*/ 2147483647 w 738"/>
                <a:gd name="T15" fmla="*/ 2147483647 h 578"/>
                <a:gd name="T16" fmla="*/ 2147483647 w 738"/>
                <a:gd name="T17" fmla="*/ 2147483647 h 578"/>
                <a:gd name="T18" fmla="*/ 2147483647 w 738"/>
                <a:gd name="T19" fmla="*/ 2147483647 h 578"/>
                <a:gd name="T20" fmla="*/ 2147483647 w 738"/>
                <a:gd name="T21" fmla="*/ 2147483647 h 578"/>
                <a:gd name="T22" fmla="*/ 2147483647 w 738"/>
                <a:gd name="T23" fmla="*/ 2147483647 h 578"/>
                <a:gd name="T24" fmla="*/ 2147483647 w 738"/>
                <a:gd name="T25" fmla="*/ 2147483647 h 578"/>
                <a:gd name="T26" fmla="*/ 2147483647 w 738"/>
                <a:gd name="T27" fmla="*/ 2147483647 h 578"/>
                <a:gd name="T28" fmla="*/ 2147483647 w 738"/>
                <a:gd name="T29" fmla="*/ 2147483647 h 578"/>
                <a:gd name="T30" fmla="*/ 2147483647 w 738"/>
                <a:gd name="T31" fmla="*/ 2147483647 h 578"/>
                <a:gd name="T32" fmla="*/ 2147483647 w 738"/>
                <a:gd name="T33" fmla="*/ 2147483647 h 578"/>
                <a:gd name="T34" fmla="*/ 2147483647 w 738"/>
                <a:gd name="T35" fmla="*/ 2147483647 h 578"/>
                <a:gd name="T36" fmla="*/ 2147483647 w 738"/>
                <a:gd name="T37" fmla="*/ 2147483647 h 578"/>
                <a:gd name="T38" fmla="*/ 2147483647 w 738"/>
                <a:gd name="T39" fmla="*/ 2147483647 h 578"/>
                <a:gd name="T40" fmla="*/ 2147483647 w 738"/>
                <a:gd name="T41" fmla="*/ 2147483647 h 578"/>
                <a:gd name="T42" fmla="*/ 2147483647 w 738"/>
                <a:gd name="T43" fmla="*/ 2147483647 h 578"/>
                <a:gd name="T44" fmla="*/ 2147483647 w 738"/>
                <a:gd name="T45" fmla="*/ 2147483647 h 578"/>
                <a:gd name="T46" fmla="*/ 2147483647 w 738"/>
                <a:gd name="T47" fmla="*/ 2147483647 h 578"/>
                <a:gd name="T48" fmla="*/ 2147483647 w 738"/>
                <a:gd name="T49" fmla="*/ 2147483647 h 578"/>
                <a:gd name="T50" fmla="*/ 2147483647 w 738"/>
                <a:gd name="T51" fmla="*/ 2147483647 h 578"/>
                <a:gd name="T52" fmla="*/ 2147483647 w 738"/>
                <a:gd name="T53" fmla="*/ 2147483647 h 578"/>
                <a:gd name="T54" fmla="*/ 2147483647 w 738"/>
                <a:gd name="T55" fmla="*/ 2147483647 h 578"/>
                <a:gd name="T56" fmla="*/ 2147483647 w 738"/>
                <a:gd name="T57" fmla="*/ 2147483647 h 578"/>
                <a:gd name="T58" fmla="*/ 2147483647 w 738"/>
                <a:gd name="T59" fmla="*/ 2147483647 h 578"/>
                <a:gd name="T60" fmla="*/ 2147483647 w 738"/>
                <a:gd name="T61" fmla="*/ 2147483647 h 578"/>
                <a:gd name="T62" fmla="*/ 2147483647 w 738"/>
                <a:gd name="T63" fmla="*/ 2147483647 h 578"/>
                <a:gd name="T64" fmla="*/ 2147483647 w 738"/>
                <a:gd name="T65" fmla="*/ 2147483647 h 578"/>
                <a:gd name="T66" fmla="*/ 2147483647 w 738"/>
                <a:gd name="T67" fmla="*/ 2147483647 h 578"/>
                <a:gd name="T68" fmla="*/ 2147483647 w 738"/>
                <a:gd name="T69" fmla="*/ 2147483647 h 578"/>
                <a:gd name="T70" fmla="*/ 2147483647 w 738"/>
                <a:gd name="T71" fmla="*/ 2147483647 h 578"/>
                <a:gd name="T72" fmla="*/ 2147483647 w 738"/>
                <a:gd name="T73" fmla="*/ 2147483647 h 578"/>
                <a:gd name="T74" fmla="*/ 2147483647 w 738"/>
                <a:gd name="T75" fmla="*/ 2147483647 h 578"/>
                <a:gd name="T76" fmla="*/ 2147483647 w 738"/>
                <a:gd name="T77" fmla="*/ 2147483647 h 578"/>
                <a:gd name="T78" fmla="*/ 2147483647 w 738"/>
                <a:gd name="T79" fmla="*/ 2147483647 h 578"/>
                <a:gd name="T80" fmla="*/ 2147483647 w 738"/>
                <a:gd name="T81" fmla="*/ 2147483647 h 578"/>
                <a:gd name="T82" fmla="*/ 2147483647 w 738"/>
                <a:gd name="T83" fmla="*/ 2147483647 h 578"/>
                <a:gd name="T84" fmla="*/ 2147483647 w 738"/>
                <a:gd name="T85" fmla="*/ 2147483647 h 578"/>
                <a:gd name="T86" fmla="*/ 2147483647 w 738"/>
                <a:gd name="T87" fmla="*/ 2147483647 h 578"/>
                <a:gd name="T88" fmla="*/ 2147483647 w 738"/>
                <a:gd name="T89" fmla="*/ 2147483647 h 578"/>
                <a:gd name="T90" fmla="*/ 2147483647 w 738"/>
                <a:gd name="T91" fmla="*/ 2147483647 h 578"/>
                <a:gd name="T92" fmla="*/ 2147483647 w 738"/>
                <a:gd name="T93" fmla="*/ 2147483647 h 578"/>
                <a:gd name="T94" fmla="*/ 2147483647 w 738"/>
                <a:gd name="T95" fmla="*/ 2147483647 h 578"/>
                <a:gd name="T96" fmla="*/ 2147483647 w 738"/>
                <a:gd name="T97" fmla="*/ 2147483647 h 578"/>
                <a:gd name="T98" fmla="*/ 2147483647 w 738"/>
                <a:gd name="T99" fmla="*/ 2147483647 h 578"/>
                <a:gd name="T100" fmla="*/ 2147483647 w 738"/>
                <a:gd name="T101" fmla="*/ 2147483647 h 578"/>
                <a:gd name="T102" fmla="*/ 2147483647 w 738"/>
                <a:gd name="T103" fmla="*/ 2147483647 h 578"/>
                <a:gd name="T104" fmla="*/ 2147483647 w 738"/>
                <a:gd name="T105" fmla="*/ 2147483647 h 578"/>
                <a:gd name="T106" fmla="*/ 2147483647 w 738"/>
                <a:gd name="T107" fmla="*/ 2147483647 h 578"/>
                <a:gd name="T108" fmla="*/ 2147483647 w 738"/>
                <a:gd name="T109" fmla="*/ 2147483647 h 578"/>
                <a:gd name="T110" fmla="*/ 2147483647 w 738"/>
                <a:gd name="T111" fmla="*/ 2147483647 h 578"/>
                <a:gd name="T112" fmla="*/ 2147483647 w 738"/>
                <a:gd name="T113" fmla="*/ 2147483647 h 578"/>
                <a:gd name="T114" fmla="*/ 2147483647 w 738"/>
                <a:gd name="T115" fmla="*/ 2147483647 h 578"/>
                <a:gd name="T116" fmla="*/ 2147483647 w 738"/>
                <a:gd name="T117" fmla="*/ 2147483647 h 578"/>
                <a:gd name="T118" fmla="*/ 2147483647 w 738"/>
                <a:gd name="T119" fmla="*/ 2147483647 h 578"/>
                <a:gd name="T120" fmla="*/ 2147483647 w 738"/>
                <a:gd name="T121" fmla="*/ 2147483647 h 578"/>
                <a:gd name="T122" fmla="*/ 2147483647 w 738"/>
                <a:gd name="T123" fmla="*/ 2147483647 h 578"/>
                <a:gd name="T124" fmla="*/ 2147483647 w 738"/>
                <a:gd name="T125" fmla="*/ 2147483647 h 57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8"/>
                <a:gd name="T190" fmla="*/ 0 h 578"/>
                <a:gd name="T191" fmla="*/ 738 w 738"/>
                <a:gd name="T192" fmla="*/ 578 h 57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8" h="578">
                  <a:moveTo>
                    <a:pt x="20" y="106"/>
                  </a:moveTo>
                  <a:cubicBezTo>
                    <a:pt x="20" y="107"/>
                    <a:pt x="19" y="109"/>
                    <a:pt x="19" y="110"/>
                  </a:cubicBezTo>
                  <a:cubicBezTo>
                    <a:pt x="20" y="106"/>
                    <a:pt x="18" y="110"/>
                    <a:pt x="18" y="110"/>
                  </a:cubicBezTo>
                  <a:cubicBezTo>
                    <a:pt x="18" y="108"/>
                    <a:pt x="18" y="108"/>
                    <a:pt x="19" y="106"/>
                  </a:cubicBezTo>
                  <a:cubicBezTo>
                    <a:pt x="17" y="106"/>
                    <a:pt x="17" y="108"/>
                    <a:pt x="16" y="111"/>
                  </a:cubicBezTo>
                  <a:cubicBezTo>
                    <a:pt x="16" y="113"/>
                    <a:pt x="16" y="116"/>
                    <a:pt x="15" y="118"/>
                  </a:cubicBezTo>
                  <a:cubicBezTo>
                    <a:pt x="15" y="122"/>
                    <a:pt x="13" y="120"/>
                    <a:pt x="12" y="125"/>
                  </a:cubicBezTo>
                  <a:cubicBezTo>
                    <a:pt x="12" y="125"/>
                    <a:pt x="13" y="123"/>
                    <a:pt x="13" y="123"/>
                  </a:cubicBezTo>
                  <a:cubicBezTo>
                    <a:pt x="13" y="125"/>
                    <a:pt x="13" y="127"/>
                    <a:pt x="12" y="129"/>
                  </a:cubicBezTo>
                  <a:cubicBezTo>
                    <a:pt x="12" y="130"/>
                    <a:pt x="12" y="132"/>
                    <a:pt x="11" y="133"/>
                  </a:cubicBezTo>
                  <a:cubicBezTo>
                    <a:pt x="11" y="130"/>
                    <a:pt x="10" y="133"/>
                    <a:pt x="9" y="135"/>
                  </a:cubicBezTo>
                  <a:cubicBezTo>
                    <a:pt x="10" y="136"/>
                    <a:pt x="9" y="138"/>
                    <a:pt x="9" y="141"/>
                  </a:cubicBezTo>
                  <a:cubicBezTo>
                    <a:pt x="8" y="138"/>
                    <a:pt x="8" y="145"/>
                    <a:pt x="7" y="142"/>
                  </a:cubicBezTo>
                  <a:cubicBezTo>
                    <a:pt x="7" y="146"/>
                    <a:pt x="8" y="144"/>
                    <a:pt x="8" y="146"/>
                  </a:cubicBezTo>
                  <a:cubicBezTo>
                    <a:pt x="6" y="148"/>
                    <a:pt x="8" y="146"/>
                    <a:pt x="8" y="149"/>
                  </a:cubicBezTo>
                  <a:cubicBezTo>
                    <a:pt x="7" y="150"/>
                    <a:pt x="7" y="152"/>
                    <a:pt x="7" y="150"/>
                  </a:cubicBezTo>
                  <a:cubicBezTo>
                    <a:pt x="6" y="155"/>
                    <a:pt x="6" y="157"/>
                    <a:pt x="5" y="161"/>
                  </a:cubicBezTo>
                  <a:cubicBezTo>
                    <a:pt x="6" y="162"/>
                    <a:pt x="6" y="162"/>
                    <a:pt x="6" y="163"/>
                  </a:cubicBezTo>
                  <a:cubicBezTo>
                    <a:pt x="6" y="166"/>
                    <a:pt x="5" y="170"/>
                    <a:pt x="5" y="175"/>
                  </a:cubicBezTo>
                  <a:cubicBezTo>
                    <a:pt x="3" y="174"/>
                    <a:pt x="2" y="187"/>
                    <a:pt x="1" y="191"/>
                  </a:cubicBezTo>
                  <a:cubicBezTo>
                    <a:pt x="1" y="191"/>
                    <a:pt x="2" y="190"/>
                    <a:pt x="2" y="191"/>
                  </a:cubicBezTo>
                  <a:cubicBezTo>
                    <a:pt x="1" y="194"/>
                    <a:pt x="0" y="193"/>
                    <a:pt x="1" y="196"/>
                  </a:cubicBezTo>
                  <a:cubicBezTo>
                    <a:pt x="2" y="196"/>
                    <a:pt x="1" y="192"/>
                    <a:pt x="2" y="193"/>
                  </a:cubicBezTo>
                  <a:cubicBezTo>
                    <a:pt x="2" y="197"/>
                    <a:pt x="4" y="205"/>
                    <a:pt x="3" y="209"/>
                  </a:cubicBezTo>
                  <a:cubicBezTo>
                    <a:pt x="3" y="206"/>
                    <a:pt x="2" y="205"/>
                    <a:pt x="2" y="206"/>
                  </a:cubicBezTo>
                  <a:cubicBezTo>
                    <a:pt x="2" y="208"/>
                    <a:pt x="3" y="209"/>
                    <a:pt x="3" y="213"/>
                  </a:cubicBezTo>
                  <a:cubicBezTo>
                    <a:pt x="3" y="212"/>
                    <a:pt x="2" y="212"/>
                    <a:pt x="2" y="211"/>
                  </a:cubicBezTo>
                  <a:cubicBezTo>
                    <a:pt x="1" y="216"/>
                    <a:pt x="3" y="220"/>
                    <a:pt x="3" y="224"/>
                  </a:cubicBezTo>
                  <a:cubicBezTo>
                    <a:pt x="2" y="223"/>
                    <a:pt x="2" y="223"/>
                    <a:pt x="2" y="222"/>
                  </a:cubicBezTo>
                  <a:cubicBezTo>
                    <a:pt x="1" y="219"/>
                    <a:pt x="1" y="215"/>
                    <a:pt x="1" y="212"/>
                  </a:cubicBezTo>
                  <a:cubicBezTo>
                    <a:pt x="1" y="209"/>
                    <a:pt x="1" y="205"/>
                    <a:pt x="0" y="204"/>
                  </a:cubicBezTo>
                  <a:cubicBezTo>
                    <a:pt x="1" y="210"/>
                    <a:pt x="0" y="217"/>
                    <a:pt x="1" y="225"/>
                  </a:cubicBezTo>
                  <a:cubicBezTo>
                    <a:pt x="0" y="225"/>
                    <a:pt x="3" y="236"/>
                    <a:pt x="2" y="238"/>
                  </a:cubicBezTo>
                  <a:cubicBezTo>
                    <a:pt x="2" y="240"/>
                    <a:pt x="3" y="243"/>
                    <a:pt x="3" y="245"/>
                  </a:cubicBezTo>
                  <a:cubicBezTo>
                    <a:pt x="4" y="248"/>
                    <a:pt x="4" y="251"/>
                    <a:pt x="4" y="254"/>
                  </a:cubicBezTo>
                  <a:cubicBezTo>
                    <a:pt x="5" y="257"/>
                    <a:pt x="5" y="259"/>
                    <a:pt x="5" y="262"/>
                  </a:cubicBezTo>
                  <a:cubicBezTo>
                    <a:pt x="6" y="264"/>
                    <a:pt x="6" y="266"/>
                    <a:pt x="6" y="268"/>
                  </a:cubicBezTo>
                  <a:cubicBezTo>
                    <a:pt x="6" y="267"/>
                    <a:pt x="5" y="267"/>
                    <a:pt x="5" y="267"/>
                  </a:cubicBezTo>
                  <a:cubicBezTo>
                    <a:pt x="6" y="270"/>
                    <a:pt x="6" y="271"/>
                    <a:pt x="7" y="272"/>
                  </a:cubicBezTo>
                  <a:cubicBezTo>
                    <a:pt x="7" y="271"/>
                    <a:pt x="6" y="270"/>
                    <a:pt x="7" y="270"/>
                  </a:cubicBezTo>
                  <a:cubicBezTo>
                    <a:pt x="8" y="276"/>
                    <a:pt x="8" y="278"/>
                    <a:pt x="9" y="281"/>
                  </a:cubicBezTo>
                  <a:cubicBezTo>
                    <a:pt x="9" y="281"/>
                    <a:pt x="8" y="280"/>
                    <a:pt x="8" y="280"/>
                  </a:cubicBezTo>
                  <a:cubicBezTo>
                    <a:pt x="10" y="284"/>
                    <a:pt x="8" y="285"/>
                    <a:pt x="10" y="290"/>
                  </a:cubicBezTo>
                  <a:cubicBezTo>
                    <a:pt x="11" y="289"/>
                    <a:pt x="10" y="287"/>
                    <a:pt x="11" y="289"/>
                  </a:cubicBezTo>
                  <a:cubicBezTo>
                    <a:pt x="11" y="289"/>
                    <a:pt x="11" y="291"/>
                    <a:pt x="11" y="293"/>
                  </a:cubicBezTo>
                  <a:cubicBezTo>
                    <a:pt x="12" y="294"/>
                    <a:pt x="12" y="291"/>
                    <a:pt x="13" y="294"/>
                  </a:cubicBezTo>
                  <a:cubicBezTo>
                    <a:pt x="15" y="299"/>
                    <a:pt x="15" y="299"/>
                    <a:pt x="17" y="304"/>
                  </a:cubicBezTo>
                  <a:cubicBezTo>
                    <a:pt x="16" y="304"/>
                    <a:pt x="17" y="309"/>
                    <a:pt x="16" y="307"/>
                  </a:cubicBezTo>
                  <a:cubicBezTo>
                    <a:pt x="17" y="312"/>
                    <a:pt x="17" y="313"/>
                    <a:pt x="19" y="315"/>
                  </a:cubicBezTo>
                  <a:cubicBezTo>
                    <a:pt x="18" y="315"/>
                    <a:pt x="19" y="318"/>
                    <a:pt x="17" y="316"/>
                  </a:cubicBezTo>
                  <a:cubicBezTo>
                    <a:pt x="18" y="317"/>
                    <a:pt x="18" y="317"/>
                    <a:pt x="19" y="319"/>
                  </a:cubicBezTo>
                  <a:cubicBezTo>
                    <a:pt x="19" y="318"/>
                    <a:pt x="19" y="316"/>
                    <a:pt x="21" y="318"/>
                  </a:cubicBezTo>
                  <a:cubicBezTo>
                    <a:pt x="21" y="321"/>
                    <a:pt x="22" y="323"/>
                    <a:pt x="23" y="325"/>
                  </a:cubicBezTo>
                  <a:cubicBezTo>
                    <a:pt x="24" y="328"/>
                    <a:pt x="25" y="330"/>
                    <a:pt x="25" y="332"/>
                  </a:cubicBezTo>
                  <a:cubicBezTo>
                    <a:pt x="27" y="337"/>
                    <a:pt x="29" y="341"/>
                    <a:pt x="31" y="343"/>
                  </a:cubicBezTo>
                  <a:cubicBezTo>
                    <a:pt x="31" y="343"/>
                    <a:pt x="31" y="343"/>
                    <a:pt x="30" y="343"/>
                  </a:cubicBezTo>
                  <a:cubicBezTo>
                    <a:pt x="32" y="347"/>
                    <a:pt x="32" y="347"/>
                    <a:pt x="32" y="347"/>
                  </a:cubicBezTo>
                  <a:cubicBezTo>
                    <a:pt x="32" y="346"/>
                    <a:pt x="33" y="346"/>
                    <a:pt x="34" y="348"/>
                  </a:cubicBezTo>
                  <a:cubicBezTo>
                    <a:pt x="32" y="347"/>
                    <a:pt x="34" y="350"/>
                    <a:pt x="33" y="351"/>
                  </a:cubicBezTo>
                  <a:cubicBezTo>
                    <a:pt x="31" y="348"/>
                    <a:pt x="30" y="344"/>
                    <a:pt x="28" y="340"/>
                  </a:cubicBezTo>
                  <a:cubicBezTo>
                    <a:pt x="26" y="339"/>
                    <a:pt x="22" y="329"/>
                    <a:pt x="23" y="327"/>
                  </a:cubicBezTo>
                  <a:cubicBezTo>
                    <a:pt x="22" y="331"/>
                    <a:pt x="27" y="342"/>
                    <a:pt x="30" y="345"/>
                  </a:cubicBezTo>
                  <a:cubicBezTo>
                    <a:pt x="30" y="348"/>
                    <a:pt x="31" y="350"/>
                    <a:pt x="32" y="353"/>
                  </a:cubicBezTo>
                  <a:cubicBezTo>
                    <a:pt x="33" y="355"/>
                    <a:pt x="34" y="358"/>
                    <a:pt x="36" y="361"/>
                  </a:cubicBezTo>
                  <a:cubicBezTo>
                    <a:pt x="36" y="360"/>
                    <a:pt x="37" y="362"/>
                    <a:pt x="37" y="362"/>
                  </a:cubicBezTo>
                  <a:cubicBezTo>
                    <a:pt x="39" y="362"/>
                    <a:pt x="37" y="360"/>
                    <a:pt x="38" y="360"/>
                  </a:cubicBezTo>
                  <a:cubicBezTo>
                    <a:pt x="37" y="357"/>
                    <a:pt x="37" y="360"/>
                    <a:pt x="36" y="357"/>
                  </a:cubicBezTo>
                  <a:cubicBezTo>
                    <a:pt x="38" y="357"/>
                    <a:pt x="35" y="354"/>
                    <a:pt x="36" y="354"/>
                  </a:cubicBezTo>
                  <a:cubicBezTo>
                    <a:pt x="38" y="357"/>
                    <a:pt x="40" y="363"/>
                    <a:pt x="42" y="363"/>
                  </a:cubicBezTo>
                  <a:cubicBezTo>
                    <a:pt x="42" y="364"/>
                    <a:pt x="43" y="365"/>
                    <a:pt x="44" y="367"/>
                  </a:cubicBezTo>
                  <a:cubicBezTo>
                    <a:pt x="43" y="366"/>
                    <a:pt x="43" y="367"/>
                    <a:pt x="42" y="366"/>
                  </a:cubicBezTo>
                  <a:cubicBezTo>
                    <a:pt x="44" y="370"/>
                    <a:pt x="43" y="364"/>
                    <a:pt x="45" y="369"/>
                  </a:cubicBezTo>
                  <a:cubicBezTo>
                    <a:pt x="46" y="370"/>
                    <a:pt x="45" y="371"/>
                    <a:pt x="47" y="372"/>
                  </a:cubicBezTo>
                  <a:cubicBezTo>
                    <a:pt x="47" y="375"/>
                    <a:pt x="45" y="371"/>
                    <a:pt x="45" y="373"/>
                  </a:cubicBezTo>
                  <a:cubicBezTo>
                    <a:pt x="46" y="373"/>
                    <a:pt x="49" y="378"/>
                    <a:pt x="48" y="378"/>
                  </a:cubicBezTo>
                  <a:cubicBezTo>
                    <a:pt x="48" y="379"/>
                    <a:pt x="47" y="379"/>
                    <a:pt x="47" y="377"/>
                  </a:cubicBezTo>
                  <a:cubicBezTo>
                    <a:pt x="49" y="378"/>
                    <a:pt x="44" y="373"/>
                    <a:pt x="42" y="371"/>
                  </a:cubicBezTo>
                  <a:cubicBezTo>
                    <a:pt x="42" y="370"/>
                    <a:pt x="43" y="369"/>
                    <a:pt x="42" y="368"/>
                  </a:cubicBezTo>
                  <a:cubicBezTo>
                    <a:pt x="41" y="369"/>
                    <a:pt x="40" y="364"/>
                    <a:pt x="39" y="363"/>
                  </a:cubicBezTo>
                  <a:cubicBezTo>
                    <a:pt x="38" y="365"/>
                    <a:pt x="41" y="369"/>
                    <a:pt x="42" y="371"/>
                  </a:cubicBezTo>
                  <a:cubicBezTo>
                    <a:pt x="41" y="371"/>
                    <a:pt x="40" y="368"/>
                    <a:pt x="39" y="368"/>
                  </a:cubicBezTo>
                  <a:cubicBezTo>
                    <a:pt x="41" y="371"/>
                    <a:pt x="43" y="373"/>
                    <a:pt x="43" y="375"/>
                  </a:cubicBezTo>
                  <a:cubicBezTo>
                    <a:pt x="44" y="375"/>
                    <a:pt x="46" y="380"/>
                    <a:pt x="46" y="378"/>
                  </a:cubicBezTo>
                  <a:cubicBezTo>
                    <a:pt x="45" y="376"/>
                    <a:pt x="43" y="375"/>
                    <a:pt x="43" y="374"/>
                  </a:cubicBezTo>
                  <a:cubicBezTo>
                    <a:pt x="46" y="376"/>
                    <a:pt x="46" y="378"/>
                    <a:pt x="48" y="381"/>
                  </a:cubicBezTo>
                  <a:cubicBezTo>
                    <a:pt x="49" y="381"/>
                    <a:pt x="46" y="379"/>
                    <a:pt x="48" y="379"/>
                  </a:cubicBezTo>
                  <a:cubicBezTo>
                    <a:pt x="48" y="380"/>
                    <a:pt x="48" y="380"/>
                    <a:pt x="49" y="380"/>
                  </a:cubicBezTo>
                  <a:cubicBezTo>
                    <a:pt x="51" y="384"/>
                    <a:pt x="51" y="385"/>
                    <a:pt x="52" y="388"/>
                  </a:cubicBezTo>
                  <a:cubicBezTo>
                    <a:pt x="54" y="390"/>
                    <a:pt x="52" y="387"/>
                    <a:pt x="53" y="387"/>
                  </a:cubicBezTo>
                  <a:cubicBezTo>
                    <a:pt x="53" y="388"/>
                    <a:pt x="54" y="388"/>
                    <a:pt x="54" y="389"/>
                  </a:cubicBezTo>
                  <a:cubicBezTo>
                    <a:pt x="55" y="390"/>
                    <a:pt x="55" y="391"/>
                    <a:pt x="55" y="391"/>
                  </a:cubicBezTo>
                  <a:cubicBezTo>
                    <a:pt x="54" y="392"/>
                    <a:pt x="53" y="389"/>
                    <a:pt x="53" y="390"/>
                  </a:cubicBezTo>
                  <a:cubicBezTo>
                    <a:pt x="55" y="393"/>
                    <a:pt x="55" y="394"/>
                    <a:pt x="56" y="396"/>
                  </a:cubicBezTo>
                  <a:cubicBezTo>
                    <a:pt x="58" y="397"/>
                    <a:pt x="58" y="396"/>
                    <a:pt x="60" y="398"/>
                  </a:cubicBezTo>
                  <a:cubicBezTo>
                    <a:pt x="61" y="400"/>
                    <a:pt x="60" y="400"/>
                    <a:pt x="61" y="402"/>
                  </a:cubicBezTo>
                  <a:cubicBezTo>
                    <a:pt x="62" y="402"/>
                    <a:pt x="66" y="406"/>
                    <a:pt x="68" y="410"/>
                  </a:cubicBezTo>
                  <a:cubicBezTo>
                    <a:pt x="69" y="410"/>
                    <a:pt x="70" y="411"/>
                    <a:pt x="71" y="412"/>
                  </a:cubicBezTo>
                  <a:cubicBezTo>
                    <a:pt x="69" y="409"/>
                    <a:pt x="67" y="408"/>
                    <a:pt x="67" y="406"/>
                  </a:cubicBezTo>
                  <a:cubicBezTo>
                    <a:pt x="67" y="406"/>
                    <a:pt x="68" y="407"/>
                    <a:pt x="69" y="407"/>
                  </a:cubicBezTo>
                  <a:cubicBezTo>
                    <a:pt x="67" y="405"/>
                    <a:pt x="67" y="405"/>
                    <a:pt x="66" y="404"/>
                  </a:cubicBezTo>
                  <a:cubicBezTo>
                    <a:pt x="67" y="404"/>
                    <a:pt x="62" y="400"/>
                    <a:pt x="62" y="399"/>
                  </a:cubicBezTo>
                  <a:cubicBezTo>
                    <a:pt x="63" y="399"/>
                    <a:pt x="64" y="400"/>
                    <a:pt x="64" y="399"/>
                  </a:cubicBezTo>
                  <a:cubicBezTo>
                    <a:pt x="60" y="396"/>
                    <a:pt x="56" y="390"/>
                    <a:pt x="55" y="386"/>
                  </a:cubicBezTo>
                  <a:cubicBezTo>
                    <a:pt x="54" y="388"/>
                    <a:pt x="50" y="379"/>
                    <a:pt x="53" y="382"/>
                  </a:cubicBezTo>
                  <a:cubicBezTo>
                    <a:pt x="51" y="378"/>
                    <a:pt x="52" y="381"/>
                    <a:pt x="50" y="379"/>
                  </a:cubicBezTo>
                  <a:cubicBezTo>
                    <a:pt x="50" y="378"/>
                    <a:pt x="49" y="377"/>
                    <a:pt x="50" y="377"/>
                  </a:cubicBezTo>
                  <a:cubicBezTo>
                    <a:pt x="53" y="379"/>
                    <a:pt x="54" y="382"/>
                    <a:pt x="56" y="384"/>
                  </a:cubicBezTo>
                  <a:cubicBezTo>
                    <a:pt x="57" y="387"/>
                    <a:pt x="59" y="390"/>
                    <a:pt x="60" y="393"/>
                  </a:cubicBezTo>
                  <a:cubicBezTo>
                    <a:pt x="64" y="397"/>
                    <a:pt x="65" y="399"/>
                    <a:pt x="67" y="401"/>
                  </a:cubicBezTo>
                  <a:cubicBezTo>
                    <a:pt x="67" y="402"/>
                    <a:pt x="67" y="402"/>
                    <a:pt x="67" y="402"/>
                  </a:cubicBezTo>
                  <a:cubicBezTo>
                    <a:pt x="68" y="402"/>
                    <a:pt x="73" y="409"/>
                    <a:pt x="72" y="406"/>
                  </a:cubicBezTo>
                  <a:cubicBezTo>
                    <a:pt x="70" y="405"/>
                    <a:pt x="67" y="401"/>
                    <a:pt x="67" y="400"/>
                  </a:cubicBezTo>
                  <a:cubicBezTo>
                    <a:pt x="71" y="404"/>
                    <a:pt x="72" y="406"/>
                    <a:pt x="76" y="410"/>
                  </a:cubicBezTo>
                  <a:cubicBezTo>
                    <a:pt x="74" y="410"/>
                    <a:pt x="75" y="411"/>
                    <a:pt x="76" y="413"/>
                  </a:cubicBezTo>
                  <a:cubicBezTo>
                    <a:pt x="77" y="411"/>
                    <a:pt x="80" y="416"/>
                    <a:pt x="79" y="416"/>
                  </a:cubicBezTo>
                  <a:cubicBezTo>
                    <a:pt x="81" y="418"/>
                    <a:pt x="84" y="421"/>
                    <a:pt x="86" y="424"/>
                  </a:cubicBezTo>
                  <a:cubicBezTo>
                    <a:pt x="89" y="427"/>
                    <a:pt x="92" y="430"/>
                    <a:pt x="95" y="433"/>
                  </a:cubicBezTo>
                  <a:cubicBezTo>
                    <a:pt x="96" y="435"/>
                    <a:pt x="99" y="439"/>
                    <a:pt x="102" y="440"/>
                  </a:cubicBezTo>
                  <a:cubicBezTo>
                    <a:pt x="102" y="440"/>
                    <a:pt x="101" y="440"/>
                    <a:pt x="101" y="440"/>
                  </a:cubicBezTo>
                  <a:cubicBezTo>
                    <a:pt x="103" y="442"/>
                    <a:pt x="104" y="443"/>
                    <a:pt x="104" y="444"/>
                  </a:cubicBezTo>
                  <a:cubicBezTo>
                    <a:pt x="107" y="446"/>
                    <a:pt x="102" y="441"/>
                    <a:pt x="104" y="442"/>
                  </a:cubicBezTo>
                  <a:cubicBezTo>
                    <a:pt x="106" y="444"/>
                    <a:pt x="108" y="446"/>
                    <a:pt x="108" y="447"/>
                  </a:cubicBezTo>
                  <a:cubicBezTo>
                    <a:pt x="110" y="449"/>
                    <a:pt x="114" y="452"/>
                    <a:pt x="117" y="455"/>
                  </a:cubicBezTo>
                  <a:cubicBezTo>
                    <a:pt x="121" y="457"/>
                    <a:pt x="124" y="460"/>
                    <a:pt x="126" y="462"/>
                  </a:cubicBezTo>
                  <a:cubicBezTo>
                    <a:pt x="128" y="463"/>
                    <a:pt x="135" y="468"/>
                    <a:pt x="140" y="471"/>
                  </a:cubicBezTo>
                  <a:cubicBezTo>
                    <a:pt x="145" y="475"/>
                    <a:pt x="149" y="478"/>
                    <a:pt x="144" y="476"/>
                  </a:cubicBezTo>
                  <a:cubicBezTo>
                    <a:pt x="149" y="479"/>
                    <a:pt x="155" y="482"/>
                    <a:pt x="158" y="484"/>
                  </a:cubicBezTo>
                  <a:cubicBezTo>
                    <a:pt x="155" y="482"/>
                    <a:pt x="159" y="485"/>
                    <a:pt x="158" y="485"/>
                  </a:cubicBezTo>
                  <a:cubicBezTo>
                    <a:pt x="160" y="486"/>
                    <a:pt x="160" y="486"/>
                    <a:pt x="161" y="488"/>
                  </a:cubicBezTo>
                  <a:cubicBezTo>
                    <a:pt x="162" y="486"/>
                    <a:pt x="166" y="491"/>
                    <a:pt x="168" y="491"/>
                  </a:cubicBezTo>
                  <a:cubicBezTo>
                    <a:pt x="168" y="490"/>
                    <a:pt x="167" y="490"/>
                    <a:pt x="168" y="490"/>
                  </a:cubicBezTo>
                  <a:cubicBezTo>
                    <a:pt x="168" y="491"/>
                    <a:pt x="168" y="491"/>
                    <a:pt x="169" y="493"/>
                  </a:cubicBezTo>
                  <a:cubicBezTo>
                    <a:pt x="167" y="493"/>
                    <a:pt x="167" y="492"/>
                    <a:pt x="164" y="491"/>
                  </a:cubicBezTo>
                  <a:cubicBezTo>
                    <a:pt x="165" y="492"/>
                    <a:pt x="163" y="491"/>
                    <a:pt x="162" y="492"/>
                  </a:cubicBezTo>
                  <a:cubicBezTo>
                    <a:pt x="164" y="493"/>
                    <a:pt x="166" y="494"/>
                    <a:pt x="167" y="494"/>
                  </a:cubicBezTo>
                  <a:cubicBezTo>
                    <a:pt x="169" y="495"/>
                    <a:pt x="169" y="496"/>
                    <a:pt x="170" y="496"/>
                  </a:cubicBezTo>
                  <a:cubicBezTo>
                    <a:pt x="172" y="497"/>
                    <a:pt x="174" y="498"/>
                    <a:pt x="178" y="501"/>
                  </a:cubicBezTo>
                  <a:cubicBezTo>
                    <a:pt x="179" y="500"/>
                    <a:pt x="174" y="498"/>
                    <a:pt x="174" y="498"/>
                  </a:cubicBezTo>
                  <a:cubicBezTo>
                    <a:pt x="178" y="499"/>
                    <a:pt x="178" y="499"/>
                    <a:pt x="178" y="499"/>
                  </a:cubicBezTo>
                  <a:cubicBezTo>
                    <a:pt x="178" y="499"/>
                    <a:pt x="178" y="498"/>
                    <a:pt x="177" y="498"/>
                  </a:cubicBezTo>
                  <a:cubicBezTo>
                    <a:pt x="177" y="499"/>
                    <a:pt x="175" y="496"/>
                    <a:pt x="174" y="497"/>
                  </a:cubicBezTo>
                  <a:cubicBezTo>
                    <a:pt x="173" y="496"/>
                    <a:pt x="171" y="495"/>
                    <a:pt x="172" y="495"/>
                  </a:cubicBezTo>
                  <a:cubicBezTo>
                    <a:pt x="173" y="495"/>
                    <a:pt x="176" y="497"/>
                    <a:pt x="175" y="496"/>
                  </a:cubicBezTo>
                  <a:cubicBezTo>
                    <a:pt x="173" y="495"/>
                    <a:pt x="172" y="494"/>
                    <a:pt x="171" y="493"/>
                  </a:cubicBezTo>
                  <a:cubicBezTo>
                    <a:pt x="175" y="494"/>
                    <a:pt x="184" y="500"/>
                    <a:pt x="190" y="502"/>
                  </a:cubicBezTo>
                  <a:cubicBezTo>
                    <a:pt x="191" y="503"/>
                    <a:pt x="195" y="505"/>
                    <a:pt x="199" y="507"/>
                  </a:cubicBezTo>
                  <a:cubicBezTo>
                    <a:pt x="203" y="508"/>
                    <a:pt x="207" y="509"/>
                    <a:pt x="206" y="508"/>
                  </a:cubicBezTo>
                  <a:cubicBezTo>
                    <a:pt x="208" y="510"/>
                    <a:pt x="208" y="509"/>
                    <a:pt x="209" y="511"/>
                  </a:cubicBezTo>
                  <a:cubicBezTo>
                    <a:pt x="206" y="510"/>
                    <a:pt x="200" y="507"/>
                    <a:pt x="200" y="508"/>
                  </a:cubicBezTo>
                  <a:cubicBezTo>
                    <a:pt x="203" y="509"/>
                    <a:pt x="209" y="511"/>
                    <a:pt x="205" y="511"/>
                  </a:cubicBezTo>
                  <a:cubicBezTo>
                    <a:pt x="207" y="512"/>
                    <a:pt x="207" y="511"/>
                    <a:pt x="209" y="512"/>
                  </a:cubicBezTo>
                  <a:cubicBezTo>
                    <a:pt x="209" y="513"/>
                    <a:pt x="209" y="513"/>
                    <a:pt x="209" y="513"/>
                  </a:cubicBezTo>
                  <a:cubicBezTo>
                    <a:pt x="207" y="512"/>
                    <a:pt x="201" y="510"/>
                    <a:pt x="204" y="512"/>
                  </a:cubicBezTo>
                  <a:cubicBezTo>
                    <a:pt x="206" y="511"/>
                    <a:pt x="209" y="513"/>
                    <a:pt x="210" y="514"/>
                  </a:cubicBezTo>
                  <a:cubicBezTo>
                    <a:pt x="211" y="514"/>
                    <a:pt x="214" y="515"/>
                    <a:pt x="216" y="516"/>
                  </a:cubicBezTo>
                  <a:cubicBezTo>
                    <a:pt x="219" y="517"/>
                    <a:pt x="221" y="518"/>
                    <a:pt x="221" y="519"/>
                  </a:cubicBezTo>
                  <a:cubicBezTo>
                    <a:pt x="221" y="519"/>
                    <a:pt x="220" y="519"/>
                    <a:pt x="220" y="519"/>
                  </a:cubicBezTo>
                  <a:cubicBezTo>
                    <a:pt x="218" y="518"/>
                    <a:pt x="217" y="518"/>
                    <a:pt x="215" y="517"/>
                  </a:cubicBezTo>
                  <a:cubicBezTo>
                    <a:pt x="214" y="517"/>
                    <a:pt x="213" y="516"/>
                    <a:pt x="213" y="517"/>
                  </a:cubicBezTo>
                  <a:cubicBezTo>
                    <a:pt x="212" y="516"/>
                    <a:pt x="212" y="515"/>
                    <a:pt x="213" y="515"/>
                  </a:cubicBezTo>
                  <a:cubicBezTo>
                    <a:pt x="209" y="514"/>
                    <a:pt x="212" y="516"/>
                    <a:pt x="210" y="515"/>
                  </a:cubicBezTo>
                  <a:cubicBezTo>
                    <a:pt x="209" y="514"/>
                    <a:pt x="208" y="513"/>
                    <a:pt x="206" y="514"/>
                  </a:cubicBezTo>
                  <a:cubicBezTo>
                    <a:pt x="207" y="514"/>
                    <a:pt x="211" y="516"/>
                    <a:pt x="215" y="518"/>
                  </a:cubicBezTo>
                  <a:cubicBezTo>
                    <a:pt x="220" y="520"/>
                    <a:pt x="224" y="521"/>
                    <a:pt x="227" y="522"/>
                  </a:cubicBezTo>
                  <a:cubicBezTo>
                    <a:pt x="230" y="524"/>
                    <a:pt x="240" y="525"/>
                    <a:pt x="241" y="528"/>
                  </a:cubicBezTo>
                  <a:cubicBezTo>
                    <a:pt x="243" y="528"/>
                    <a:pt x="248" y="530"/>
                    <a:pt x="248" y="531"/>
                  </a:cubicBezTo>
                  <a:cubicBezTo>
                    <a:pt x="251" y="532"/>
                    <a:pt x="250" y="530"/>
                    <a:pt x="253" y="531"/>
                  </a:cubicBezTo>
                  <a:cubicBezTo>
                    <a:pt x="257" y="533"/>
                    <a:pt x="256" y="534"/>
                    <a:pt x="258" y="536"/>
                  </a:cubicBezTo>
                  <a:cubicBezTo>
                    <a:pt x="258" y="534"/>
                    <a:pt x="265" y="536"/>
                    <a:pt x="268" y="537"/>
                  </a:cubicBezTo>
                  <a:cubicBezTo>
                    <a:pt x="267" y="537"/>
                    <a:pt x="266" y="537"/>
                    <a:pt x="266" y="537"/>
                  </a:cubicBezTo>
                  <a:cubicBezTo>
                    <a:pt x="269" y="539"/>
                    <a:pt x="270" y="537"/>
                    <a:pt x="273" y="538"/>
                  </a:cubicBezTo>
                  <a:cubicBezTo>
                    <a:pt x="274" y="540"/>
                    <a:pt x="268" y="538"/>
                    <a:pt x="271" y="539"/>
                  </a:cubicBezTo>
                  <a:cubicBezTo>
                    <a:pt x="274" y="539"/>
                    <a:pt x="275" y="541"/>
                    <a:pt x="277" y="540"/>
                  </a:cubicBezTo>
                  <a:cubicBezTo>
                    <a:pt x="278" y="540"/>
                    <a:pt x="278" y="541"/>
                    <a:pt x="279" y="541"/>
                  </a:cubicBezTo>
                  <a:cubicBezTo>
                    <a:pt x="281" y="541"/>
                    <a:pt x="297" y="542"/>
                    <a:pt x="295" y="544"/>
                  </a:cubicBezTo>
                  <a:cubicBezTo>
                    <a:pt x="310" y="545"/>
                    <a:pt x="333" y="549"/>
                    <a:pt x="348" y="548"/>
                  </a:cubicBezTo>
                  <a:cubicBezTo>
                    <a:pt x="347" y="549"/>
                    <a:pt x="348" y="549"/>
                    <a:pt x="345" y="549"/>
                  </a:cubicBezTo>
                  <a:cubicBezTo>
                    <a:pt x="345" y="549"/>
                    <a:pt x="344" y="548"/>
                    <a:pt x="342" y="549"/>
                  </a:cubicBezTo>
                  <a:cubicBezTo>
                    <a:pt x="343" y="549"/>
                    <a:pt x="344" y="549"/>
                    <a:pt x="344" y="550"/>
                  </a:cubicBezTo>
                  <a:cubicBezTo>
                    <a:pt x="341" y="550"/>
                    <a:pt x="338" y="549"/>
                    <a:pt x="337" y="550"/>
                  </a:cubicBezTo>
                  <a:cubicBezTo>
                    <a:pt x="339" y="550"/>
                    <a:pt x="345" y="551"/>
                    <a:pt x="347" y="551"/>
                  </a:cubicBezTo>
                  <a:cubicBezTo>
                    <a:pt x="348" y="550"/>
                    <a:pt x="347" y="549"/>
                    <a:pt x="349" y="549"/>
                  </a:cubicBezTo>
                  <a:cubicBezTo>
                    <a:pt x="348" y="551"/>
                    <a:pt x="353" y="549"/>
                    <a:pt x="355" y="550"/>
                  </a:cubicBezTo>
                  <a:cubicBezTo>
                    <a:pt x="352" y="550"/>
                    <a:pt x="355" y="551"/>
                    <a:pt x="356" y="551"/>
                  </a:cubicBezTo>
                  <a:cubicBezTo>
                    <a:pt x="354" y="551"/>
                    <a:pt x="356" y="550"/>
                    <a:pt x="357" y="550"/>
                  </a:cubicBezTo>
                  <a:cubicBezTo>
                    <a:pt x="360" y="550"/>
                    <a:pt x="361" y="553"/>
                    <a:pt x="364" y="551"/>
                  </a:cubicBezTo>
                  <a:cubicBezTo>
                    <a:pt x="364" y="551"/>
                    <a:pt x="360" y="552"/>
                    <a:pt x="361" y="551"/>
                  </a:cubicBezTo>
                  <a:cubicBezTo>
                    <a:pt x="362" y="549"/>
                    <a:pt x="366" y="550"/>
                    <a:pt x="369" y="550"/>
                  </a:cubicBezTo>
                  <a:cubicBezTo>
                    <a:pt x="370" y="548"/>
                    <a:pt x="374" y="547"/>
                    <a:pt x="379" y="547"/>
                  </a:cubicBezTo>
                  <a:cubicBezTo>
                    <a:pt x="375" y="548"/>
                    <a:pt x="377" y="548"/>
                    <a:pt x="377" y="549"/>
                  </a:cubicBezTo>
                  <a:cubicBezTo>
                    <a:pt x="383" y="548"/>
                    <a:pt x="386" y="548"/>
                    <a:pt x="391" y="548"/>
                  </a:cubicBezTo>
                  <a:cubicBezTo>
                    <a:pt x="390" y="548"/>
                    <a:pt x="383" y="549"/>
                    <a:pt x="385" y="549"/>
                  </a:cubicBezTo>
                  <a:cubicBezTo>
                    <a:pt x="390" y="548"/>
                    <a:pt x="390" y="549"/>
                    <a:pt x="388" y="550"/>
                  </a:cubicBezTo>
                  <a:cubicBezTo>
                    <a:pt x="392" y="549"/>
                    <a:pt x="393" y="550"/>
                    <a:pt x="396" y="549"/>
                  </a:cubicBezTo>
                  <a:cubicBezTo>
                    <a:pt x="396" y="549"/>
                    <a:pt x="397" y="549"/>
                    <a:pt x="397" y="549"/>
                  </a:cubicBezTo>
                  <a:cubicBezTo>
                    <a:pt x="397" y="550"/>
                    <a:pt x="396" y="550"/>
                    <a:pt x="394" y="551"/>
                  </a:cubicBezTo>
                  <a:cubicBezTo>
                    <a:pt x="397" y="551"/>
                    <a:pt x="398" y="551"/>
                    <a:pt x="401" y="552"/>
                  </a:cubicBezTo>
                  <a:cubicBezTo>
                    <a:pt x="402" y="551"/>
                    <a:pt x="398" y="551"/>
                    <a:pt x="400" y="551"/>
                  </a:cubicBezTo>
                  <a:cubicBezTo>
                    <a:pt x="404" y="550"/>
                    <a:pt x="403" y="549"/>
                    <a:pt x="406" y="549"/>
                  </a:cubicBezTo>
                  <a:cubicBezTo>
                    <a:pt x="406" y="551"/>
                    <a:pt x="410" y="549"/>
                    <a:pt x="412" y="549"/>
                  </a:cubicBezTo>
                  <a:cubicBezTo>
                    <a:pt x="411" y="550"/>
                    <a:pt x="409" y="550"/>
                    <a:pt x="407" y="550"/>
                  </a:cubicBezTo>
                  <a:cubicBezTo>
                    <a:pt x="405" y="550"/>
                    <a:pt x="404" y="550"/>
                    <a:pt x="403" y="551"/>
                  </a:cubicBezTo>
                  <a:cubicBezTo>
                    <a:pt x="405" y="551"/>
                    <a:pt x="409" y="551"/>
                    <a:pt x="408" y="552"/>
                  </a:cubicBezTo>
                  <a:cubicBezTo>
                    <a:pt x="406" y="553"/>
                    <a:pt x="402" y="553"/>
                    <a:pt x="401" y="554"/>
                  </a:cubicBezTo>
                  <a:cubicBezTo>
                    <a:pt x="406" y="553"/>
                    <a:pt x="409" y="552"/>
                    <a:pt x="411" y="554"/>
                  </a:cubicBezTo>
                  <a:cubicBezTo>
                    <a:pt x="411" y="552"/>
                    <a:pt x="417" y="552"/>
                    <a:pt x="420" y="551"/>
                  </a:cubicBezTo>
                  <a:cubicBezTo>
                    <a:pt x="422" y="551"/>
                    <a:pt x="420" y="551"/>
                    <a:pt x="422" y="552"/>
                  </a:cubicBezTo>
                  <a:cubicBezTo>
                    <a:pt x="424" y="551"/>
                    <a:pt x="426" y="552"/>
                    <a:pt x="426" y="551"/>
                  </a:cubicBezTo>
                  <a:cubicBezTo>
                    <a:pt x="424" y="551"/>
                    <a:pt x="426" y="550"/>
                    <a:pt x="427" y="550"/>
                  </a:cubicBezTo>
                  <a:cubicBezTo>
                    <a:pt x="427" y="551"/>
                    <a:pt x="430" y="550"/>
                    <a:pt x="432" y="549"/>
                  </a:cubicBezTo>
                  <a:cubicBezTo>
                    <a:pt x="432" y="550"/>
                    <a:pt x="434" y="550"/>
                    <a:pt x="434" y="551"/>
                  </a:cubicBezTo>
                  <a:cubicBezTo>
                    <a:pt x="438" y="549"/>
                    <a:pt x="441" y="548"/>
                    <a:pt x="445" y="548"/>
                  </a:cubicBezTo>
                  <a:cubicBezTo>
                    <a:pt x="448" y="547"/>
                    <a:pt x="452" y="547"/>
                    <a:pt x="456" y="545"/>
                  </a:cubicBezTo>
                  <a:cubicBezTo>
                    <a:pt x="457" y="545"/>
                    <a:pt x="456" y="547"/>
                    <a:pt x="457" y="546"/>
                  </a:cubicBezTo>
                  <a:cubicBezTo>
                    <a:pt x="459" y="545"/>
                    <a:pt x="461" y="544"/>
                    <a:pt x="464" y="544"/>
                  </a:cubicBezTo>
                  <a:cubicBezTo>
                    <a:pt x="464" y="544"/>
                    <a:pt x="462" y="544"/>
                    <a:pt x="462" y="545"/>
                  </a:cubicBezTo>
                  <a:cubicBezTo>
                    <a:pt x="466" y="544"/>
                    <a:pt x="478" y="539"/>
                    <a:pt x="475" y="542"/>
                  </a:cubicBezTo>
                  <a:cubicBezTo>
                    <a:pt x="476" y="541"/>
                    <a:pt x="479" y="540"/>
                    <a:pt x="481" y="539"/>
                  </a:cubicBezTo>
                  <a:cubicBezTo>
                    <a:pt x="483" y="538"/>
                    <a:pt x="485" y="538"/>
                    <a:pt x="485" y="539"/>
                  </a:cubicBezTo>
                  <a:cubicBezTo>
                    <a:pt x="488" y="537"/>
                    <a:pt x="485" y="537"/>
                    <a:pt x="486" y="537"/>
                  </a:cubicBezTo>
                  <a:cubicBezTo>
                    <a:pt x="491" y="536"/>
                    <a:pt x="495" y="534"/>
                    <a:pt x="500" y="532"/>
                  </a:cubicBezTo>
                  <a:cubicBezTo>
                    <a:pt x="504" y="530"/>
                    <a:pt x="509" y="528"/>
                    <a:pt x="513" y="527"/>
                  </a:cubicBezTo>
                  <a:cubicBezTo>
                    <a:pt x="513" y="526"/>
                    <a:pt x="521" y="525"/>
                    <a:pt x="522" y="522"/>
                  </a:cubicBezTo>
                  <a:cubicBezTo>
                    <a:pt x="524" y="522"/>
                    <a:pt x="525" y="521"/>
                    <a:pt x="525" y="522"/>
                  </a:cubicBezTo>
                  <a:cubicBezTo>
                    <a:pt x="515" y="528"/>
                    <a:pt x="510" y="530"/>
                    <a:pt x="499" y="535"/>
                  </a:cubicBezTo>
                  <a:cubicBezTo>
                    <a:pt x="500" y="536"/>
                    <a:pt x="504" y="534"/>
                    <a:pt x="505" y="535"/>
                  </a:cubicBezTo>
                  <a:cubicBezTo>
                    <a:pt x="488" y="545"/>
                    <a:pt x="471" y="552"/>
                    <a:pt x="453" y="555"/>
                  </a:cubicBezTo>
                  <a:cubicBezTo>
                    <a:pt x="434" y="562"/>
                    <a:pt x="413" y="565"/>
                    <a:pt x="394" y="570"/>
                  </a:cubicBezTo>
                  <a:cubicBezTo>
                    <a:pt x="389" y="571"/>
                    <a:pt x="381" y="572"/>
                    <a:pt x="374" y="573"/>
                  </a:cubicBezTo>
                  <a:cubicBezTo>
                    <a:pt x="367" y="574"/>
                    <a:pt x="359" y="574"/>
                    <a:pt x="352" y="574"/>
                  </a:cubicBezTo>
                  <a:cubicBezTo>
                    <a:pt x="355" y="575"/>
                    <a:pt x="360" y="575"/>
                    <a:pt x="365" y="574"/>
                  </a:cubicBezTo>
                  <a:cubicBezTo>
                    <a:pt x="368" y="574"/>
                    <a:pt x="371" y="574"/>
                    <a:pt x="373" y="574"/>
                  </a:cubicBezTo>
                  <a:cubicBezTo>
                    <a:pt x="376" y="574"/>
                    <a:pt x="378" y="574"/>
                    <a:pt x="380" y="574"/>
                  </a:cubicBezTo>
                  <a:cubicBezTo>
                    <a:pt x="379" y="575"/>
                    <a:pt x="379" y="576"/>
                    <a:pt x="379" y="576"/>
                  </a:cubicBezTo>
                  <a:cubicBezTo>
                    <a:pt x="384" y="576"/>
                    <a:pt x="389" y="577"/>
                    <a:pt x="392" y="578"/>
                  </a:cubicBezTo>
                  <a:cubicBezTo>
                    <a:pt x="397" y="577"/>
                    <a:pt x="403" y="576"/>
                    <a:pt x="408" y="576"/>
                  </a:cubicBezTo>
                  <a:cubicBezTo>
                    <a:pt x="413" y="576"/>
                    <a:pt x="417" y="576"/>
                    <a:pt x="421" y="576"/>
                  </a:cubicBezTo>
                  <a:cubicBezTo>
                    <a:pt x="424" y="575"/>
                    <a:pt x="422" y="575"/>
                    <a:pt x="425" y="574"/>
                  </a:cubicBezTo>
                  <a:cubicBezTo>
                    <a:pt x="425" y="575"/>
                    <a:pt x="427" y="575"/>
                    <a:pt x="426" y="575"/>
                  </a:cubicBezTo>
                  <a:cubicBezTo>
                    <a:pt x="429" y="575"/>
                    <a:pt x="433" y="574"/>
                    <a:pt x="434" y="574"/>
                  </a:cubicBezTo>
                  <a:cubicBezTo>
                    <a:pt x="439" y="572"/>
                    <a:pt x="439" y="574"/>
                    <a:pt x="445" y="571"/>
                  </a:cubicBezTo>
                  <a:cubicBezTo>
                    <a:pt x="445" y="572"/>
                    <a:pt x="445" y="572"/>
                    <a:pt x="445" y="572"/>
                  </a:cubicBezTo>
                  <a:cubicBezTo>
                    <a:pt x="450" y="571"/>
                    <a:pt x="454" y="570"/>
                    <a:pt x="458" y="569"/>
                  </a:cubicBezTo>
                  <a:cubicBezTo>
                    <a:pt x="463" y="568"/>
                    <a:pt x="467" y="567"/>
                    <a:pt x="471" y="565"/>
                  </a:cubicBezTo>
                  <a:cubicBezTo>
                    <a:pt x="471" y="566"/>
                    <a:pt x="473" y="566"/>
                    <a:pt x="473" y="566"/>
                  </a:cubicBezTo>
                  <a:cubicBezTo>
                    <a:pt x="478" y="564"/>
                    <a:pt x="480" y="563"/>
                    <a:pt x="483" y="563"/>
                  </a:cubicBezTo>
                  <a:cubicBezTo>
                    <a:pt x="485" y="563"/>
                    <a:pt x="486" y="562"/>
                    <a:pt x="488" y="561"/>
                  </a:cubicBezTo>
                  <a:cubicBezTo>
                    <a:pt x="490" y="561"/>
                    <a:pt x="492" y="560"/>
                    <a:pt x="494" y="559"/>
                  </a:cubicBezTo>
                  <a:cubicBezTo>
                    <a:pt x="497" y="558"/>
                    <a:pt x="501" y="557"/>
                    <a:pt x="504" y="556"/>
                  </a:cubicBezTo>
                  <a:cubicBezTo>
                    <a:pt x="511" y="553"/>
                    <a:pt x="518" y="550"/>
                    <a:pt x="525" y="545"/>
                  </a:cubicBezTo>
                  <a:cubicBezTo>
                    <a:pt x="526" y="546"/>
                    <a:pt x="527" y="545"/>
                    <a:pt x="528" y="545"/>
                  </a:cubicBezTo>
                  <a:cubicBezTo>
                    <a:pt x="530" y="543"/>
                    <a:pt x="535" y="541"/>
                    <a:pt x="539" y="538"/>
                  </a:cubicBezTo>
                  <a:cubicBezTo>
                    <a:pt x="543" y="536"/>
                    <a:pt x="547" y="533"/>
                    <a:pt x="550" y="532"/>
                  </a:cubicBezTo>
                  <a:cubicBezTo>
                    <a:pt x="551" y="530"/>
                    <a:pt x="551" y="529"/>
                    <a:pt x="552" y="528"/>
                  </a:cubicBezTo>
                  <a:cubicBezTo>
                    <a:pt x="554" y="527"/>
                    <a:pt x="551" y="530"/>
                    <a:pt x="554" y="528"/>
                  </a:cubicBezTo>
                  <a:cubicBezTo>
                    <a:pt x="557" y="526"/>
                    <a:pt x="551" y="529"/>
                    <a:pt x="553" y="527"/>
                  </a:cubicBezTo>
                  <a:cubicBezTo>
                    <a:pt x="554" y="527"/>
                    <a:pt x="555" y="526"/>
                    <a:pt x="557" y="526"/>
                  </a:cubicBezTo>
                  <a:cubicBezTo>
                    <a:pt x="555" y="525"/>
                    <a:pt x="560" y="523"/>
                    <a:pt x="562" y="521"/>
                  </a:cubicBezTo>
                  <a:cubicBezTo>
                    <a:pt x="565" y="517"/>
                    <a:pt x="573" y="511"/>
                    <a:pt x="575" y="507"/>
                  </a:cubicBezTo>
                  <a:cubicBezTo>
                    <a:pt x="580" y="503"/>
                    <a:pt x="584" y="500"/>
                    <a:pt x="586" y="497"/>
                  </a:cubicBezTo>
                  <a:cubicBezTo>
                    <a:pt x="589" y="494"/>
                    <a:pt x="590" y="491"/>
                    <a:pt x="592" y="489"/>
                  </a:cubicBezTo>
                  <a:cubicBezTo>
                    <a:pt x="594" y="488"/>
                    <a:pt x="594" y="486"/>
                    <a:pt x="596" y="486"/>
                  </a:cubicBezTo>
                  <a:cubicBezTo>
                    <a:pt x="593" y="486"/>
                    <a:pt x="593" y="487"/>
                    <a:pt x="592" y="486"/>
                  </a:cubicBezTo>
                  <a:cubicBezTo>
                    <a:pt x="592" y="485"/>
                    <a:pt x="592" y="485"/>
                    <a:pt x="593" y="484"/>
                  </a:cubicBezTo>
                  <a:cubicBezTo>
                    <a:pt x="594" y="484"/>
                    <a:pt x="593" y="485"/>
                    <a:pt x="594" y="485"/>
                  </a:cubicBezTo>
                  <a:cubicBezTo>
                    <a:pt x="596" y="482"/>
                    <a:pt x="596" y="482"/>
                    <a:pt x="598" y="480"/>
                  </a:cubicBezTo>
                  <a:cubicBezTo>
                    <a:pt x="596" y="481"/>
                    <a:pt x="596" y="480"/>
                    <a:pt x="597" y="479"/>
                  </a:cubicBezTo>
                  <a:cubicBezTo>
                    <a:pt x="599" y="477"/>
                    <a:pt x="600" y="476"/>
                    <a:pt x="601" y="475"/>
                  </a:cubicBezTo>
                  <a:cubicBezTo>
                    <a:pt x="600" y="476"/>
                    <a:pt x="598" y="477"/>
                    <a:pt x="597" y="478"/>
                  </a:cubicBezTo>
                  <a:cubicBezTo>
                    <a:pt x="596" y="479"/>
                    <a:pt x="595" y="480"/>
                    <a:pt x="594" y="481"/>
                  </a:cubicBezTo>
                  <a:cubicBezTo>
                    <a:pt x="594" y="481"/>
                    <a:pt x="593" y="481"/>
                    <a:pt x="594" y="480"/>
                  </a:cubicBezTo>
                  <a:cubicBezTo>
                    <a:pt x="598" y="476"/>
                    <a:pt x="602" y="474"/>
                    <a:pt x="607" y="469"/>
                  </a:cubicBezTo>
                  <a:cubicBezTo>
                    <a:pt x="608" y="467"/>
                    <a:pt x="605" y="469"/>
                    <a:pt x="609" y="466"/>
                  </a:cubicBezTo>
                  <a:cubicBezTo>
                    <a:pt x="609" y="467"/>
                    <a:pt x="612" y="464"/>
                    <a:pt x="610" y="467"/>
                  </a:cubicBezTo>
                  <a:cubicBezTo>
                    <a:pt x="614" y="465"/>
                    <a:pt x="612" y="464"/>
                    <a:pt x="615" y="462"/>
                  </a:cubicBezTo>
                  <a:cubicBezTo>
                    <a:pt x="616" y="462"/>
                    <a:pt x="616" y="462"/>
                    <a:pt x="616" y="462"/>
                  </a:cubicBezTo>
                  <a:cubicBezTo>
                    <a:pt x="618" y="461"/>
                    <a:pt x="616" y="461"/>
                    <a:pt x="618" y="459"/>
                  </a:cubicBezTo>
                  <a:cubicBezTo>
                    <a:pt x="622" y="457"/>
                    <a:pt x="625" y="455"/>
                    <a:pt x="628" y="453"/>
                  </a:cubicBezTo>
                  <a:cubicBezTo>
                    <a:pt x="625" y="456"/>
                    <a:pt x="622" y="460"/>
                    <a:pt x="619" y="462"/>
                  </a:cubicBezTo>
                  <a:cubicBezTo>
                    <a:pt x="620" y="460"/>
                    <a:pt x="622" y="458"/>
                    <a:pt x="622" y="457"/>
                  </a:cubicBezTo>
                  <a:cubicBezTo>
                    <a:pt x="618" y="460"/>
                    <a:pt x="619" y="462"/>
                    <a:pt x="615" y="464"/>
                  </a:cubicBezTo>
                  <a:cubicBezTo>
                    <a:pt x="611" y="470"/>
                    <a:pt x="603" y="474"/>
                    <a:pt x="601" y="478"/>
                  </a:cubicBezTo>
                  <a:cubicBezTo>
                    <a:pt x="607" y="473"/>
                    <a:pt x="614" y="471"/>
                    <a:pt x="615" y="468"/>
                  </a:cubicBezTo>
                  <a:cubicBezTo>
                    <a:pt x="615" y="469"/>
                    <a:pt x="611" y="472"/>
                    <a:pt x="611" y="471"/>
                  </a:cubicBezTo>
                  <a:cubicBezTo>
                    <a:pt x="611" y="470"/>
                    <a:pt x="611" y="470"/>
                    <a:pt x="613" y="468"/>
                  </a:cubicBezTo>
                  <a:cubicBezTo>
                    <a:pt x="616" y="467"/>
                    <a:pt x="616" y="466"/>
                    <a:pt x="620" y="462"/>
                  </a:cubicBezTo>
                  <a:cubicBezTo>
                    <a:pt x="619" y="464"/>
                    <a:pt x="624" y="459"/>
                    <a:pt x="621" y="463"/>
                  </a:cubicBezTo>
                  <a:cubicBezTo>
                    <a:pt x="623" y="462"/>
                    <a:pt x="626" y="457"/>
                    <a:pt x="628" y="458"/>
                  </a:cubicBezTo>
                  <a:cubicBezTo>
                    <a:pt x="627" y="459"/>
                    <a:pt x="623" y="462"/>
                    <a:pt x="624" y="463"/>
                  </a:cubicBezTo>
                  <a:cubicBezTo>
                    <a:pt x="626" y="461"/>
                    <a:pt x="622" y="466"/>
                    <a:pt x="625" y="463"/>
                  </a:cubicBezTo>
                  <a:cubicBezTo>
                    <a:pt x="627" y="460"/>
                    <a:pt x="630" y="460"/>
                    <a:pt x="632" y="456"/>
                  </a:cubicBezTo>
                  <a:cubicBezTo>
                    <a:pt x="632" y="457"/>
                    <a:pt x="631" y="458"/>
                    <a:pt x="632" y="458"/>
                  </a:cubicBezTo>
                  <a:cubicBezTo>
                    <a:pt x="634" y="455"/>
                    <a:pt x="634" y="456"/>
                    <a:pt x="635" y="455"/>
                  </a:cubicBezTo>
                  <a:cubicBezTo>
                    <a:pt x="635" y="453"/>
                    <a:pt x="633" y="457"/>
                    <a:pt x="632" y="456"/>
                  </a:cubicBezTo>
                  <a:cubicBezTo>
                    <a:pt x="639" y="448"/>
                    <a:pt x="640" y="446"/>
                    <a:pt x="645" y="444"/>
                  </a:cubicBezTo>
                  <a:cubicBezTo>
                    <a:pt x="645" y="445"/>
                    <a:pt x="644" y="446"/>
                    <a:pt x="644" y="446"/>
                  </a:cubicBezTo>
                  <a:cubicBezTo>
                    <a:pt x="645" y="445"/>
                    <a:pt x="645" y="445"/>
                    <a:pt x="646" y="445"/>
                  </a:cubicBezTo>
                  <a:cubicBezTo>
                    <a:pt x="649" y="442"/>
                    <a:pt x="649" y="440"/>
                    <a:pt x="650" y="439"/>
                  </a:cubicBezTo>
                  <a:cubicBezTo>
                    <a:pt x="654" y="435"/>
                    <a:pt x="660" y="430"/>
                    <a:pt x="664" y="425"/>
                  </a:cubicBezTo>
                  <a:cubicBezTo>
                    <a:pt x="669" y="419"/>
                    <a:pt x="675" y="413"/>
                    <a:pt x="679" y="406"/>
                  </a:cubicBezTo>
                  <a:cubicBezTo>
                    <a:pt x="680" y="406"/>
                    <a:pt x="678" y="408"/>
                    <a:pt x="679" y="408"/>
                  </a:cubicBezTo>
                  <a:cubicBezTo>
                    <a:pt x="681" y="404"/>
                    <a:pt x="682" y="401"/>
                    <a:pt x="679" y="403"/>
                  </a:cubicBezTo>
                  <a:cubicBezTo>
                    <a:pt x="680" y="401"/>
                    <a:pt x="681" y="402"/>
                    <a:pt x="682" y="400"/>
                  </a:cubicBezTo>
                  <a:cubicBezTo>
                    <a:pt x="680" y="399"/>
                    <a:pt x="680" y="399"/>
                    <a:pt x="680" y="399"/>
                  </a:cubicBezTo>
                  <a:cubicBezTo>
                    <a:pt x="683" y="396"/>
                    <a:pt x="683" y="394"/>
                    <a:pt x="682" y="393"/>
                  </a:cubicBezTo>
                  <a:cubicBezTo>
                    <a:pt x="681" y="394"/>
                    <a:pt x="680" y="392"/>
                    <a:pt x="678" y="394"/>
                  </a:cubicBezTo>
                  <a:cubicBezTo>
                    <a:pt x="678" y="397"/>
                    <a:pt x="677" y="398"/>
                    <a:pt x="675" y="400"/>
                  </a:cubicBezTo>
                  <a:cubicBezTo>
                    <a:pt x="675" y="401"/>
                    <a:pt x="677" y="400"/>
                    <a:pt x="675" y="403"/>
                  </a:cubicBezTo>
                  <a:cubicBezTo>
                    <a:pt x="675" y="400"/>
                    <a:pt x="674" y="402"/>
                    <a:pt x="672" y="405"/>
                  </a:cubicBezTo>
                  <a:cubicBezTo>
                    <a:pt x="671" y="404"/>
                    <a:pt x="673" y="399"/>
                    <a:pt x="676" y="397"/>
                  </a:cubicBezTo>
                  <a:cubicBezTo>
                    <a:pt x="675" y="397"/>
                    <a:pt x="675" y="397"/>
                    <a:pt x="675" y="397"/>
                  </a:cubicBezTo>
                  <a:cubicBezTo>
                    <a:pt x="672" y="401"/>
                    <a:pt x="671" y="403"/>
                    <a:pt x="669" y="407"/>
                  </a:cubicBezTo>
                  <a:cubicBezTo>
                    <a:pt x="669" y="406"/>
                    <a:pt x="670" y="404"/>
                    <a:pt x="671" y="402"/>
                  </a:cubicBezTo>
                  <a:cubicBezTo>
                    <a:pt x="669" y="404"/>
                    <a:pt x="668" y="406"/>
                    <a:pt x="666" y="409"/>
                  </a:cubicBezTo>
                  <a:cubicBezTo>
                    <a:pt x="663" y="412"/>
                    <a:pt x="661" y="414"/>
                    <a:pt x="659" y="417"/>
                  </a:cubicBezTo>
                  <a:cubicBezTo>
                    <a:pt x="657" y="419"/>
                    <a:pt x="655" y="422"/>
                    <a:pt x="653" y="423"/>
                  </a:cubicBezTo>
                  <a:cubicBezTo>
                    <a:pt x="651" y="424"/>
                    <a:pt x="650" y="425"/>
                    <a:pt x="649" y="424"/>
                  </a:cubicBezTo>
                  <a:cubicBezTo>
                    <a:pt x="647" y="426"/>
                    <a:pt x="643" y="429"/>
                    <a:pt x="641" y="433"/>
                  </a:cubicBezTo>
                  <a:cubicBezTo>
                    <a:pt x="641" y="434"/>
                    <a:pt x="643" y="432"/>
                    <a:pt x="644" y="432"/>
                  </a:cubicBezTo>
                  <a:cubicBezTo>
                    <a:pt x="642" y="435"/>
                    <a:pt x="639" y="437"/>
                    <a:pt x="637" y="438"/>
                  </a:cubicBezTo>
                  <a:cubicBezTo>
                    <a:pt x="638" y="438"/>
                    <a:pt x="634" y="442"/>
                    <a:pt x="633" y="442"/>
                  </a:cubicBezTo>
                  <a:cubicBezTo>
                    <a:pt x="633" y="444"/>
                    <a:pt x="630" y="447"/>
                    <a:pt x="629" y="447"/>
                  </a:cubicBezTo>
                  <a:cubicBezTo>
                    <a:pt x="629" y="447"/>
                    <a:pt x="629" y="446"/>
                    <a:pt x="629" y="446"/>
                  </a:cubicBezTo>
                  <a:cubicBezTo>
                    <a:pt x="630" y="445"/>
                    <a:pt x="631" y="444"/>
                    <a:pt x="631" y="443"/>
                  </a:cubicBezTo>
                  <a:cubicBezTo>
                    <a:pt x="629" y="445"/>
                    <a:pt x="629" y="445"/>
                    <a:pt x="628" y="445"/>
                  </a:cubicBezTo>
                  <a:cubicBezTo>
                    <a:pt x="627" y="447"/>
                    <a:pt x="626" y="448"/>
                    <a:pt x="626" y="449"/>
                  </a:cubicBezTo>
                  <a:cubicBezTo>
                    <a:pt x="627" y="448"/>
                    <a:pt x="627" y="446"/>
                    <a:pt x="629" y="446"/>
                  </a:cubicBezTo>
                  <a:cubicBezTo>
                    <a:pt x="628" y="447"/>
                    <a:pt x="628" y="448"/>
                    <a:pt x="626" y="451"/>
                  </a:cubicBezTo>
                  <a:cubicBezTo>
                    <a:pt x="621" y="453"/>
                    <a:pt x="623" y="450"/>
                    <a:pt x="629" y="442"/>
                  </a:cubicBezTo>
                  <a:cubicBezTo>
                    <a:pt x="631" y="441"/>
                    <a:pt x="633" y="440"/>
                    <a:pt x="635" y="438"/>
                  </a:cubicBezTo>
                  <a:cubicBezTo>
                    <a:pt x="635" y="436"/>
                    <a:pt x="632" y="439"/>
                    <a:pt x="634" y="437"/>
                  </a:cubicBezTo>
                  <a:cubicBezTo>
                    <a:pt x="635" y="435"/>
                    <a:pt x="637" y="435"/>
                    <a:pt x="637" y="433"/>
                  </a:cubicBezTo>
                  <a:cubicBezTo>
                    <a:pt x="637" y="431"/>
                    <a:pt x="635" y="436"/>
                    <a:pt x="635" y="434"/>
                  </a:cubicBezTo>
                  <a:cubicBezTo>
                    <a:pt x="636" y="431"/>
                    <a:pt x="639" y="430"/>
                    <a:pt x="641" y="426"/>
                  </a:cubicBezTo>
                  <a:cubicBezTo>
                    <a:pt x="641" y="426"/>
                    <a:pt x="641" y="426"/>
                    <a:pt x="642" y="426"/>
                  </a:cubicBezTo>
                  <a:cubicBezTo>
                    <a:pt x="643" y="424"/>
                    <a:pt x="645" y="422"/>
                    <a:pt x="647" y="419"/>
                  </a:cubicBezTo>
                  <a:cubicBezTo>
                    <a:pt x="648" y="417"/>
                    <a:pt x="651" y="415"/>
                    <a:pt x="653" y="411"/>
                  </a:cubicBezTo>
                  <a:cubicBezTo>
                    <a:pt x="653" y="412"/>
                    <a:pt x="655" y="409"/>
                    <a:pt x="656" y="410"/>
                  </a:cubicBezTo>
                  <a:cubicBezTo>
                    <a:pt x="657" y="408"/>
                    <a:pt x="658" y="406"/>
                    <a:pt x="660" y="404"/>
                  </a:cubicBezTo>
                  <a:cubicBezTo>
                    <a:pt x="661" y="402"/>
                    <a:pt x="662" y="401"/>
                    <a:pt x="663" y="400"/>
                  </a:cubicBezTo>
                  <a:cubicBezTo>
                    <a:pt x="661" y="403"/>
                    <a:pt x="659" y="407"/>
                    <a:pt x="656" y="410"/>
                  </a:cubicBezTo>
                  <a:cubicBezTo>
                    <a:pt x="653" y="414"/>
                    <a:pt x="650" y="417"/>
                    <a:pt x="648" y="419"/>
                  </a:cubicBezTo>
                  <a:cubicBezTo>
                    <a:pt x="650" y="418"/>
                    <a:pt x="653" y="414"/>
                    <a:pt x="655" y="413"/>
                  </a:cubicBezTo>
                  <a:cubicBezTo>
                    <a:pt x="657" y="411"/>
                    <a:pt x="655" y="412"/>
                    <a:pt x="657" y="409"/>
                  </a:cubicBezTo>
                  <a:cubicBezTo>
                    <a:pt x="659" y="409"/>
                    <a:pt x="661" y="407"/>
                    <a:pt x="659" y="410"/>
                  </a:cubicBezTo>
                  <a:cubicBezTo>
                    <a:pt x="661" y="408"/>
                    <a:pt x="662" y="407"/>
                    <a:pt x="662" y="404"/>
                  </a:cubicBezTo>
                  <a:cubicBezTo>
                    <a:pt x="661" y="405"/>
                    <a:pt x="661" y="407"/>
                    <a:pt x="660" y="407"/>
                  </a:cubicBezTo>
                  <a:cubicBezTo>
                    <a:pt x="660" y="405"/>
                    <a:pt x="664" y="402"/>
                    <a:pt x="666" y="400"/>
                  </a:cubicBezTo>
                  <a:cubicBezTo>
                    <a:pt x="665" y="400"/>
                    <a:pt x="663" y="403"/>
                    <a:pt x="662" y="403"/>
                  </a:cubicBezTo>
                  <a:cubicBezTo>
                    <a:pt x="664" y="400"/>
                    <a:pt x="664" y="400"/>
                    <a:pt x="666" y="397"/>
                  </a:cubicBezTo>
                  <a:cubicBezTo>
                    <a:pt x="666" y="396"/>
                    <a:pt x="665" y="396"/>
                    <a:pt x="665" y="397"/>
                  </a:cubicBezTo>
                  <a:cubicBezTo>
                    <a:pt x="667" y="392"/>
                    <a:pt x="672" y="386"/>
                    <a:pt x="672" y="383"/>
                  </a:cubicBezTo>
                  <a:cubicBezTo>
                    <a:pt x="671" y="384"/>
                    <a:pt x="670" y="386"/>
                    <a:pt x="668" y="386"/>
                  </a:cubicBezTo>
                  <a:cubicBezTo>
                    <a:pt x="671" y="383"/>
                    <a:pt x="675" y="379"/>
                    <a:pt x="677" y="375"/>
                  </a:cubicBezTo>
                  <a:cubicBezTo>
                    <a:pt x="677" y="376"/>
                    <a:pt x="675" y="379"/>
                    <a:pt x="674" y="381"/>
                  </a:cubicBezTo>
                  <a:cubicBezTo>
                    <a:pt x="677" y="379"/>
                    <a:pt x="678" y="376"/>
                    <a:pt x="678" y="374"/>
                  </a:cubicBezTo>
                  <a:cubicBezTo>
                    <a:pt x="679" y="373"/>
                    <a:pt x="681" y="374"/>
                    <a:pt x="680" y="373"/>
                  </a:cubicBezTo>
                  <a:cubicBezTo>
                    <a:pt x="682" y="371"/>
                    <a:pt x="678" y="375"/>
                    <a:pt x="680" y="372"/>
                  </a:cubicBezTo>
                  <a:cubicBezTo>
                    <a:pt x="681" y="371"/>
                    <a:pt x="681" y="371"/>
                    <a:pt x="681" y="371"/>
                  </a:cubicBezTo>
                  <a:cubicBezTo>
                    <a:pt x="681" y="372"/>
                    <a:pt x="682" y="372"/>
                    <a:pt x="683" y="371"/>
                  </a:cubicBezTo>
                  <a:cubicBezTo>
                    <a:pt x="682" y="370"/>
                    <a:pt x="684" y="368"/>
                    <a:pt x="683" y="368"/>
                  </a:cubicBezTo>
                  <a:cubicBezTo>
                    <a:pt x="682" y="370"/>
                    <a:pt x="682" y="371"/>
                    <a:pt x="681" y="371"/>
                  </a:cubicBezTo>
                  <a:cubicBezTo>
                    <a:pt x="683" y="368"/>
                    <a:pt x="684" y="366"/>
                    <a:pt x="685" y="362"/>
                  </a:cubicBezTo>
                  <a:cubicBezTo>
                    <a:pt x="686" y="363"/>
                    <a:pt x="689" y="360"/>
                    <a:pt x="689" y="357"/>
                  </a:cubicBezTo>
                  <a:cubicBezTo>
                    <a:pt x="688" y="359"/>
                    <a:pt x="687" y="361"/>
                    <a:pt x="687" y="361"/>
                  </a:cubicBezTo>
                  <a:cubicBezTo>
                    <a:pt x="689" y="358"/>
                    <a:pt x="690" y="354"/>
                    <a:pt x="691" y="351"/>
                  </a:cubicBezTo>
                  <a:cubicBezTo>
                    <a:pt x="690" y="350"/>
                    <a:pt x="688" y="352"/>
                    <a:pt x="687" y="353"/>
                  </a:cubicBezTo>
                  <a:cubicBezTo>
                    <a:pt x="688" y="354"/>
                    <a:pt x="689" y="351"/>
                    <a:pt x="689" y="353"/>
                  </a:cubicBezTo>
                  <a:cubicBezTo>
                    <a:pt x="687" y="357"/>
                    <a:pt x="685" y="359"/>
                    <a:pt x="684" y="363"/>
                  </a:cubicBezTo>
                  <a:cubicBezTo>
                    <a:pt x="682" y="365"/>
                    <a:pt x="681" y="363"/>
                    <a:pt x="680" y="365"/>
                  </a:cubicBezTo>
                  <a:cubicBezTo>
                    <a:pt x="680" y="363"/>
                    <a:pt x="679" y="364"/>
                    <a:pt x="679" y="363"/>
                  </a:cubicBezTo>
                  <a:cubicBezTo>
                    <a:pt x="678" y="365"/>
                    <a:pt x="677" y="365"/>
                    <a:pt x="677" y="364"/>
                  </a:cubicBezTo>
                  <a:cubicBezTo>
                    <a:pt x="676" y="367"/>
                    <a:pt x="676" y="366"/>
                    <a:pt x="675" y="368"/>
                  </a:cubicBezTo>
                  <a:cubicBezTo>
                    <a:pt x="673" y="369"/>
                    <a:pt x="671" y="370"/>
                    <a:pt x="669" y="373"/>
                  </a:cubicBezTo>
                  <a:cubicBezTo>
                    <a:pt x="669" y="373"/>
                    <a:pt x="672" y="370"/>
                    <a:pt x="672" y="372"/>
                  </a:cubicBezTo>
                  <a:cubicBezTo>
                    <a:pt x="670" y="374"/>
                    <a:pt x="670" y="373"/>
                    <a:pt x="669" y="375"/>
                  </a:cubicBezTo>
                  <a:cubicBezTo>
                    <a:pt x="669" y="377"/>
                    <a:pt x="675" y="368"/>
                    <a:pt x="675" y="370"/>
                  </a:cubicBezTo>
                  <a:cubicBezTo>
                    <a:pt x="674" y="372"/>
                    <a:pt x="673" y="372"/>
                    <a:pt x="671" y="375"/>
                  </a:cubicBezTo>
                  <a:cubicBezTo>
                    <a:pt x="670" y="374"/>
                    <a:pt x="667" y="379"/>
                    <a:pt x="665" y="380"/>
                  </a:cubicBezTo>
                  <a:cubicBezTo>
                    <a:pt x="666" y="379"/>
                    <a:pt x="668" y="378"/>
                    <a:pt x="668" y="377"/>
                  </a:cubicBezTo>
                  <a:cubicBezTo>
                    <a:pt x="665" y="379"/>
                    <a:pt x="668" y="375"/>
                    <a:pt x="668" y="375"/>
                  </a:cubicBezTo>
                  <a:cubicBezTo>
                    <a:pt x="668" y="375"/>
                    <a:pt x="666" y="376"/>
                    <a:pt x="666" y="375"/>
                  </a:cubicBezTo>
                  <a:cubicBezTo>
                    <a:pt x="670" y="370"/>
                    <a:pt x="673" y="363"/>
                    <a:pt x="674" y="359"/>
                  </a:cubicBezTo>
                  <a:cubicBezTo>
                    <a:pt x="672" y="362"/>
                    <a:pt x="669" y="371"/>
                    <a:pt x="666" y="373"/>
                  </a:cubicBezTo>
                  <a:cubicBezTo>
                    <a:pt x="666" y="373"/>
                    <a:pt x="664" y="372"/>
                    <a:pt x="664" y="372"/>
                  </a:cubicBezTo>
                  <a:cubicBezTo>
                    <a:pt x="664" y="374"/>
                    <a:pt x="662" y="374"/>
                    <a:pt x="661" y="376"/>
                  </a:cubicBezTo>
                  <a:cubicBezTo>
                    <a:pt x="661" y="376"/>
                    <a:pt x="662" y="376"/>
                    <a:pt x="661" y="378"/>
                  </a:cubicBezTo>
                  <a:cubicBezTo>
                    <a:pt x="660" y="377"/>
                    <a:pt x="660" y="377"/>
                    <a:pt x="660" y="377"/>
                  </a:cubicBezTo>
                  <a:cubicBezTo>
                    <a:pt x="662" y="373"/>
                    <a:pt x="664" y="370"/>
                    <a:pt x="665" y="368"/>
                  </a:cubicBezTo>
                  <a:cubicBezTo>
                    <a:pt x="665" y="368"/>
                    <a:pt x="664" y="369"/>
                    <a:pt x="664" y="369"/>
                  </a:cubicBezTo>
                  <a:cubicBezTo>
                    <a:pt x="665" y="367"/>
                    <a:pt x="666" y="367"/>
                    <a:pt x="666" y="364"/>
                  </a:cubicBezTo>
                  <a:cubicBezTo>
                    <a:pt x="669" y="364"/>
                    <a:pt x="672" y="355"/>
                    <a:pt x="676" y="352"/>
                  </a:cubicBezTo>
                  <a:cubicBezTo>
                    <a:pt x="675" y="356"/>
                    <a:pt x="676" y="355"/>
                    <a:pt x="676" y="355"/>
                  </a:cubicBezTo>
                  <a:cubicBezTo>
                    <a:pt x="676" y="353"/>
                    <a:pt x="679" y="349"/>
                    <a:pt x="680" y="350"/>
                  </a:cubicBezTo>
                  <a:cubicBezTo>
                    <a:pt x="678" y="353"/>
                    <a:pt x="678" y="351"/>
                    <a:pt x="677" y="353"/>
                  </a:cubicBezTo>
                  <a:cubicBezTo>
                    <a:pt x="678" y="354"/>
                    <a:pt x="679" y="351"/>
                    <a:pt x="680" y="349"/>
                  </a:cubicBezTo>
                  <a:cubicBezTo>
                    <a:pt x="679" y="349"/>
                    <a:pt x="679" y="348"/>
                    <a:pt x="680" y="346"/>
                  </a:cubicBezTo>
                  <a:cubicBezTo>
                    <a:pt x="681" y="346"/>
                    <a:pt x="682" y="344"/>
                    <a:pt x="683" y="345"/>
                  </a:cubicBezTo>
                  <a:cubicBezTo>
                    <a:pt x="686" y="339"/>
                    <a:pt x="686" y="341"/>
                    <a:pt x="687" y="340"/>
                  </a:cubicBezTo>
                  <a:cubicBezTo>
                    <a:pt x="689" y="336"/>
                    <a:pt x="686" y="341"/>
                    <a:pt x="687" y="338"/>
                  </a:cubicBezTo>
                  <a:cubicBezTo>
                    <a:pt x="690" y="333"/>
                    <a:pt x="692" y="331"/>
                    <a:pt x="694" y="326"/>
                  </a:cubicBezTo>
                  <a:cubicBezTo>
                    <a:pt x="695" y="326"/>
                    <a:pt x="695" y="326"/>
                    <a:pt x="695" y="327"/>
                  </a:cubicBezTo>
                  <a:cubicBezTo>
                    <a:pt x="696" y="324"/>
                    <a:pt x="699" y="322"/>
                    <a:pt x="698" y="323"/>
                  </a:cubicBezTo>
                  <a:cubicBezTo>
                    <a:pt x="698" y="325"/>
                    <a:pt x="696" y="324"/>
                    <a:pt x="697" y="326"/>
                  </a:cubicBezTo>
                  <a:cubicBezTo>
                    <a:pt x="697" y="325"/>
                    <a:pt x="698" y="324"/>
                    <a:pt x="698" y="324"/>
                  </a:cubicBezTo>
                  <a:cubicBezTo>
                    <a:pt x="699" y="322"/>
                    <a:pt x="700" y="320"/>
                    <a:pt x="701" y="320"/>
                  </a:cubicBezTo>
                  <a:cubicBezTo>
                    <a:pt x="701" y="318"/>
                    <a:pt x="704" y="312"/>
                    <a:pt x="705" y="310"/>
                  </a:cubicBezTo>
                  <a:cubicBezTo>
                    <a:pt x="706" y="310"/>
                    <a:pt x="705" y="314"/>
                    <a:pt x="705" y="314"/>
                  </a:cubicBezTo>
                  <a:cubicBezTo>
                    <a:pt x="706" y="313"/>
                    <a:pt x="707" y="312"/>
                    <a:pt x="707" y="312"/>
                  </a:cubicBezTo>
                  <a:cubicBezTo>
                    <a:pt x="707" y="313"/>
                    <a:pt x="706" y="314"/>
                    <a:pt x="707" y="315"/>
                  </a:cubicBezTo>
                  <a:cubicBezTo>
                    <a:pt x="707" y="313"/>
                    <a:pt x="708" y="311"/>
                    <a:pt x="708" y="310"/>
                  </a:cubicBezTo>
                  <a:cubicBezTo>
                    <a:pt x="704" y="312"/>
                    <a:pt x="708" y="304"/>
                    <a:pt x="708" y="303"/>
                  </a:cubicBezTo>
                  <a:cubicBezTo>
                    <a:pt x="709" y="301"/>
                    <a:pt x="709" y="299"/>
                    <a:pt x="710" y="296"/>
                  </a:cubicBezTo>
                  <a:cubicBezTo>
                    <a:pt x="709" y="297"/>
                    <a:pt x="709" y="296"/>
                    <a:pt x="709" y="293"/>
                  </a:cubicBezTo>
                  <a:cubicBezTo>
                    <a:pt x="707" y="293"/>
                    <a:pt x="705" y="292"/>
                    <a:pt x="707" y="288"/>
                  </a:cubicBezTo>
                  <a:cubicBezTo>
                    <a:pt x="706" y="289"/>
                    <a:pt x="706" y="289"/>
                    <a:pt x="706" y="289"/>
                  </a:cubicBezTo>
                  <a:cubicBezTo>
                    <a:pt x="705" y="290"/>
                    <a:pt x="705" y="294"/>
                    <a:pt x="704" y="294"/>
                  </a:cubicBezTo>
                  <a:cubicBezTo>
                    <a:pt x="704" y="293"/>
                    <a:pt x="704" y="293"/>
                    <a:pt x="705" y="290"/>
                  </a:cubicBezTo>
                  <a:cubicBezTo>
                    <a:pt x="704" y="291"/>
                    <a:pt x="706" y="288"/>
                    <a:pt x="704" y="289"/>
                  </a:cubicBezTo>
                  <a:cubicBezTo>
                    <a:pt x="704" y="291"/>
                    <a:pt x="703" y="293"/>
                    <a:pt x="702" y="293"/>
                  </a:cubicBezTo>
                  <a:cubicBezTo>
                    <a:pt x="700" y="298"/>
                    <a:pt x="701" y="300"/>
                    <a:pt x="699" y="305"/>
                  </a:cubicBezTo>
                  <a:cubicBezTo>
                    <a:pt x="699" y="305"/>
                    <a:pt x="699" y="304"/>
                    <a:pt x="699" y="304"/>
                  </a:cubicBezTo>
                  <a:cubicBezTo>
                    <a:pt x="697" y="308"/>
                    <a:pt x="696" y="312"/>
                    <a:pt x="695" y="316"/>
                  </a:cubicBezTo>
                  <a:cubicBezTo>
                    <a:pt x="695" y="316"/>
                    <a:pt x="695" y="316"/>
                    <a:pt x="694" y="316"/>
                  </a:cubicBezTo>
                  <a:cubicBezTo>
                    <a:pt x="693" y="315"/>
                    <a:pt x="695" y="314"/>
                    <a:pt x="694" y="313"/>
                  </a:cubicBezTo>
                  <a:cubicBezTo>
                    <a:pt x="696" y="311"/>
                    <a:pt x="694" y="310"/>
                    <a:pt x="696" y="309"/>
                  </a:cubicBezTo>
                  <a:cubicBezTo>
                    <a:pt x="696" y="309"/>
                    <a:pt x="697" y="307"/>
                    <a:pt x="696" y="307"/>
                  </a:cubicBezTo>
                  <a:cubicBezTo>
                    <a:pt x="695" y="308"/>
                    <a:pt x="694" y="311"/>
                    <a:pt x="694" y="309"/>
                  </a:cubicBezTo>
                  <a:cubicBezTo>
                    <a:pt x="693" y="312"/>
                    <a:pt x="693" y="314"/>
                    <a:pt x="691" y="315"/>
                  </a:cubicBezTo>
                  <a:cubicBezTo>
                    <a:pt x="693" y="313"/>
                    <a:pt x="692" y="312"/>
                    <a:pt x="692" y="311"/>
                  </a:cubicBezTo>
                  <a:cubicBezTo>
                    <a:pt x="693" y="310"/>
                    <a:pt x="695" y="306"/>
                    <a:pt x="693" y="309"/>
                  </a:cubicBezTo>
                  <a:cubicBezTo>
                    <a:pt x="694" y="306"/>
                    <a:pt x="695" y="305"/>
                    <a:pt x="695" y="303"/>
                  </a:cubicBezTo>
                  <a:cubicBezTo>
                    <a:pt x="695" y="304"/>
                    <a:pt x="693" y="306"/>
                    <a:pt x="694" y="304"/>
                  </a:cubicBezTo>
                  <a:cubicBezTo>
                    <a:pt x="695" y="301"/>
                    <a:pt x="696" y="302"/>
                    <a:pt x="697" y="300"/>
                  </a:cubicBezTo>
                  <a:cubicBezTo>
                    <a:pt x="697" y="298"/>
                    <a:pt x="696" y="301"/>
                    <a:pt x="696" y="298"/>
                  </a:cubicBezTo>
                  <a:cubicBezTo>
                    <a:pt x="696" y="301"/>
                    <a:pt x="698" y="296"/>
                    <a:pt x="698" y="294"/>
                  </a:cubicBezTo>
                  <a:cubicBezTo>
                    <a:pt x="697" y="295"/>
                    <a:pt x="698" y="293"/>
                    <a:pt x="699" y="291"/>
                  </a:cubicBezTo>
                  <a:cubicBezTo>
                    <a:pt x="697" y="289"/>
                    <a:pt x="695" y="287"/>
                    <a:pt x="696" y="282"/>
                  </a:cubicBezTo>
                  <a:cubicBezTo>
                    <a:pt x="697" y="280"/>
                    <a:pt x="696" y="280"/>
                    <a:pt x="697" y="277"/>
                  </a:cubicBezTo>
                  <a:cubicBezTo>
                    <a:pt x="698" y="275"/>
                    <a:pt x="696" y="277"/>
                    <a:pt x="696" y="275"/>
                  </a:cubicBezTo>
                  <a:cubicBezTo>
                    <a:pt x="697" y="275"/>
                    <a:pt x="698" y="275"/>
                    <a:pt x="698" y="274"/>
                  </a:cubicBezTo>
                  <a:cubicBezTo>
                    <a:pt x="698" y="273"/>
                    <a:pt x="697" y="273"/>
                    <a:pt x="697" y="272"/>
                  </a:cubicBezTo>
                  <a:cubicBezTo>
                    <a:pt x="699" y="269"/>
                    <a:pt x="700" y="272"/>
                    <a:pt x="701" y="268"/>
                  </a:cubicBezTo>
                  <a:cubicBezTo>
                    <a:pt x="701" y="268"/>
                    <a:pt x="700" y="270"/>
                    <a:pt x="700" y="269"/>
                  </a:cubicBezTo>
                  <a:cubicBezTo>
                    <a:pt x="701" y="264"/>
                    <a:pt x="701" y="261"/>
                    <a:pt x="703" y="257"/>
                  </a:cubicBezTo>
                  <a:cubicBezTo>
                    <a:pt x="705" y="258"/>
                    <a:pt x="705" y="255"/>
                    <a:pt x="706" y="253"/>
                  </a:cubicBezTo>
                  <a:cubicBezTo>
                    <a:pt x="708" y="255"/>
                    <a:pt x="706" y="255"/>
                    <a:pt x="709" y="252"/>
                  </a:cubicBezTo>
                  <a:cubicBezTo>
                    <a:pt x="709" y="253"/>
                    <a:pt x="708" y="255"/>
                    <a:pt x="708" y="256"/>
                  </a:cubicBezTo>
                  <a:cubicBezTo>
                    <a:pt x="709" y="254"/>
                    <a:pt x="710" y="253"/>
                    <a:pt x="711" y="253"/>
                  </a:cubicBezTo>
                  <a:cubicBezTo>
                    <a:pt x="711" y="254"/>
                    <a:pt x="710" y="256"/>
                    <a:pt x="710" y="256"/>
                  </a:cubicBezTo>
                  <a:cubicBezTo>
                    <a:pt x="711" y="252"/>
                    <a:pt x="713" y="256"/>
                    <a:pt x="714" y="252"/>
                  </a:cubicBezTo>
                  <a:cubicBezTo>
                    <a:pt x="712" y="253"/>
                    <a:pt x="711" y="250"/>
                    <a:pt x="711" y="247"/>
                  </a:cubicBezTo>
                  <a:cubicBezTo>
                    <a:pt x="710" y="248"/>
                    <a:pt x="710" y="250"/>
                    <a:pt x="710" y="250"/>
                  </a:cubicBezTo>
                  <a:cubicBezTo>
                    <a:pt x="711" y="244"/>
                    <a:pt x="708" y="245"/>
                    <a:pt x="710" y="238"/>
                  </a:cubicBezTo>
                  <a:cubicBezTo>
                    <a:pt x="710" y="237"/>
                    <a:pt x="711" y="238"/>
                    <a:pt x="711" y="237"/>
                  </a:cubicBezTo>
                  <a:cubicBezTo>
                    <a:pt x="710" y="235"/>
                    <a:pt x="709" y="232"/>
                    <a:pt x="709" y="228"/>
                  </a:cubicBezTo>
                  <a:cubicBezTo>
                    <a:pt x="710" y="227"/>
                    <a:pt x="711" y="226"/>
                    <a:pt x="711" y="224"/>
                  </a:cubicBezTo>
                  <a:cubicBezTo>
                    <a:pt x="711" y="225"/>
                    <a:pt x="712" y="226"/>
                    <a:pt x="712" y="227"/>
                  </a:cubicBezTo>
                  <a:cubicBezTo>
                    <a:pt x="712" y="222"/>
                    <a:pt x="714" y="221"/>
                    <a:pt x="714" y="223"/>
                  </a:cubicBezTo>
                  <a:cubicBezTo>
                    <a:pt x="715" y="220"/>
                    <a:pt x="714" y="219"/>
                    <a:pt x="714" y="216"/>
                  </a:cubicBezTo>
                  <a:cubicBezTo>
                    <a:pt x="715" y="217"/>
                    <a:pt x="715" y="214"/>
                    <a:pt x="715" y="213"/>
                  </a:cubicBezTo>
                  <a:cubicBezTo>
                    <a:pt x="717" y="215"/>
                    <a:pt x="715" y="219"/>
                    <a:pt x="715" y="221"/>
                  </a:cubicBezTo>
                  <a:cubicBezTo>
                    <a:pt x="718" y="218"/>
                    <a:pt x="715" y="231"/>
                    <a:pt x="716" y="233"/>
                  </a:cubicBezTo>
                  <a:cubicBezTo>
                    <a:pt x="718" y="232"/>
                    <a:pt x="717" y="228"/>
                    <a:pt x="717" y="223"/>
                  </a:cubicBezTo>
                  <a:cubicBezTo>
                    <a:pt x="718" y="221"/>
                    <a:pt x="719" y="220"/>
                    <a:pt x="719" y="221"/>
                  </a:cubicBezTo>
                  <a:cubicBezTo>
                    <a:pt x="719" y="216"/>
                    <a:pt x="719" y="212"/>
                    <a:pt x="721" y="208"/>
                  </a:cubicBezTo>
                  <a:cubicBezTo>
                    <a:pt x="720" y="206"/>
                    <a:pt x="720" y="209"/>
                    <a:pt x="720" y="207"/>
                  </a:cubicBezTo>
                  <a:cubicBezTo>
                    <a:pt x="720" y="206"/>
                    <a:pt x="720" y="205"/>
                    <a:pt x="720" y="205"/>
                  </a:cubicBezTo>
                  <a:cubicBezTo>
                    <a:pt x="720" y="206"/>
                    <a:pt x="720" y="207"/>
                    <a:pt x="721" y="207"/>
                  </a:cubicBezTo>
                  <a:cubicBezTo>
                    <a:pt x="721" y="205"/>
                    <a:pt x="721" y="202"/>
                    <a:pt x="723" y="201"/>
                  </a:cubicBezTo>
                  <a:cubicBezTo>
                    <a:pt x="722" y="201"/>
                    <a:pt x="722" y="197"/>
                    <a:pt x="723" y="197"/>
                  </a:cubicBezTo>
                  <a:cubicBezTo>
                    <a:pt x="723" y="198"/>
                    <a:pt x="723" y="197"/>
                    <a:pt x="723" y="198"/>
                  </a:cubicBezTo>
                  <a:cubicBezTo>
                    <a:pt x="723" y="203"/>
                    <a:pt x="723" y="207"/>
                    <a:pt x="724" y="208"/>
                  </a:cubicBezTo>
                  <a:cubicBezTo>
                    <a:pt x="726" y="204"/>
                    <a:pt x="728" y="201"/>
                    <a:pt x="729" y="196"/>
                  </a:cubicBezTo>
                  <a:cubicBezTo>
                    <a:pt x="729" y="200"/>
                    <a:pt x="728" y="201"/>
                    <a:pt x="727" y="201"/>
                  </a:cubicBezTo>
                  <a:cubicBezTo>
                    <a:pt x="728" y="202"/>
                    <a:pt x="727" y="205"/>
                    <a:pt x="728" y="205"/>
                  </a:cubicBezTo>
                  <a:cubicBezTo>
                    <a:pt x="729" y="203"/>
                    <a:pt x="729" y="200"/>
                    <a:pt x="730" y="199"/>
                  </a:cubicBezTo>
                  <a:cubicBezTo>
                    <a:pt x="731" y="198"/>
                    <a:pt x="731" y="201"/>
                    <a:pt x="731" y="202"/>
                  </a:cubicBezTo>
                  <a:cubicBezTo>
                    <a:pt x="732" y="200"/>
                    <a:pt x="732" y="197"/>
                    <a:pt x="733" y="196"/>
                  </a:cubicBezTo>
                  <a:cubicBezTo>
                    <a:pt x="734" y="194"/>
                    <a:pt x="734" y="193"/>
                    <a:pt x="735" y="193"/>
                  </a:cubicBezTo>
                  <a:cubicBezTo>
                    <a:pt x="735" y="190"/>
                    <a:pt x="734" y="192"/>
                    <a:pt x="735" y="189"/>
                  </a:cubicBezTo>
                  <a:cubicBezTo>
                    <a:pt x="736" y="188"/>
                    <a:pt x="736" y="191"/>
                    <a:pt x="737" y="189"/>
                  </a:cubicBezTo>
                  <a:cubicBezTo>
                    <a:pt x="736" y="187"/>
                    <a:pt x="735" y="187"/>
                    <a:pt x="735" y="184"/>
                  </a:cubicBezTo>
                  <a:cubicBezTo>
                    <a:pt x="736" y="184"/>
                    <a:pt x="736" y="183"/>
                    <a:pt x="736" y="182"/>
                  </a:cubicBezTo>
                  <a:cubicBezTo>
                    <a:pt x="737" y="183"/>
                    <a:pt x="736" y="188"/>
                    <a:pt x="737" y="187"/>
                  </a:cubicBezTo>
                  <a:cubicBezTo>
                    <a:pt x="737" y="185"/>
                    <a:pt x="738" y="183"/>
                    <a:pt x="738" y="180"/>
                  </a:cubicBezTo>
                  <a:cubicBezTo>
                    <a:pt x="737" y="181"/>
                    <a:pt x="736" y="184"/>
                    <a:pt x="736" y="180"/>
                  </a:cubicBezTo>
                  <a:cubicBezTo>
                    <a:pt x="737" y="178"/>
                    <a:pt x="738" y="177"/>
                    <a:pt x="738" y="175"/>
                  </a:cubicBezTo>
                  <a:cubicBezTo>
                    <a:pt x="736" y="178"/>
                    <a:pt x="735" y="178"/>
                    <a:pt x="733" y="175"/>
                  </a:cubicBezTo>
                  <a:cubicBezTo>
                    <a:pt x="733" y="178"/>
                    <a:pt x="732" y="177"/>
                    <a:pt x="732" y="178"/>
                  </a:cubicBezTo>
                  <a:cubicBezTo>
                    <a:pt x="732" y="176"/>
                    <a:pt x="732" y="173"/>
                    <a:pt x="731" y="174"/>
                  </a:cubicBezTo>
                  <a:cubicBezTo>
                    <a:pt x="731" y="177"/>
                    <a:pt x="731" y="176"/>
                    <a:pt x="730" y="178"/>
                  </a:cubicBezTo>
                  <a:cubicBezTo>
                    <a:pt x="732" y="177"/>
                    <a:pt x="734" y="183"/>
                    <a:pt x="732" y="186"/>
                  </a:cubicBezTo>
                  <a:cubicBezTo>
                    <a:pt x="732" y="185"/>
                    <a:pt x="731" y="184"/>
                    <a:pt x="731" y="185"/>
                  </a:cubicBezTo>
                  <a:cubicBezTo>
                    <a:pt x="731" y="188"/>
                    <a:pt x="732" y="188"/>
                    <a:pt x="731" y="190"/>
                  </a:cubicBezTo>
                  <a:cubicBezTo>
                    <a:pt x="731" y="185"/>
                    <a:pt x="730" y="190"/>
                    <a:pt x="729" y="191"/>
                  </a:cubicBezTo>
                  <a:cubicBezTo>
                    <a:pt x="728" y="191"/>
                    <a:pt x="728" y="191"/>
                    <a:pt x="728" y="191"/>
                  </a:cubicBezTo>
                  <a:cubicBezTo>
                    <a:pt x="728" y="188"/>
                    <a:pt x="727" y="184"/>
                    <a:pt x="728" y="181"/>
                  </a:cubicBezTo>
                  <a:cubicBezTo>
                    <a:pt x="728" y="182"/>
                    <a:pt x="728" y="186"/>
                    <a:pt x="729" y="186"/>
                  </a:cubicBezTo>
                  <a:cubicBezTo>
                    <a:pt x="729" y="182"/>
                    <a:pt x="729" y="180"/>
                    <a:pt x="730" y="178"/>
                  </a:cubicBezTo>
                  <a:cubicBezTo>
                    <a:pt x="729" y="176"/>
                    <a:pt x="729" y="176"/>
                    <a:pt x="729" y="175"/>
                  </a:cubicBezTo>
                  <a:cubicBezTo>
                    <a:pt x="728" y="176"/>
                    <a:pt x="728" y="178"/>
                    <a:pt x="728" y="178"/>
                  </a:cubicBezTo>
                  <a:cubicBezTo>
                    <a:pt x="728" y="177"/>
                    <a:pt x="728" y="177"/>
                    <a:pt x="728" y="175"/>
                  </a:cubicBezTo>
                  <a:cubicBezTo>
                    <a:pt x="727" y="175"/>
                    <a:pt x="727" y="175"/>
                    <a:pt x="727" y="175"/>
                  </a:cubicBezTo>
                  <a:cubicBezTo>
                    <a:pt x="727" y="176"/>
                    <a:pt x="727" y="176"/>
                    <a:pt x="727" y="176"/>
                  </a:cubicBezTo>
                  <a:cubicBezTo>
                    <a:pt x="727" y="182"/>
                    <a:pt x="726" y="187"/>
                    <a:pt x="725" y="189"/>
                  </a:cubicBezTo>
                  <a:cubicBezTo>
                    <a:pt x="726" y="185"/>
                    <a:pt x="725" y="186"/>
                    <a:pt x="725" y="181"/>
                  </a:cubicBezTo>
                  <a:cubicBezTo>
                    <a:pt x="726" y="181"/>
                    <a:pt x="726" y="181"/>
                    <a:pt x="726" y="181"/>
                  </a:cubicBezTo>
                  <a:cubicBezTo>
                    <a:pt x="726" y="178"/>
                    <a:pt x="726" y="178"/>
                    <a:pt x="726" y="175"/>
                  </a:cubicBezTo>
                  <a:cubicBezTo>
                    <a:pt x="726" y="177"/>
                    <a:pt x="726" y="179"/>
                    <a:pt x="724" y="179"/>
                  </a:cubicBezTo>
                  <a:cubicBezTo>
                    <a:pt x="725" y="182"/>
                    <a:pt x="725" y="188"/>
                    <a:pt x="724" y="191"/>
                  </a:cubicBezTo>
                  <a:cubicBezTo>
                    <a:pt x="725" y="187"/>
                    <a:pt x="722" y="190"/>
                    <a:pt x="722" y="190"/>
                  </a:cubicBezTo>
                  <a:cubicBezTo>
                    <a:pt x="723" y="194"/>
                    <a:pt x="725" y="192"/>
                    <a:pt x="723" y="197"/>
                  </a:cubicBezTo>
                  <a:cubicBezTo>
                    <a:pt x="723" y="194"/>
                    <a:pt x="723" y="194"/>
                    <a:pt x="722" y="194"/>
                  </a:cubicBezTo>
                  <a:cubicBezTo>
                    <a:pt x="722" y="197"/>
                    <a:pt x="721" y="197"/>
                    <a:pt x="720" y="199"/>
                  </a:cubicBezTo>
                  <a:cubicBezTo>
                    <a:pt x="721" y="196"/>
                    <a:pt x="720" y="196"/>
                    <a:pt x="720" y="195"/>
                  </a:cubicBezTo>
                  <a:cubicBezTo>
                    <a:pt x="719" y="196"/>
                    <a:pt x="719" y="195"/>
                    <a:pt x="719" y="194"/>
                  </a:cubicBezTo>
                  <a:cubicBezTo>
                    <a:pt x="719" y="193"/>
                    <a:pt x="719" y="192"/>
                    <a:pt x="718" y="194"/>
                  </a:cubicBezTo>
                  <a:cubicBezTo>
                    <a:pt x="719" y="196"/>
                    <a:pt x="719" y="197"/>
                    <a:pt x="719" y="199"/>
                  </a:cubicBezTo>
                  <a:cubicBezTo>
                    <a:pt x="717" y="199"/>
                    <a:pt x="716" y="206"/>
                    <a:pt x="715" y="202"/>
                  </a:cubicBezTo>
                  <a:cubicBezTo>
                    <a:pt x="716" y="199"/>
                    <a:pt x="716" y="198"/>
                    <a:pt x="716" y="195"/>
                  </a:cubicBezTo>
                  <a:cubicBezTo>
                    <a:pt x="715" y="195"/>
                    <a:pt x="715" y="197"/>
                    <a:pt x="715" y="197"/>
                  </a:cubicBezTo>
                  <a:cubicBezTo>
                    <a:pt x="715" y="194"/>
                    <a:pt x="715" y="191"/>
                    <a:pt x="714" y="189"/>
                  </a:cubicBezTo>
                  <a:cubicBezTo>
                    <a:pt x="714" y="191"/>
                    <a:pt x="712" y="191"/>
                    <a:pt x="712" y="191"/>
                  </a:cubicBezTo>
                  <a:cubicBezTo>
                    <a:pt x="714" y="189"/>
                    <a:pt x="712" y="183"/>
                    <a:pt x="713" y="181"/>
                  </a:cubicBezTo>
                  <a:cubicBezTo>
                    <a:pt x="713" y="183"/>
                    <a:pt x="712" y="182"/>
                    <a:pt x="711" y="181"/>
                  </a:cubicBezTo>
                  <a:cubicBezTo>
                    <a:pt x="711" y="183"/>
                    <a:pt x="712" y="186"/>
                    <a:pt x="710" y="185"/>
                  </a:cubicBezTo>
                  <a:cubicBezTo>
                    <a:pt x="711" y="182"/>
                    <a:pt x="711" y="179"/>
                    <a:pt x="710" y="176"/>
                  </a:cubicBezTo>
                  <a:cubicBezTo>
                    <a:pt x="711" y="175"/>
                    <a:pt x="711" y="174"/>
                    <a:pt x="713" y="174"/>
                  </a:cubicBezTo>
                  <a:cubicBezTo>
                    <a:pt x="712" y="172"/>
                    <a:pt x="712" y="171"/>
                    <a:pt x="712" y="171"/>
                  </a:cubicBezTo>
                  <a:cubicBezTo>
                    <a:pt x="712" y="174"/>
                    <a:pt x="710" y="171"/>
                    <a:pt x="709" y="172"/>
                  </a:cubicBezTo>
                  <a:cubicBezTo>
                    <a:pt x="709" y="169"/>
                    <a:pt x="708" y="170"/>
                    <a:pt x="708" y="167"/>
                  </a:cubicBezTo>
                  <a:cubicBezTo>
                    <a:pt x="709" y="167"/>
                    <a:pt x="710" y="164"/>
                    <a:pt x="711" y="167"/>
                  </a:cubicBezTo>
                  <a:cubicBezTo>
                    <a:pt x="711" y="164"/>
                    <a:pt x="711" y="163"/>
                    <a:pt x="711" y="160"/>
                  </a:cubicBezTo>
                  <a:cubicBezTo>
                    <a:pt x="712" y="159"/>
                    <a:pt x="713" y="157"/>
                    <a:pt x="714" y="153"/>
                  </a:cubicBezTo>
                  <a:cubicBezTo>
                    <a:pt x="713" y="151"/>
                    <a:pt x="713" y="154"/>
                    <a:pt x="713" y="151"/>
                  </a:cubicBezTo>
                  <a:cubicBezTo>
                    <a:pt x="713" y="150"/>
                    <a:pt x="713" y="148"/>
                    <a:pt x="714" y="148"/>
                  </a:cubicBezTo>
                  <a:cubicBezTo>
                    <a:pt x="714" y="150"/>
                    <a:pt x="713" y="152"/>
                    <a:pt x="714" y="151"/>
                  </a:cubicBezTo>
                  <a:cubicBezTo>
                    <a:pt x="714" y="146"/>
                    <a:pt x="715" y="144"/>
                    <a:pt x="715" y="141"/>
                  </a:cubicBezTo>
                  <a:cubicBezTo>
                    <a:pt x="716" y="144"/>
                    <a:pt x="718" y="149"/>
                    <a:pt x="717" y="153"/>
                  </a:cubicBezTo>
                  <a:cubicBezTo>
                    <a:pt x="716" y="153"/>
                    <a:pt x="716" y="151"/>
                    <a:pt x="716" y="151"/>
                  </a:cubicBezTo>
                  <a:cubicBezTo>
                    <a:pt x="715" y="154"/>
                    <a:pt x="716" y="155"/>
                    <a:pt x="716" y="158"/>
                  </a:cubicBezTo>
                  <a:cubicBezTo>
                    <a:pt x="716" y="159"/>
                    <a:pt x="717" y="159"/>
                    <a:pt x="717" y="159"/>
                  </a:cubicBezTo>
                  <a:cubicBezTo>
                    <a:pt x="717" y="158"/>
                    <a:pt x="717" y="156"/>
                    <a:pt x="717" y="156"/>
                  </a:cubicBezTo>
                  <a:cubicBezTo>
                    <a:pt x="719" y="156"/>
                    <a:pt x="719" y="159"/>
                    <a:pt x="719" y="162"/>
                  </a:cubicBezTo>
                  <a:cubicBezTo>
                    <a:pt x="720" y="158"/>
                    <a:pt x="722" y="157"/>
                    <a:pt x="724" y="158"/>
                  </a:cubicBezTo>
                  <a:cubicBezTo>
                    <a:pt x="724" y="156"/>
                    <a:pt x="724" y="154"/>
                    <a:pt x="724" y="151"/>
                  </a:cubicBezTo>
                  <a:cubicBezTo>
                    <a:pt x="725" y="154"/>
                    <a:pt x="724" y="148"/>
                    <a:pt x="724" y="147"/>
                  </a:cubicBezTo>
                  <a:cubicBezTo>
                    <a:pt x="725" y="150"/>
                    <a:pt x="725" y="148"/>
                    <a:pt x="726" y="146"/>
                  </a:cubicBezTo>
                  <a:cubicBezTo>
                    <a:pt x="726" y="146"/>
                    <a:pt x="726" y="149"/>
                    <a:pt x="727" y="149"/>
                  </a:cubicBezTo>
                  <a:cubicBezTo>
                    <a:pt x="727" y="148"/>
                    <a:pt x="727" y="145"/>
                    <a:pt x="728" y="144"/>
                  </a:cubicBezTo>
                  <a:cubicBezTo>
                    <a:pt x="726" y="145"/>
                    <a:pt x="726" y="145"/>
                    <a:pt x="725" y="144"/>
                  </a:cubicBezTo>
                  <a:cubicBezTo>
                    <a:pt x="725" y="147"/>
                    <a:pt x="723" y="146"/>
                    <a:pt x="724" y="148"/>
                  </a:cubicBezTo>
                  <a:cubicBezTo>
                    <a:pt x="723" y="149"/>
                    <a:pt x="723" y="145"/>
                    <a:pt x="723" y="145"/>
                  </a:cubicBezTo>
                  <a:cubicBezTo>
                    <a:pt x="722" y="147"/>
                    <a:pt x="722" y="148"/>
                    <a:pt x="722" y="149"/>
                  </a:cubicBezTo>
                  <a:cubicBezTo>
                    <a:pt x="723" y="149"/>
                    <a:pt x="723" y="148"/>
                    <a:pt x="723" y="149"/>
                  </a:cubicBezTo>
                  <a:cubicBezTo>
                    <a:pt x="723" y="151"/>
                    <a:pt x="722" y="154"/>
                    <a:pt x="721" y="155"/>
                  </a:cubicBezTo>
                  <a:cubicBezTo>
                    <a:pt x="720" y="150"/>
                    <a:pt x="722" y="150"/>
                    <a:pt x="722" y="145"/>
                  </a:cubicBezTo>
                  <a:cubicBezTo>
                    <a:pt x="722" y="146"/>
                    <a:pt x="722" y="144"/>
                    <a:pt x="723" y="143"/>
                  </a:cubicBezTo>
                  <a:cubicBezTo>
                    <a:pt x="723" y="140"/>
                    <a:pt x="722" y="143"/>
                    <a:pt x="722" y="139"/>
                  </a:cubicBezTo>
                  <a:cubicBezTo>
                    <a:pt x="722" y="137"/>
                    <a:pt x="723" y="139"/>
                    <a:pt x="723" y="137"/>
                  </a:cubicBezTo>
                  <a:cubicBezTo>
                    <a:pt x="722" y="136"/>
                    <a:pt x="722" y="138"/>
                    <a:pt x="721" y="137"/>
                  </a:cubicBezTo>
                  <a:cubicBezTo>
                    <a:pt x="721" y="140"/>
                    <a:pt x="721" y="141"/>
                    <a:pt x="720" y="141"/>
                  </a:cubicBezTo>
                  <a:cubicBezTo>
                    <a:pt x="719" y="137"/>
                    <a:pt x="722" y="133"/>
                    <a:pt x="720" y="131"/>
                  </a:cubicBezTo>
                  <a:cubicBezTo>
                    <a:pt x="720" y="133"/>
                    <a:pt x="720" y="134"/>
                    <a:pt x="720" y="135"/>
                  </a:cubicBezTo>
                  <a:cubicBezTo>
                    <a:pt x="719" y="135"/>
                    <a:pt x="719" y="138"/>
                    <a:pt x="719" y="135"/>
                  </a:cubicBezTo>
                  <a:cubicBezTo>
                    <a:pt x="720" y="133"/>
                    <a:pt x="718" y="133"/>
                    <a:pt x="717" y="130"/>
                  </a:cubicBezTo>
                  <a:cubicBezTo>
                    <a:pt x="716" y="133"/>
                    <a:pt x="717" y="134"/>
                    <a:pt x="716" y="136"/>
                  </a:cubicBezTo>
                  <a:cubicBezTo>
                    <a:pt x="716" y="134"/>
                    <a:pt x="715" y="137"/>
                    <a:pt x="715" y="135"/>
                  </a:cubicBezTo>
                  <a:cubicBezTo>
                    <a:pt x="715" y="133"/>
                    <a:pt x="717" y="132"/>
                    <a:pt x="715" y="131"/>
                  </a:cubicBezTo>
                  <a:cubicBezTo>
                    <a:pt x="715" y="133"/>
                    <a:pt x="714" y="132"/>
                    <a:pt x="714" y="133"/>
                  </a:cubicBezTo>
                  <a:cubicBezTo>
                    <a:pt x="714" y="136"/>
                    <a:pt x="715" y="136"/>
                    <a:pt x="714" y="137"/>
                  </a:cubicBezTo>
                  <a:cubicBezTo>
                    <a:pt x="713" y="135"/>
                    <a:pt x="714" y="130"/>
                    <a:pt x="713" y="130"/>
                  </a:cubicBezTo>
                  <a:cubicBezTo>
                    <a:pt x="713" y="131"/>
                    <a:pt x="712" y="133"/>
                    <a:pt x="712" y="134"/>
                  </a:cubicBezTo>
                  <a:cubicBezTo>
                    <a:pt x="711" y="131"/>
                    <a:pt x="710" y="130"/>
                    <a:pt x="710" y="127"/>
                  </a:cubicBezTo>
                  <a:cubicBezTo>
                    <a:pt x="711" y="128"/>
                    <a:pt x="709" y="122"/>
                    <a:pt x="710" y="121"/>
                  </a:cubicBezTo>
                  <a:cubicBezTo>
                    <a:pt x="711" y="122"/>
                    <a:pt x="711" y="125"/>
                    <a:pt x="711" y="128"/>
                  </a:cubicBezTo>
                  <a:cubicBezTo>
                    <a:pt x="712" y="126"/>
                    <a:pt x="712" y="126"/>
                    <a:pt x="713" y="127"/>
                  </a:cubicBezTo>
                  <a:cubicBezTo>
                    <a:pt x="712" y="124"/>
                    <a:pt x="712" y="122"/>
                    <a:pt x="714" y="123"/>
                  </a:cubicBezTo>
                  <a:cubicBezTo>
                    <a:pt x="712" y="120"/>
                    <a:pt x="713" y="115"/>
                    <a:pt x="711" y="108"/>
                  </a:cubicBezTo>
                  <a:cubicBezTo>
                    <a:pt x="710" y="110"/>
                    <a:pt x="710" y="106"/>
                    <a:pt x="711" y="105"/>
                  </a:cubicBezTo>
                  <a:cubicBezTo>
                    <a:pt x="710" y="105"/>
                    <a:pt x="710" y="108"/>
                    <a:pt x="709" y="106"/>
                  </a:cubicBezTo>
                  <a:cubicBezTo>
                    <a:pt x="708" y="105"/>
                    <a:pt x="709" y="105"/>
                    <a:pt x="708" y="103"/>
                  </a:cubicBezTo>
                  <a:cubicBezTo>
                    <a:pt x="707" y="104"/>
                    <a:pt x="706" y="101"/>
                    <a:pt x="705" y="101"/>
                  </a:cubicBezTo>
                  <a:cubicBezTo>
                    <a:pt x="705" y="102"/>
                    <a:pt x="706" y="103"/>
                    <a:pt x="705" y="103"/>
                  </a:cubicBezTo>
                  <a:cubicBezTo>
                    <a:pt x="705" y="100"/>
                    <a:pt x="704" y="97"/>
                    <a:pt x="704" y="94"/>
                  </a:cubicBezTo>
                  <a:cubicBezTo>
                    <a:pt x="706" y="96"/>
                    <a:pt x="708" y="93"/>
                    <a:pt x="708" y="89"/>
                  </a:cubicBezTo>
                  <a:cubicBezTo>
                    <a:pt x="708" y="90"/>
                    <a:pt x="709" y="91"/>
                    <a:pt x="710" y="92"/>
                  </a:cubicBezTo>
                  <a:cubicBezTo>
                    <a:pt x="711" y="94"/>
                    <a:pt x="711" y="94"/>
                    <a:pt x="712" y="93"/>
                  </a:cubicBezTo>
                  <a:cubicBezTo>
                    <a:pt x="711" y="92"/>
                    <a:pt x="710" y="92"/>
                    <a:pt x="710" y="89"/>
                  </a:cubicBezTo>
                  <a:cubicBezTo>
                    <a:pt x="710" y="89"/>
                    <a:pt x="712" y="91"/>
                    <a:pt x="711" y="88"/>
                  </a:cubicBezTo>
                  <a:cubicBezTo>
                    <a:pt x="710" y="85"/>
                    <a:pt x="709" y="88"/>
                    <a:pt x="707" y="86"/>
                  </a:cubicBezTo>
                  <a:cubicBezTo>
                    <a:pt x="707" y="87"/>
                    <a:pt x="708" y="89"/>
                    <a:pt x="707" y="89"/>
                  </a:cubicBezTo>
                  <a:cubicBezTo>
                    <a:pt x="706" y="86"/>
                    <a:pt x="705" y="86"/>
                    <a:pt x="705" y="84"/>
                  </a:cubicBezTo>
                  <a:cubicBezTo>
                    <a:pt x="703" y="83"/>
                    <a:pt x="700" y="84"/>
                    <a:pt x="698" y="81"/>
                  </a:cubicBezTo>
                  <a:cubicBezTo>
                    <a:pt x="698" y="84"/>
                    <a:pt x="700" y="83"/>
                    <a:pt x="700" y="86"/>
                  </a:cubicBezTo>
                  <a:cubicBezTo>
                    <a:pt x="699" y="86"/>
                    <a:pt x="698" y="84"/>
                    <a:pt x="698" y="84"/>
                  </a:cubicBezTo>
                  <a:cubicBezTo>
                    <a:pt x="698" y="85"/>
                    <a:pt x="699" y="87"/>
                    <a:pt x="698" y="87"/>
                  </a:cubicBezTo>
                  <a:cubicBezTo>
                    <a:pt x="698" y="86"/>
                    <a:pt x="697" y="84"/>
                    <a:pt x="697" y="84"/>
                  </a:cubicBezTo>
                  <a:cubicBezTo>
                    <a:pt x="696" y="86"/>
                    <a:pt x="697" y="88"/>
                    <a:pt x="696" y="89"/>
                  </a:cubicBezTo>
                  <a:cubicBezTo>
                    <a:pt x="694" y="83"/>
                    <a:pt x="692" y="85"/>
                    <a:pt x="693" y="89"/>
                  </a:cubicBezTo>
                  <a:cubicBezTo>
                    <a:pt x="692" y="89"/>
                    <a:pt x="691" y="87"/>
                    <a:pt x="689" y="85"/>
                  </a:cubicBezTo>
                  <a:cubicBezTo>
                    <a:pt x="690" y="82"/>
                    <a:pt x="691" y="84"/>
                    <a:pt x="692" y="83"/>
                  </a:cubicBezTo>
                  <a:cubicBezTo>
                    <a:pt x="691" y="80"/>
                    <a:pt x="690" y="80"/>
                    <a:pt x="689" y="80"/>
                  </a:cubicBezTo>
                  <a:cubicBezTo>
                    <a:pt x="688" y="80"/>
                    <a:pt x="688" y="82"/>
                    <a:pt x="689" y="83"/>
                  </a:cubicBezTo>
                  <a:cubicBezTo>
                    <a:pt x="688" y="82"/>
                    <a:pt x="687" y="81"/>
                    <a:pt x="687" y="79"/>
                  </a:cubicBezTo>
                  <a:cubicBezTo>
                    <a:pt x="686" y="80"/>
                    <a:pt x="686" y="76"/>
                    <a:pt x="685" y="77"/>
                  </a:cubicBezTo>
                  <a:cubicBezTo>
                    <a:pt x="686" y="79"/>
                    <a:pt x="686" y="80"/>
                    <a:pt x="686" y="80"/>
                  </a:cubicBezTo>
                  <a:cubicBezTo>
                    <a:pt x="685" y="80"/>
                    <a:pt x="684" y="78"/>
                    <a:pt x="684" y="77"/>
                  </a:cubicBezTo>
                  <a:cubicBezTo>
                    <a:pt x="682" y="79"/>
                    <a:pt x="682" y="78"/>
                    <a:pt x="679" y="79"/>
                  </a:cubicBezTo>
                  <a:cubicBezTo>
                    <a:pt x="679" y="81"/>
                    <a:pt x="680" y="83"/>
                    <a:pt x="680" y="84"/>
                  </a:cubicBezTo>
                  <a:cubicBezTo>
                    <a:pt x="679" y="83"/>
                    <a:pt x="678" y="83"/>
                    <a:pt x="678" y="84"/>
                  </a:cubicBezTo>
                  <a:cubicBezTo>
                    <a:pt x="677" y="83"/>
                    <a:pt x="677" y="82"/>
                    <a:pt x="677" y="82"/>
                  </a:cubicBezTo>
                  <a:cubicBezTo>
                    <a:pt x="675" y="81"/>
                    <a:pt x="676" y="84"/>
                    <a:pt x="675" y="84"/>
                  </a:cubicBezTo>
                  <a:cubicBezTo>
                    <a:pt x="674" y="82"/>
                    <a:pt x="673" y="79"/>
                    <a:pt x="673" y="78"/>
                  </a:cubicBezTo>
                  <a:cubicBezTo>
                    <a:pt x="673" y="78"/>
                    <a:pt x="673" y="77"/>
                    <a:pt x="672" y="78"/>
                  </a:cubicBezTo>
                  <a:cubicBezTo>
                    <a:pt x="673" y="80"/>
                    <a:pt x="674" y="81"/>
                    <a:pt x="674" y="83"/>
                  </a:cubicBezTo>
                  <a:cubicBezTo>
                    <a:pt x="673" y="83"/>
                    <a:pt x="672" y="81"/>
                    <a:pt x="672" y="80"/>
                  </a:cubicBezTo>
                  <a:cubicBezTo>
                    <a:pt x="670" y="79"/>
                    <a:pt x="665" y="70"/>
                    <a:pt x="666" y="78"/>
                  </a:cubicBezTo>
                  <a:cubicBezTo>
                    <a:pt x="666" y="77"/>
                    <a:pt x="665" y="77"/>
                    <a:pt x="665" y="76"/>
                  </a:cubicBezTo>
                  <a:cubicBezTo>
                    <a:pt x="664" y="77"/>
                    <a:pt x="664" y="77"/>
                    <a:pt x="664" y="79"/>
                  </a:cubicBezTo>
                  <a:cubicBezTo>
                    <a:pt x="663" y="78"/>
                    <a:pt x="663" y="78"/>
                    <a:pt x="662" y="77"/>
                  </a:cubicBezTo>
                  <a:cubicBezTo>
                    <a:pt x="661" y="75"/>
                    <a:pt x="662" y="75"/>
                    <a:pt x="661" y="73"/>
                  </a:cubicBezTo>
                  <a:cubicBezTo>
                    <a:pt x="660" y="72"/>
                    <a:pt x="658" y="73"/>
                    <a:pt x="658" y="75"/>
                  </a:cubicBezTo>
                  <a:cubicBezTo>
                    <a:pt x="658" y="77"/>
                    <a:pt x="658" y="80"/>
                    <a:pt x="660" y="82"/>
                  </a:cubicBezTo>
                  <a:cubicBezTo>
                    <a:pt x="659" y="83"/>
                    <a:pt x="659" y="83"/>
                    <a:pt x="658" y="81"/>
                  </a:cubicBezTo>
                  <a:cubicBezTo>
                    <a:pt x="657" y="79"/>
                    <a:pt x="657" y="76"/>
                    <a:pt x="656" y="73"/>
                  </a:cubicBezTo>
                  <a:cubicBezTo>
                    <a:pt x="656" y="67"/>
                    <a:pt x="658" y="61"/>
                    <a:pt x="663" y="67"/>
                  </a:cubicBezTo>
                  <a:cubicBezTo>
                    <a:pt x="665" y="69"/>
                    <a:pt x="665" y="72"/>
                    <a:pt x="667" y="72"/>
                  </a:cubicBezTo>
                  <a:cubicBezTo>
                    <a:pt x="666" y="69"/>
                    <a:pt x="665" y="68"/>
                    <a:pt x="665" y="66"/>
                  </a:cubicBezTo>
                  <a:cubicBezTo>
                    <a:pt x="663" y="68"/>
                    <a:pt x="661" y="57"/>
                    <a:pt x="659" y="55"/>
                  </a:cubicBezTo>
                  <a:cubicBezTo>
                    <a:pt x="659" y="54"/>
                    <a:pt x="659" y="54"/>
                    <a:pt x="658" y="52"/>
                  </a:cubicBezTo>
                  <a:cubicBezTo>
                    <a:pt x="658" y="51"/>
                    <a:pt x="657" y="50"/>
                    <a:pt x="656" y="49"/>
                  </a:cubicBezTo>
                  <a:cubicBezTo>
                    <a:pt x="656" y="47"/>
                    <a:pt x="655" y="46"/>
                    <a:pt x="654" y="43"/>
                  </a:cubicBezTo>
                  <a:cubicBezTo>
                    <a:pt x="653" y="41"/>
                    <a:pt x="651" y="39"/>
                    <a:pt x="650" y="36"/>
                  </a:cubicBezTo>
                  <a:cubicBezTo>
                    <a:pt x="650" y="36"/>
                    <a:pt x="651" y="36"/>
                    <a:pt x="651" y="36"/>
                  </a:cubicBezTo>
                  <a:cubicBezTo>
                    <a:pt x="649" y="33"/>
                    <a:pt x="647" y="29"/>
                    <a:pt x="645" y="26"/>
                  </a:cubicBezTo>
                  <a:cubicBezTo>
                    <a:pt x="644" y="23"/>
                    <a:pt x="642" y="19"/>
                    <a:pt x="639" y="17"/>
                  </a:cubicBezTo>
                  <a:cubicBezTo>
                    <a:pt x="638" y="14"/>
                    <a:pt x="637" y="13"/>
                    <a:pt x="635" y="9"/>
                  </a:cubicBezTo>
                  <a:cubicBezTo>
                    <a:pt x="636" y="9"/>
                    <a:pt x="636" y="8"/>
                    <a:pt x="636" y="7"/>
                  </a:cubicBezTo>
                  <a:cubicBezTo>
                    <a:pt x="627" y="0"/>
                    <a:pt x="624" y="10"/>
                    <a:pt x="632" y="22"/>
                  </a:cubicBezTo>
                  <a:cubicBezTo>
                    <a:pt x="633" y="26"/>
                    <a:pt x="634" y="30"/>
                    <a:pt x="636" y="34"/>
                  </a:cubicBezTo>
                  <a:cubicBezTo>
                    <a:pt x="637" y="38"/>
                    <a:pt x="639" y="43"/>
                    <a:pt x="642" y="47"/>
                  </a:cubicBezTo>
                  <a:cubicBezTo>
                    <a:pt x="641" y="49"/>
                    <a:pt x="641" y="47"/>
                    <a:pt x="641" y="49"/>
                  </a:cubicBezTo>
                  <a:cubicBezTo>
                    <a:pt x="643" y="54"/>
                    <a:pt x="644" y="57"/>
                    <a:pt x="643" y="59"/>
                  </a:cubicBezTo>
                  <a:cubicBezTo>
                    <a:pt x="644" y="59"/>
                    <a:pt x="644" y="61"/>
                    <a:pt x="645" y="62"/>
                  </a:cubicBezTo>
                  <a:cubicBezTo>
                    <a:pt x="645" y="60"/>
                    <a:pt x="644" y="59"/>
                    <a:pt x="645" y="57"/>
                  </a:cubicBezTo>
                  <a:cubicBezTo>
                    <a:pt x="648" y="64"/>
                    <a:pt x="651" y="65"/>
                    <a:pt x="652" y="72"/>
                  </a:cubicBezTo>
                  <a:cubicBezTo>
                    <a:pt x="649" y="72"/>
                    <a:pt x="646" y="67"/>
                    <a:pt x="643" y="68"/>
                  </a:cubicBezTo>
                  <a:cubicBezTo>
                    <a:pt x="643" y="69"/>
                    <a:pt x="644" y="72"/>
                    <a:pt x="643" y="72"/>
                  </a:cubicBezTo>
                  <a:cubicBezTo>
                    <a:pt x="643" y="74"/>
                    <a:pt x="644" y="74"/>
                    <a:pt x="644" y="75"/>
                  </a:cubicBezTo>
                  <a:cubicBezTo>
                    <a:pt x="644" y="76"/>
                    <a:pt x="644" y="78"/>
                    <a:pt x="644" y="80"/>
                  </a:cubicBezTo>
                  <a:cubicBezTo>
                    <a:pt x="645" y="83"/>
                    <a:pt x="646" y="85"/>
                    <a:pt x="647" y="87"/>
                  </a:cubicBezTo>
                  <a:cubicBezTo>
                    <a:pt x="647" y="89"/>
                    <a:pt x="646" y="88"/>
                    <a:pt x="647" y="90"/>
                  </a:cubicBezTo>
                  <a:cubicBezTo>
                    <a:pt x="646" y="91"/>
                    <a:pt x="646" y="88"/>
                    <a:pt x="645" y="89"/>
                  </a:cubicBezTo>
                  <a:cubicBezTo>
                    <a:pt x="645" y="90"/>
                    <a:pt x="645" y="90"/>
                    <a:pt x="645" y="90"/>
                  </a:cubicBezTo>
                  <a:cubicBezTo>
                    <a:pt x="645" y="91"/>
                    <a:pt x="646" y="92"/>
                    <a:pt x="646" y="93"/>
                  </a:cubicBezTo>
                  <a:cubicBezTo>
                    <a:pt x="644" y="96"/>
                    <a:pt x="648" y="111"/>
                    <a:pt x="643" y="105"/>
                  </a:cubicBezTo>
                  <a:cubicBezTo>
                    <a:pt x="643" y="103"/>
                    <a:pt x="642" y="100"/>
                    <a:pt x="642" y="99"/>
                  </a:cubicBezTo>
                  <a:cubicBezTo>
                    <a:pt x="640" y="99"/>
                    <a:pt x="640" y="94"/>
                    <a:pt x="638" y="92"/>
                  </a:cubicBezTo>
                  <a:cubicBezTo>
                    <a:pt x="640" y="96"/>
                    <a:pt x="639" y="98"/>
                    <a:pt x="641" y="101"/>
                  </a:cubicBezTo>
                  <a:cubicBezTo>
                    <a:pt x="639" y="101"/>
                    <a:pt x="640" y="104"/>
                    <a:pt x="638" y="101"/>
                  </a:cubicBezTo>
                  <a:cubicBezTo>
                    <a:pt x="639" y="105"/>
                    <a:pt x="639" y="106"/>
                    <a:pt x="639" y="108"/>
                  </a:cubicBezTo>
                  <a:cubicBezTo>
                    <a:pt x="638" y="106"/>
                    <a:pt x="638" y="109"/>
                    <a:pt x="637" y="108"/>
                  </a:cubicBezTo>
                  <a:cubicBezTo>
                    <a:pt x="637" y="105"/>
                    <a:pt x="636" y="105"/>
                    <a:pt x="635" y="104"/>
                  </a:cubicBezTo>
                  <a:cubicBezTo>
                    <a:pt x="636" y="102"/>
                    <a:pt x="635" y="99"/>
                    <a:pt x="634" y="95"/>
                  </a:cubicBezTo>
                  <a:cubicBezTo>
                    <a:pt x="634" y="95"/>
                    <a:pt x="633" y="96"/>
                    <a:pt x="633" y="95"/>
                  </a:cubicBezTo>
                  <a:cubicBezTo>
                    <a:pt x="633" y="93"/>
                    <a:pt x="633" y="92"/>
                    <a:pt x="632" y="88"/>
                  </a:cubicBezTo>
                  <a:cubicBezTo>
                    <a:pt x="631" y="90"/>
                    <a:pt x="629" y="88"/>
                    <a:pt x="629" y="90"/>
                  </a:cubicBezTo>
                  <a:cubicBezTo>
                    <a:pt x="626" y="85"/>
                    <a:pt x="626" y="92"/>
                    <a:pt x="623" y="87"/>
                  </a:cubicBezTo>
                  <a:cubicBezTo>
                    <a:pt x="625" y="89"/>
                    <a:pt x="625" y="94"/>
                    <a:pt x="627" y="96"/>
                  </a:cubicBezTo>
                  <a:cubicBezTo>
                    <a:pt x="627" y="97"/>
                    <a:pt x="626" y="99"/>
                    <a:pt x="626" y="101"/>
                  </a:cubicBezTo>
                  <a:cubicBezTo>
                    <a:pt x="629" y="100"/>
                    <a:pt x="629" y="108"/>
                    <a:pt x="628" y="109"/>
                  </a:cubicBezTo>
                  <a:cubicBezTo>
                    <a:pt x="629" y="111"/>
                    <a:pt x="630" y="113"/>
                    <a:pt x="631" y="114"/>
                  </a:cubicBezTo>
                  <a:cubicBezTo>
                    <a:pt x="630" y="115"/>
                    <a:pt x="631" y="115"/>
                    <a:pt x="630" y="115"/>
                  </a:cubicBezTo>
                  <a:cubicBezTo>
                    <a:pt x="629" y="115"/>
                    <a:pt x="628" y="113"/>
                    <a:pt x="628" y="111"/>
                  </a:cubicBezTo>
                  <a:cubicBezTo>
                    <a:pt x="628" y="113"/>
                    <a:pt x="628" y="113"/>
                    <a:pt x="627" y="113"/>
                  </a:cubicBezTo>
                  <a:cubicBezTo>
                    <a:pt x="628" y="114"/>
                    <a:pt x="629" y="117"/>
                    <a:pt x="628" y="117"/>
                  </a:cubicBezTo>
                  <a:cubicBezTo>
                    <a:pt x="627" y="116"/>
                    <a:pt x="627" y="113"/>
                    <a:pt x="627" y="114"/>
                  </a:cubicBezTo>
                  <a:cubicBezTo>
                    <a:pt x="628" y="117"/>
                    <a:pt x="626" y="114"/>
                    <a:pt x="625" y="116"/>
                  </a:cubicBezTo>
                  <a:cubicBezTo>
                    <a:pt x="624" y="115"/>
                    <a:pt x="625" y="113"/>
                    <a:pt x="624" y="111"/>
                  </a:cubicBezTo>
                  <a:cubicBezTo>
                    <a:pt x="623" y="111"/>
                    <a:pt x="623" y="112"/>
                    <a:pt x="623" y="111"/>
                  </a:cubicBezTo>
                  <a:cubicBezTo>
                    <a:pt x="621" y="105"/>
                    <a:pt x="620" y="101"/>
                    <a:pt x="618" y="97"/>
                  </a:cubicBezTo>
                  <a:cubicBezTo>
                    <a:pt x="619" y="100"/>
                    <a:pt x="617" y="98"/>
                    <a:pt x="616" y="96"/>
                  </a:cubicBezTo>
                  <a:cubicBezTo>
                    <a:pt x="617" y="95"/>
                    <a:pt x="615" y="93"/>
                    <a:pt x="615" y="92"/>
                  </a:cubicBezTo>
                  <a:cubicBezTo>
                    <a:pt x="617" y="93"/>
                    <a:pt x="617" y="93"/>
                    <a:pt x="617" y="96"/>
                  </a:cubicBezTo>
                  <a:cubicBezTo>
                    <a:pt x="618" y="96"/>
                    <a:pt x="618" y="95"/>
                    <a:pt x="619" y="96"/>
                  </a:cubicBezTo>
                  <a:cubicBezTo>
                    <a:pt x="619" y="93"/>
                    <a:pt x="618" y="96"/>
                    <a:pt x="617" y="94"/>
                  </a:cubicBezTo>
                  <a:cubicBezTo>
                    <a:pt x="617" y="93"/>
                    <a:pt x="616" y="92"/>
                    <a:pt x="617" y="92"/>
                  </a:cubicBezTo>
                  <a:cubicBezTo>
                    <a:pt x="617" y="92"/>
                    <a:pt x="618" y="93"/>
                    <a:pt x="618" y="93"/>
                  </a:cubicBezTo>
                  <a:cubicBezTo>
                    <a:pt x="617" y="90"/>
                    <a:pt x="618" y="89"/>
                    <a:pt x="619" y="89"/>
                  </a:cubicBezTo>
                  <a:cubicBezTo>
                    <a:pt x="618" y="88"/>
                    <a:pt x="619" y="88"/>
                    <a:pt x="618" y="86"/>
                  </a:cubicBezTo>
                  <a:cubicBezTo>
                    <a:pt x="618" y="86"/>
                    <a:pt x="618" y="87"/>
                    <a:pt x="618" y="87"/>
                  </a:cubicBezTo>
                  <a:cubicBezTo>
                    <a:pt x="617" y="87"/>
                    <a:pt x="616" y="85"/>
                    <a:pt x="616" y="85"/>
                  </a:cubicBezTo>
                  <a:cubicBezTo>
                    <a:pt x="617" y="86"/>
                    <a:pt x="617" y="82"/>
                    <a:pt x="615" y="81"/>
                  </a:cubicBezTo>
                  <a:cubicBezTo>
                    <a:pt x="615" y="82"/>
                    <a:pt x="615" y="83"/>
                    <a:pt x="615" y="83"/>
                  </a:cubicBezTo>
                  <a:cubicBezTo>
                    <a:pt x="614" y="80"/>
                    <a:pt x="615" y="79"/>
                    <a:pt x="614" y="77"/>
                  </a:cubicBezTo>
                  <a:cubicBezTo>
                    <a:pt x="614" y="78"/>
                    <a:pt x="613" y="78"/>
                    <a:pt x="613" y="79"/>
                  </a:cubicBezTo>
                  <a:cubicBezTo>
                    <a:pt x="613" y="77"/>
                    <a:pt x="612" y="75"/>
                    <a:pt x="611" y="75"/>
                  </a:cubicBezTo>
                  <a:cubicBezTo>
                    <a:pt x="612" y="77"/>
                    <a:pt x="613" y="77"/>
                    <a:pt x="612" y="78"/>
                  </a:cubicBezTo>
                  <a:cubicBezTo>
                    <a:pt x="610" y="76"/>
                    <a:pt x="609" y="81"/>
                    <a:pt x="611" y="82"/>
                  </a:cubicBezTo>
                  <a:cubicBezTo>
                    <a:pt x="609" y="77"/>
                    <a:pt x="613" y="80"/>
                    <a:pt x="611" y="80"/>
                  </a:cubicBezTo>
                  <a:cubicBezTo>
                    <a:pt x="612" y="82"/>
                    <a:pt x="612" y="80"/>
                    <a:pt x="613" y="82"/>
                  </a:cubicBezTo>
                  <a:cubicBezTo>
                    <a:pt x="611" y="85"/>
                    <a:pt x="610" y="79"/>
                    <a:pt x="608" y="79"/>
                  </a:cubicBezTo>
                  <a:cubicBezTo>
                    <a:pt x="609" y="80"/>
                    <a:pt x="610" y="81"/>
                    <a:pt x="609" y="83"/>
                  </a:cubicBezTo>
                  <a:cubicBezTo>
                    <a:pt x="608" y="84"/>
                    <a:pt x="608" y="86"/>
                    <a:pt x="608" y="88"/>
                  </a:cubicBezTo>
                  <a:cubicBezTo>
                    <a:pt x="608" y="89"/>
                    <a:pt x="608" y="90"/>
                    <a:pt x="608" y="92"/>
                  </a:cubicBezTo>
                  <a:cubicBezTo>
                    <a:pt x="608" y="93"/>
                    <a:pt x="609" y="94"/>
                    <a:pt x="609" y="95"/>
                  </a:cubicBezTo>
                  <a:cubicBezTo>
                    <a:pt x="608" y="92"/>
                    <a:pt x="607" y="93"/>
                    <a:pt x="606" y="93"/>
                  </a:cubicBezTo>
                  <a:cubicBezTo>
                    <a:pt x="607" y="95"/>
                    <a:pt x="607" y="95"/>
                    <a:pt x="606" y="97"/>
                  </a:cubicBezTo>
                  <a:cubicBezTo>
                    <a:pt x="607" y="98"/>
                    <a:pt x="607" y="99"/>
                    <a:pt x="607" y="101"/>
                  </a:cubicBezTo>
                  <a:cubicBezTo>
                    <a:pt x="608" y="101"/>
                    <a:pt x="608" y="100"/>
                    <a:pt x="609" y="102"/>
                  </a:cubicBezTo>
                  <a:cubicBezTo>
                    <a:pt x="609" y="103"/>
                    <a:pt x="610" y="106"/>
                    <a:pt x="608" y="105"/>
                  </a:cubicBezTo>
                  <a:cubicBezTo>
                    <a:pt x="609" y="107"/>
                    <a:pt x="610" y="111"/>
                    <a:pt x="611" y="111"/>
                  </a:cubicBezTo>
                  <a:cubicBezTo>
                    <a:pt x="611" y="110"/>
                    <a:pt x="611" y="109"/>
                    <a:pt x="611" y="109"/>
                  </a:cubicBezTo>
                  <a:cubicBezTo>
                    <a:pt x="612" y="110"/>
                    <a:pt x="612" y="110"/>
                    <a:pt x="612" y="111"/>
                  </a:cubicBezTo>
                  <a:cubicBezTo>
                    <a:pt x="613" y="106"/>
                    <a:pt x="618" y="114"/>
                    <a:pt x="616" y="117"/>
                  </a:cubicBezTo>
                  <a:cubicBezTo>
                    <a:pt x="616" y="116"/>
                    <a:pt x="615" y="113"/>
                    <a:pt x="615" y="115"/>
                  </a:cubicBezTo>
                  <a:cubicBezTo>
                    <a:pt x="616" y="116"/>
                    <a:pt x="615" y="117"/>
                    <a:pt x="615" y="117"/>
                  </a:cubicBezTo>
                  <a:cubicBezTo>
                    <a:pt x="615" y="116"/>
                    <a:pt x="614" y="114"/>
                    <a:pt x="613" y="114"/>
                  </a:cubicBezTo>
                  <a:cubicBezTo>
                    <a:pt x="614" y="116"/>
                    <a:pt x="613" y="117"/>
                    <a:pt x="613" y="118"/>
                  </a:cubicBezTo>
                  <a:cubicBezTo>
                    <a:pt x="614" y="119"/>
                    <a:pt x="615" y="121"/>
                    <a:pt x="615" y="123"/>
                  </a:cubicBezTo>
                  <a:cubicBezTo>
                    <a:pt x="616" y="125"/>
                    <a:pt x="617" y="128"/>
                    <a:pt x="618" y="130"/>
                  </a:cubicBezTo>
                  <a:cubicBezTo>
                    <a:pt x="617" y="130"/>
                    <a:pt x="617" y="131"/>
                    <a:pt x="617" y="131"/>
                  </a:cubicBezTo>
                  <a:cubicBezTo>
                    <a:pt x="617" y="130"/>
                    <a:pt x="617" y="129"/>
                    <a:pt x="616" y="129"/>
                  </a:cubicBezTo>
                  <a:cubicBezTo>
                    <a:pt x="616" y="133"/>
                    <a:pt x="618" y="133"/>
                    <a:pt x="618" y="136"/>
                  </a:cubicBezTo>
                  <a:cubicBezTo>
                    <a:pt x="617" y="136"/>
                    <a:pt x="617" y="138"/>
                    <a:pt x="618" y="137"/>
                  </a:cubicBezTo>
                  <a:cubicBezTo>
                    <a:pt x="619" y="139"/>
                    <a:pt x="619" y="141"/>
                    <a:pt x="618" y="141"/>
                  </a:cubicBezTo>
                  <a:cubicBezTo>
                    <a:pt x="617" y="138"/>
                    <a:pt x="617" y="139"/>
                    <a:pt x="616" y="137"/>
                  </a:cubicBezTo>
                  <a:cubicBezTo>
                    <a:pt x="616" y="139"/>
                    <a:pt x="616" y="139"/>
                    <a:pt x="616" y="141"/>
                  </a:cubicBezTo>
                  <a:cubicBezTo>
                    <a:pt x="615" y="141"/>
                    <a:pt x="615" y="139"/>
                    <a:pt x="615" y="139"/>
                  </a:cubicBezTo>
                  <a:cubicBezTo>
                    <a:pt x="614" y="142"/>
                    <a:pt x="616" y="141"/>
                    <a:pt x="616" y="143"/>
                  </a:cubicBezTo>
                  <a:cubicBezTo>
                    <a:pt x="617" y="146"/>
                    <a:pt x="617" y="146"/>
                    <a:pt x="617" y="146"/>
                  </a:cubicBezTo>
                  <a:cubicBezTo>
                    <a:pt x="616" y="146"/>
                    <a:pt x="616" y="146"/>
                    <a:pt x="616" y="147"/>
                  </a:cubicBezTo>
                  <a:cubicBezTo>
                    <a:pt x="617" y="147"/>
                    <a:pt x="617" y="147"/>
                    <a:pt x="618" y="147"/>
                  </a:cubicBezTo>
                  <a:cubicBezTo>
                    <a:pt x="618" y="149"/>
                    <a:pt x="617" y="148"/>
                    <a:pt x="617" y="149"/>
                  </a:cubicBezTo>
                  <a:cubicBezTo>
                    <a:pt x="618" y="149"/>
                    <a:pt x="618" y="150"/>
                    <a:pt x="618" y="151"/>
                  </a:cubicBezTo>
                  <a:cubicBezTo>
                    <a:pt x="619" y="151"/>
                    <a:pt x="620" y="153"/>
                    <a:pt x="620" y="150"/>
                  </a:cubicBezTo>
                  <a:cubicBezTo>
                    <a:pt x="619" y="150"/>
                    <a:pt x="619" y="152"/>
                    <a:pt x="618" y="150"/>
                  </a:cubicBezTo>
                  <a:cubicBezTo>
                    <a:pt x="618" y="149"/>
                    <a:pt x="619" y="149"/>
                    <a:pt x="619" y="148"/>
                  </a:cubicBezTo>
                  <a:cubicBezTo>
                    <a:pt x="620" y="148"/>
                    <a:pt x="620" y="150"/>
                    <a:pt x="620" y="151"/>
                  </a:cubicBezTo>
                  <a:cubicBezTo>
                    <a:pt x="620" y="153"/>
                    <a:pt x="620" y="154"/>
                    <a:pt x="620" y="155"/>
                  </a:cubicBezTo>
                  <a:cubicBezTo>
                    <a:pt x="620" y="154"/>
                    <a:pt x="621" y="154"/>
                    <a:pt x="621" y="155"/>
                  </a:cubicBezTo>
                  <a:cubicBezTo>
                    <a:pt x="620" y="156"/>
                    <a:pt x="620" y="155"/>
                    <a:pt x="619" y="155"/>
                  </a:cubicBezTo>
                  <a:cubicBezTo>
                    <a:pt x="619" y="158"/>
                    <a:pt x="620" y="159"/>
                    <a:pt x="620" y="160"/>
                  </a:cubicBezTo>
                  <a:cubicBezTo>
                    <a:pt x="620" y="161"/>
                    <a:pt x="620" y="161"/>
                    <a:pt x="619" y="161"/>
                  </a:cubicBezTo>
                  <a:cubicBezTo>
                    <a:pt x="619" y="160"/>
                    <a:pt x="619" y="162"/>
                    <a:pt x="620" y="164"/>
                  </a:cubicBezTo>
                  <a:cubicBezTo>
                    <a:pt x="620" y="166"/>
                    <a:pt x="621" y="168"/>
                    <a:pt x="621" y="169"/>
                  </a:cubicBezTo>
                  <a:cubicBezTo>
                    <a:pt x="621" y="169"/>
                    <a:pt x="621" y="170"/>
                    <a:pt x="621" y="170"/>
                  </a:cubicBezTo>
                  <a:cubicBezTo>
                    <a:pt x="620" y="169"/>
                    <a:pt x="619" y="169"/>
                    <a:pt x="619" y="168"/>
                  </a:cubicBezTo>
                  <a:cubicBezTo>
                    <a:pt x="618" y="166"/>
                    <a:pt x="619" y="165"/>
                    <a:pt x="618" y="164"/>
                  </a:cubicBezTo>
                  <a:cubicBezTo>
                    <a:pt x="619" y="166"/>
                    <a:pt x="618" y="168"/>
                    <a:pt x="617" y="169"/>
                  </a:cubicBezTo>
                  <a:cubicBezTo>
                    <a:pt x="617" y="166"/>
                    <a:pt x="616" y="168"/>
                    <a:pt x="615" y="166"/>
                  </a:cubicBezTo>
                  <a:cubicBezTo>
                    <a:pt x="616" y="164"/>
                    <a:pt x="617" y="161"/>
                    <a:pt x="616" y="161"/>
                  </a:cubicBezTo>
                  <a:cubicBezTo>
                    <a:pt x="616" y="162"/>
                    <a:pt x="616" y="162"/>
                    <a:pt x="616" y="162"/>
                  </a:cubicBezTo>
                  <a:cubicBezTo>
                    <a:pt x="615" y="159"/>
                    <a:pt x="617" y="156"/>
                    <a:pt x="615" y="154"/>
                  </a:cubicBezTo>
                  <a:cubicBezTo>
                    <a:pt x="615" y="156"/>
                    <a:pt x="616" y="159"/>
                    <a:pt x="615" y="161"/>
                  </a:cubicBezTo>
                  <a:cubicBezTo>
                    <a:pt x="615" y="160"/>
                    <a:pt x="614" y="159"/>
                    <a:pt x="614" y="157"/>
                  </a:cubicBezTo>
                  <a:cubicBezTo>
                    <a:pt x="614" y="156"/>
                    <a:pt x="614" y="155"/>
                    <a:pt x="615" y="154"/>
                  </a:cubicBezTo>
                  <a:cubicBezTo>
                    <a:pt x="614" y="152"/>
                    <a:pt x="612" y="155"/>
                    <a:pt x="611" y="153"/>
                  </a:cubicBezTo>
                  <a:cubicBezTo>
                    <a:pt x="611" y="155"/>
                    <a:pt x="611" y="158"/>
                    <a:pt x="611" y="159"/>
                  </a:cubicBezTo>
                  <a:cubicBezTo>
                    <a:pt x="611" y="158"/>
                    <a:pt x="612" y="157"/>
                    <a:pt x="612" y="156"/>
                  </a:cubicBezTo>
                  <a:cubicBezTo>
                    <a:pt x="614" y="161"/>
                    <a:pt x="610" y="163"/>
                    <a:pt x="609" y="163"/>
                  </a:cubicBezTo>
                  <a:cubicBezTo>
                    <a:pt x="609" y="165"/>
                    <a:pt x="609" y="166"/>
                    <a:pt x="608" y="167"/>
                  </a:cubicBezTo>
                  <a:cubicBezTo>
                    <a:pt x="607" y="167"/>
                    <a:pt x="608" y="162"/>
                    <a:pt x="606" y="163"/>
                  </a:cubicBezTo>
                  <a:cubicBezTo>
                    <a:pt x="606" y="164"/>
                    <a:pt x="607" y="165"/>
                    <a:pt x="607" y="165"/>
                  </a:cubicBezTo>
                  <a:cubicBezTo>
                    <a:pt x="606" y="163"/>
                    <a:pt x="605" y="166"/>
                    <a:pt x="604" y="163"/>
                  </a:cubicBezTo>
                  <a:cubicBezTo>
                    <a:pt x="606" y="163"/>
                    <a:pt x="606" y="163"/>
                    <a:pt x="606" y="163"/>
                  </a:cubicBezTo>
                  <a:cubicBezTo>
                    <a:pt x="605" y="160"/>
                    <a:pt x="603" y="163"/>
                    <a:pt x="603" y="161"/>
                  </a:cubicBezTo>
                  <a:cubicBezTo>
                    <a:pt x="603" y="160"/>
                    <a:pt x="603" y="158"/>
                    <a:pt x="602" y="158"/>
                  </a:cubicBezTo>
                  <a:cubicBezTo>
                    <a:pt x="601" y="158"/>
                    <a:pt x="603" y="161"/>
                    <a:pt x="601" y="160"/>
                  </a:cubicBezTo>
                  <a:cubicBezTo>
                    <a:pt x="601" y="160"/>
                    <a:pt x="601" y="159"/>
                    <a:pt x="601" y="159"/>
                  </a:cubicBezTo>
                  <a:cubicBezTo>
                    <a:pt x="601" y="161"/>
                    <a:pt x="600" y="158"/>
                    <a:pt x="599" y="159"/>
                  </a:cubicBezTo>
                  <a:cubicBezTo>
                    <a:pt x="599" y="161"/>
                    <a:pt x="600" y="163"/>
                    <a:pt x="598" y="163"/>
                  </a:cubicBezTo>
                  <a:cubicBezTo>
                    <a:pt x="600" y="163"/>
                    <a:pt x="599" y="165"/>
                    <a:pt x="600" y="163"/>
                  </a:cubicBezTo>
                  <a:cubicBezTo>
                    <a:pt x="600" y="164"/>
                    <a:pt x="600" y="166"/>
                    <a:pt x="599" y="165"/>
                  </a:cubicBezTo>
                  <a:cubicBezTo>
                    <a:pt x="599" y="170"/>
                    <a:pt x="599" y="174"/>
                    <a:pt x="599" y="179"/>
                  </a:cubicBezTo>
                  <a:cubicBezTo>
                    <a:pt x="598" y="179"/>
                    <a:pt x="598" y="181"/>
                    <a:pt x="597" y="182"/>
                  </a:cubicBezTo>
                  <a:cubicBezTo>
                    <a:pt x="596" y="182"/>
                    <a:pt x="596" y="179"/>
                    <a:pt x="596" y="179"/>
                  </a:cubicBezTo>
                  <a:cubicBezTo>
                    <a:pt x="596" y="180"/>
                    <a:pt x="596" y="180"/>
                    <a:pt x="595" y="179"/>
                  </a:cubicBezTo>
                  <a:cubicBezTo>
                    <a:pt x="595" y="181"/>
                    <a:pt x="594" y="183"/>
                    <a:pt x="593" y="184"/>
                  </a:cubicBezTo>
                  <a:cubicBezTo>
                    <a:pt x="594" y="181"/>
                    <a:pt x="592" y="182"/>
                    <a:pt x="592" y="179"/>
                  </a:cubicBezTo>
                  <a:cubicBezTo>
                    <a:pt x="593" y="179"/>
                    <a:pt x="594" y="175"/>
                    <a:pt x="593" y="174"/>
                  </a:cubicBezTo>
                  <a:cubicBezTo>
                    <a:pt x="592" y="176"/>
                    <a:pt x="593" y="179"/>
                    <a:pt x="591" y="179"/>
                  </a:cubicBezTo>
                  <a:cubicBezTo>
                    <a:pt x="592" y="178"/>
                    <a:pt x="592" y="175"/>
                    <a:pt x="591" y="175"/>
                  </a:cubicBezTo>
                  <a:cubicBezTo>
                    <a:pt x="590" y="178"/>
                    <a:pt x="589" y="179"/>
                    <a:pt x="589" y="181"/>
                  </a:cubicBezTo>
                  <a:cubicBezTo>
                    <a:pt x="589" y="180"/>
                    <a:pt x="589" y="178"/>
                    <a:pt x="589" y="176"/>
                  </a:cubicBezTo>
                  <a:cubicBezTo>
                    <a:pt x="590" y="174"/>
                    <a:pt x="590" y="172"/>
                    <a:pt x="589" y="172"/>
                  </a:cubicBezTo>
                  <a:cubicBezTo>
                    <a:pt x="589" y="175"/>
                    <a:pt x="587" y="177"/>
                    <a:pt x="586" y="178"/>
                  </a:cubicBezTo>
                  <a:cubicBezTo>
                    <a:pt x="585" y="179"/>
                    <a:pt x="587" y="180"/>
                    <a:pt x="586" y="181"/>
                  </a:cubicBezTo>
                  <a:cubicBezTo>
                    <a:pt x="586" y="178"/>
                    <a:pt x="584" y="183"/>
                    <a:pt x="585" y="183"/>
                  </a:cubicBezTo>
                  <a:cubicBezTo>
                    <a:pt x="585" y="181"/>
                    <a:pt x="587" y="182"/>
                    <a:pt x="587" y="183"/>
                  </a:cubicBezTo>
                  <a:cubicBezTo>
                    <a:pt x="586" y="182"/>
                    <a:pt x="585" y="184"/>
                    <a:pt x="585" y="184"/>
                  </a:cubicBezTo>
                  <a:cubicBezTo>
                    <a:pt x="584" y="188"/>
                    <a:pt x="584" y="191"/>
                    <a:pt x="585" y="193"/>
                  </a:cubicBezTo>
                  <a:cubicBezTo>
                    <a:pt x="585" y="191"/>
                    <a:pt x="586" y="191"/>
                    <a:pt x="585" y="190"/>
                  </a:cubicBezTo>
                  <a:cubicBezTo>
                    <a:pt x="587" y="188"/>
                    <a:pt x="587" y="189"/>
                    <a:pt x="588" y="186"/>
                  </a:cubicBezTo>
                  <a:cubicBezTo>
                    <a:pt x="588" y="189"/>
                    <a:pt x="588" y="189"/>
                    <a:pt x="589" y="190"/>
                  </a:cubicBezTo>
                  <a:cubicBezTo>
                    <a:pt x="588" y="190"/>
                    <a:pt x="588" y="189"/>
                    <a:pt x="588" y="191"/>
                  </a:cubicBezTo>
                  <a:cubicBezTo>
                    <a:pt x="589" y="192"/>
                    <a:pt x="588" y="195"/>
                    <a:pt x="587" y="197"/>
                  </a:cubicBezTo>
                  <a:cubicBezTo>
                    <a:pt x="587" y="200"/>
                    <a:pt x="589" y="209"/>
                    <a:pt x="586" y="209"/>
                  </a:cubicBezTo>
                  <a:cubicBezTo>
                    <a:pt x="586" y="210"/>
                    <a:pt x="586" y="210"/>
                    <a:pt x="586" y="211"/>
                  </a:cubicBezTo>
                  <a:cubicBezTo>
                    <a:pt x="586" y="212"/>
                    <a:pt x="586" y="209"/>
                    <a:pt x="587" y="210"/>
                  </a:cubicBezTo>
                  <a:cubicBezTo>
                    <a:pt x="587" y="211"/>
                    <a:pt x="587" y="211"/>
                    <a:pt x="587" y="211"/>
                  </a:cubicBezTo>
                  <a:cubicBezTo>
                    <a:pt x="587" y="212"/>
                    <a:pt x="585" y="213"/>
                    <a:pt x="585" y="214"/>
                  </a:cubicBezTo>
                  <a:cubicBezTo>
                    <a:pt x="586" y="214"/>
                    <a:pt x="586" y="217"/>
                    <a:pt x="586" y="220"/>
                  </a:cubicBezTo>
                  <a:cubicBezTo>
                    <a:pt x="586" y="222"/>
                    <a:pt x="585" y="225"/>
                    <a:pt x="585" y="227"/>
                  </a:cubicBezTo>
                  <a:cubicBezTo>
                    <a:pt x="585" y="227"/>
                    <a:pt x="583" y="230"/>
                    <a:pt x="584" y="231"/>
                  </a:cubicBezTo>
                  <a:cubicBezTo>
                    <a:pt x="584" y="230"/>
                    <a:pt x="585" y="229"/>
                    <a:pt x="585" y="230"/>
                  </a:cubicBezTo>
                  <a:cubicBezTo>
                    <a:pt x="585" y="232"/>
                    <a:pt x="583" y="232"/>
                    <a:pt x="584" y="233"/>
                  </a:cubicBezTo>
                  <a:cubicBezTo>
                    <a:pt x="584" y="233"/>
                    <a:pt x="584" y="232"/>
                    <a:pt x="584" y="233"/>
                  </a:cubicBezTo>
                  <a:cubicBezTo>
                    <a:pt x="584" y="235"/>
                    <a:pt x="582" y="235"/>
                    <a:pt x="581" y="236"/>
                  </a:cubicBezTo>
                  <a:cubicBezTo>
                    <a:pt x="580" y="236"/>
                    <a:pt x="580" y="233"/>
                    <a:pt x="579" y="234"/>
                  </a:cubicBezTo>
                  <a:cubicBezTo>
                    <a:pt x="580" y="236"/>
                    <a:pt x="577" y="240"/>
                    <a:pt x="575" y="241"/>
                  </a:cubicBezTo>
                  <a:cubicBezTo>
                    <a:pt x="576" y="240"/>
                    <a:pt x="575" y="239"/>
                    <a:pt x="575" y="238"/>
                  </a:cubicBezTo>
                  <a:cubicBezTo>
                    <a:pt x="575" y="237"/>
                    <a:pt x="575" y="236"/>
                    <a:pt x="576" y="235"/>
                  </a:cubicBezTo>
                  <a:cubicBezTo>
                    <a:pt x="575" y="234"/>
                    <a:pt x="575" y="233"/>
                    <a:pt x="576" y="231"/>
                  </a:cubicBezTo>
                  <a:cubicBezTo>
                    <a:pt x="576" y="232"/>
                    <a:pt x="576" y="231"/>
                    <a:pt x="577" y="230"/>
                  </a:cubicBezTo>
                  <a:cubicBezTo>
                    <a:pt x="575" y="231"/>
                    <a:pt x="575" y="230"/>
                    <a:pt x="576" y="230"/>
                  </a:cubicBezTo>
                  <a:cubicBezTo>
                    <a:pt x="575" y="229"/>
                    <a:pt x="577" y="228"/>
                    <a:pt x="576" y="228"/>
                  </a:cubicBezTo>
                  <a:cubicBezTo>
                    <a:pt x="574" y="230"/>
                    <a:pt x="576" y="231"/>
                    <a:pt x="574" y="233"/>
                  </a:cubicBezTo>
                  <a:cubicBezTo>
                    <a:pt x="574" y="230"/>
                    <a:pt x="576" y="226"/>
                    <a:pt x="573" y="225"/>
                  </a:cubicBezTo>
                  <a:cubicBezTo>
                    <a:pt x="574" y="222"/>
                    <a:pt x="574" y="221"/>
                    <a:pt x="575" y="219"/>
                  </a:cubicBezTo>
                  <a:cubicBezTo>
                    <a:pt x="574" y="220"/>
                    <a:pt x="575" y="217"/>
                    <a:pt x="575" y="216"/>
                  </a:cubicBezTo>
                  <a:cubicBezTo>
                    <a:pt x="574" y="215"/>
                    <a:pt x="574" y="217"/>
                    <a:pt x="573" y="217"/>
                  </a:cubicBezTo>
                  <a:cubicBezTo>
                    <a:pt x="572" y="218"/>
                    <a:pt x="573" y="220"/>
                    <a:pt x="572" y="220"/>
                  </a:cubicBezTo>
                  <a:cubicBezTo>
                    <a:pt x="572" y="217"/>
                    <a:pt x="573" y="215"/>
                    <a:pt x="573" y="213"/>
                  </a:cubicBezTo>
                  <a:cubicBezTo>
                    <a:pt x="572" y="214"/>
                    <a:pt x="572" y="211"/>
                    <a:pt x="571" y="210"/>
                  </a:cubicBezTo>
                  <a:cubicBezTo>
                    <a:pt x="571" y="211"/>
                    <a:pt x="571" y="211"/>
                    <a:pt x="571" y="210"/>
                  </a:cubicBezTo>
                  <a:cubicBezTo>
                    <a:pt x="571" y="211"/>
                    <a:pt x="570" y="212"/>
                    <a:pt x="570" y="213"/>
                  </a:cubicBezTo>
                  <a:cubicBezTo>
                    <a:pt x="570" y="210"/>
                    <a:pt x="569" y="213"/>
                    <a:pt x="568" y="213"/>
                  </a:cubicBezTo>
                  <a:cubicBezTo>
                    <a:pt x="568" y="213"/>
                    <a:pt x="568" y="211"/>
                    <a:pt x="567" y="211"/>
                  </a:cubicBezTo>
                  <a:cubicBezTo>
                    <a:pt x="567" y="212"/>
                    <a:pt x="566" y="214"/>
                    <a:pt x="567" y="215"/>
                  </a:cubicBezTo>
                  <a:cubicBezTo>
                    <a:pt x="567" y="212"/>
                    <a:pt x="569" y="215"/>
                    <a:pt x="569" y="216"/>
                  </a:cubicBezTo>
                  <a:cubicBezTo>
                    <a:pt x="568" y="217"/>
                    <a:pt x="568" y="222"/>
                    <a:pt x="566" y="222"/>
                  </a:cubicBezTo>
                  <a:cubicBezTo>
                    <a:pt x="566" y="223"/>
                    <a:pt x="566" y="223"/>
                    <a:pt x="567" y="224"/>
                  </a:cubicBezTo>
                  <a:cubicBezTo>
                    <a:pt x="566" y="226"/>
                    <a:pt x="565" y="227"/>
                    <a:pt x="564" y="226"/>
                  </a:cubicBezTo>
                  <a:cubicBezTo>
                    <a:pt x="563" y="227"/>
                    <a:pt x="563" y="227"/>
                    <a:pt x="562" y="227"/>
                  </a:cubicBezTo>
                  <a:cubicBezTo>
                    <a:pt x="562" y="227"/>
                    <a:pt x="563" y="224"/>
                    <a:pt x="564" y="224"/>
                  </a:cubicBezTo>
                  <a:cubicBezTo>
                    <a:pt x="564" y="223"/>
                    <a:pt x="564" y="222"/>
                    <a:pt x="564" y="221"/>
                  </a:cubicBezTo>
                  <a:cubicBezTo>
                    <a:pt x="564" y="221"/>
                    <a:pt x="563" y="220"/>
                    <a:pt x="563" y="219"/>
                  </a:cubicBezTo>
                  <a:cubicBezTo>
                    <a:pt x="564" y="217"/>
                    <a:pt x="563" y="217"/>
                    <a:pt x="564" y="215"/>
                  </a:cubicBezTo>
                  <a:cubicBezTo>
                    <a:pt x="562" y="215"/>
                    <a:pt x="562" y="215"/>
                    <a:pt x="562" y="215"/>
                  </a:cubicBezTo>
                  <a:cubicBezTo>
                    <a:pt x="561" y="216"/>
                    <a:pt x="562" y="217"/>
                    <a:pt x="561" y="217"/>
                  </a:cubicBezTo>
                  <a:cubicBezTo>
                    <a:pt x="561" y="216"/>
                    <a:pt x="560" y="214"/>
                    <a:pt x="559" y="215"/>
                  </a:cubicBezTo>
                  <a:cubicBezTo>
                    <a:pt x="559" y="215"/>
                    <a:pt x="559" y="214"/>
                    <a:pt x="559" y="214"/>
                  </a:cubicBezTo>
                  <a:cubicBezTo>
                    <a:pt x="559" y="214"/>
                    <a:pt x="557" y="215"/>
                    <a:pt x="557" y="213"/>
                  </a:cubicBezTo>
                  <a:cubicBezTo>
                    <a:pt x="557" y="215"/>
                    <a:pt x="557" y="215"/>
                    <a:pt x="556" y="215"/>
                  </a:cubicBezTo>
                  <a:cubicBezTo>
                    <a:pt x="556" y="216"/>
                    <a:pt x="556" y="216"/>
                    <a:pt x="556" y="217"/>
                  </a:cubicBezTo>
                  <a:cubicBezTo>
                    <a:pt x="555" y="217"/>
                    <a:pt x="555" y="217"/>
                    <a:pt x="554" y="217"/>
                  </a:cubicBezTo>
                  <a:cubicBezTo>
                    <a:pt x="555" y="216"/>
                    <a:pt x="553" y="215"/>
                    <a:pt x="552" y="214"/>
                  </a:cubicBezTo>
                  <a:cubicBezTo>
                    <a:pt x="552" y="214"/>
                    <a:pt x="552" y="215"/>
                    <a:pt x="552" y="215"/>
                  </a:cubicBezTo>
                  <a:cubicBezTo>
                    <a:pt x="552" y="216"/>
                    <a:pt x="550" y="216"/>
                    <a:pt x="551" y="218"/>
                  </a:cubicBezTo>
                  <a:cubicBezTo>
                    <a:pt x="550" y="218"/>
                    <a:pt x="550" y="218"/>
                    <a:pt x="549" y="217"/>
                  </a:cubicBezTo>
                  <a:cubicBezTo>
                    <a:pt x="549" y="217"/>
                    <a:pt x="550" y="216"/>
                    <a:pt x="549" y="216"/>
                  </a:cubicBezTo>
                  <a:cubicBezTo>
                    <a:pt x="549" y="217"/>
                    <a:pt x="549" y="219"/>
                    <a:pt x="549" y="220"/>
                  </a:cubicBezTo>
                  <a:cubicBezTo>
                    <a:pt x="549" y="221"/>
                    <a:pt x="548" y="223"/>
                    <a:pt x="548" y="221"/>
                  </a:cubicBezTo>
                  <a:cubicBezTo>
                    <a:pt x="548" y="221"/>
                    <a:pt x="548" y="221"/>
                    <a:pt x="548" y="221"/>
                  </a:cubicBezTo>
                  <a:cubicBezTo>
                    <a:pt x="547" y="221"/>
                    <a:pt x="546" y="223"/>
                    <a:pt x="546" y="224"/>
                  </a:cubicBezTo>
                  <a:cubicBezTo>
                    <a:pt x="545" y="224"/>
                    <a:pt x="545" y="227"/>
                    <a:pt x="544" y="225"/>
                  </a:cubicBezTo>
                  <a:cubicBezTo>
                    <a:pt x="544" y="227"/>
                    <a:pt x="546" y="226"/>
                    <a:pt x="545" y="227"/>
                  </a:cubicBezTo>
                  <a:cubicBezTo>
                    <a:pt x="544" y="228"/>
                    <a:pt x="543" y="230"/>
                    <a:pt x="543" y="233"/>
                  </a:cubicBezTo>
                  <a:cubicBezTo>
                    <a:pt x="542" y="235"/>
                    <a:pt x="542" y="238"/>
                    <a:pt x="541" y="240"/>
                  </a:cubicBezTo>
                  <a:cubicBezTo>
                    <a:pt x="541" y="240"/>
                    <a:pt x="542" y="239"/>
                    <a:pt x="542" y="240"/>
                  </a:cubicBezTo>
                  <a:cubicBezTo>
                    <a:pt x="541" y="241"/>
                    <a:pt x="540" y="243"/>
                    <a:pt x="539" y="245"/>
                  </a:cubicBezTo>
                  <a:cubicBezTo>
                    <a:pt x="538" y="247"/>
                    <a:pt x="537" y="249"/>
                    <a:pt x="538" y="251"/>
                  </a:cubicBezTo>
                  <a:cubicBezTo>
                    <a:pt x="537" y="252"/>
                    <a:pt x="537" y="250"/>
                    <a:pt x="537" y="251"/>
                  </a:cubicBezTo>
                  <a:cubicBezTo>
                    <a:pt x="537" y="251"/>
                    <a:pt x="537" y="252"/>
                    <a:pt x="536" y="252"/>
                  </a:cubicBezTo>
                  <a:cubicBezTo>
                    <a:pt x="536" y="251"/>
                    <a:pt x="536" y="251"/>
                    <a:pt x="536" y="251"/>
                  </a:cubicBezTo>
                  <a:cubicBezTo>
                    <a:pt x="536" y="250"/>
                    <a:pt x="537" y="249"/>
                    <a:pt x="536" y="249"/>
                  </a:cubicBezTo>
                  <a:cubicBezTo>
                    <a:pt x="535" y="252"/>
                    <a:pt x="533" y="255"/>
                    <a:pt x="532" y="258"/>
                  </a:cubicBezTo>
                  <a:cubicBezTo>
                    <a:pt x="530" y="261"/>
                    <a:pt x="529" y="264"/>
                    <a:pt x="527" y="266"/>
                  </a:cubicBezTo>
                  <a:cubicBezTo>
                    <a:pt x="526" y="267"/>
                    <a:pt x="527" y="269"/>
                    <a:pt x="525" y="269"/>
                  </a:cubicBezTo>
                  <a:cubicBezTo>
                    <a:pt x="526" y="269"/>
                    <a:pt x="526" y="269"/>
                    <a:pt x="527" y="269"/>
                  </a:cubicBezTo>
                  <a:cubicBezTo>
                    <a:pt x="526" y="269"/>
                    <a:pt x="527" y="270"/>
                    <a:pt x="526" y="271"/>
                  </a:cubicBezTo>
                  <a:cubicBezTo>
                    <a:pt x="526" y="271"/>
                    <a:pt x="525" y="272"/>
                    <a:pt x="524" y="273"/>
                  </a:cubicBezTo>
                  <a:cubicBezTo>
                    <a:pt x="524" y="274"/>
                    <a:pt x="523" y="276"/>
                    <a:pt x="523" y="277"/>
                  </a:cubicBezTo>
                  <a:cubicBezTo>
                    <a:pt x="521" y="279"/>
                    <a:pt x="520" y="281"/>
                    <a:pt x="519" y="283"/>
                  </a:cubicBezTo>
                  <a:cubicBezTo>
                    <a:pt x="518" y="285"/>
                    <a:pt x="517" y="287"/>
                    <a:pt x="515" y="288"/>
                  </a:cubicBezTo>
                  <a:cubicBezTo>
                    <a:pt x="515" y="289"/>
                    <a:pt x="514" y="290"/>
                    <a:pt x="514" y="291"/>
                  </a:cubicBezTo>
                  <a:cubicBezTo>
                    <a:pt x="513" y="292"/>
                    <a:pt x="512" y="293"/>
                    <a:pt x="511" y="294"/>
                  </a:cubicBezTo>
                  <a:cubicBezTo>
                    <a:pt x="509" y="297"/>
                    <a:pt x="507" y="299"/>
                    <a:pt x="506" y="301"/>
                  </a:cubicBezTo>
                  <a:cubicBezTo>
                    <a:pt x="506" y="302"/>
                    <a:pt x="505" y="302"/>
                    <a:pt x="505" y="302"/>
                  </a:cubicBezTo>
                  <a:cubicBezTo>
                    <a:pt x="504" y="303"/>
                    <a:pt x="506" y="303"/>
                    <a:pt x="504" y="305"/>
                  </a:cubicBezTo>
                  <a:cubicBezTo>
                    <a:pt x="504" y="305"/>
                    <a:pt x="503" y="304"/>
                    <a:pt x="503" y="305"/>
                  </a:cubicBezTo>
                  <a:cubicBezTo>
                    <a:pt x="502" y="307"/>
                    <a:pt x="502" y="307"/>
                    <a:pt x="502" y="307"/>
                  </a:cubicBezTo>
                  <a:cubicBezTo>
                    <a:pt x="501" y="308"/>
                    <a:pt x="501" y="308"/>
                    <a:pt x="499" y="309"/>
                  </a:cubicBezTo>
                  <a:cubicBezTo>
                    <a:pt x="500" y="310"/>
                    <a:pt x="498" y="311"/>
                    <a:pt x="497" y="311"/>
                  </a:cubicBezTo>
                  <a:cubicBezTo>
                    <a:pt x="496" y="313"/>
                    <a:pt x="495" y="314"/>
                    <a:pt x="494" y="315"/>
                  </a:cubicBezTo>
                  <a:cubicBezTo>
                    <a:pt x="493" y="317"/>
                    <a:pt x="491" y="318"/>
                    <a:pt x="490" y="319"/>
                  </a:cubicBezTo>
                  <a:cubicBezTo>
                    <a:pt x="489" y="321"/>
                    <a:pt x="487" y="322"/>
                    <a:pt x="486" y="324"/>
                  </a:cubicBezTo>
                  <a:cubicBezTo>
                    <a:pt x="485" y="325"/>
                    <a:pt x="483" y="327"/>
                    <a:pt x="482" y="329"/>
                  </a:cubicBezTo>
                  <a:cubicBezTo>
                    <a:pt x="484" y="328"/>
                    <a:pt x="486" y="326"/>
                    <a:pt x="485" y="328"/>
                  </a:cubicBezTo>
                  <a:cubicBezTo>
                    <a:pt x="485" y="325"/>
                    <a:pt x="488" y="324"/>
                    <a:pt x="488" y="322"/>
                  </a:cubicBezTo>
                  <a:cubicBezTo>
                    <a:pt x="490" y="322"/>
                    <a:pt x="492" y="319"/>
                    <a:pt x="492" y="317"/>
                  </a:cubicBezTo>
                  <a:cubicBezTo>
                    <a:pt x="494" y="317"/>
                    <a:pt x="494" y="317"/>
                    <a:pt x="495" y="315"/>
                  </a:cubicBezTo>
                  <a:cubicBezTo>
                    <a:pt x="495" y="316"/>
                    <a:pt x="496" y="315"/>
                    <a:pt x="496" y="315"/>
                  </a:cubicBezTo>
                  <a:cubicBezTo>
                    <a:pt x="496" y="316"/>
                    <a:pt x="496" y="317"/>
                    <a:pt x="495" y="317"/>
                  </a:cubicBezTo>
                  <a:cubicBezTo>
                    <a:pt x="495" y="318"/>
                    <a:pt x="494" y="319"/>
                    <a:pt x="493" y="319"/>
                  </a:cubicBezTo>
                  <a:cubicBezTo>
                    <a:pt x="492" y="321"/>
                    <a:pt x="491" y="322"/>
                    <a:pt x="489" y="324"/>
                  </a:cubicBezTo>
                  <a:cubicBezTo>
                    <a:pt x="494" y="321"/>
                    <a:pt x="496" y="318"/>
                    <a:pt x="499" y="314"/>
                  </a:cubicBezTo>
                  <a:cubicBezTo>
                    <a:pt x="500" y="315"/>
                    <a:pt x="500" y="315"/>
                    <a:pt x="501" y="314"/>
                  </a:cubicBezTo>
                  <a:cubicBezTo>
                    <a:pt x="501" y="313"/>
                    <a:pt x="502" y="311"/>
                    <a:pt x="504" y="309"/>
                  </a:cubicBezTo>
                  <a:cubicBezTo>
                    <a:pt x="506" y="307"/>
                    <a:pt x="508" y="305"/>
                    <a:pt x="509" y="305"/>
                  </a:cubicBezTo>
                  <a:cubicBezTo>
                    <a:pt x="510" y="304"/>
                    <a:pt x="510" y="303"/>
                    <a:pt x="511" y="302"/>
                  </a:cubicBezTo>
                  <a:cubicBezTo>
                    <a:pt x="511" y="301"/>
                    <a:pt x="511" y="301"/>
                    <a:pt x="512" y="300"/>
                  </a:cubicBezTo>
                  <a:cubicBezTo>
                    <a:pt x="512" y="299"/>
                    <a:pt x="513" y="298"/>
                    <a:pt x="515" y="297"/>
                  </a:cubicBezTo>
                  <a:cubicBezTo>
                    <a:pt x="514" y="297"/>
                    <a:pt x="517" y="291"/>
                    <a:pt x="518" y="292"/>
                  </a:cubicBezTo>
                  <a:cubicBezTo>
                    <a:pt x="519" y="292"/>
                    <a:pt x="518" y="293"/>
                    <a:pt x="518" y="293"/>
                  </a:cubicBezTo>
                  <a:cubicBezTo>
                    <a:pt x="519" y="292"/>
                    <a:pt x="519" y="290"/>
                    <a:pt x="521" y="290"/>
                  </a:cubicBezTo>
                  <a:cubicBezTo>
                    <a:pt x="520" y="288"/>
                    <a:pt x="522" y="287"/>
                    <a:pt x="523" y="285"/>
                  </a:cubicBezTo>
                  <a:cubicBezTo>
                    <a:pt x="524" y="283"/>
                    <a:pt x="526" y="281"/>
                    <a:pt x="525" y="279"/>
                  </a:cubicBezTo>
                  <a:cubicBezTo>
                    <a:pt x="526" y="278"/>
                    <a:pt x="527" y="279"/>
                    <a:pt x="527" y="279"/>
                  </a:cubicBezTo>
                  <a:cubicBezTo>
                    <a:pt x="528" y="277"/>
                    <a:pt x="528" y="277"/>
                    <a:pt x="529" y="274"/>
                  </a:cubicBezTo>
                  <a:cubicBezTo>
                    <a:pt x="531" y="274"/>
                    <a:pt x="532" y="271"/>
                    <a:pt x="534" y="268"/>
                  </a:cubicBezTo>
                  <a:cubicBezTo>
                    <a:pt x="535" y="266"/>
                    <a:pt x="536" y="263"/>
                    <a:pt x="538" y="262"/>
                  </a:cubicBezTo>
                  <a:cubicBezTo>
                    <a:pt x="537" y="264"/>
                    <a:pt x="536" y="265"/>
                    <a:pt x="536" y="267"/>
                  </a:cubicBezTo>
                  <a:cubicBezTo>
                    <a:pt x="535" y="269"/>
                    <a:pt x="534" y="271"/>
                    <a:pt x="533" y="273"/>
                  </a:cubicBezTo>
                  <a:cubicBezTo>
                    <a:pt x="531" y="277"/>
                    <a:pt x="529" y="281"/>
                    <a:pt x="528" y="285"/>
                  </a:cubicBezTo>
                  <a:cubicBezTo>
                    <a:pt x="529" y="282"/>
                    <a:pt x="532" y="280"/>
                    <a:pt x="532" y="278"/>
                  </a:cubicBezTo>
                  <a:cubicBezTo>
                    <a:pt x="533" y="279"/>
                    <a:pt x="534" y="275"/>
                    <a:pt x="535" y="275"/>
                  </a:cubicBezTo>
                  <a:cubicBezTo>
                    <a:pt x="535" y="276"/>
                    <a:pt x="534" y="277"/>
                    <a:pt x="534" y="278"/>
                  </a:cubicBezTo>
                  <a:cubicBezTo>
                    <a:pt x="533" y="279"/>
                    <a:pt x="532" y="280"/>
                    <a:pt x="532" y="281"/>
                  </a:cubicBezTo>
                  <a:cubicBezTo>
                    <a:pt x="531" y="284"/>
                    <a:pt x="529" y="285"/>
                    <a:pt x="528" y="286"/>
                  </a:cubicBezTo>
                  <a:cubicBezTo>
                    <a:pt x="529" y="286"/>
                    <a:pt x="530" y="285"/>
                    <a:pt x="530" y="285"/>
                  </a:cubicBezTo>
                  <a:cubicBezTo>
                    <a:pt x="529" y="288"/>
                    <a:pt x="525" y="289"/>
                    <a:pt x="525" y="293"/>
                  </a:cubicBezTo>
                  <a:cubicBezTo>
                    <a:pt x="525" y="292"/>
                    <a:pt x="525" y="292"/>
                    <a:pt x="524" y="293"/>
                  </a:cubicBezTo>
                  <a:cubicBezTo>
                    <a:pt x="522" y="296"/>
                    <a:pt x="518" y="300"/>
                    <a:pt x="517" y="302"/>
                  </a:cubicBezTo>
                  <a:cubicBezTo>
                    <a:pt x="516" y="303"/>
                    <a:pt x="514" y="304"/>
                    <a:pt x="513" y="305"/>
                  </a:cubicBezTo>
                  <a:cubicBezTo>
                    <a:pt x="512" y="306"/>
                    <a:pt x="512" y="307"/>
                    <a:pt x="511" y="308"/>
                  </a:cubicBezTo>
                  <a:cubicBezTo>
                    <a:pt x="510" y="309"/>
                    <a:pt x="507" y="312"/>
                    <a:pt x="508" y="311"/>
                  </a:cubicBezTo>
                  <a:cubicBezTo>
                    <a:pt x="506" y="312"/>
                    <a:pt x="504" y="314"/>
                    <a:pt x="504" y="316"/>
                  </a:cubicBezTo>
                  <a:cubicBezTo>
                    <a:pt x="503" y="315"/>
                    <a:pt x="501" y="319"/>
                    <a:pt x="500" y="318"/>
                  </a:cubicBezTo>
                  <a:cubicBezTo>
                    <a:pt x="499" y="320"/>
                    <a:pt x="500" y="321"/>
                    <a:pt x="498" y="322"/>
                  </a:cubicBezTo>
                  <a:cubicBezTo>
                    <a:pt x="497" y="322"/>
                    <a:pt x="496" y="322"/>
                    <a:pt x="494" y="323"/>
                  </a:cubicBezTo>
                  <a:cubicBezTo>
                    <a:pt x="493" y="325"/>
                    <a:pt x="492" y="326"/>
                    <a:pt x="491" y="328"/>
                  </a:cubicBezTo>
                  <a:cubicBezTo>
                    <a:pt x="490" y="330"/>
                    <a:pt x="488" y="331"/>
                    <a:pt x="485" y="333"/>
                  </a:cubicBezTo>
                  <a:cubicBezTo>
                    <a:pt x="486" y="333"/>
                    <a:pt x="486" y="333"/>
                    <a:pt x="486" y="334"/>
                  </a:cubicBezTo>
                  <a:cubicBezTo>
                    <a:pt x="483" y="337"/>
                    <a:pt x="481" y="340"/>
                    <a:pt x="478" y="340"/>
                  </a:cubicBezTo>
                  <a:cubicBezTo>
                    <a:pt x="478" y="342"/>
                    <a:pt x="475" y="343"/>
                    <a:pt x="473" y="344"/>
                  </a:cubicBezTo>
                  <a:cubicBezTo>
                    <a:pt x="471" y="345"/>
                    <a:pt x="468" y="350"/>
                    <a:pt x="467" y="348"/>
                  </a:cubicBezTo>
                  <a:cubicBezTo>
                    <a:pt x="466" y="349"/>
                    <a:pt x="467" y="350"/>
                    <a:pt x="466" y="350"/>
                  </a:cubicBezTo>
                  <a:cubicBezTo>
                    <a:pt x="466" y="350"/>
                    <a:pt x="464" y="350"/>
                    <a:pt x="464" y="351"/>
                  </a:cubicBezTo>
                  <a:cubicBezTo>
                    <a:pt x="464" y="353"/>
                    <a:pt x="458" y="355"/>
                    <a:pt x="457" y="356"/>
                  </a:cubicBezTo>
                  <a:cubicBezTo>
                    <a:pt x="452" y="357"/>
                    <a:pt x="450" y="362"/>
                    <a:pt x="445" y="364"/>
                  </a:cubicBezTo>
                  <a:cubicBezTo>
                    <a:pt x="444" y="363"/>
                    <a:pt x="444" y="363"/>
                    <a:pt x="443" y="363"/>
                  </a:cubicBezTo>
                  <a:cubicBezTo>
                    <a:pt x="444" y="364"/>
                    <a:pt x="445" y="364"/>
                    <a:pt x="444" y="365"/>
                  </a:cubicBezTo>
                  <a:cubicBezTo>
                    <a:pt x="442" y="366"/>
                    <a:pt x="441" y="366"/>
                    <a:pt x="439" y="366"/>
                  </a:cubicBezTo>
                  <a:cubicBezTo>
                    <a:pt x="440" y="367"/>
                    <a:pt x="441" y="367"/>
                    <a:pt x="439" y="368"/>
                  </a:cubicBezTo>
                  <a:cubicBezTo>
                    <a:pt x="438" y="368"/>
                    <a:pt x="433" y="369"/>
                    <a:pt x="433" y="370"/>
                  </a:cubicBezTo>
                  <a:cubicBezTo>
                    <a:pt x="430" y="372"/>
                    <a:pt x="427" y="373"/>
                    <a:pt x="425" y="374"/>
                  </a:cubicBezTo>
                  <a:cubicBezTo>
                    <a:pt x="422" y="375"/>
                    <a:pt x="420" y="376"/>
                    <a:pt x="418" y="377"/>
                  </a:cubicBezTo>
                  <a:cubicBezTo>
                    <a:pt x="417" y="376"/>
                    <a:pt x="413" y="379"/>
                    <a:pt x="410" y="379"/>
                  </a:cubicBezTo>
                  <a:cubicBezTo>
                    <a:pt x="409" y="380"/>
                    <a:pt x="408" y="379"/>
                    <a:pt x="406" y="379"/>
                  </a:cubicBezTo>
                  <a:cubicBezTo>
                    <a:pt x="405" y="379"/>
                    <a:pt x="402" y="381"/>
                    <a:pt x="400" y="381"/>
                  </a:cubicBezTo>
                  <a:cubicBezTo>
                    <a:pt x="395" y="382"/>
                    <a:pt x="393" y="383"/>
                    <a:pt x="388" y="384"/>
                  </a:cubicBezTo>
                  <a:cubicBezTo>
                    <a:pt x="388" y="384"/>
                    <a:pt x="390" y="384"/>
                    <a:pt x="389" y="383"/>
                  </a:cubicBezTo>
                  <a:cubicBezTo>
                    <a:pt x="388" y="384"/>
                    <a:pt x="388" y="385"/>
                    <a:pt x="386" y="385"/>
                  </a:cubicBezTo>
                  <a:cubicBezTo>
                    <a:pt x="385" y="385"/>
                    <a:pt x="380" y="387"/>
                    <a:pt x="381" y="385"/>
                  </a:cubicBezTo>
                  <a:cubicBezTo>
                    <a:pt x="379" y="385"/>
                    <a:pt x="379" y="387"/>
                    <a:pt x="377" y="387"/>
                  </a:cubicBezTo>
                  <a:cubicBezTo>
                    <a:pt x="376" y="388"/>
                    <a:pt x="376" y="387"/>
                    <a:pt x="374" y="387"/>
                  </a:cubicBezTo>
                  <a:cubicBezTo>
                    <a:pt x="374" y="388"/>
                    <a:pt x="373" y="388"/>
                    <a:pt x="371" y="388"/>
                  </a:cubicBezTo>
                  <a:cubicBezTo>
                    <a:pt x="371" y="388"/>
                    <a:pt x="371" y="388"/>
                    <a:pt x="371" y="388"/>
                  </a:cubicBezTo>
                  <a:cubicBezTo>
                    <a:pt x="368" y="389"/>
                    <a:pt x="366" y="389"/>
                    <a:pt x="364" y="389"/>
                  </a:cubicBezTo>
                  <a:cubicBezTo>
                    <a:pt x="362" y="389"/>
                    <a:pt x="361" y="388"/>
                    <a:pt x="358" y="389"/>
                  </a:cubicBezTo>
                  <a:cubicBezTo>
                    <a:pt x="358" y="389"/>
                    <a:pt x="358" y="390"/>
                    <a:pt x="356" y="390"/>
                  </a:cubicBezTo>
                  <a:cubicBezTo>
                    <a:pt x="357" y="389"/>
                    <a:pt x="352" y="389"/>
                    <a:pt x="351" y="389"/>
                  </a:cubicBezTo>
                  <a:cubicBezTo>
                    <a:pt x="350" y="390"/>
                    <a:pt x="353" y="388"/>
                    <a:pt x="353" y="390"/>
                  </a:cubicBezTo>
                  <a:cubicBezTo>
                    <a:pt x="351" y="390"/>
                    <a:pt x="350" y="389"/>
                    <a:pt x="350" y="390"/>
                  </a:cubicBezTo>
                  <a:cubicBezTo>
                    <a:pt x="349" y="390"/>
                    <a:pt x="350" y="389"/>
                    <a:pt x="348" y="389"/>
                  </a:cubicBezTo>
                  <a:cubicBezTo>
                    <a:pt x="348" y="390"/>
                    <a:pt x="348" y="391"/>
                    <a:pt x="347" y="391"/>
                  </a:cubicBezTo>
                  <a:cubicBezTo>
                    <a:pt x="347" y="390"/>
                    <a:pt x="346" y="390"/>
                    <a:pt x="346" y="389"/>
                  </a:cubicBezTo>
                  <a:cubicBezTo>
                    <a:pt x="344" y="390"/>
                    <a:pt x="342" y="390"/>
                    <a:pt x="340" y="390"/>
                  </a:cubicBezTo>
                  <a:cubicBezTo>
                    <a:pt x="339" y="390"/>
                    <a:pt x="338" y="390"/>
                    <a:pt x="337" y="390"/>
                  </a:cubicBezTo>
                  <a:cubicBezTo>
                    <a:pt x="336" y="390"/>
                    <a:pt x="335" y="390"/>
                    <a:pt x="333" y="390"/>
                  </a:cubicBezTo>
                  <a:cubicBezTo>
                    <a:pt x="331" y="390"/>
                    <a:pt x="329" y="390"/>
                    <a:pt x="326" y="390"/>
                  </a:cubicBezTo>
                  <a:cubicBezTo>
                    <a:pt x="324" y="390"/>
                    <a:pt x="321" y="390"/>
                    <a:pt x="318" y="390"/>
                  </a:cubicBezTo>
                  <a:cubicBezTo>
                    <a:pt x="316" y="390"/>
                    <a:pt x="313" y="389"/>
                    <a:pt x="311" y="388"/>
                  </a:cubicBezTo>
                  <a:cubicBezTo>
                    <a:pt x="309" y="388"/>
                    <a:pt x="308" y="388"/>
                    <a:pt x="307" y="388"/>
                  </a:cubicBezTo>
                  <a:cubicBezTo>
                    <a:pt x="305" y="388"/>
                    <a:pt x="304" y="388"/>
                    <a:pt x="303" y="388"/>
                  </a:cubicBezTo>
                  <a:cubicBezTo>
                    <a:pt x="300" y="387"/>
                    <a:pt x="298" y="387"/>
                    <a:pt x="296" y="387"/>
                  </a:cubicBezTo>
                  <a:cubicBezTo>
                    <a:pt x="293" y="386"/>
                    <a:pt x="291" y="386"/>
                    <a:pt x="288" y="386"/>
                  </a:cubicBezTo>
                  <a:cubicBezTo>
                    <a:pt x="287" y="385"/>
                    <a:pt x="286" y="384"/>
                    <a:pt x="284" y="384"/>
                  </a:cubicBezTo>
                  <a:cubicBezTo>
                    <a:pt x="285" y="385"/>
                    <a:pt x="284" y="385"/>
                    <a:pt x="284" y="385"/>
                  </a:cubicBezTo>
                  <a:cubicBezTo>
                    <a:pt x="283" y="384"/>
                    <a:pt x="283" y="384"/>
                    <a:pt x="282" y="383"/>
                  </a:cubicBezTo>
                  <a:cubicBezTo>
                    <a:pt x="281" y="383"/>
                    <a:pt x="281" y="383"/>
                    <a:pt x="280" y="383"/>
                  </a:cubicBezTo>
                  <a:cubicBezTo>
                    <a:pt x="279" y="382"/>
                    <a:pt x="278" y="382"/>
                    <a:pt x="276" y="382"/>
                  </a:cubicBezTo>
                  <a:cubicBezTo>
                    <a:pt x="275" y="382"/>
                    <a:pt x="273" y="382"/>
                    <a:pt x="272" y="380"/>
                  </a:cubicBezTo>
                  <a:cubicBezTo>
                    <a:pt x="270" y="381"/>
                    <a:pt x="269" y="380"/>
                    <a:pt x="267" y="380"/>
                  </a:cubicBezTo>
                  <a:cubicBezTo>
                    <a:pt x="265" y="379"/>
                    <a:pt x="264" y="379"/>
                    <a:pt x="262" y="378"/>
                  </a:cubicBezTo>
                  <a:cubicBezTo>
                    <a:pt x="260" y="377"/>
                    <a:pt x="258" y="377"/>
                    <a:pt x="257" y="376"/>
                  </a:cubicBezTo>
                  <a:cubicBezTo>
                    <a:pt x="255" y="376"/>
                    <a:pt x="254" y="376"/>
                    <a:pt x="252" y="376"/>
                  </a:cubicBezTo>
                  <a:cubicBezTo>
                    <a:pt x="254" y="377"/>
                    <a:pt x="255" y="375"/>
                    <a:pt x="256" y="377"/>
                  </a:cubicBezTo>
                  <a:cubicBezTo>
                    <a:pt x="254" y="378"/>
                    <a:pt x="252" y="377"/>
                    <a:pt x="250" y="376"/>
                  </a:cubicBezTo>
                  <a:cubicBezTo>
                    <a:pt x="248" y="376"/>
                    <a:pt x="246" y="375"/>
                    <a:pt x="243" y="374"/>
                  </a:cubicBezTo>
                  <a:cubicBezTo>
                    <a:pt x="243" y="374"/>
                    <a:pt x="243" y="374"/>
                    <a:pt x="243" y="375"/>
                  </a:cubicBezTo>
                  <a:cubicBezTo>
                    <a:pt x="241" y="375"/>
                    <a:pt x="236" y="373"/>
                    <a:pt x="236" y="371"/>
                  </a:cubicBezTo>
                  <a:cubicBezTo>
                    <a:pt x="234" y="371"/>
                    <a:pt x="232" y="370"/>
                    <a:pt x="230" y="368"/>
                  </a:cubicBezTo>
                  <a:cubicBezTo>
                    <a:pt x="229" y="368"/>
                    <a:pt x="227" y="367"/>
                    <a:pt x="226" y="366"/>
                  </a:cubicBezTo>
                  <a:cubicBezTo>
                    <a:pt x="225" y="365"/>
                    <a:pt x="224" y="365"/>
                    <a:pt x="223" y="364"/>
                  </a:cubicBezTo>
                  <a:cubicBezTo>
                    <a:pt x="223" y="363"/>
                    <a:pt x="222" y="363"/>
                    <a:pt x="222" y="363"/>
                  </a:cubicBezTo>
                  <a:cubicBezTo>
                    <a:pt x="222" y="363"/>
                    <a:pt x="222" y="362"/>
                    <a:pt x="222" y="361"/>
                  </a:cubicBezTo>
                  <a:cubicBezTo>
                    <a:pt x="221" y="362"/>
                    <a:pt x="219" y="361"/>
                    <a:pt x="218" y="360"/>
                  </a:cubicBezTo>
                  <a:cubicBezTo>
                    <a:pt x="217" y="359"/>
                    <a:pt x="215" y="357"/>
                    <a:pt x="214" y="358"/>
                  </a:cubicBezTo>
                  <a:cubicBezTo>
                    <a:pt x="213" y="355"/>
                    <a:pt x="209" y="354"/>
                    <a:pt x="208" y="351"/>
                  </a:cubicBezTo>
                  <a:cubicBezTo>
                    <a:pt x="206" y="352"/>
                    <a:pt x="203" y="349"/>
                    <a:pt x="201" y="348"/>
                  </a:cubicBezTo>
                  <a:cubicBezTo>
                    <a:pt x="201" y="348"/>
                    <a:pt x="201" y="349"/>
                    <a:pt x="201" y="349"/>
                  </a:cubicBezTo>
                  <a:cubicBezTo>
                    <a:pt x="200" y="348"/>
                    <a:pt x="200" y="349"/>
                    <a:pt x="199" y="349"/>
                  </a:cubicBezTo>
                  <a:cubicBezTo>
                    <a:pt x="196" y="347"/>
                    <a:pt x="197" y="346"/>
                    <a:pt x="195" y="345"/>
                  </a:cubicBezTo>
                  <a:cubicBezTo>
                    <a:pt x="196" y="345"/>
                    <a:pt x="197" y="344"/>
                    <a:pt x="196" y="344"/>
                  </a:cubicBezTo>
                  <a:cubicBezTo>
                    <a:pt x="195" y="345"/>
                    <a:pt x="194" y="345"/>
                    <a:pt x="193" y="344"/>
                  </a:cubicBezTo>
                  <a:cubicBezTo>
                    <a:pt x="192" y="344"/>
                    <a:pt x="191" y="343"/>
                    <a:pt x="191" y="343"/>
                  </a:cubicBezTo>
                  <a:cubicBezTo>
                    <a:pt x="190" y="342"/>
                    <a:pt x="189" y="341"/>
                    <a:pt x="189" y="341"/>
                  </a:cubicBezTo>
                  <a:cubicBezTo>
                    <a:pt x="189" y="342"/>
                    <a:pt x="188" y="339"/>
                    <a:pt x="187" y="340"/>
                  </a:cubicBezTo>
                  <a:cubicBezTo>
                    <a:pt x="186" y="340"/>
                    <a:pt x="187" y="341"/>
                    <a:pt x="187" y="342"/>
                  </a:cubicBezTo>
                  <a:cubicBezTo>
                    <a:pt x="188" y="342"/>
                    <a:pt x="188" y="342"/>
                    <a:pt x="189" y="342"/>
                  </a:cubicBezTo>
                  <a:cubicBezTo>
                    <a:pt x="190" y="344"/>
                    <a:pt x="190" y="345"/>
                    <a:pt x="191" y="347"/>
                  </a:cubicBezTo>
                  <a:cubicBezTo>
                    <a:pt x="190" y="346"/>
                    <a:pt x="189" y="345"/>
                    <a:pt x="189" y="346"/>
                  </a:cubicBezTo>
                  <a:cubicBezTo>
                    <a:pt x="192" y="349"/>
                    <a:pt x="193" y="349"/>
                    <a:pt x="196" y="352"/>
                  </a:cubicBezTo>
                  <a:cubicBezTo>
                    <a:pt x="196" y="353"/>
                    <a:pt x="197" y="353"/>
                    <a:pt x="197" y="354"/>
                  </a:cubicBezTo>
                  <a:cubicBezTo>
                    <a:pt x="198" y="355"/>
                    <a:pt x="199" y="355"/>
                    <a:pt x="201" y="356"/>
                  </a:cubicBezTo>
                  <a:cubicBezTo>
                    <a:pt x="201" y="357"/>
                    <a:pt x="202" y="358"/>
                    <a:pt x="204" y="359"/>
                  </a:cubicBezTo>
                  <a:cubicBezTo>
                    <a:pt x="205" y="361"/>
                    <a:pt x="207" y="362"/>
                    <a:pt x="208" y="363"/>
                  </a:cubicBezTo>
                  <a:cubicBezTo>
                    <a:pt x="210" y="364"/>
                    <a:pt x="213" y="365"/>
                    <a:pt x="213" y="367"/>
                  </a:cubicBezTo>
                  <a:cubicBezTo>
                    <a:pt x="214" y="368"/>
                    <a:pt x="214" y="367"/>
                    <a:pt x="215" y="367"/>
                  </a:cubicBezTo>
                  <a:cubicBezTo>
                    <a:pt x="216" y="368"/>
                    <a:pt x="214" y="369"/>
                    <a:pt x="215" y="369"/>
                  </a:cubicBezTo>
                  <a:cubicBezTo>
                    <a:pt x="216" y="369"/>
                    <a:pt x="217" y="370"/>
                    <a:pt x="218" y="370"/>
                  </a:cubicBezTo>
                  <a:cubicBezTo>
                    <a:pt x="218" y="371"/>
                    <a:pt x="221" y="372"/>
                    <a:pt x="221" y="374"/>
                  </a:cubicBezTo>
                  <a:cubicBezTo>
                    <a:pt x="219" y="373"/>
                    <a:pt x="216" y="372"/>
                    <a:pt x="217" y="374"/>
                  </a:cubicBezTo>
                  <a:cubicBezTo>
                    <a:pt x="221" y="373"/>
                    <a:pt x="227" y="377"/>
                    <a:pt x="227" y="381"/>
                  </a:cubicBezTo>
                  <a:cubicBezTo>
                    <a:pt x="229" y="381"/>
                    <a:pt x="227" y="379"/>
                    <a:pt x="228" y="380"/>
                  </a:cubicBezTo>
                  <a:cubicBezTo>
                    <a:pt x="229" y="381"/>
                    <a:pt x="230" y="382"/>
                    <a:pt x="230" y="383"/>
                  </a:cubicBezTo>
                  <a:cubicBezTo>
                    <a:pt x="229" y="383"/>
                    <a:pt x="228" y="383"/>
                    <a:pt x="228" y="383"/>
                  </a:cubicBezTo>
                  <a:cubicBezTo>
                    <a:pt x="226" y="385"/>
                    <a:pt x="230" y="386"/>
                    <a:pt x="233" y="388"/>
                  </a:cubicBezTo>
                  <a:cubicBezTo>
                    <a:pt x="231" y="389"/>
                    <a:pt x="230" y="388"/>
                    <a:pt x="228" y="387"/>
                  </a:cubicBezTo>
                  <a:cubicBezTo>
                    <a:pt x="226" y="386"/>
                    <a:pt x="224" y="385"/>
                    <a:pt x="222" y="383"/>
                  </a:cubicBezTo>
                  <a:cubicBezTo>
                    <a:pt x="221" y="384"/>
                    <a:pt x="222" y="384"/>
                    <a:pt x="223" y="385"/>
                  </a:cubicBezTo>
                  <a:cubicBezTo>
                    <a:pt x="221" y="385"/>
                    <a:pt x="219" y="384"/>
                    <a:pt x="217" y="382"/>
                  </a:cubicBezTo>
                  <a:cubicBezTo>
                    <a:pt x="215" y="381"/>
                    <a:pt x="214" y="379"/>
                    <a:pt x="212" y="380"/>
                  </a:cubicBezTo>
                  <a:cubicBezTo>
                    <a:pt x="213" y="380"/>
                    <a:pt x="214" y="381"/>
                    <a:pt x="215" y="383"/>
                  </a:cubicBezTo>
                  <a:cubicBezTo>
                    <a:pt x="211" y="380"/>
                    <a:pt x="208" y="378"/>
                    <a:pt x="205" y="376"/>
                  </a:cubicBezTo>
                  <a:cubicBezTo>
                    <a:pt x="203" y="374"/>
                    <a:pt x="200" y="372"/>
                    <a:pt x="196" y="369"/>
                  </a:cubicBezTo>
                  <a:cubicBezTo>
                    <a:pt x="196" y="369"/>
                    <a:pt x="197" y="369"/>
                    <a:pt x="197" y="369"/>
                  </a:cubicBezTo>
                  <a:cubicBezTo>
                    <a:pt x="195" y="368"/>
                    <a:pt x="194" y="368"/>
                    <a:pt x="192" y="367"/>
                  </a:cubicBezTo>
                  <a:cubicBezTo>
                    <a:pt x="192" y="366"/>
                    <a:pt x="192" y="366"/>
                    <a:pt x="192" y="365"/>
                  </a:cubicBezTo>
                  <a:cubicBezTo>
                    <a:pt x="192" y="366"/>
                    <a:pt x="191" y="365"/>
                    <a:pt x="191" y="365"/>
                  </a:cubicBezTo>
                  <a:cubicBezTo>
                    <a:pt x="190" y="365"/>
                    <a:pt x="192" y="366"/>
                    <a:pt x="191" y="367"/>
                  </a:cubicBezTo>
                  <a:cubicBezTo>
                    <a:pt x="190" y="366"/>
                    <a:pt x="188" y="365"/>
                    <a:pt x="187" y="364"/>
                  </a:cubicBezTo>
                  <a:cubicBezTo>
                    <a:pt x="185" y="362"/>
                    <a:pt x="184" y="361"/>
                    <a:pt x="182" y="360"/>
                  </a:cubicBezTo>
                  <a:cubicBezTo>
                    <a:pt x="181" y="358"/>
                    <a:pt x="179" y="357"/>
                    <a:pt x="179" y="355"/>
                  </a:cubicBezTo>
                  <a:cubicBezTo>
                    <a:pt x="177" y="356"/>
                    <a:pt x="178" y="357"/>
                    <a:pt x="176" y="356"/>
                  </a:cubicBezTo>
                  <a:cubicBezTo>
                    <a:pt x="176" y="354"/>
                    <a:pt x="175" y="352"/>
                    <a:pt x="178" y="353"/>
                  </a:cubicBezTo>
                  <a:cubicBezTo>
                    <a:pt x="178" y="353"/>
                    <a:pt x="178" y="352"/>
                    <a:pt x="178" y="352"/>
                  </a:cubicBezTo>
                  <a:cubicBezTo>
                    <a:pt x="177" y="353"/>
                    <a:pt x="175" y="350"/>
                    <a:pt x="173" y="349"/>
                  </a:cubicBezTo>
                  <a:cubicBezTo>
                    <a:pt x="172" y="350"/>
                    <a:pt x="169" y="347"/>
                    <a:pt x="170" y="346"/>
                  </a:cubicBezTo>
                  <a:cubicBezTo>
                    <a:pt x="169" y="347"/>
                    <a:pt x="168" y="346"/>
                    <a:pt x="167" y="345"/>
                  </a:cubicBezTo>
                  <a:cubicBezTo>
                    <a:pt x="167" y="342"/>
                    <a:pt x="169" y="345"/>
                    <a:pt x="169" y="344"/>
                  </a:cubicBezTo>
                  <a:cubicBezTo>
                    <a:pt x="168" y="343"/>
                    <a:pt x="167" y="341"/>
                    <a:pt x="166" y="341"/>
                  </a:cubicBezTo>
                  <a:cubicBezTo>
                    <a:pt x="168" y="344"/>
                    <a:pt x="164" y="339"/>
                    <a:pt x="165" y="342"/>
                  </a:cubicBezTo>
                  <a:cubicBezTo>
                    <a:pt x="165" y="343"/>
                    <a:pt x="165" y="342"/>
                    <a:pt x="167" y="343"/>
                  </a:cubicBezTo>
                  <a:cubicBezTo>
                    <a:pt x="166" y="344"/>
                    <a:pt x="165" y="344"/>
                    <a:pt x="164" y="343"/>
                  </a:cubicBezTo>
                  <a:cubicBezTo>
                    <a:pt x="163" y="341"/>
                    <a:pt x="164" y="340"/>
                    <a:pt x="164" y="340"/>
                  </a:cubicBezTo>
                  <a:cubicBezTo>
                    <a:pt x="163" y="339"/>
                    <a:pt x="162" y="336"/>
                    <a:pt x="160" y="336"/>
                  </a:cubicBezTo>
                  <a:cubicBezTo>
                    <a:pt x="162" y="337"/>
                    <a:pt x="162" y="338"/>
                    <a:pt x="163" y="339"/>
                  </a:cubicBezTo>
                  <a:cubicBezTo>
                    <a:pt x="163" y="340"/>
                    <a:pt x="163" y="341"/>
                    <a:pt x="162" y="341"/>
                  </a:cubicBezTo>
                  <a:cubicBezTo>
                    <a:pt x="161" y="339"/>
                    <a:pt x="163" y="340"/>
                    <a:pt x="162" y="339"/>
                  </a:cubicBezTo>
                  <a:cubicBezTo>
                    <a:pt x="161" y="338"/>
                    <a:pt x="158" y="336"/>
                    <a:pt x="160" y="335"/>
                  </a:cubicBezTo>
                  <a:cubicBezTo>
                    <a:pt x="158" y="334"/>
                    <a:pt x="158" y="335"/>
                    <a:pt x="158" y="336"/>
                  </a:cubicBezTo>
                  <a:cubicBezTo>
                    <a:pt x="156" y="334"/>
                    <a:pt x="157" y="334"/>
                    <a:pt x="158" y="334"/>
                  </a:cubicBezTo>
                  <a:cubicBezTo>
                    <a:pt x="157" y="333"/>
                    <a:pt x="158" y="333"/>
                    <a:pt x="157" y="332"/>
                  </a:cubicBezTo>
                  <a:cubicBezTo>
                    <a:pt x="156" y="332"/>
                    <a:pt x="157" y="334"/>
                    <a:pt x="156" y="334"/>
                  </a:cubicBezTo>
                  <a:cubicBezTo>
                    <a:pt x="155" y="333"/>
                    <a:pt x="156" y="332"/>
                    <a:pt x="156" y="332"/>
                  </a:cubicBezTo>
                  <a:cubicBezTo>
                    <a:pt x="154" y="330"/>
                    <a:pt x="153" y="330"/>
                    <a:pt x="152" y="328"/>
                  </a:cubicBezTo>
                  <a:cubicBezTo>
                    <a:pt x="152" y="326"/>
                    <a:pt x="149" y="325"/>
                    <a:pt x="150" y="322"/>
                  </a:cubicBezTo>
                  <a:cubicBezTo>
                    <a:pt x="149" y="323"/>
                    <a:pt x="149" y="324"/>
                    <a:pt x="148" y="323"/>
                  </a:cubicBezTo>
                  <a:cubicBezTo>
                    <a:pt x="148" y="322"/>
                    <a:pt x="149" y="322"/>
                    <a:pt x="148" y="321"/>
                  </a:cubicBezTo>
                  <a:cubicBezTo>
                    <a:pt x="148" y="321"/>
                    <a:pt x="147" y="322"/>
                    <a:pt x="147" y="321"/>
                  </a:cubicBezTo>
                  <a:cubicBezTo>
                    <a:pt x="147" y="321"/>
                    <a:pt x="147" y="320"/>
                    <a:pt x="146" y="320"/>
                  </a:cubicBezTo>
                  <a:cubicBezTo>
                    <a:pt x="147" y="320"/>
                    <a:pt x="147" y="321"/>
                    <a:pt x="148" y="320"/>
                  </a:cubicBezTo>
                  <a:cubicBezTo>
                    <a:pt x="143" y="315"/>
                    <a:pt x="142" y="314"/>
                    <a:pt x="142" y="309"/>
                  </a:cubicBezTo>
                  <a:cubicBezTo>
                    <a:pt x="140" y="309"/>
                    <a:pt x="139" y="306"/>
                    <a:pt x="139" y="305"/>
                  </a:cubicBezTo>
                  <a:cubicBezTo>
                    <a:pt x="138" y="306"/>
                    <a:pt x="137" y="305"/>
                    <a:pt x="137" y="305"/>
                  </a:cubicBezTo>
                  <a:cubicBezTo>
                    <a:pt x="138" y="307"/>
                    <a:pt x="137" y="306"/>
                    <a:pt x="136" y="307"/>
                  </a:cubicBezTo>
                  <a:cubicBezTo>
                    <a:pt x="137" y="308"/>
                    <a:pt x="138" y="309"/>
                    <a:pt x="138" y="311"/>
                  </a:cubicBezTo>
                  <a:cubicBezTo>
                    <a:pt x="139" y="310"/>
                    <a:pt x="140" y="312"/>
                    <a:pt x="141" y="313"/>
                  </a:cubicBezTo>
                  <a:cubicBezTo>
                    <a:pt x="140" y="313"/>
                    <a:pt x="141" y="315"/>
                    <a:pt x="141" y="315"/>
                  </a:cubicBezTo>
                  <a:cubicBezTo>
                    <a:pt x="141" y="315"/>
                    <a:pt x="144" y="318"/>
                    <a:pt x="144" y="319"/>
                  </a:cubicBezTo>
                  <a:cubicBezTo>
                    <a:pt x="143" y="319"/>
                    <a:pt x="142" y="315"/>
                    <a:pt x="141" y="317"/>
                  </a:cubicBezTo>
                  <a:cubicBezTo>
                    <a:pt x="143" y="319"/>
                    <a:pt x="142" y="319"/>
                    <a:pt x="141" y="318"/>
                  </a:cubicBezTo>
                  <a:cubicBezTo>
                    <a:pt x="144" y="324"/>
                    <a:pt x="144" y="324"/>
                    <a:pt x="148" y="328"/>
                  </a:cubicBezTo>
                  <a:cubicBezTo>
                    <a:pt x="148" y="329"/>
                    <a:pt x="146" y="328"/>
                    <a:pt x="146" y="329"/>
                  </a:cubicBezTo>
                  <a:cubicBezTo>
                    <a:pt x="148" y="329"/>
                    <a:pt x="149" y="333"/>
                    <a:pt x="150" y="335"/>
                  </a:cubicBezTo>
                  <a:cubicBezTo>
                    <a:pt x="150" y="335"/>
                    <a:pt x="149" y="333"/>
                    <a:pt x="149" y="334"/>
                  </a:cubicBezTo>
                  <a:cubicBezTo>
                    <a:pt x="149" y="335"/>
                    <a:pt x="150" y="335"/>
                    <a:pt x="150" y="336"/>
                  </a:cubicBezTo>
                  <a:cubicBezTo>
                    <a:pt x="149" y="335"/>
                    <a:pt x="149" y="336"/>
                    <a:pt x="149" y="337"/>
                  </a:cubicBezTo>
                  <a:cubicBezTo>
                    <a:pt x="151" y="337"/>
                    <a:pt x="151" y="336"/>
                    <a:pt x="151" y="336"/>
                  </a:cubicBezTo>
                  <a:cubicBezTo>
                    <a:pt x="153" y="338"/>
                    <a:pt x="155" y="341"/>
                    <a:pt x="156" y="343"/>
                  </a:cubicBezTo>
                  <a:cubicBezTo>
                    <a:pt x="157" y="346"/>
                    <a:pt x="159" y="348"/>
                    <a:pt x="158" y="350"/>
                  </a:cubicBezTo>
                  <a:cubicBezTo>
                    <a:pt x="157" y="347"/>
                    <a:pt x="154" y="347"/>
                    <a:pt x="154" y="344"/>
                  </a:cubicBezTo>
                  <a:cubicBezTo>
                    <a:pt x="153" y="345"/>
                    <a:pt x="152" y="344"/>
                    <a:pt x="152" y="345"/>
                  </a:cubicBezTo>
                  <a:cubicBezTo>
                    <a:pt x="154" y="348"/>
                    <a:pt x="156" y="349"/>
                    <a:pt x="158" y="353"/>
                  </a:cubicBezTo>
                  <a:cubicBezTo>
                    <a:pt x="157" y="353"/>
                    <a:pt x="157" y="353"/>
                    <a:pt x="158" y="354"/>
                  </a:cubicBezTo>
                  <a:cubicBezTo>
                    <a:pt x="158" y="354"/>
                    <a:pt x="158" y="353"/>
                    <a:pt x="159" y="354"/>
                  </a:cubicBezTo>
                  <a:cubicBezTo>
                    <a:pt x="158" y="354"/>
                    <a:pt x="158" y="354"/>
                    <a:pt x="159" y="355"/>
                  </a:cubicBezTo>
                  <a:cubicBezTo>
                    <a:pt x="159" y="355"/>
                    <a:pt x="161" y="356"/>
                    <a:pt x="161" y="357"/>
                  </a:cubicBezTo>
                  <a:cubicBezTo>
                    <a:pt x="158" y="355"/>
                    <a:pt x="159" y="358"/>
                    <a:pt x="157" y="357"/>
                  </a:cubicBezTo>
                  <a:cubicBezTo>
                    <a:pt x="156" y="355"/>
                    <a:pt x="158" y="354"/>
                    <a:pt x="156" y="354"/>
                  </a:cubicBezTo>
                  <a:cubicBezTo>
                    <a:pt x="157" y="355"/>
                    <a:pt x="155" y="354"/>
                    <a:pt x="156" y="356"/>
                  </a:cubicBezTo>
                  <a:cubicBezTo>
                    <a:pt x="156" y="355"/>
                    <a:pt x="153" y="354"/>
                    <a:pt x="153" y="353"/>
                  </a:cubicBezTo>
                  <a:cubicBezTo>
                    <a:pt x="155" y="353"/>
                    <a:pt x="154" y="352"/>
                    <a:pt x="154" y="351"/>
                  </a:cubicBezTo>
                  <a:cubicBezTo>
                    <a:pt x="154" y="352"/>
                    <a:pt x="153" y="352"/>
                    <a:pt x="152" y="353"/>
                  </a:cubicBezTo>
                  <a:cubicBezTo>
                    <a:pt x="151" y="352"/>
                    <a:pt x="150" y="350"/>
                    <a:pt x="149" y="350"/>
                  </a:cubicBezTo>
                  <a:cubicBezTo>
                    <a:pt x="149" y="349"/>
                    <a:pt x="148" y="348"/>
                    <a:pt x="148" y="347"/>
                  </a:cubicBezTo>
                  <a:cubicBezTo>
                    <a:pt x="149" y="348"/>
                    <a:pt x="149" y="347"/>
                    <a:pt x="150" y="347"/>
                  </a:cubicBezTo>
                  <a:cubicBezTo>
                    <a:pt x="149" y="345"/>
                    <a:pt x="149" y="348"/>
                    <a:pt x="148" y="346"/>
                  </a:cubicBezTo>
                  <a:cubicBezTo>
                    <a:pt x="148" y="346"/>
                    <a:pt x="147" y="345"/>
                    <a:pt x="146" y="345"/>
                  </a:cubicBezTo>
                  <a:cubicBezTo>
                    <a:pt x="147" y="346"/>
                    <a:pt x="148" y="346"/>
                    <a:pt x="148" y="347"/>
                  </a:cubicBezTo>
                  <a:cubicBezTo>
                    <a:pt x="147" y="346"/>
                    <a:pt x="146" y="346"/>
                    <a:pt x="145" y="345"/>
                  </a:cubicBezTo>
                  <a:cubicBezTo>
                    <a:pt x="146" y="344"/>
                    <a:pt x="145" y="343"/>
                    <a:pt x="146" y="342"/>
                  </a:cubicBezTo>
                  <a:cubicBezTo>
                    <a:pt x="147" y="344"/>
                    <a:pt x="147" y="342"/>
                    <a:pt x="147" y="342"/>
                  </a:cubicBezTo>
                  <a:cubicBezTo>
                    <a:pt x="146" y="342"/>
                    <a:pt x="144" y="339"/>
                    <a:pt x="145" y="341"/>
                  </a:cubicBezTo>
                  <a:cubicBezTo>
                    <a:pt x="145" y="341"/>
                    <a:pt x="146" y="342"/>
                    <a:pt x="146" y="342"/>
                  </a:cubicBezTo>
                  <a:cubicBezTo>
                    <a:pt x="145" y="341"/>
                    <a:pt x="145" y="343"/>
                    <a:pt x="144" y="342"/>
                  </a:cubicBezTo>
                  <a:cubicBezTo>
                    <a:pt x="144" y="341"/>
                    <a:pt x="143" y="340"/>
                    <a:pt x="143" y="339"/>
                  </a:cubicBezTo>
                  <a:cubicBezTo>
                    <a:pt x="143" y="339"/>
                    <a:pt x="144" y="340"/>
                    <a:pt x="145" y="340"/>
                  </a:cubicBezTo>
                  <a:cubicBezTo>
                    <a:pt x="144" y="338"/>
                    <a:pt x="140" y="337"/>
                    <a:pt x="141" y="335"/>
                  </a:cubicBezTo>
                  <a:cubicBezTo>
                    <a:pt x="142" y="336"/>
                    <a:pt x="143" y="338"/>
                    <a:pt x="143" y="337"/>
                  </a:cubicBezTo>
                  <a:cubicBezTo>
                    <a:pt x="143" y="335"/>
                    <a:pt x="141" y="334"/>
                    <a:pt x="140" y="332"/>
                  </a:cubicBezTo>
                  <a:cubicBezTo>
                    <a:pt x="140" y="332"/>
                    <a:pt x="139" y="332"/>
                    <a:pt x="139" y="332"/>
                  </a:cubicBezTo>
                  <a:cubicBezTo>
                    <a:pt x="139" y="331"/>
                    <a:pt x="138" y="329"/>
                    <a:pt x="137" y="328"/>
                  </a:cubicBezTo>
                  <a:cubicBezTo>
                    <a:pt x="137" y="327"/>
                    <a:pt x="138" y="328"/>
                    <a:pt x="138" y="327"/>
                  </a:cubicBezTo>
                  <a:cubicBezTo>
                    <a:pt x="137" y="327"/>
                    <a:pt x="135" y="324"/>
                    <a:pt x="135" y="325"/>
                  </a:cubicBezTo>
                  <a:cubicBezTo>
                    <a:pt x="135" y="325"/>
                    <a:pt x="136" y="326"/>
                    <a:pt x="135" y="326"/>
                  </a:cubicBezTo>
                  <a:cubicBezTo>
                    <a:pt x="134" y="325"/>
                    <a:pt x="135" y="325"/>
                    <a:pt x="133" y="323"/>
                  </a:cubicBezTo>
                  <a:cubicBezTo>
                    <a:pt x="132" y="323"/>
                    <a:pt x="134" y="325"/>
                    <a:pt x="134" y="326"/>
                  </a:cubicBezTo>
                  <a:cubicBezTo>
                    <a:pt x="132" y="323"/>
                    <a:pt x="133" y="326"/>
                    <a:pt x="133" y="326"/>
                  </a:cubicBezTo>
                  <a:cubicBezTo>
                    <a:pt x="131" y="326"/>
                    <a:pt x="132" y="323"/>
                    <a:pt x="132" y="323"/>
                  </a:cubicBezTo>
                  <a:cubicBezTo>
                    <a:pt x="131" y="324"/>
                    <a:pt x="129" y="323"/>
                    <a:pt x="130" y="325"/>
                  </a:cubicBezTo>
                  <a:cubicBezTo>
                    <a:pt x="132" y="325"/>
                    <a:pt x="131" y="327"/>
                    <a:pt x="133" y="328"/>
                  </a:cubicBezTo>
                  <a:cubicBezTo>
                    <a:pt x="133" y="328"/>
                    <a:pt x="132" y="329"/>
                    <a:pt x="133" y="329"/>
                  </a:cubicBezTo>
                  <a:cubicBezTo>
                    <a:pt x="134" y="330"/>
                    <a:pt x="133" y="328"/>
                    <a:pt x="135" y="329"/>
                  </a:cubicBezTo>
                  <a:cubicBezTo>
                    <a:pt x="137" y="334"/>
                    <a:pt x="133" y="333"/>
                    <a:pt x="131" y="329"/>
                  </a:cubicBezTo>
                  <a:cubicBezTo>
                    <a:pt x="132" y="331"/>
                    <a:pt x="132" y="331"/>
                    <a:pt x="133" y="332"/>
                  </a:cubicBezTo>
                  <a:cubicBezTo>
                    <a:pt x="131" y="331"/>
                    <a:pt x="133" y="334"/>
                    <a:pt x="133" y="335"/>
                  </a:cubicBezTo>
                  <a:cubicBezTo>
                    <a:pt x="132" y="334"/>
                    <a:pt x="130" y="330"/>
                    <a:pt x="129" y="330"/>
                  </a:cubicBezTo>
                  <a:cubicBezTo>
                    <a:pt x="131" y="333"/>
                    <a:pt x="133" y="336"/>
                    <a:pt x="134" y="337"/>
                  </a:cubicBezTo>
                  <a:cubicBezTo>
                    <a:pt x="133" y="337"/>
                    <a:pt x="131" y="336"/>
                    <a:pt x="130" y="334"/>
                  </a:cubicBezTo>
                  <a:cubicBezTo>
                    <a:pt x="129" y="332"/>
                    <a:pt x="128" y="331"/>
                    <a:pt x="126" y="329"/>
                  </a:cubicBezTo>
                  <a:cubicBezTo>
                    <a:pt x="127" y="329"/>
                    <a:pt x="127" y="328"/>
                    <a:pt x="126" y="327"/>
                  </a:cubicBezTo>
                  <a:cubicBezTo>
                    <a:pt x="125" y="327"/>
                    <a:pt x="124" y="324"/>
                    <a:pt x="122" y="323"/>
                  </a:cubicBezTo>
                  <a:cubicBezTo>
                    <a:pt x="123" y="322"/>
                    <a:pt x="121" y="319"/>
                    <a:pt x="120" y="318"/>
                  </a:cubicBezTo>
                  <a:cubicBezTo>
                    <a:pt x="120" y="319"/>
                    <a:pt x="119" y="320"/>
                    <a:pt x="120" y="321"/>
                  </a:cubicBezTo>
                  <a:cubicBezTo>
                    <a:pt x="119" y="320"/>
                    <a:pt x="121" y="320"/>
                    <a:pt x="121" y="321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122" y="324"/>
                    <a:pt x="124" y="325"/>
                    <a:pt x="123" y="327"/>
                  </a:cubicBezTo>
                  <a:cubicBezTo>
                    <a:pt x="124" y="326"/>
                    <a:pt x="124" y="326"/>
                    <a:pt x="124" y="325"/>
                  </a:cubicBezTo>
                  <a:cubicBezTo>
                    <a:pt x="127" y="331"/>
                    <a:pt x="128" y="333"/>
                    <a:pt x="130" y="336"/>
                  </a:cubicBezTo>
                  <a:cubicBezTo>
                    <a:pt x="133" y="338"/>
                    <a:pt x="137" y="343"/>
                    <a:pt x="138" y="346"/>
                  </a:cubicBezTo>
                  <a:cubicBezTo>
                    <a:pt x="138" y="346"/>
                    <a:pt x="138" y="345"/>
                    <a:pt x="138" y="346"/>
                  </a:cubicBezTo>
                  <a:cubicBezTo>
                    <a:pt x="138" y="347"/>
                    <a:pt x="140" y="348"/>
                    <a:pt x="142" y="350"/>
                  </a:cubicBezTo>
                  <a:cubicBezTo>
                    <a:pt x="141" y="350"/>
                    <a:pt x="141" y="351"/>
                    <a:pt x="142" y="352"/>
                  </a:cubicBezTo>
                  <a:cubicBezTo>
                    <a:pt x="143" y="350"/>
                    <a:pt x="144" y="354"/>
                    <a:pt x="144" y="354"/>
                  </a:cubicBezTo>
                  <a:cubicBezTo>
                    <a:pt x="144" y="354"/>
                    <a:pt x="145" y="354"/>
                    <a:pt x="145" y="354"/>
                  </a:cubicBezTo>
                  <a:cubicBezTo>
                    <a:pt x="145" y="355"/>
                    <a:pt x="142" y="353"/>
                    <a:pt x="143" y="354"/>
                  </a:cubicBezTo>
                  <a:cubicBezTo>
                    <a:pt x="144" y="354"/>
                    <a:pt x="145" y="356"/>
                    <a:pt x="145" y="356"/>
                  </a:cubicBezTo>
                  <a:cubicBezTo>
                    <a:pt x="145" y="355"/>
                    <a:pt x="145" y="354"/>
                    <a:pt x="145" y="354"/>
                  </a:cubicBezTo>
                  <a:cubicBezTo>
                    <a:pt x="149" y="357"/>
                    <a:pt x="149" y="357"/>
                    <a:pt x="149" y="357"/>
                  </a:cubicBezTo>
                  <a:cubicBezTo>
                    <a:pt x="149" y="356"/>
                    <a:pt x="150" y="356"/>
                    <a:pt x="149" y="354"/>
                  </a:cubicBezTo>
                  <a:cubicBezTo>
                    <a:pt x="148" y="355"/>
                    <a:pt x="149" y="356"/>
                    <a:pt x="148" y="356"/>
                  </a:cubicBezTo>
                  <a:cubicBezTo>
                    <a:pt x="147" y="355"/>
                    <a:pt x="145" y="352"/>
                    <a:pt x="146" y="352"/>
                  </a:cubicBezTo>
                  <a:cubicBezTo>
                    <a:pt x="145" y="352"/>
                    <a:pt x="142" y="346"/>
                    <a:pt x="143" y="349"/>
                  </a:cubicBezTo>
                  <a:cubicBezTo>
                    <a:pt x="142" y="348"/>
                    <a:pt x="141" y="347"/>
                    <a:pt x="141" y="347"/>
                  </a:cubicBezTo>
                  <a:cubicBezTo>
                    <a:pt x="142" y="346"/>
                    <a:pt x="143" y="346"/>
                    <a:pt x="143" y="346"/>
                  </a:cubicBezTo>
                  <a:cubicBezTo>
                    <a:pt x="142" y="344"/>
                    <a:pt x="142" y="343"/>
                    <a:pt x="142" y="342"/>
                  </a:cubicBezTo>
                  <a:cubicBezTo>
                    <a:pt x="142" y="343"/>
                    <a:pt x="142" y="342"/>
                    <a:pt x="143" y="343"/>
                  </a:cubicBezTo>
                  <a:cubicBezTo>
                    <a:pt x="144" y="344"/>
                    <a:pt x="145" y="344"/>
                    <a:pt x="145" y="345"/>
                  </a:cubicBezTo>
                  <a:cubicBezTo>
                    <a:pt x="144" y="345"/>
                    <a:pt x="143" y="343"/>
                    <a:pt x="143" y="344"/>
                  </a:cubicBezTo>
                  <a:cubicBezTo>
                    <a:pt x="144" y="345"/>
                    <a:pt x="144" y="346"/>
                    <a:pt x="145" y="348"/>
                  </a:cubicBezTo>
                  <a:cubicBezTo>
                    <a:pt x="146" y="347"/>
                    <a:pt x="148" y="349"/>
                    <a:pt x="150" y="351"/>
                  </a:cubicBezTo>
                  <a:cubicBezTo>
                    <a:pt x="151" y="352"/>
                    <a:pt x="152" y="354"/>
                    <a:pt x="151" y="354"/>
                  </a:cubicBezTo>
                  <a:cubicBezTo>
                    <a:pt x="153" y="355"/>
                    <a:pt x="154" y="356"/>
                    <a:pt x="153" y="354"/>
                  </a:cubicBezTo>
                  <a:cubicBezTo>
                    <a:pt x="154" y="356"/>
                    <a:pt x="157" y="359"/>
                    <a:pt x="157" y="357"/>
                  </a:cubicBezTo>
                  <a:cubicBezTo>
                    <a:pt x="157" y="358"/>
                    <a:pt x="158" y="359"/>
                    <a:pt x="158" y="359"/>
                  </a:cubicBezTo>
                  <a:cubicBezTo>
                    <a:pt x="157" y="360"/>
                    <a:pt x="155" y="357"/>
                    <a:pt x="155" y="358"/>
                  </a:cubicBezTo>
                  <a:cubicBezTo>
                    <a:pt x="155" y="358"/>
                    <a:pt x="156" y="359"/>
                    <a:pt x="156" y="360"/>
                  </a:cubicBezTo>
                  <a:cubicBezTo>
                    <a:pt x="157" y="360"/>
                    <a:pt x="158" y="361"/>
                    <a:pt x="158" y="361"/>
                  </a:cubicBezTo>
                  <a:cubicBezTo>
                    <a:pt x="157" y="360"/>
                    <a:pt x="157" y="362"/>
                    <a:pt x="155" y="360"/>
                  </a:cubicBezTo>
                  <a:cubicBezTo>
                    <a:pt x="157" y="361"/>
                    <a:pt x="155" y="359"/>
                    <a:pt x="154" y="358"/>
                  </a:cubicBezTo>
                  <a:cubicBezTo>
                    <a:pt x="155" y="359"/>
                    <a:pt x="155" y="357"/>
                    <a:pt x="153" y="356"/>
                  </a:cubicBezTo>
                  <a:cubicBezTo>
                    <a:pt x="154" y="358"/>
                    <a:pt x="153" y="358"/>
                    <a:pt x="151" y="357"/>
                  </a:cubicBezTo>
                  <a:cubicBezTo>
                    <a:pt x="153" y="358"/>
                    <a:pt x="154" y="359"/>
                    <a:pt x="155" y="361"/>
                  </a:cubicBezTo>
                  <a:cubicBezTo>
                    <a:pt x="156" y="362"/>
                    <a:pt x="157" y="363"/>
                    <a:pt x="158" y="364"/>
                  </a:cubicBezTo>
                  <a:cubicBezTo>
                    <a:pt x="157" y="363"/>
                    <a:pt x="160" y="365"/>
                    <a:pt x="160" y="365"/>
                  </a:cubicBezTo>
                  <a:cubicBezTo>
                    <a:pt x="164" y="367"/>
                    <a:pt x="164" y="369"/>
                    <a:pt x="167" y="372"/>
                  </a:cubicBezTo>
                  <a:cubicBezTo>
                    <a:pt x="166" y="371"/>
                    <a:pt x="167" y="374"/>
                    <a:pt x="166" y="373"/>
                  </a:cubicBezTo>
                  <a:cubicBezTo>
                    <a:pt x="167" y="372"/>
                    <a:pt x="163" y="369"/>
                    <a:pt x="163" y="369"/>
                  </a:cubicBezTo>
                  <a:cubicBezTo>
                    <a:pt x="163" y="370"/>
                    <a:pt x="163" y="370"/>
                    <a:pt x="162" y="370"/>
                  </a:cubicBezTo>
                  <a:cubicBezTo>
                    <a:pt x="167" y="373"/>
                    <a:pt x="166" y="376"/>
                    <a:pt x="162" y="372"/>
                  </a:cubicBezTo>
                  <a:cubicBezTo>
                    <a:pt x="162" y="372"/>
                    <a:pt x="162" y="371"/>
                    <a:pt x="162" y="371"/>
                  </a:cubicBezTo>
                  <a:cubicBezTo>
                    <a:pt x="161" y="370"/>
                    <a:pt x="160" y="368"/>
                    <a:pt x="159" y="369"/>
                  </a:cubicBezTo>
                  <a:cubicBezTo>
                    <a:pt x="163" y="372"/>
                    <a:pt x="159" y="371"/>
                    <a:pt x="161" y="374"/>
                  </a:cubicBezTo>
                  <a:cubicBezTo>
                    <a:pt x="162" y="374"/>
                    <a:pt x="162" y="373"/>
                    <a:pt x="164" y="374"/>
                  </a:cubicBezTo>
                  <a:cubicBezTo>
                    <a:pt x="164" y="375"/>
                    <a:pt x="162" y="375"/>
                    <a:pt x="163" y="376"/>
                  </a:cubicBezTo>
                  <a:cubicBezTo>
                    <a:pt x="165" y="377"/>
                    <a:pt x="164" y="376"/>
                    <a:pt x="165" y="376"/>
                  </a:cubicBezTo>
                  <a:cubicBezTo>
                    <a:pt x="167" y="377"/>
                    <a:pt x="168" y="379"/>
                    <a:pt x="165" y="378"/>
                  </a:cubicBezTo>
                  <a:cubicBezTo>
                    <a:pt x="167" y="379"/>
                    <a:pt x="167" y="380"/>
                    <a:pt x="167" y="380"/>
                  </a:cubicBezTo>
                  <a:cubicBezTo>
                    <a:pt x="167" y="380"/>
                    <a:pt x="167" y="380"/>
                    <a:pt x="166" y="380"/>
                  </a:cubicBezTo>
                  <a:cubicBezTo>
                    <a:pt x="164" y="378"/>
                    <a:pt x="162" y="376"/>
                    <a:pt x="160" y="374"/>
                  </a:cubicBezTo>
                  <a:cubicBezTo>
                    <a:pt x="159" y="373"/>
                    <a:pt x="157" y="371"/>
                    <a:pt x="156" y="369"/>
                  </a:cubicBezTo>
                  <a:cubicBezTo>
                    <a:pt x="157" y="370"/>
                    <a:pt x="157" y="372"/>
                    <a:pt x="156" y="371"/>
                  </a:cubicBezTo>
                  <a:cubicBezTo>
                    <a:pt x="155" y="370"/>
                    <a:pt x="154" y="369"/>
                    <a:pt x="154" y="368"/>
                  </a:cubicBezTo>
                  <a:cubicBezTo>
                    <a:pt x="154" y="369"/>
                    <a:pt x="154" y="368"/>
                    <a:pt x="153" y="367"/>
                  </a:cubicBezTo>
                  <a:cubicBezTo>
                    <a:pt x="152" y="367"/>
                    <a:pt x="153" y="368"/>
                    <a:pt x="152" y="368"/>
                  </a:cubicBezTo>
                  <a:cubicBezTo>
                    <a:pt x="149" y="366"/>
                    <a:pt x="147" y="364"/>
                    <a:pt x="146" y="362"/>
                  </a:cubicBezTo>
                  <a:cubicBezTo>
                    <a:pt x="148" y="363"/>
                    <a:pt x="147" y="360"/>
                    <a:pt x="147" y="359"/>
                  </a:cubicBezTo>
                  <a:cubicBezTo>
                    <a:pt x="149" y="360"/>
                    <a:pt x="150" y="362"/>
                    <a:pt x="152" y="364"/>
                  </a:cubicBezTo>
                  <a:cubicBezTo>
                    <a:pt x="153" y="366"/>
                    <a:pt x="155" y="368"/>
                    <a:pt x="156" y="368"/>
                  </a:cubicBezTo>
                  <a:cubicBezTo>
                    <a:pt x="156" y="367"/>
                    <a:pt x="153" y="365"/>
                    <a:pt x="153" y="364"/>
                  </a:cubicBezTo>
                  <a:cubicBezTo>
                    <a:pt x="156" y="367"/>
                    <a:pt x="156" y="369"/>
                    <a:pt x="158" y="371"/>
                  </a:cubicBezTo>
                  <a:cubicBezTo>
                    <a:pt x="159" y="370"/>
                    <a:pt x="157" y="368"/>
                    <a:pt x="156" y="366"/>
                  </a:cubicBezTo>
                  <a:cubicBezTo>
                    <a:pt x="157" y="364"/>
                    <a:pt x="160" y="369"/>
                    <a:pt x="163" y="368"/>
                  </a:cubicBezTo>
                  <a:cubicBezTo>
                    <a:pt x="160" y="366"/>
                    <a:pt x="157" y="365"/>
                    <a:pt x="155" y="364"/>
                  </a:cubicBezTo>
                  <a:cubicBezTo>
                    <a:pt x="154" y="361"/>
                    <a:pt x="153" y="360"/>
                    <a:pt x="151" y="357"/>
                  </a:cubicBezTo>
                  <a:cubicBezTo>
                    <a:pt x="151" y="359"/>
                    <a:pt x="152" y="358"/>
                    <a:pt x="150" y="359"/>
                  </a:cubicBezTo>
                  <a:cubicBezTo>
                    <a:pt x="151" y="360"/>
                    <a:pt x="152" y="360"/>
                    <a:pt x="152" y="360"/>
                  </a:cubicBezTo>
                  <a:cubicBezTo>
                    <a:pt x="151" y="360"/>
                    <a:pt x="149" y="358"/>
                    <a:pt x="148" y="359"/>
                  </a:cubicBezTo>
                  <a:cubicBezTo>
                    <a:pt x="148" y="357"/>
                    <a:pt x="148" y="357"/>
                    <a:pt x="146" y="356"/>
                  </a:cubicBezTo>
                  <a:cubicBezTo>
                    <a:pt x="146" y="356"/>
                    <a:pt x="148" y="359"/>
                    <a:pt x="145" y="358"/>
                  </a:cubicBezTo>
                  <a:cubicBezTo>
                    <a:pt x="144" y="356"/>
                    <a:pt x="145" y="358"/>
                    <a:pt x="143" y="356"/>
                  </a:cubicBezTo>
                  <a:cubicBezTo>
                    <a:pt x="142" y="354"/>
                    <a:pt x="144" y="355"/>
                    <a:pt x="142" y="353"/>
                  </a:cubicBezTo>
                  <a:cubicBezTo>
                    <a:pt x="142" y="354"/>
                    <a:pt x="139" y="352"/>
                    <a:pt x="139" y="350"/>
                  </a:cubicBezTo>
                  <a:cubicBezTo>
                    <a:pt x="139" y="350"/>
                    <a:pt x="140" y="352"/>
                    <a:pt x="140" y="350"/>
                  </a:cubicBezTo>
                  <a:cubicBezTo>
                    <a:pt x="138" y="350"/>
                    <a:pt x="137" y="347"/>
                    <a:pt x="136" y="348"/>
                  </a:cubicBezTo>
                  <a:cubicBezTo>
                    <a:pt x="135" y="345"/>
                    <a:pt x="133" y="346"/>
                    <a:pt x="132" y="342"/>
                  </a:cubicBezTo>
                  <a:cubicBezTo>
                    <a:pt x="131" y="342"/>
                    <a:pt x="132" y="343"/>
                    <a:pt x="131" y="343"/>
                  </a:cubicBezTo>
                  <a:cubicBezTo>
                    <a:pt x="131" y="341"/>
                    <a:pt x="128" y="341"/>
                    <a:pt x="128" y="339"/>
                  </a:cubicBezTo>
                  <a:cubicBezTo>
                    <a:pt x="128" y="339"/>
                    <a:pt x="129" y="340"/>
                    <a:pt x="129" y="340"/>
                  </a:cubicBezTo>
                  <a:cubicBezTo>
                    <a:pt x="127" y="337"/>
                    <a:pt x="130" y="339"/>
                    <a:pt x="129" y="337"/>
                  </a:cubicBezTo>
                  <a:cubicBezTo>
                    <a:pt x="126" y="338"/>
                    <a:pt x="121" y="330"/>
                    <a:pt x="125" y="330"/>
                  </a:cubicBezTo>
                  <a:cubicBezTo>
                    <a:pt x="125" y="331"/>
                    <a:pt x="127" y="333"/>
                    <a:pt x="126" y="331"/>
                  </a:cubicBezTo>
                  <a:cubicBezTo>
                    <a:pt x="126" y="332"/>
                    <a:pt x="125" y="330"/>
                    <a:pt x="125" y="330"/>
                  </a:cubicBezTo>
                  <a:cubicBezTo>
                    <a:pt x="123" y="329"/>
                    <a:pt x="122" y="329"/>
                    <a:pt x="121" y="327"/>
                  </a:cubicBezTo>
                  <a:cubicBezTo>
                    <a:pt x="121" y="327"/>
                    <a:pt x="123" y="328"/>
                    <a:pt x="123" y="326"/>
                  </a:cubicBezTo>
                  <a:cubicBezTo>
                    <a:pt x="121" y="327"/>
                    <a:pt x="121" y="324"/>
                    <a:pt x="121" y="323"/>
                  </a:cubicBezTo>
                  <a:cubicBezTo>
                    <a:pt x="120" y="324"/>
                    <a:pt x="119" y="323"/>
                    <a:pt x="118" y="322"/>
                  </a:cubicBezTo>
                  <a:cubicBezTo>
                    <a:pt x="118" y="323"/>
                    <a:pt x="119" y="326"/>
                    <a:pt x="118" y="325"/>
                  </a:cubicBezTo>
                  <a:cubicBezTo>
                    <a:pt x="117" y="323"/>
                    <a:pt x="118" y="323"/>
                    <a:pt x="117" y="322"/>
                  </a:cubicBezTo>
                  <a:cubicBezTo>
                    <a:pt x="118" y="321"/>
                    <a:pt x="118" y="321"/>
                    <a:pt x="118" y="321"/>
                  </a:cubicBezTo>
                  <a:cubicBezTo>
                    <a:pt x="116" y="320"/>
                    <a:pt x="115" y="318"/>
                    <a:pt x="114" y="316"/>
                  </a:cubicBezTo>
                  <a:cubicBezTo>
                    <a:pt x="113" y="315"/>
                    <a:pt x="112" y="312"/>
                    <a:pt x="111" y="310"/>
                  </a:cubicBezTo>
                  <a:cubicBezTo>
                    <a:pt x="110" y="310"/>
                    <a:pt x="110" y="308"/>
                    <a:pt x="109" y="308"/>
                  </a:cubicBezTo>
                  <a:cubicBezTo>
                    <a:pt x="109" y="308"/>
                    <a:pt x="110" y="311"/>
                    <a:pt x="109" y="309"/>
                  </a:cubicBezTo>
                  <a:cubicBezTo>
                    <a:pt x="108" y="307"/>
                    <a:pt x="109" y="306"/>
                    <a:pt x="107" y="304"/>
                  </a:cubicBezTo>
                  <a:cubicBezTo>
                    <a:pt x="108" y="304"/>
                    <a:pt x="108" y="303"/>
                    <a:pt x="107" y="302"/>
                  </a:cubicBezTo>
                  <a:cubicBezTo>
                    <a:pt x="106" y="303"/>
                    <a:pt x="106" y="300"/>
                    <a:pt x="106" y="302"/>
                  </a:cubicBezTo>
                  <a:cubicBezTo>
                    <a:pt x="106" y="301"/>
                    <a:pt x="104" y="300"/>
                    <a:pt x="104" y="299"/>
                  </a:cubicBezTo>
                  <a:cubicBezTo>
                    <a:pt x="103" y="297"/>
                    <a:pt x="106" y="299"/>
                    <a:pt x="105" y="297"/>
                  </a:cubicBezTo>
                  <a:cubicBezTo>
                    <a:pt x="104" y="297"/>
                    <a:pt x="102" y="291"/>
                    <a:pt x="100" y="291"/>
                  </a:cubicBezTo>
                  <a:cubicBezTo>
                    <a:pt x="100" y="290"/>
                    <a:pt x="101" y="291"/>
                    <a:pt x="102" y="290"/>
                  </a:cubicBezTo>
                  <a:cubicBezTo>
                    <a:pt x="99" y="288"/>
                    <a:pt x="99" y="284"/>
                    <a:pt x="96" y="281"/>
                  </a:cubicBezTo>
                  <a:cubicBezTo>
                    <a:pt x="97" y="283"/>
                    <a:pt x="98" y="286"/>
                    <a:pt x="99" y="289"/>
                  </a:cubicBezTo>
                  <a:cubicBezTo>
                    <a:pt x="100" y="291"/>
                    <a:pt x="101" y="294"/>
                    <a:pt x="103" y="296"/>
                  </a:cubicBezTo>
                  <a:cubicBezTo>
                    <a:pt x="104" y="301"/>
                    <a:pt x="106" y="306"/>
                    <a:pt x="109" y="310"/>
                  </a:cubicBezTo>
                  <a:cubicBezTo>
                    <a:pt x="110" y="312"/>
                    <a:pt x="111" y="315"/>
                    <a:pt x="112" y="317"/>
                  </a:cubicBezTo>
                  <a:cubicBezTo>
                    <a:pt x="113" y="319"/>
                    <a:pt x="115" y="322"/>
                    <a:pt x="116" y="324"/>
                  </a:cubicBezTo>
                  <a:cubicBezTo>
                    <a:pt x="116" y="324"/>
                    <a:pt x="116" y="323"/>
                    <a:pt x="116" y="324"/>
                  </a:cubicBezTo>
                  <a:cubicBezTo>
                    <a:pt x="117" y="325"/>
                    <a:pt x="117" y="326"/>
                    <a:pt x="118" y="327"/>
                  </a:cubicBezTo>
                  <a:cubicBezTo>
                    <a:pt x="118" y="328"/>
                    <a:pt x="119" y="329"/>
                    <a:pt x="120" y="330"/>
                  </a:cubicBezTo>
                  <a:cubicBezTo>
                    <a:pt x="121" y="329"/>
                    <a:pt x="118" y="328"/>
                    <a:pt x="119" y="328"/>
                  </a:cubicBezTo>
                  <a:cubicBezTo>
                    <a:pt x="121" y="329"/>
                    <a:pt x="122" y="331"/>
                    <a:pt x="123" y="334"/>
                  </a:cubicBezTo>
                  <a:cubicBezTo>
                    <a:pt x="122" y="334"/>
                    <a:pt x="123" y="337"/>
                    <a:pt x="125" y="338"/>
                  </a:cubicBezTo>
                  <a:cubicBezTo>
                    <a:pt x="124" y="337"/>
                    <a:pt x="125" y="337"/>
                    <a:pt x="126" y="338"/>
                  </a:cubicBezTo>
                  <a:cubicBezTo>
                    <a:pt x="126" y="340"/>
                    <a:pt x="128" y="340"/>
                    <a:pt x="128" y="342"/>
                  </a:cubicBezTo>
                  <a:cubicBezTo>
                    <a:pt x="127" y="340"/>
                    <a:pt x="125" y="338"/>
                    <a:pt x="124" y="339"/>
                  </a:cubicBezTo>
                  <a:cubicBezTo>
                    <a:pt x="127" y="342"/>
                    <a:pt x="128" y="343"/>
                    <a:pt x="129" y="345"/>
                  </a:cubicBezTo>
                  <a:cubicBezTo>
                    <a:pt x="129" y="345"/>
                    <a:pt x="130" y="345"/>
                    <a:pt x="130" y="346"/>
                  </a:cubicBezTo>
                  <a:cubicBezTo>
                    <a:pt x="130" y="349"/>
                    <a:pt x="135" y="351"/>
                    <a:pt x="136" y="352"/>
                  </a:cubicBezTo>
                  <a:cubicBezTo>
                    <a:pt x="136" y="353"/>
                    <a:pt x="137" y="355"/>
                    <a:pt x="137" y="356"/>
                  </a:cubicBezTo>
                  <a:cubicBezTo>
                    <a:pt x="138" y="356"/>
                    <a:pt x="137" y="355"/>
                    <a:pt x="138" y="356"/>
                  </a:cubicBezTo>
                  <a:cubicBezTo>
                    <a:pt x="139" y="357"/>
                    <a:pt x="139" y="358"/>
                    <a:pt x="140" y="359"/>
                  </a:cubicBezTo>
                  <a:cubicBezTo>
                    <a:pt x="141" y="358"/>
                    <a:pt x="141" y="360"/>
                    <a:pt x="144" y="362"/>
                  </a:cubicBezTo>
                  <a:cubicBezTo>
                    <a:pt x="143" y="362"/>
                    <a:pt x="143" y="362"/>
                    <a:pt x="142" y="362"/>
                  </a:cubicBezTo>
                  <a:cubicBezTo>
                    <a:pt x="144" y="363"/>
                    <a:pt x="147" y="366"/>
                    <a:pt x="147" y="367"/>
                  </a:cubicBezTo>
                  <a:cubicBezTo>
                    <a:pt x="147" y="368"/>
                    <a:pt x="146" y="367"/>
                    <a:pt x="145" y="367"/>
                  </a:cubicBezTo>
                  <a:cubicBezTo>
                    <a:pt x="146" y="368"/>
                    <a:pt x="147" y="369"/>
                    <a:pt x="146" y="369"/>
                  </a:cubicBezTo>
                  <a:cubicBezTo>
                    <a:pt x="147" y="369"/>
                    <a:pt x="148" y="371"/>
                    <a:pt x="149" y="371"/>
                  </a:cubicBezTo>
                  <a:cubicBezTo>
                    <a:pt x="149" y="370"/>
                    <a:pt x="147" y="368"/>
                    <a:pt x="148" y="367"/>
                  </a:cubicBezTo>
                  <a:cubicBezTo>
                    <a:pt x="149" y="369"/>
                    <a:pt x="148" y="368"/>
                    <a:pt x="150" y="369"/>
                  </a:cubicBezTo>
                  <a:cubicBezTo>
                    <a:pt x="149" y="369"/>
                    <a:pt x="151" y="372"/>
                    <a:pt x="149" y="370"/>
                  </a:cubicBezTo>
                  <a:cubicBezTo>
                    <a:pt x="150" y="372"/>
                    <a:pt x="152" y="373"/>
                    <a:pt x="151" y="373"/>
                  </a:cubicBezTo>
                  <a:cubicBezTo>
                    <a:pt x="150" y="373"/>
                    <a:pt x="149" y="372"/>
                    <a:pt x="148" y="371"/>
                  </a:cubicBezTo>
                  <a:cubicBezTo>
                    <a:pt x="148" y="373"/>
                    <a:pt x="147" y="372"/>
                    <a:pt x="145" y="371"/>
                  </a:cubicBezTo>
                  <a:cubicBezTo>
                    <a:pt x="146" y="373"/>
                    <a:pt x="148" y="373"/>
                    <a:pt x="149" y="373"/>
                  </a:cubicBezTo>
                  <a:cubicBezTo>
                    <a:pt x="148" y="372"/>
                    <a:pt x="148" y="372"/>
                    <a:pt x="149" y="372"/>
                  </a:cubicBezTo>
                  <a:cubicBezTo>
                    <a:pt x="150" y="373"/>
                    <a:pt x="151" y="373"/>
                    <a:pt x="151" y="375"/>
                  </a:cubicBezTo>
                  <a:cubicBezTo>
                    <a:pt x="151" y="375"/>
                    <a:pt x="151" y="374"/>
                    <a:pt x="152" y="374"/>
                  </a:cubicBezTo>
                  <a:cubicBezTo>
                    <a:pt x="153" y="375"/>
                    <a:pt x="153" y="376"/>
                    <a:pt x="153" y="376"/>
                  </a:cubicBezTo>
                  <a:cubicBezTo>
                    <a:pt x="151" y="376"/>
                    <a:pt x="148" y="375"/>
                    <a:pt x="145" y="372"/>
                  </a:cubicBezTo>
                  <a:cubicBezTo>
                    <a:pt x="145" y="372"/>
                    <a:pt x="145" y="374"/>
                    <a:pt x="144" y="373"/>
                  </a:cubicBezTo>
                  <a:cubicBezTo>
                    <a:pt x="144" y="372"/>
                    <a:pt x="143" y="372"/>
                    <a:pt x="143" y="371"/>
                  </a:cubicBezTo>
                  <a:cubicBezTo>
                    <a:pt x="144" y="370"/>
                    <a:pt x="145" y="371"/>
                    <a:pt x="144" y="369"/>
                  </a:cubicBezTo>
                  <a:cubicBezTo>
                    <a:pt x="141" y="371"/>
                    <a:pt x="137" y="364"/>
                    <a:pt x="135" y="362"/>
                  </a:cubicBezTo>
                  <a:cubicBezTo>
                    <a:pt x="134" y="360"/>
                    <a:pt x="136" y="363"/>
                    <a:pt x="134" y="362"/>
                  </a:cubicBezTo>
                  <a:cubicBezTo>
                    <a:pt x="133" y="360"/>
                    <a:pt x="131" y="357"/>
                    <a:pt x="130" y="355"/>
                  </a:cubicBezTo>
                  <a:cubicBezTo>
                    <a:pt x="130" y="355"/>
                    <a:pt x="130" y="355"/>
                    <a:pt x="130" y="354"/>
                  </a:cubicBezTo>
                  <a:cubicBezTo>
                    <a:pt x="127" y="355"/>
                    <a:pt x="124" y="345"/>
                    <a:pt x="121" y="344"/>
                  </a:cubicBezTo>
                  <a:cubicBezTo>
                    <a:pt x="122" y="345"/>
                    <a:pt x="122" y="345"/>
                    <a:pt x="122" y="345"/>
                  </a:cubicBezTo>
                  <a:cubicBezTo>
                    <a:pt x="120" y="343"/>
                    <a:pt x="122" y="343"/>
                    <a:pt x="121" y="341"/>
                  </a:cubicBezTo>
                  <a:cubicBezTo>
                    <a:pt x="120" y="341"/>
                    <a:pt x="121" y="344"/>
                    <a:pt x="120" y="343"/>
                  </a:cubicBezTo>
                  <a:cubicBezTo>
                    <a:pt x="120" y="341"/>
                    <a:pt x="119" y="342"/>
                    <a:pt x="118" y="341"/>
                  </a:cubicBezTo>
                  <a:cubicBezTo>
                    <a:pt x="118" y="340"/>
                    <a:pt x="117" y="338"/>
                    <a:pt x="117" y="337"/>
                  </a:cubicBezTo>
                  <a:cubicBezTo>
                    <a:pt x="115" y="336"/>
                    <a:pt x="114" y="334"/>
                    <a:pt x="113" y="332"/>
                  </a:cubicBezTo>
                  <a:cubicBezTo>
                    <a:pt x="112" y="330"/>
                    <a:pt x="111" y="327"/>
                    <a:pt x="110" y="326"/>
                  </a:cubicBezTo>
                  <a:cubicBezTo>
                    <a:pt x="111" y="325"/>
                    <a:pt x="110" y="323"/>
                    <a:pt x="109" y="321"/>
                  </a:cubicBezTo>
                  <a:cubicBezTo>
                    <a:pt x="108" y="321"/>
                    <a:pt x="110" y="324"/>
                    <a:pt x="109" y="325"/>
                  </a:cubicBezTo>
                  <a:cubicBezTo>
                    <a:pt x="107" y="319"/>
                    <a:pt x="102" y="313"/>
                    <a:pt x="99" y="308"/>
                  </a:cubicBezTo>
                  <a:cubicBezTo>
                    <a:pt x="99" y="307"/>
                    <a:pt x="100" y="309"/>
                    <a:pt x="100" y="309"/>
                  </a:cubicBezTo>
                  <a:cubicBezTo>
                    <a:pt x="99" y="306"/>
                    <a:pt x="99" y="308"/>
                    <a:pt x="98" y="306"/>
                  </a:cubicBezTo>
                  <a:cubicBezTo>
                    <a:pt x="97" y="303"/>
                    <a:pt x="97" y="299"/>
                    <a:pt x="94" y="297"/>
                  </a:cubicBezTo>
                  <a:cubicBezTo>
                    <a:pt x="95" y="297"/>
                    <a:pt x="95" y="299"/>
                    <a:pt x="95" y="299"/>
                  </a:cubicBezTo>
                  <a:cubicBezTo>
                    <a:pt x="94" y="298"/>
                    <a:pt x="91" y="294"/>
                    <a:pt x="92" y="291"/>
                  </a:cubicBezTo>
                  <a:cubicBezTo>
                    <a:pt x="92" y="291"/>
                    <a:pt x="93" y="291"/>
                    <a:pt x="93" y="292"/>
                  </a:cubicBezTo>
                  <a:cubicBezTo>
                    <a:pt x="93" y="293"/>
                    <a:pt x="93" y="294"/>
                    <a:pt x="94" y="295"/>
                  </a:cubicBezTo>
                  <a:cubicBezTo>
                    <a:pt x="95" y="294"/>
                    <a:pt x="95" y="296"/>
                    <a:pt x="96" y="296"/>
                  </a:cubicBezTo>
                  <a:cubicBezTo>
                    <a:pt x="95" y="293"/>
                    <a:pt x="95" y="295"/>
                    <a:pt x="94" y="293"/>
                  </a:cubicBezTo>
                  <a:cubicBezTo>
                    <a:pt x="95" y="293"/>
                    <a:pt x="95" y="294"/>
                    <a:pt x="95" y="292"/>
                  </a:cubicBezTo>
                  <a:cubicBezTo>
                    <a:pt x="94" y="292"/>
                    <a:pt x="93" y="288"/>
                    <a:pt x="92" y="290"/>
                  </a:cubicBezTo>
                  <a:cubicBezTo>
                    <a:pt x="93" y="287"/>
                    <a:pt x="89" y="284"/>
                    <a:pt x="90" y="281"/>
                  </a:cubicBezTo>
                  <a:cubicBezTo>
                    <a:pt x="91" y="281"/>
                    <a:pt x="90" y="284"/>
                    <a:pt x="92" y="284"/>
                  </a:cubicBezTo>
                  <a:cubicBezTo>
                    <a:pt x="91" y="282"/>
                    <a:pt x="91" y="280"/>
                    <a:pt x="90" y="279"/>
                  </a:cubicBezTo>
                  <a:cubicBezTo>
                    <a:pt x="89" y="279"/>
                    <a:pt x="91" y="280"/>
                    <a:pt x="90" y="280"/>
                  </a:cubicBezTo>
                  <a:cubicBezTo>
                    <a:pt x="89" y="281"/>
                    <a:pt x="87" y="275"/>
                    <a:pt x="87" y="277"/>
                  </a:cubicBezTo>
                  <a:cubicBezTo>
                    <a:pt x="89" y="280"/>
                    <a:pt x="89" y="286"/>
                    <a:pt x="91" y="286"/>
                  </a:cubicBezTo>
                  <a:cubicBezTo>
                    <a:pt x="91" y="287"/>
                    <a:pt x="92" y="290"/>
                    <a:pt x="91" y="291"/>
                  </a:cubicBezTo>
                  <a:cubicBezTo>
                    <a:pt x="90" y="289"/>
                    <a:pt x="90" y="290"/>
                    <a:pt x="88" y="286"/>
                  </a:cubicBezTo>
                  <a:cubicBezTo>
                    <a:pt x="89" y="285"/>
                    <a:pt x="89" y="280"/>
                    <a:pt x="87" y="281"/>
                  </a:cubicBezTo>
                  <a:cubicBezTo>
                    <a:pt x="88" y="283"/>
                    <a:pt x="88" y="284"/>
                    <a:pt x="87" y="284"/>
                  </a:cubicBezTo>
                  <a:cubicBezTo>
                    <a:pt x="87" y="282"/>
                    <a:pt x="86" y="282"/>
                    <a:pt x="86" y="280"/>
                  </a:cubicBezTo>
                  <a:cubicBezTo>
                    <a:pt x="85" y="280"/>
                    <a:pt x="87" y="285"/>
                    <a:pt x="88" y="286"/>
                  </a:cubicBezTo>
                  <a:cubicBezTo>
                    <a:pt x="88" y="286"/>
                    <a:pt x="87" y="285"/>
                    <a:pt x="87" y="285"/>
                  </a:cubicBezTo>
                  <a:cubicBezTo>
                    <a:pt x="90" y="293"/>
                    <a:pt x="91" y="298"/>
                    <a:pt x="93" y="305"/>
                  </a:cubicBezTo>
                  <a:cubicBezTo>
                    <a:pt x="95" y="304"/>
                    <a:pt x="92" y="300"/>
                    <a:pt x="93" y="299"/>
                  </a:cubicBezTo>
                  <a:cubicBezTo>
                    <a:pt x="94" y="300"/>
                    <a:pt x="94" y="300"/>
                    <a:pt x="94" y="300"/>
                  </a:cubicBezTo>
                  <a:cubicBezTo>
                    <a:pt x="93" y="301"/>
                    <a:pt x="94" y="303"/>
                    <a:pt x="95" y="305"/>
                  </a:cubicBezTo>
                  <a:cubicBezTo>
                    <a:pt x="94" y="305"/>
                    <a:pt x="95" y="307"/>
                    <a:pt x="95" y="308"/>
                  </a:cubicBezTo>
                  <a:cubicBezTo>
                    <a:pt x="97" y="309"/>
                    <a:pt x="99" y="315"/>
                    <a:pt x="100" y="319"/>
                  </a:cubicBezTo>
                  <a:cubicBezTo>
                    <a:pt x="100" y="319"/>
                    <a:pt x="100" y="318"/>
                    <a:pt x="99" y="318"/>
                  </a:cubicBezTo>
                  <a:cubicBezTo>
                    <a:pt x="101" y="322"/>
                    <a:pt x="102" y="324"/>
                    <a:pt x="103" y="324"/>
                  </a:cubicBezTo>
                  <a:cubicBezTo>
                    <a:pt x="103" y="324"/>
                    <a:pt x="106" y="327"/>
                    <a:pt x="105" y="328"/>
                  </a:cubicBezTo>
                  <a:cubicBezTo>
                    <a:pt x="105" y="328"/>
                    <a:pt x="103" y="326"/>
                    <a:pt x="104" y="328"/>
                  </a:cubicBezTo>
                  <a:cubicBezTo>
                    <a:pt x="105" y="328"/>
                    <a:pt x="107" y="331"/>
                    <a:pt x="108" y="333"/>
                  </a:cubicBezTo>
                  <a:cubicBezTo>
                    <a:pt x="108" y="334"/>
                    <a:pt x="108" y="335"/>
                    <a:pt x="108" y="336"/>
                  </a:cubicBezTo>
                  <a:cubicBezTo>
                    <a:pt x="110" y="337"/>
                    <a:pt x="109" y="334"/>
                    <a:pt x="110" y="335"/>
                  </a:cubicBezTo>
                  <a:cubicBezTo>
                    <a:pt x="110" y="337"/>
                    <a:pt x="113" y="340"/>
                    <a:pt x="113" y="343"/>
                  </a:cubicBezTo>
                  <a:cubicBezTo>
                    <a:pt x="114" y="342"/>
                    <a:pt x="114" y="342"/>
                    <a:pt x="115" y="344"/>
                  </a:cubicBezTo>
                  <a:cubicBezTo>
                    <a:pt x="115" y="344"/>
                    <a:pt x="113" y="344"/>
                    <a:pt x="114" y="345"/>
                  </a:cubicBezTo>
                  <a:cubicBezTo>
                    <a:pt x="115" y="344"/>
                    <a:pt x="118" y="348"/>
                    <a:pt x="117" y="348"/>
                  </a:cubicBezTo>
                  <a:cubicBezTo>
                    <a:pt x="114" y="344"/>
                    <a:pt x="114" y="348"/>
                    <a:pt x="111" y="345"/>
                  </a:cubicBezTo>
                  <a:cubicBezTo>
                    <a:pt x="112" y="344"/>
                    <a:pt x="111" y="344"/>
                    <a:pt x="111" y="344"/>
                  </a:cubicBezTo>
                  <a:cubicBezTo>
                    <a:pt x="112" y="343"/>
                    <a:pt x="113" y="345"/>
                    <a:pt x="113" y="344"/>
                  </a:cubicBezTo>
                  <a:cubicBezTo>
                    <a:pt x="112" y="341"/>
                    <a:pt x="112" y="341"/>
                    <a:pt x="110" y="340"/>
                  </a:cubicBezTo>
                  <a:cubicBezTo>
                    <a:pt x="110" y="338"/>
                    <a:pt x="109" y="337"/>
                    <a:pt x="111" y="338"/>
                  </a:cubicBezTo>
                  <a:cubicBezTo>
                    <a:pt x="109" y="335"/>
                    <a:pt x="109" y="337"/>
                    <a:pt x="108" y="336"/>
                  </a:cubicBezTo>
                  <a:cubicBezTo>
                    <a:pt x="107" y="335"/>
                    <a:pt x="107" y="334"/>
                    <a:pt x="106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04" y="329"/>
                    <a:pt x="106" y="330"/>
                    <a:pt x="103" y="328"/>
                  </a:cubicBezTo>
                  <a:cubicBezTo>
                    <a:pt x="102" y="326"/>
                    <a:pt x="103" y="325"/>
                    <a:pt x="103" y="324"/>
                  </a:cubicBezTo>
                  <a:cubicBezTo>
                    <a:pt x="103" y="323"/>
                    <a:pt x="102" y="326"/>
                    <a:pt x="101" y="324"/>
                  </a:cubicBezTo>
                  <a:cubicBezTo>
                    <a:pt x="99" y="321"/>
                    <a:pt x="98" y="320"/>
                    <a:pt x="98" y="317"/>
                  </a:cubicBezTo>
                  <a:cubicBezTo>
                    <a:pt x="98" y="317"/>
                    <a:pt x="99" y="319"/>
                    <a:pt x="99" y="319"/>
                  </a:cubicBezTo>
                  <a:cubicBezTo>
                    <a:pt x="98" y="316"/>
                    <a:pt x="98" y="316"/>
                    <a:pt x="98" y="316"/>
                  </a:cubicBezTo>
                  <a:cubicBezTo>
                    <a:pt x="97" y="317"/>
                    <a:pt x="98" y="318"/>
                    <a:pt x="97" y="317"/>
                  </a:cubicBezTo>
                  <a:cubicBezTo>
                    <a:pt x="100" y="323"/>
                    <a:pt x="102" y="329"/>
                    <a:pt x="106" y="334"/>
                  </a:cubicBezTo>
                  <a:cubicBezTo>
                    <a:pt x="106" y="334"/>
                    <a:pt x="106" y="335"/>
                    <a:pt x="105" y="335"/>
                  </a:cubicBezTo>
                  <a:cubicBezTo>
                    <a:pt x="107" y="338"/>
                    <a:pt x="109" y="340"/>
                    <a:pt x="107" y="336"/>
                  </a:cubicBezTo>
                  <a:cubicBezTo>
                    <a:pt x="108" y="337"/>
                    <a:pt x="108" y="337"/>
                    <a:pt x="109" y="338"/>
                  </a:cubicBezTo>
                  <a:cubicBezTo>
                    <a:pt x="108" y="339"/>
                    <a:pt x="110" y="342"/>
                    <a:pt x="110" y="341"/>
                  </a:cubicBezTo>
                  <a:cubicBezTo>
                    <a:pt x="110" y="342"/>
                    <a:pt x="112" y="342"/>
                    <a:pt x="111" y="343"/>
                  </a:cubicBezTo>
                  <a:cubicBezTo>
                    <a:pt x="111" y="344"/>
                    <a:pt x="109" y="341"/>
                    <a:pt x="107" y="339"/>
                  </a:cubicBezTo>
                  <a:cubicBezTo>
                    <a:pt x="108" y="342"/>
                    <a:pt x="111" y="345"/>
                    <a:pt x="113" y="347"/>
                  </a:cubicBezTo>
                  <a:cubicBezTo>
                    <a:pt x="111" y="346"/>
                    <a:pt x="116" y="351"/>
                    <a:pt x="116" y="352"/>
                  </a:cubicBezTo>
                  <a:cubicBezTo>
                    <a:pt x="115" y="352"/>
                    <a:pt x="113" y="349"/>
                    <a:pt x="114" y="351"/>
                  </a:cubicBezTo>
                  <a:cubicBezTo>
                    <a:pt x="116" y="353"/>
                    <a:pt x="117" y="356"/>
                    <a:pt x="120" y="356"/>
                  </a:cubicBezTo>
                  <a:cubicBezTo>
                    <a:pt x="120" y="359"/>
                    <a:pt x="122" y="360"/>
                    <a:pt x="125" y="362"/>
                  </a:cubicBezTo>
                  <a:cubicBezTo>
                    <a:pt x="127" y="364"/>
                    <a:pt x="129" y="367"/>
                    <a:pt x="130" y="370"/>
                  </a:cubicBezTo>
                  <a:cubicBezTo>
                    <a:pt x="131" y="370"/>
                    <a:pt x="133" y="372"/>
                    <a:pt x="134" y="374"/>
                  </a:cubicBezTo>
                  <a:cubicBezTo>
                    <a:pt x="133" y="374"/>
                    <a:pt x="131" y="371"/>
                    <a:pt x="131" y="373"/>
                  </a:cubicBezTo>
                  <a:cubicBezTo>
                    <a:pt x="133" y="374"/>
                    <a:pt x="134" y="375"/>
                    <a:pt x="135" y="375"/>
                  </a:cubicBezTo>
                  <a:cubicBezTo>
                    <a:pt x="136" y="376"/>
                    <a:pt x="136" y="377"/>
                    <a:pt x="136" y="378"/>
                  </a:cubicBezTo>
                  <a:cubicBezTo>
                    <a:pt x="137" y="377"/>
                    <a:pt x="140" y="379"/>
                    <a:pt x="139" y="380"/>
                  </a:cubicBezTo>
                  <a:cubicBezTo>
                    <a:pt x="139" y="380"/>
                    <a:pt x="138" y="379"/>
                    <a:pt x="138" y="379"/>
                  </a:cubicBezTo>
                  <a:cubicBezTo>
                    <a:pt x="137" y="379"/>
                    <a:pt x="138" y="380"/>
                    <a:pt x="138" y="381"/>
                  </a:cubicBezTo>
                  <a:cubicBezTo>
                    <a:pt x="139" y="381"/>
                    <a:pt x="139" y="380"/>
                    <a:pt x="140" y="380"/>
                  </a:cubicBezTo>
                  <a:cubicBezTo>
                    <a:pt x="139" y="382"/>
                    <a:pt x="142" y="385"/>
                    <a:pt x="144" y="389"/>
                  </a:cubicBezTo>
                  <a:cubicBezTo>
                    <a:pt x="145" y="388"/>
                    <a:pt x="146" y="392"/>
                    <a:pt x="147" y="390"/>
                  </a:cubicBezTo>
                  <a:cubicBezTo>
                    <a:pt x="145" y="388"/>
                    <a:pt x="142" y="386"/>
                    <a:pt x="145" y="388"/>
                  </a:cubicBezTo>
                  <a:cubicBezTo>
                    <a:pt x="144" y="386"/>
                    <a:pt x="142" y="385"/>
                    <a:pt x="141" y="384"/>
                  </a:cubicBezTo>
                  <a:cubicBezTo>
                    <a:pt x="142" y="383"/>
                    <a:pt x="142" y="383"/>
                    <a:pt x="142" y="383"/>
                  </a:cubicBezTo>
                  <a:cubicBezTo>
                    <a:pt x="144" y="385"/>
                    <a:pt x="145" y="389"/>
                    <a:pt x="148" y="390"/>
                  </a:cubicBezTo>
                  <a:cubicBezTo>
                    <a:pt x="147" y="389"/>
                    <a:pt x="146" y="389"/>
                    <a:pt x="147" y="388"/>
                  </a:cubicBezTo>
                  <a:cubicBezTo>
                    <a:pt x="147" y="389"/>
                    <a:pt x="147" y="389"/>
                    <a:pt x="148" y="389"/>
                  </a:cubicBezTo>
                  <a:cubicBezTo>
                    <a:pt x="149" y="390"/>
                    <a:pt x="147" y="390"/>
                    <a:pt x="149" y="391"/>
                  </a:cubicBezTo>
                  <a:cubicBezTo>
                    <a:pt x="149" y="389"/>
                    <a:pt x="154" y="396"/>
                    <a:pt x="155" y="394"/>
                  </a:cubicBezTo>
                  <a:cubicBezTo>
                    <a:pt x="156" y="396"/>
                    <a:pt x="156" y="395"/>
                    <a:pt x="158" y="397"/>
                  </a:cubicBezTo>
                  <a:cubicBezTo>
                    <a:pt x="158" y="397"/>
                    <a:pt x="159" y="397"/>
                    <a:pt x="159" y="397"/>
                  </a:cubicBezTo>
                  <a:cubicBezTo>
                    <a:pt x="158" y="398"/>
                    <a:pt x="155" y="396"/>
                    <a:pt x="157" y="398"/>
                  </a:cubicBezTo>
                  <a:cubicBezTo>
                    <a:pt x="157" y="398"/>
                    <a:pt x="160" y="401"/>
                    <a:pt x="160" y="400"/>
                  </a:cubicBezTo>
                  <a:cubicBezTo>
                    <a:pt x="159" y="399"/>
                    <a:pt x="158" y="397"/>
                    <a:pt x="160" y="398"/>
                  </a:cubicBezTo>
                  <a:cubicBezTo>
                    <a:pt x="162" y="400"/>
                    <a:pt x="161" y="402"/>
                    <a:pt x="163" y="402"/>
                  </a:cubicBezTo>
                  <a:cubicBezTo>
                    <a:pt x="163" y="402"/>
                    <a:pt x="162" y="401"/>
                    <a:pt x="163" y="401"/>
                  </a:cubicBezTo>
                  <a:cubicBezTo>
                    <a:pt x="165" y="404"/>
                    <a:pt x="167" y="405"/>
                    <a:pt x="170" y="407"/>
                  </a:cubicBezTo>
                  <a:cubicBezTo>
                    <a:pt x="168" y="406"/>
                    <a:pt x="166" y="404"/>
                    <a:pt x="165" y="405"/>
                  </a:cubicBezTo>
                  <a:cubicBezTo>
                    <a:pt x="167" y="406"/>
                    <a:pt x="168" y="408"/>
                    <a:pt x="169" y="409"/>
                  </a:cubicBezTo>
                  <a:cubicBezTo>
                    <a:pt x="170" y="408"/>
                    <a:pt x="168" y="406"/>
                    <a:pt x="170" y="407"/>
                  </a:cubicBezTo>
                  <a:cubicBezTo>
                    <a:pt x="170" y="408"/>
                    <a:pt x="173" y="410"/>
                    <a:pt x="173" y="411"/>
                  </a:cubicBezTo>
                  <a:cubicBezTo>
                    <a:pt x="172" y="409"/>
                    <a:pt x="175" y="411"/>
                    <a:pt x="174" y="410"/>
                  </a:cubicBezTo>
                  <a:cubicBezTo>
                    <a:pt x="172" y="409"/>
                    <a:pt x="174" y="409"/>
                    <a:pt x="173" y="408"/>
                  </a:cubicBezTo>
                  <a:cubicBezTo>
                    <a:pt x="173" y="409"/>
                    <a:pt x="170" y="407"/>
                    <a:pt x="171" y="406"/>
                  </a:cubicBezTo>
                  <a:cubicBezTo>
                    <a:pt x="172" y="407"/>
                    <a:pt x="175" y="409"/>
                    <a:pt x="174" y="407"/>
                  </a:cubicBezTo>
                  <a:cubicBezTo>
                    <a:pt x="173" y="408"/>
                    <a:pt x="172" y="406"/>
                    <a:pt x="172" y="406"/>
                  </a:cubicBezTo>
                  <a:cubicBezTo>
                    <a:pt x="174" y="406"/>
                    <a:pt x="174" y="407"/>
                    <a:pt x="176" y="408"/>
                  </a:cubicBezTo>
                  <a:cubicBezTo>
                    <a:pt x="176" y="408"/>
                    <a:pt x="174" y="406"/>
                    <a:pt x="176" y="407"/>
                  </a:cubicBezTo>
                  <a:cubicBezTo>
                    <a:pt x="179" y="410"/>
                    <a:pt x="181" y="412"/>
                    <a:pt x="186" y="414"/>
                  </a:cubicBezTo>
                  <a:cubicBezTo>
                    <a:pt x="183" y="414"/>
                    <a:pt x="188" y="417"/>
                    <a:pt x="186" y="417"/>
                  </a:cubicBezTo>
                  <a:cubicBezTo>
                    <a:pt x="185" y="415"/>
                    <a:pt x="182" y="413"/>
                    <a:pt x="180" y="413"/>
                  </a:cubicBezTo>
                  <a:cubicBezTo>
                    <a:pt x="183" y="415"/>
                    <a:pt x="188" y="418"/>
                    <a:pt x="190" y="420"/>
                  </a:cubicBezTo>
                  <a:cubicBezTo>
                    <a:pt x="186" y="418"/>
                    <a:pt x="185" y="417"/>
                    <a:pt x="183" y="415"/>
                  </a:cubicBezTo>
                  <a:cubicBezTo>
                    <a:pt x="183" y="417"/>
                    <a:pt x="181" y="416"/>
                    <a:pt x="180" y="417"/>
                  </a:cubicBezTo>
                  <a:cubicBezTo>
                    <a:pt x="182" y="419"/>
                    <a:pt x="184" y="419"/>
                    <a:pt x="184" y="419"/>
                  </a:cubicBezTo>
                  <a:cubicBezTo>
                    <a:pt x="182" y="417"/>
                    <a:pt x="181" y="419"/>
                    <a:pt x="181" y="417"/>
                  </a:cubicBezTo>
                  <a:cubicBezTo>
                    <a:pt x="182" y="417"/>
                    <a:pt x="183" y="417"/>
                    <a:pt x="185" y="418"/>
                  </a:cubicBezTo>
                  <a:cubicBezTo>
                    <a:pt x="186" y="419"/>
                    <a:pt x="187" y="419"/>
                    <a:pt x="189" y="421"/>
                  </a:cubicBezTo>
                  <a:cubicBezTo>
                    <a:pt x="188" y="422"/>
                    <a:pt x="190" y="423"/>
                    <a:pt x="190" y="423"/>
                  </a:cubicBezTo>
                  <a:cubicBezTo>
                    <a:pt x="189" y="423"/>
                    <a:pt x="189" y="422"/>
                    <a:pt x="187" y="422"/>
                  </a:cubicBezTo>
                  <a:cubicBezTo>
                    <a:pt x="187" y="424"/>
                    <a:pt x="190" y="423"/>
                    <a:pt x="191" y="424"/>
                  </a:cubicBezTo>
                  <a:cubicBezTo>
                    <a:pt x="191" y="424"/>
                    <a:pt x="191" y="425"/>
                    <a:pt x="190" y="425"/>
                  </a:cubicBezTo>
                  <a:cubicBezTo>
                    <a:pt x="191" y="425"/>
                    <a:pt x="192" y="426"/>
                    <a:pt x="193" y="425"/>
                  </a:cubicBezTo>
                  <a:cubicBezTo>
                    <a:pt x="190" y="424"/>
                    <a:pt x="194" y="423"/>
                    <a:pt x="197" y="425"/>
                  </a:cubicBezTo>
                  <a:cubicBezTo>
                    <a:pt x="198" y="427"/>
                    <a:pt x="198" y="427"/>
                    <a:pt x="197" y="427"/>
                  </a:cubicBezTo>
                  <a:cubicBezTo>
                    <a:pt x="198" y="428"/>
                    <a:pt x="199" y="428"/>
                    <a:pt x="200" y="428"/>
                  </a:cubicBezTo>
                  <a:cubicBezTo>
                    <a:pt x="199" y="429"/>
                    <a:pt x="202" y="430"/>
                    <a:pt x="201" y="431"/>
                  </a:cubicBezTo>
                  <a:cubicBezTo>
                    <a:pt x="204" y="432"/>
                    <a:pt x="204" y="433"/>
                    <a:pt x="205" y="432"/>
                  </a:cubicBezTo>
                  <a:cubicBezTo>
                    <a:pt x="205" y="431"/>
                    <a:pt x="203" y="431"/>
                    <a:pt x="203" y="430"/>
                  </a:cubicBezTo>
                  <a:cubicBezTo>
                    <a:pt x="203" y="430"/>
                    <a:pt x="206" y="431"/>
                    <a:pt x="207" y="432"/>
                  </a:cubicBezTo>
                  <a:cubicBezTo>
                    <a:pt x="206" y="433"/>
                    <a:pt x="205" y="432"/>
                    <a:pt x="207" y="434"/>
                  </a:cubicBezTo>
                  <a:cubicBezTo>
                    <a:pt x="206" y="432"/>
                    <a:pt x="208" y="434"/>
                    <a:pt x="209" y="434"/>
                  </a:cubicBezTo>
                  <a:cubicBezTo>
                    <a:pt x="209" y="433"/>
                    <a:pt x="207" y="432"/>
                    <a:pt x="208" y="431"/>
                  </a:cubicBezTo>
                  <a:cubicBezTo>
                    <a:pt x="212" y="433"/>
                    <a:pt x="213" y="434"/>
                    <a:pt x="214" y="435"/>
                  </a:cubicBezTo>
                  <a:cubicBezTo>
                    <a:pt x="213" y="434"/>
                    <a:pt x="210" y="433"/>
                    <a:pt x="209" y="433"/>
                  </a:cubicBezTo>
                  <a:cubicBezTo>
                    <a:pt x="212" y="436"/>
                    <a:pt x="217" y="436"/>
                    <a:pt x="218" y="438"/>
                  </a:cubicBezTo>
                  <a:cubicBezTo>
                    <a:pt x="216" y="437"/>
                    <a:pt x="215" y="438"/>
                    <a:pt x="214" y="438"/>
                  </a:cubicBezTo>
                  <a:cubicBezTo>
                    <a:pt x="213" y="437"/>
                    <a:pt x="213" y="436"/>
                    <a:pt x="211" y="436"/>
                  </a:cubicBezTo>
                  <a:cubicBezTo>
                    <a:pt x="211" y="437"/>
                    <a:pt x="211" y="436"/>
                    <a:pt x="209" y="435"/>
                  </a:cubicBezTo>
                  <a:cubicBezTo>
                    <a:pt x="209" y="436"/>
                    <a:pt x="208" y="436"/>
                    <a:pt x="207" y="435"/>
                  </a:cubicBezTo>
                  <a:cubicBezTo>
                    <a:pt x="206" y="434"/>
                    <a:pt x="206" y="434"/>
                    <a:pt x="204" y="433"/>
                  </a:cubicBezTo>
                  <a:cubicBezTo>
                    <a:pt x="204" y="434"/>
                    <a:pt x="206" y="435"/>
                    <a:pt x="207" y="436"/>
                  </a:cubicBezTo>
                  <a:cubicBezTo>
                    <a:pt x="207" y="435"/>
                    <a:pt x="209" y="436"/>
                    <a:pt x="209" y="436"/>
                  </a:cubicBezTo>
                  <a:cubicBezTo>
                    <a:pt x="211" y="437"/>
                    <a:pt x="210" y="437"/>
                    <a:pt x="211" y="438"/>
                  </a:cubicBezTo>
                  <a:cubicBezTo>
                    <a:pt x="211" y="437"/>
                    <a:pt x="212" y="437"/>
                    <a:pt x="214" y="438"/>
                  </a:cubicBezTo>
                  <a:cubicBezTo>
                    <a:pt x="215" y="439"/>
                    <a:pt x="212" y="438"/>
                    <a:pt x="214" y="439"/>
                  </a:cubicBezTo>
                  <a:cubicBezTo>
                    <a:pt x="214" y="438"/>
                    <a:pt x="215" y="439"/>
                    <a:pt x="216" y="439"/>
                  </a:cubicBezTo>
                  <a:cubicBezTo>
                    <a:pt x="216" y="440"/>
                    <a:pt x="219" y="442"/>
                    <a:pt x="218" y="442"/>
                  </a:cubicBezTo>
                  <a:cubicBezTo>
                    <a:pt x="221" y="443"/>
                    <a:pt x="225" y="443"/>
                    <a:pt x="228" y="446"/>
                  </a:cubicBezTo>
                  <a:cubicBezTo>
                    <a:pt x="226" y="446"/>
                    <a:pt x="226" y="445"/>
                    <a:pt x="225" y="445"/>
                  </a:cubicBezTo>
                  <a:cubicBezTo>
                    <a:pt x="226" y="445"/>
                    <a:pt x="226" y="446"/>
                    <a:pt x="225" y="446"/>
                  </a:cubicBezTo>
                  <a:cubicBezTo>
                    <a:pt x="224" y="445"/>
                    <a:pt x="226" y="444"/>
                    <a:pt x="224" y="444"/>
                  </a:cubicBezTo>
                  <a:cubicBezTo>
                    <a:pt x="222" y="445"/>
                    <a:pt x="218" y="443"/>
                    <a:pt x="215" y="442"/>
                  </a:cubicBezTo>
                  <a:cubicBezTo>
                    <a:pt x="216" y="442"/>
                    <a:pt x="214" y="441"/>
                    <a:pt x="213" y="441"/>
                  </a:cubicBezTo>
                  <a:cubicBezTo>
                    <a:pt x="214" y="442"/>
                    <a:pt x="210" y="440"/>
                    <a:pt x="212" y="442"/>
                  </a:cubicBezTo>
                  <a:cubicBezTo>
                    <a:pt x="214" y="441"/>
                    <a:pt x="214" y="443"/>
                    <a:pt x="215" y="443"/>
                  </a:cubicBezTo>
                  <a:cubicBezTo>
                    <a:pt x="216" y="442"/>
                    <a:pt x="220" y="445"/>
                    <a:pt x="222" y="445"/>
                  </a:cubicBezTo>
                  <a:cubicBezTo>
                    <a:pt x="222" y="446"/>
                    <a:pt x="222" y="447"/>
                    <a:pt x="222" y="446"/>
                  </a:cubicBezTo>
                  <a:cubicBezTo>
                    <a:pt x="221" y="446"/>
                    <a:pt x="219" y="445"/>
                    <a:pt x="219" y="445"/>
                  </a:cubicBezTo>
                  <a:cubicBezTo>
                    <a:pt x="220" y="446"/>
                    <a:pt x="221" y="447"/>
                    <a:pt x="223" y="447"/>
                  </a:cubicBezTo>
                  <a:cubicBezTo>
                    <a:pt x="223" y="447"/>
                    <a:pt x="224" y="447"/>
                    <a:pt x="225" y="448"/>
                  </a:cubicBezTo>
                  <a:cubicBezTo>
                    <a:pt x="225" y="446"/>
                    <a:pt x="225" y="446"/>
                    <a:pt x="227" y="447"/>
                  </a:cubicBezTo>
                  <a:cubicBezTo>
                    <a:pt x="227" y="448"/>
                    <a:pt x="225" y="447"/>
                    <a:pt x="227" y="448"/>
                  </a:cubicBezTo>
                  <a:cubicBezTo>
                    <a:pt x="228" y="447"/>
                    <a:pt x="230" y="447"/>
                    <a:pt x="232" y="447"/>
                  </a:cubicBezTo>
                  <a:cubicBezTo>
                    <a:pt x="231" y="448"/>
                    <a:pt x="233" y="448"/>
                    <a:pt x="233" y="449"/>
                  </a:cubicBezTo>
                  <a:cubicBezTo>
                    <a:pt x="233" y="449"/>
                    <a:pt x="232" y="448"/>
                    <a:pt x="232" y="449"/>
                  </a:cubicBezTo>
                  <a:cubicBezTo>
                    <a:pt x="235" y="449"/>
                    <a:pt x="231" y="449"/>
                    <a:pt x="233" y="450"/>
                  </a:cubicBezTo>
                  <a:cubicBezTo>
                    <a:pt x="234" y="449"/>
                    <a:pt x="235" y="450"/>
                    <a:pt x="238" y="450"/>
                  </a:cubicBezTo>
                  <a:cubicBezTo>
                    <a:pt x="237" y="451"/>
                    <a:pt x="237" y="450"/>
                    <a:pt x="238" y="451"/>
                  </a:cubicBezTo>
                  <a:cubicBezTo>
                    <a:pt x="235" y="450"/>
                    <a:pt x="238" y="451"/>
                    <a:pt x="237" y="452"/>
                  </a:cubicBezTo>
                  <a:cubicBezTo>
                    <a:pt x="237" y="452"/>
                    <a:pt x="237" y="452"/>
                    <a:pt x="236" y="452"/>
                  </a:cubicBezTo>
                  <a:cubicBezTo>
                    <a:pt x="237" y="451"/>
                    <a:pt x="233" y="450"/>
                    <a:pt x="234" y="451"/>
                  </a:cubicBezTo>
                  <a:cubicBezTo>
                    <a:pt x="235" y="451"/>
                    <a:pt x="234" y="452"/>
                    <a:pt x="233" y="452"/>
                  </a:cubicBezTo>
                  <a:cubicBezTo>
                    <a:pt x="236" y="453"/>
                    <a:pt x="238" y="454"/>
                    <a:pt x="239" y="453"/>
                  </a:cubicBezTo>
                  <a:cubicBezTo>
                    <a:pt x="242" y="454"/>
                    <a:pt x="245" y="455"/>
                    <a:pt x="243" y="456"/>
                  </a:cubicBezTo>
                  <a:cubicBezTo>
                    <a:pt x="242" y="456"/>
                    <a:pt x="242" y="455"/>
                    <a:pt x="241" y="455"/>
                  </a:cubicBezTo>
                  <a:cubicBezTo>
                    <a:pt x="238" y="454"/>
                    <a:pt x="235" y="454"/>
                    <a:pt x="234" y="454"/>
                  </a:cubicBezTo>
                  <a:cubicBezTo>
                    <a:pt x="236" y="454"/>
                    <a:pt x="235" y="455"/>
                    <a:pt x="234" y="455"/>
                  </a:cubicBezTo>
                  <a:cubicBezTo>
                    <a:pt x="232" y="454"/>
                    <a:pt x="230" y="452"/>
                    <a:pt x="230" y="453"/>
                  </a:cubicBezTo>
                  <a:cubicBezTo>
                    <a:pt x="229" y="451"/>
                    <a:pt x="224" y="450"/>
                    <a:pt x="224" y="449"/>
                  </a:cubicBezTo>
                  <a:cubicBezTo>
                    <a:pt x="222" y="448"/>
                    <a:pt x="222" y="448"/>
                    <a:pt x="221" y="448"/>
                  </a:cubicBezTo>
                  <a:cubicBezTo>
                    <a:pt x="221" y="448"/>
                    <a:pt x="219" y="447"/>
                    <a:pt x="218" y="446"/>
                  </a:cubicBezTo>
                  <a:cubicBezTo>
                    <a:pt x="219" y="446"/>
                    <a:pt x="218" y="445"/>
                    <a:pt x="217" y="444"/>
                  </a:cubicBezTo>
                  <a:cubicBezTo>
                    <a:pt x="217" y="445"/>
                    <a:pt x="213" y="442"/>
                    <a:pt x="215" y="443"/>
                  </a:cubicBezTo>
                  <a:cubicBezTo>
                    <a:pt x="215" y="444"/>
                    <a:pt x="216" y="444"/>
                    <a:pt x="216" y="445"/>
                  </a:cubicBezTo>
                  <a:cubicBezTo>
                    <a:pt x="214" y="444"/>
                    <a:pt x="214" y="444"/>
                    <a:pt x="212" y="444"/>
                  </a:cubicBezTo>
                  <a:cubicBezTo>
                    <a:pt x="212" y="445"/>
                    <a:pt x="215" y="445"/>
                    <a:pt x="214" y="446"/>
                  </a:cubicBezTo>
                  <a:cubicBezTo>
                    <a:pt x="213" y="446"/>
                    <a:pt x="211" y="445"/>
                    <a:pt x="211" y="444"/>
                  </a:cubicBezTo>
                  <a:cubicBezTo>
                    <a:pt x="212" y="445"/>
                    <a:pt x="209" y="443"/>
                    <a:pt x="210" y="443"/>
                  </a:cubicBezTo>
                  <a:cubicBezTo>
                    <a:pt x="207" y="442"/>
                    <a:pt x="207" y="441"/>
                    <a:pt x="204" y="440"/>
                  </a:cubicBezTo>
                  <a:cubicBezTo>
                    <a:pt x="203" y="441"/>
                    <a:pt x="207" y="441"/>
                    <a:pt x="209" y="443"/>
                  </a:cubicBezTo>
                  <a:cubicBezTo>
                    <a:pt x="209" y="444"/>
                    <a:pt x="210" y="445"/>
                    <a:pt x="211" y="446"/>
                  </a:cubicBezTo>
                  <a:cubicBezTo>
                    <a:pt x="213" y="447"/>
                    <a:pt x="214" y="448"/>
                    <a:pt x="214" y="450"/>
                  </a:cubicBezTo>
                  <a:cubicBezTo>
                    <a:pt x="217" y="450"/>
                    <a:pt x="217" y="449"/>
                    <a:pt x="218" y="451"/>
                  </a:cubicBezTo>
                  <a:cubicBezTo>
                    <a:pt x="219" y="449"/>
                    <a:pt x="219" y="449"/>
                    <a:pt x="219" y="449"/>
                  </a:cubicBezTo>
                  <a:cubicBezTo>
                    <a:pt x="217" y="448"/>
                    <a:pt x="217" y="450"/>
                    <a:pt x="215" y="448"/>
                  </a:cubicBezTo>
                  <a:cubicBezTo>
                    <a:pt x="214" y="448"/>
                    <a:pt x="212" y="447"/>
                    <a:pt x="212" y="446"/>
                  </a:cubicBezTo>
                  <a:cubicBezTo>
                    <a:pt x="214" y="447"/>
                    <a:pt x="215" y="447"/>
                    <a:pt x="218" y="448"/>
                  </a:cubicBezTo>
                  <a:cubicBezTo>
                    <a:pt x="217" y="449"/>
                    <a:pt x="221" y="450"/>
                    <a:pt x="220" y="450"/>
                  </a:cubicBezTo>
                  <a:cubicBezTo>
                    <a:pt x="220" y="448"/>
                    <a:pt x="215" y="447"/>
                    <a:pt x="214" y="444"/>
                  </a:cubicBezTo>
                  <a:cubicBezTo>
                    <a:pt x="217" y="446"/>
                    <a:pt x="221" y="448"/>
                    <a:pt x="224" y="452"/>
                  </a:cubicBezTo>
                  <a:cubicBezTo>
                    <a:pt x="225" y="452"/>
                    <a:pt x="223" y="451"/>
                    <a:pt x="224" y="451"/>
                  </a:cubicBezTo>
                  <a:cubicBezTo>
                    <a:pt x="224" y="452"/>
                    <a:pt x="225" y="452"/>
                    <a:pt x="226" y="452"/>
                  </a:cubicBezTo>
                  <a:cubicBezTo>
                    <a:pt x="224" y="452"/>
                    <a:pt x="223" y="450"/>
                    <a:pt x="224" y="450"/>
                  </a:cubicBezTo>
                  <a:cubicBezTo>
                    <a:pt x="225" y="451"/>
                    <a:pt x="228" y="452"/>
                    <a:pt x="229" y="453"/>
                  </a:cubicBezTo>
                  <a:cubicBezTo>
                    <a:pt x="228" y="454"/>
                    <a:pt x="226" y="453"/>
                    <a:pt x="226" y="453"/>
                  </a:cubicBezTo>
                  <a:cubicBezTo>
                    <a:pt x="227" y="454"/>
                    <a:pt x="228" y="454"/>
                    <a:pt x="228" y="455"/>
                  </a:cubicBezTo>
                  <a:cubicBezTo>
                    <a:pt x="229" y="454"/>
                    <a:pt x="231" y="454"/>
                    <a:pt x="232" y="455"/>
                  </a:cubicBezTo>
                  <a:cubicBezTo>
                    <a:pt x="228" y="454"/>
                    <a:pt x="238" y="458"/>
                    <a:pt x="235" y="459"/>
                  </a:cubicBezTo>
                  <a:cubicBezTo>
                    <a:pt x="237" y="459"/>
                    <a:pt x="237" y="458"/>
                    <a:pt x="240" y="460"/>
                  </a:cubicBezTo>
                  <a:cubicBezTo>
                    <a:pt x="238" y="460"/>
                    <a:pt x="241" y="460"/>
                    <a:pt x="242" y="461"/>
                  </a:cubicBezTo>
                  <a:cubicBezTo>
                    <a:pt x="240" y="461"/>
                    <a:pt x="238" y="460"/>
                    <a:pt x="236" y="460"/>
                  </a:cubicBezTo>
                  <a:cubicBezTo>
                    <a:pt x="234" y="459"/>
                    <a:pt x="232" y="458"/>
                    <a:pt x="230" y="458"/>
                  </a:cubicBezTo>
                  <a:cubicBezTo>
                    <a:pt x="226" y="456"/>
                    <a:pt x="223" y="455"/>
                    <a:pt x="223" y="453"/>
                  </a:cubicBezTo>
                  <a:cubicBezTo>
                    <a:pt x="218" y="452"/>
                    <a:pt x="217" y="451"/>
                    <a:pt x="214" y="450"/>
                  </a:cubicBezTo>
                  <a:cubicBezTo>
                    <a:pt x="214" y="450"/>
                    <a:pt x="214" y="451"/>
                    <a:pt x="213" y="451"/>
                  </a:cubicBezTo>
                  <a:cubicBezTo>
                    <a:pt x="215" y="452"/>
                    <a:pt x="214" y="453"/>
                    <a:pt x="216" y="453"/>
                  </a:cubicBezTo>
                  <a:cubicBezTo>
                    <a:pt x="216" y="452"/>
                    <a:pt x="216" y="452"/>
                    <a:pt x="217" y="452"/>
                  </a:cubicBezTo>
                  <a:cubicBezTo>
                    <a:pt x="218" y="453"/>
                    <a:pt x="220" y="452"/>
                    <a:pt x="221" y="454"/>
                  </a:cubicBezTo>
                  <a:cubicBezTo>
                    <a:pt x="220" y="454"/>
                    <a:pt x="219" y="453"/>
                    <a:pt x="217" y="452"/>
                  </a:cubicBezTo>
                  <a:cubicBezTo>
                    <a:pt x="218" y="454"/>
                    <a:pt x="221" y="457"/>
                    <a:pt x="224" y="457"/>
                  </a:cubicBezTo>
                  <a:cubicBezTo>
                    <a:pt x="222" y="456"/>
                    <a:pt x="220" y="456"/>
                    <a:pt x="221" y="455"/>
                  </a:cubicBezTo>
                  <a:cubicBezTo>
                    <a:pt x="229" y="459"/>
                    <a:pt x="240" y="461"/>
                    <a:pt x="240" y="464"/>
                  </a:cubicBezTo>
                  <a:cubicBezTo>
                    <a:pt x="241" y="464"/>
                    <a:pt x="242" y="467"/>
                    <a:pt x="245" y="466"/>
                  </a:cubicBezTo>
                  <a:cubicBezTo>
                    <a:pt x="244" y="466"/>
                    <a:pt x="242" y="465"/>
                    <a:pt x="243" y="465"/>
                  </a:cubicBezTo>
                  <a:cubicBezTo>
                    <a:pt x="246" y="466"/>
                    <a:pt x="242" y="464"/>
                    <a:pt x="243" y="464"/>
                  </a:cubicBezTo>
                  <a:cubicBezTo>
                    <a:pt x="247" y="465"/>
                    <a:pt x="247" y="465"/>
                    <a:pt x="247" y="465"/>
                  </a:cubicBezTo>
                  <a:cubicBezTo>
                    <a:pt x="247" y="464"/>
                    <a:pt x="244" y="463"/>
                    <a:pt x="244" y="462"/>
                  </a:cubicBezTo>
                  <a:cubicBezTo>
                    <a:pt x="246" y="463"/>
                    <a:pt x="249" y="465"/>
                    <a:pt x="251" y="467"/>
                  </a:cubicBezTo>
                  <a:cubicBezTo>
                    <a:pt x="254" y="468"/>
                    <a:pt x="256" y="469"/>
                    <a:pt x="257" y="467"/>
                  </a:cubicBezTo>
                  <a:cubicBezTo>
                    <a:pt x="258" y="468"/>
                    <a:pt x="258" y="468"/>
                    <a:pt x="258" y="468"/>
                  </a:cubicBezTo>
                  <a:cubicBezTo>
                    <a:pt x="259" y="469"/>
                    <a:pt x="256" y="468"/>
                    <a:pt x="258" y="469"/>
                  </a:cubicBezTo>
                  <a:cubicBezTo>
                    <a:pt x="259" y="469"/>
                    <a:pt x="259" y="468"/>
                    <a:pt x="261" y="469"/>
                  </a:cubicBezTo>
                  <a:cubicBezTo>
                    <a:pt x="261" y="470"/>
                    <a:pt x="264" y="469"/>
                    <a:pt x="266" y="471"/>
                  </a:cubicBezTo>
                  <a:cubicBezTo>
                    <a:pt x="263" y="471"/>
                    <a:pt x="257" y="470"/>
                    <a:pt x="253" y="468"/>
                  </a:cubicBezTo>
                  <a:cubicBezTo>
                    <a:pt x="252" y="469"/>
                    <a:pt x="252" y="469"/>
                    <a:pt x="251" y="469"/>
                  </a:cubicBezTo>
                  <a:cubicBezTo>
                    <a:pt x="250" y="469"/>
                    <a:pt x="254" y="471"/>
                    <a:pt x="252" y="471"/>
                  </a:cubicBezTo>
                  <a:cubicBezTo>
                    <a:pt x="250" y="470"/>
                    <a:pt x="251" y="470"/>
                    <a:pt x="250" y="470"/>
                  </a:cubicBezTo>
                  <a:cubicBezTo>
                    <a:pt x="249" y="469"/>
                    <a:pt x="247" y="468"/>
                    <a:pt x="244" y="467"/>
                  </a:cubicBezTo>
                  <a:cubicBezTo>
                    <a:pt x="244" y="469"/>
                    <a:pt x="247" y="468"/>
                    <a:pt x="248" y="469"/>
                  </a:cubicBezTo>
                  <a:cubicBezTo>
                    <a:pt x="244" y="469"/>
                    <a:pt x="242" y="468"/>
                    <a:pt x="239" y="467"/>
                  </a:cubicBezTo>
                  <a:cubicBezTo>
                    <a:pt x="237" y="466"/>
                    <a:pt x="235" y="465"/>
                    <a:pt x="231" y="464"/>
                  </a:cubicBezTo>
                  <a:cubicBezTo>
                    <a:pt x="230" y="465"/>
                    <a:pt x="228" y="464"/>
                    <a:pt x="228" y="465"/>
                  </a:cubicBezTo>
                  <a:cubicBezTo>
                    <a:pt x="227" y="464"/>
                    <a:pt x="225" y="462"/>
                    <a:pt x="228" y="463"/>
                  </a:cubicBezTo>
                  <a:cubicBezTo>
                    <a:pt x="226" y="462"/>
                    <a:pt x="223" y="462"/>
                    <a:pt x="225" y="463"/>
                  </a:cubicBezTo>
                  <a:cubicBezTo>
                    <a:pt x="226" y="463"/>
                    <a:pt x="223" y="463"/>
                    <a:pt x="226" y="464"/>
                  </a:cubicBezTo>
                  <a:cubicBezTo>
                    <a:pt x="225" y="464"/>
                    <a:pt x="224" y="464"/>
                    <a:pt x="222" y="464"/>
                  </a:cubicBezTo>
                  <a:cubicBezTo>
                    <a:pt x="221" y="463"/>
                    <a:pt x="223" y="463"/>
                    <a:pt x="223" y="462"/>
                  </a:cubicBezTo>
                  <a:cubicBezTo>
                    <a:pt x="220" y="461"/>
                    <a:pt x="221" y="461"/>
                    <a:pt x="218" y="460"/>
                  </a:cubicBezTo>
                  <a:cubicBezTo>
                    <a:pt x="216" y="460"/>
                    <a:pt x="219" y="462"/>
                    <a:pt x="217" y="462"/>
                  </a:cubicBezTo>
                  <a:cubicBezTo>
                    <a:pt x="216" y="460"/>
                    <a:pt x="214" y="459"/>
                    <a:pt x="213" y="458"/>
                  </a:cubicBezTo>
                  <a:cubicBezTo>
                    <a:pt x="211" y="458"/>
                    <a:pt x="209" y="458"/>
                    <a:pt x="206" y="457"/>
                  </a:cubicBezTo>
                  <a:cubicBezTo>
                    <a:pt x="204" y="455"/>
                    <a:pt x="202" y="454"/>
                    <a:pt x="199" y="453"/>
                  </a:cubicBezTo>
                  <a:cubicBezTo>
                    <a:pt x="200" y="452"/>
                    <a:pt x="199" y="450"/>
                    <a:pt x="198" y="451"/>
                  </a:cubicBezTo>
                  <a:cubicBezTo>
                    <a:pt x="199" y="452"/>
                    <a:pt x="199" y="453"/>
                    <a:pt x="199" y="453"/>
                  </a:cubicBezTo>
                  <a:cubicBezTo>
                    <a:pt x="197" y="452"/>
                    <a:pt x="197" y="451"/>
                    <a:pt x="194" y="451"/>
                  </a:cubicBezTo>
                  <a:cubicBezTo>
                    <a:pt x="195" y="449"/>
                    <a:pt x="191" y="449"/>
                    <a:pt x="190" y="447"/>
                  </a:cubicBezTo>
                  <a:cubicBezTo>
                    <a:pt x="190" y="447"/>
                    <a:pt x="190" y="449"/>
                    <a:pt x="189" y="448"/>
                  </a:cubicBezTo>
                  <a:cubicBezTo>
                    <a:pt x="188" y="448"/>
                    <a:pt x="188" y="448"/>
                    <a:pt x="188" y="448"/>
                  </a:cubicBezTo>
                  <a:cubicBezTo>
                    <a:pt x="188" y="447"/>
                    <a:pt x="189" y="447"/>
                    <a:pt x="190" y="446"/>
                  </a:cubicBezTo>
                  <a:cubicBezTo>
                    <a:pt x="188" y="444"/>
                    <a:pt x="189" y="447"/>
                    <a:pt x="187" y="446"/>
                  </a:cubicBezTo>
                  <a:cubicBezTo>
                    <a:pt x="186" y="446"/>
                    <a:pt x="188" y="447"/>
                    <a:pt x="187" y="447"/>
                  </a:cubicBezTo>
                  <a:cubicBezTo>
                    <a:pt x="185" y="445"/>
                    <a:pt x="181" y="445"/>
                    <a:pt x="179" y="442"/>
                  </a:cubicBezTo>
                  <a:cubicBezTo>
                    <a:pt x="178" y="443"/>
                    <a:pt x="176" y="441"/>
                    <a:pt x="175" y="440"/>
                  </a:cubicBezTo>
                  <a:cubicBezTo>
                    <a:pt x="174" y="440"/>
                    <a:pt x="175" y="439"/>
                    <a:pt x="173" y="438"/>
                  </a:cubicBezTo>
                  <a:cubicBezTo>
                    <a:pt x="173" y="439"/>
                    <a:pt x="172" y="438"/>
                    <a:pt x="172" y="439"/>
                  </a:cubicBezTo>
                  <a:cubicBezTo>
                    <a:pt x="173" y="439"/>
                    <a:pt x="174" y="440"/>
                    <a:pt x="173" y="440"/>
                  </a:cubicBezTo>
                  <a:cubicBezTo>
                    <a:pt x="172" y="441"/>
                    <a:pt x="170" y="439"/>
                    <a:pt x="168" y="438"/>
                  </a:cubicBezTo>
                  <a:cubicBezTo>
                    <a:pt x="166" y="437"/>
                    <a:pt x="164" y="435"/>
                    <a:pt x="162" y="434"/>
                  </a:cubicBezTo>
                  <a:cubicBezTo>
                    <a:pt x="161" y="433"/>
                    <a:pt x="156" y="431"/>
                    <a:pt x="159" y="430"/>
                  </a:cubicBezTo>
                  <a:cubicBezTo>
                    <a:pt x="157" y="430"/>
                    <a:pt x="155" y="428"/>
                    <a:pt x="156" y="427"/>
                  </a:cubicBezTo>
                  <a:cubicBezTo>
                    <a:pt x="157" y="428"/>
                    <a:pt x="157" y="429"/>
                    <a:pt x="159" y="430"/>
                  </a:cubicBezTo>
                  <a:cubicBezTo>
                    <a:pt x="159" y="429"/>
                    <a:pt x="161" y="430"/>
                    <a:pt x="162" y="430"/>
                  </a:cubicBezTo>
                  <a:cubicBezTo>
                    <a:pt x="159" y="428"/>
                    <a:pt x="163" y="430"/>
                    <a:pt x="160" y="428"/>
                  </a:cubicBezTo>
                  <a:cubicBezTo>
                    <a:pt x="158" y="427"/>
                    <a:pt x="161" y="431"/>
                    <a:pt x="159" y="429"/>
                  </a:cubicBezTo>
                  <a:cubicBezTo>
                    <a:pt x="158" y="428"/>
                    <a:pt x="157" y="427"/>
                    <a:pt x="157" y="427"/>
                  </a:cubicBezTo>
                  <a:cubicBezTo>
                    <a:pt x="158" y="427"/>
                    <a:pt x="158" y="427"/>
                    <a:pt x="158" y="427"/>
                  </a:cubicBezTo>
                  <a:cubicBezTo>
                    <a:pt x="157" y="426"/>
                    <a:pt x="155" y="423"/>
                    <a:pt x="154" y="423"/>
                  </a:cubicBezTo>
                  <a:cubicBezTo>
                    <a:pt x="154" y="424"/>
                    <a:pt x="157" y="425"/>
                    <a:pt x="156" y="426"/>
                  </a:cubicBezTo>
                  <a:cubicBezTo>
                    <a:pt x="156" y="426"/>
                    <a:pt x="154" y="427"/>
                    <a:pt x="156" y="426"/>
                  </a:cubicBezTo>
                  <a:cubicBezTo>
                    <a:pt x="153" y="424"/>
                    <a:pt x="154" y="427"/>
                    <a:pt x="152" y="425"/>
                  </a:cubicBezTo>
                  <a:cubicBezTo>
                    <a:pt x="152" y="424"/>
                    <a:pt x="153" y="425"/>
                    <a:pt x="152" y="424"/>
                  </a:cubicBezTo>
                  <a:cubicBezTo>
                    <a:pt x="150" y="422"/>
                    <a:pt x="152" y="425"/>
                    <a:pt x="150" y="423"/>
                  </a:cubicBezTo>
                  <a:cubicBezTo>
                    <a:pt x="148" y="422"/>
                    <a:pt x="149" y="422"/>
                    <a:pt x="149" y="421"/>
                  </a:cubicBezTo>
                  <a:cubicBezTo>
                    <a:pt x="146" y="420"/>
                    <a:pt x="142" y="415"/>
                    <a:pt x="144" y="419"/>
                  </a:cubicBezTo>
                  <a:cubicBezTo>
                    <a:pt x="143" y="418"/>
                    <a:pt x="142" y="417"/>
                    <a:pt x="141" y="416"/>
                  </a:cubicBezTo>
                  <a:cubicBezTo>
                    <a:pt x="143" y="417"/>
                    <a:pt x="142" y="416"/>
                    <a:pt x="143" y="416"/>
                  </a:cubicBezTo>
                  <a:cubicBezTo>
                    <a:pt x="139" y="413"/>
                    <a:pt x="138" y="411"/>
                    <a:pt x="136" y="409"/>
                  </a:cubicBezTo>
                  <a:cubicBezTo>
                    <a:pt x="135" y="409"/>
                    <a:pt x="137" y="411"/>
                    <a:pt x="135" y="410"/>
                  </a:cubicBezTo>
                  <a:cubicBezTo>
                    <a:pt x="135" y="409"/>
                    <a:pt x="134" y="410"/>
                    <a:pt x="133" y="408"/>
                  </a:cubicBezTo>
                  <a:cubicBezTo>
                    <a:pt x="133" y="408"/>
                    <a:pt x="134" y="408"/>
                    <a:pt x="133" y="407"/>
                  </a:cubicBezTo>
                  <a:cubicBezTo>
                    <a:pt x="131" y="405"/>
                    <a:pt x="128" y="403"/>
                    <a:pt x="128" y="402"/>
                  </a:cubicBezTo>
                  <a:cubicBezTo>
                    <a:pt x="129" y="402"/>
                    <a:pt x="131" y="404"/>
                    <a:pt x="131" y="404"/>
                  </a:cubicBezTo>
                  <a:cubicBezTo>
                    <a:pt x="129" y="401"/>
                    <a:pt x="127" y="401"/>
                    <a:pt x="126" y="399"/>
                  </a:cubicBezTo>
                  <a:cubicBezTo>
                    <a:pt x="125" y="400"/>
                    <a:pt x="125" y="400"/>
                    <a:pt x="125" y="400"/>
                  </a:cubicBezTo>
                  <a:cubicBezTo>
                    <a:pt x="123" y="398"/>
                    <a:pt x="121" y="397"/>
                    <a:pt x="122" y="395"/>
                  </a:cubicBezTo>
                  <a:cubicBezTo>
                    <a:pt x="123" y="398"/>
                    <a:pt x="126" y="398"/>
                    <a:pt x="126" y="396"/>
                  </a:cubicBezTo>
                  <a:cubicBezTo>
                    <a:pt x="124" y="395"/>
                    <a:pt x="122" y="393"/>
                    <a:pt x="122" y="392"/>
                  </a:cubicBezTo>
                  <a:cubicBezTo>
                    <a:pt x="120" y="391"/>
                    <a:pt x="122" y="394"/>
                    <a:pt x="121" y="393"/>
                  </a:cubicBezTo>
                  <a:cubicBezTo>
                    <a:pt x="119" y="390"/>
                    <a:pt x="114" y="387"/>
                    <a:pt x="112" y="384"/>
                  </a:cubicBezTo>
                  <a:cubicBezTo>
                    <a:pt x="112" y="385"/>
                    <a:pt x="115" y="387"/>
                    <a:pt x="114" y="387"/>
                  </a:cubicBezTo>
                  <a:cubicBezTo>
                    <a:pt x="112" y="386"/>
                    <a:pt x="110" y="384"/>
                    <a:pt x="109" y="382"/>
                  </a:cubicBezTo>
                  <a:cubicBezTo>
                    <a:pt x="107" y="380"/>
                    <a:pt x="106" y="377"/>
                    <a:pt x="105" y="376"/>
                  </a:cubicBezTo>
                  <a:cubicBezTo>
                    <a:pt x="105" y="377"/>
                    <a:pt x="106" y="379"/>
                    <a:pt x="107" y="380"/>
                  </a:cubicBezTo>
                  <a:cubicBezTo>
                    <a:pt x="104" y="377"/>
                    <a:pt x="103" y="374"/>
                    <a:pt x="100" y="370"/>
                  </a:cubicBezTo>
                  <a:cubicBezTo>
                    <a:pt x="100" y="371"/>
                    <a:pt x="101" y="370"/>
                    <a:pt x="102" y="370"/>
                  </a:cubicBezTo>
                  <a:cubicBezTo>
                    <a:pt x="100" y="367"/>
                    <a:pt x="99" y="368"/>
                    <a:pt x="98" y="367"/>
                  </a:cubicBezTo>
                  <a:cubicBezTo>
                    <a:pt x="99" y="369"/>
                    <a:pt x="99" y="369"/>
                    <a:pt x="100" y="370"/>
                  </a:cubicBezTo>
                  <a:cubicBezTo>
                    <a:pt x="99" y="370"/>
                    <a:pt x="99" y="370"/>
                    <a:pt x="98" y="370"/>
                  </a:cubicBezTo>
                  <a:cubicBezTo>
                    <a:pt x="97" y="367"/>
                    <a:pt x="95" y="363"/>
                    <a:pt x="96" y="361"/>
                  </a:cubicBezTo>
                  <a:cubicBezTo>
                    <a:pt x="94" y="362"/>
                    <a:pt x="96" y="365"/>
                    <a:pt x="97" y="367"/>
                  </a:cubicBezTo>
                  <a:cubicBezTo>
                    <a:pt x="94" y="365"/>
                    <a:pt x="94" y="363"/>
                    <a:pt x="92" y="361"/>
                  </a:cubicBezTo>
                  <a:cubicBezTo>
                    <a:pt x="92" y="362"/>
                    <a:pt x="94" y="364"/>
                    <a:pt x="93" y="364"/>
                  </a:cubicBezTo>
                  <a:cubicBezTo>
                    <a:pt x="95" y="366"/>
                    <a:pt x="97" y="368"/>
                    <a:pt x="99" y="371"/>
                  </a:cubicBezTo>
                  <a:cubicBezTo>
                    <a:pt x="100" y="373"/>
                    <a:pt x="102" y="375"/>
                    <a:pt x="103" y="377"/>
                  </a:cubicBezTo>
                  <a:cubicBezTo>
                    <a:pt x="100" y="373"/>
                    <a:pt x="102" y="376"/>
                    <a:pt x="99" y="375"/>
                  </a:cubicBezTo>
                  <a:cubicBezTo>
                    <a:pt x="98" y="373"/>
                    <a:pt x="97" y="369"/>
                    <a:pt x="96" y="369"/>
                  </a:cubicBezTo>
                  <a:cubicBezTo>
                    <a:pt x="96" y="370"/>
                    <a:pt x="96" y="370"/>
                    <a:pt x="96" y="370"/>
                  </a:cubicBezTo>
                  <a:cubicBezTo>
                    <a:pt x="94" y="369"/>
                    <a:pt x="93" y="364"/>
                    <a:pt x="93" y="365"/>
                  </a:cubicBezTo>
                  <a:cubicBezTo>
                    <a:pt x="93" y="366"/>
                    <a:pt x="93" y="367"/>
                    <a:pt x="93" y="368"/>
                  </a:cubicBezTo>
                  <a:cubicBezTo>
                    <a:pt x="91" y="365"/>
                    <a:pt x="90" y="363"/>
                    <a:pt x="89" y="361"/>
                  </a:cubicBezTo>
                  <a:cubicBezTo>
                    <a:pt x="88" y="359"/>
                    <a:pt x="87" y="358"/>
                    <a:pt x="85" y="357"/>
                  </a:cubicBezTo>
                  <a:cubicBezTo>
                    <a:pt x="86" y="355"/>
                    <a:pt x="79" y="348"/>
                    <a:pt x="80" y="346"/>
                  </a:cubicBezTo>
                  <a:cubicBezTo>
                    <a:pt x="82" y="349"/>
                    <a:pt x="83" y="351"/>
                    <a:pt x="85" y="353"/>
                  </a:cubicBezTo>
                  <a:cubicBezTo>
                    <a:pt x="86" y="355"/>
                    <a:pt x="87" y="357"/>
                    <a:pt x="89" y="359"/>
                  </a:cubicBezTo>
                  <a:cubicBezTo>
                    <a:pt x="89" y="358"/>
                    <a:pt x="90" y="361"/>
                    <a:pt x="91" y="361"/>
                  </a:cubicBezTo>
                  <a:cubicBezTo>
                    <a:pt x="90" y="357"/>
                    <a:pt x="86" y="354"/>
                    <a:pt x="84" y="351"/>
                  </a:cubicBezTo>
                  <a:cubicBezTo>
                    <a:pt x="84" y="351"/>
                    <a:pt x="83" y="350"/>
                    <a:pt x="84" y="350"/>
                  </a:cubicBezTo>
                  <a:cubicBezTo>
                    <a:pt x="85" y="352"/>
                    <a:pt x="86" y="352"/>
                    <a:pt x="87" y="354"/>
                  </a:cubicBezTo>
                  <a:cubicBezTo>
                    <a:pt x="87" y="354"/>
                    <a:pt x="89" y="353"/>
                    <a:pt x="87" y="352"/>
                  </a:cubicBezTo>
                  <a:cubicBezTo>
                    <a:pt x="87" y="352"/>
                    <a:pt x="87" y="353"/>
                    <a:pt x="87" y="353"/>
                  </a:cubicBezTo>
                  <a:cubicBezTo>
                    <a:pt x="86" y="351"/>
                    <a:pt x="85" y="350"/>
                    <a:pt x="84" y="348"/>
                  </a:cubicBezTo>
                  <a:cubicBezTo>
                    <a:pt x="84" y="346"/>
                    <a:pt x="85" y="347"/>
                    <a:pt x="87" y="346"/>
                  </a:cubicBezTo>
                  <a:cubicBezTo>
                    <a:pt x="87" y="347"/>
                    <a:pt x="87" y="347"/>
                    <a:pt x="88" y="348"/>
                  </a:cubicBezTo>
                  <a:cubicBezTo>
                    <a:pt x="89" y="347"/>
                    <a:pt x="92" y="350"/>
                    <a:pt x="94" y="351"/>
                  </a:cubicBezTo>
                  <a:cubicBezTo>
                    <a:pt x="93" y="349"/>
                    <a:pt x="92" y="350"/>
                    <a:pt x="90" y="347"/>
                  </a:cubicBezTo>
                  <a:cubicBezTo>
                    <a:pt x="90" y="346"/>
                    <a:pt x="91" y="347"/>
                    <a:pt x="91" y="346"/>
                  </a:cubicBezTo>
                  <a:cubicBezTo>
                    <a:pt x="90" y="347"/>
                    <a:pt x="89" y="343"/>
                    <a:pt x="88" y="344"/>
                  </a:cubicBezTo>
                  <a:cubicBezTo>
                    <a:pt x="89" y="346"/>
                    <a:pt x="90" y="347"/>
                    <a:pt x="90" y="348"/>
                  </a:cubicBezTo>
                  <a:cubicBezTo>
                    <a:pt x="89" y="347"/>
                    <a:pt x="89" y="347"/>
                    <a:pt x="88" y="347"/>
                  </a:cubicBezTo>
                  <a:cubicBezTo>
                    <a:pt x="87" y="345"/>
                    <a:pt x="88" y="345"/>
                    <a:pt x="87" y="344"/>
                  </a:cubicBezTo>
                  <a:cubicBezTo>
                    <a:pt x="87" y="344"/>
                    <a:pt x="86" y="344"/>
                    <a:pt x="86" y="343"/>
                  </a:cubicBezTo>
                  <a:cubicBezTo>
                    <a:pt x="85" y="344"/>
                    <a:pt x="88" y="345"/>
                    <a:pt x="86" y="346"/>
                  </a:cubicBezTo>
                  <a:cubicBezTo>
                    <a:pt x="83" y="344"/>
                    <a:pt x="83" y="348"/>
                    <a:pt x="80" y="342"/>
                  </a:cubicBezTo>
                  <a:cubicBezTo>
                    <a:pt x="80" y="339"/>
                    <a:pt x="78" y="337"/>
                    <a:pt x="76" y="334"/>
                  </a:cubicBezTo>
                  <a:cubicBezTo>
                    <a:pt x="76" y="334"/>
                    <a:pt x="77" y="334"/>
                    <a:pt x="77" y="334"/>
                  </a:cubicBezTo>
                  <a:cubicBezTo>
                    <a:pt x="77" y="333"/>
                    <a:pt x="74" y="327"/>
                    <a:pt x="73" y="327"/>
                  </a:cubicBezTo>
                  <a:cubicBezTo>
                    <a:pt x="73" y="328"/>
                    <a:pt x="74" y="329"/>
                    <a:pt x="75" y="331"/>
                  </a:cubicBezTo>
                  <a:cubicBezTo>
                    <a:pt x="74" y="331"/>
                    <a:pt x="76" y="333"/>
                    <a:pt x="75" y="333"/>
                  </a:cubicBezTo>
                  <a:cubicBezTo>
                    <a:pt x="72" y="328"/>
                    <a:pt x="72" y="327"/>
                    <a:pt x="73" y="325"/>
                  </a:cubicBezTo>
                  <a:cubicBezTo>
                    <a:pt x="71" y="322"/>
                    <a:pt x="70" y="320"/>
                    <a:pt x="69" y="317"/>
                  </a:cubicBezTo>
                  <a:cubicBezTo>
                    <a:pt x="68" y="314"/>
                    <a:pt x="67" y="311"/>
                    <a:pt x="65" y="307"/>
                  </a:cubicBezTo>
                  <a:cubicBezTo>
                    <a:pt x="64" y="306"/>
                    <a:pt x="65" y="309"/>
                    <a:pt x="64" y="308"/>
                  </a:cubicBezTo>
                  <a:cubicBezTo>
                    <a:pt x="64" y="305"/>
                    <a:pt x="63" y="305"/>
                    <a:pt x="62" y="302"/>
                  </a:cubicBezTo>
                  <a:cubicBezTo>
                    <a:pt x="63" y="302"/>
                    <a:pt x="63" y="302"/>
                    <a:pt x="62" y="301"/>
                  </a:cubicBezTo>
                  <a:cubicBezTo>
                    <a:pt x="61" y="299"/>
                    <a:pt x="62" y="297"/>
                    <a:pt x="60" y="297"/>
                  </a:cubicBezTo>
                  <a:cubicBezTo>
                    <a:pt x="60" y="295"/>
                    <a:pt x="60" y="294"/>
                    <a:pt x="60" y="293"/>
                  </a:cubicBezTo>
                  <a:cubicBezTo>
                    <a:pt x="60" y="293"/>
                    <a:pt x="59" y="293"/>
                    <a:pt x="59" y="293"/>
                  </a:cubicBezTo>
                  <a:cubicBezTo>
                    <a:pt x="59" y="296"/>
                    <a:pt x="60" y="299"/>
                    <a:pt x="59" y="299"/>
                  </a:cubicBezTo>
                  <a:cubicBezTo>
                    <a:pt x="60" y="300"/>
                    <a:pt x="62" y="304"/>
                    <a:pt x="62" y="306"/>
                  </a:cubicBezTo>
                  <a:cubicBezTo>
                    <a:pt x="61" y="305"/>
                    <a:pt x="59" y="301"/>
                    <a:pt x="58" y="297"/>
                  </a:cubicBezTo>
                  <a:cubicBezTo>
                    <a:pt x="57" y="293"/>
                    <a:pt x="57" y="290"/>
                    <a:pt x="59" y="293"/>
                  </a:cubicBezTo>
                  <a:cubicBezTo>
                    <a:pt x="58" y="291"/>
                    <a:pt x="58" y="290"/>
                    <a:pt x="58" y="289"/>
                  </a:cubicBezTo>
                  <a:cubicBezTo>
                    <a:pt x="57" y="289"/>
                    <a:pt x="57" y="289"/>
                    <a:pt x="56" y="289"/>
                  </a:cubicBezTo>
                  <a:cubicBezTo>
                    <a:pt x="57" y="291"/>
                    <a:pt x="56" y="292"/>
                    <a:pt x="56" y="293"/>
                  </a:cubicBezTo>
                  <a:cubicBezTo>
                    <a:pt x="57" y="295"/>
                    <a:pt x="57" y="294"/>
                    <a:pt x="58" y="297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5"/>
                    <a:pt x="56" y="294"/>
                    <a:pt x="55" y="294"/>
                  </a:cubicBezTo>
                  <a:cubicBezTo>
                    <a:pt x="55" y="297"/>
                    <a:pt x="59" y="298"/>
                    <a:pt x="60" y="303"/>
                  </a:cubicBezTo>
                  <a:cubicBezTo>
                    <a:pt x="58" y="299"/>
                    <a:pt x="59" y="303"/>
                    <a:pt x="58" y="302"/>
                  </a:cubicBezTo>
                  <a:cubicBezTo>
                    <a:pt x="59" y="306"/>
                    <a:pt x="60" y="316"/>
                    <a:pt x="57" y="308"/>
                  </a:cubicBezTo>
                  <a:cubicBezTo>
                    <a:pt x="56" y="308"/>
                    <a:pt x="56" y="310"/>
                    <a:pt x="57" y="311"/>
                  </a:cubicBezTo>
                  <a:cubicBezTo>
                    <a:pt x="58" y="310"/>
                    <a:pt x="58" y="311"/>
                    <a:pt x="59" y="313"/>
                  </a:cubicBezTo>
                  <a:cubicBezTo>
                    <a:pt x="59" y="313"/>
                    <a:pt x="60" y="311"/>
                    <a:pt x="61" y="312"/>
                  </a:cubicBezTo>
                  <a:cubicBezTo>
                    <a:pt x="61" y="314"/>
                    <a:pt x="62" y="317"/>
                    <a:pt x="63" y="318"/>
                  </a:cubicBezTo>
                  <a:cubicBezTo>
                    <a:pt x="65" y="324"/>
                    <a:pt x="68" y="330"/>
                    <a:pt x="71" y="336"/>
                  </a:cubicBezTo>
                  <a:cubicBezTo>
                    <a:pt x="73" y="339"/>
                    <a:pt x="75" y="341"/>
                    <a:pt x="76" y="344"/>
                  </a:cubicBezTo>
                  <a:cubicBezTo>
                    <a:pt x="78" y="347"/>
                    <a:pt x="80" y="350"/>
                    <a:pt x="81" y="353"/>
                  </a:cubicBezTo>
                  <a:cubicBezTo>
                    <a:pt x="80" y="351"/>
                    <a:pt x="80" y="351"/>
                    <a:pt x="78" y="348"/>
                  </a:cubicBezTo>
                  <a:cubicBezTo>
                    <a:pt x="77" y="349"/>
                    <a:pt x="76" y="345"/>
                    <a:pt x="75" y="345"/>
                  </a:cubicBezTo>
                  <a:cubicBezTo>
                    <a:pt x="76" y="347"/>
                    <a:pt x="74" y="343"/>
                    <a:pt x="75" y="346"/>
                  </a:cubicBezTo>
                  <a:cubicBezTo>
                    <a:pt x="73" y="343"/>
                    <a:pt x="72" y="341"/>
                    <a:pt x="71" y="339"/>
                  </a:cubicBezTo>
                  <a:cubicBezTo>
                    <a:pt x="69" y="337"/>
                    <a:pt x="68" y="335"/>
                    <a:pt x="67" y="334"/>
                  </a:cubicBezTo>
                  <a:cubicBezTo>
                    <a:pt x="70" y="339"/>
                    <a:pt x="64" y="333"/>
                    <a:pt x="66" y="336"/>
                  </a:cubicBezTo>
                  <a:cubicBezTo>
                    <a:pt x="69" y="338"/>
                    <a:pt x="71" y="342"/>
                    <a:pt x="72" y="346"/>
                  </a:cubicBezTo>
                  <a:cubicBezTo>
                    <a:pt x="73" y="346"/>
                    <a:pt x="73" y="346"/>
                    <a:pt x="73" y="346"/>
                  </a:cubicBezTo>
                  <a:cubicBezTo>
                    <a:pt x="74" y="349"/>
                    <a:pt x="71" y="345"/>
                    <a:pt x="70" y="344"/>
                  </a:cubicBezTo>
                  <a:cubicBezTo>
                    <a:pt x="71" y="346"/>
                    <a:pt x="72" y="349"/>
                    <a:pt x="73" y="351"/>
                  </a:cubicBezTo>
                  <a:cubicBezTo>
                    <a:pt x="73" y="351"/>
                    <a:pt x="72" y="351"/>
                    <a:pt x="71" y="349"/>
                  </a:cubicBezTo>
                  <a:cubicBezTo>
                    <a:pt x="70" y="347"/>
                    <a:pt x="70" y="347"/>
                    <a:pt x="68" y="345"/>
                  </a:cubicBezTo>
                  <a:cubicBezTo>
                    <a:pt x="69" y="344"/>
                    <a:pt x="69" y="345"/>
                    <a:pt x="70" y="345"/>
                  </a:cubicBezTo>
                  <a:cubicBezTo>
                    <a:pt x="69" y="343"/>
                    <a:pt x="68" y="343"/>
                    <a:pt x="67" y="341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6" y="339"/>
                    <a:pt x="64" y="337"/>
                    <a:pt x="62" y="334"/>
                  </a:cubicBezTo>
                  <a:cubicBezTo>
                    <a:pt x="63" y="336"/>
                    <a:pt x="63" y="339"/>
                    <a:pt x="64" y="341"/>
                  </a:cubicBezTo>
                  <a:cubicBezTo>
                    <a:pt x="65" y="344"/>
                    <a:pt x="66" y="346"/>
                    <a:pt x="67" y="348"/>
                  </a:cubicBezTo>
                  <a:cubicBezTo>
                    <a:pt x="67" y="348"/>
                    <a:pt x="67" y="351"/>
                    <a:pt x="66" y="350"/>
                  </a:cubicBezTo>
                  <a:cubicBezTo>
                    <a:pt x="65" y="346"/>
                    <a:pt x="65" y="346"/>
                    <a:pt x="63" y="343"/>
                  </a:cubicBezTo>
                  <a:cubicBezTo>
                    <a:pt x="63" y="343"/>
                    <a:pt x="64" y="344"/>
                    <a:pt x="64" y="344"/>
                  </a:cubicBezTo>
                  <a:cubicBezTo>
                    <a:pt x="61" y="338"/>
                    <a:pt x="64" y="340"/>
                    <a:pt x="61" y="334"/>
                  </a:cubicBezTo>
                  <a:cubicBezTo>
                    <a:pt x="60" y="333"/>
                    <a:pt x="59" y="333"/>
                    <a:pt x="58" y="332"/>
                  </a:cubicBezTo>
                  <a:cubicBezTo>
                    <a:pt x="59" y="334"/>
                    <a:pt x="57" y="333"/>
                    <a:pt x="57" y="332"/>
                  </a:cubicBezTo>
                  <a:cubicBezTo>
                    <a:pt x="57" y="330"/>
                    <a:pt x="56" y="329"/>
                    <a:pt x="56" y="331"/>
                  </a:cubicBezTo>
                  <a:cubicBezTo>
                    <a:pt x="55" y="328"/>
                    <a:pt x="52" y="323"/>
                    <a:pt x="52" y="320"/>
                  </a:cubicBezTo>
                  <a:cubicBezTo>
                    <a:pt x="53" y="320"/>
                    <a:pt x="54" y="321"/>
                    <a:pt x="54" y="320"/>
                  </a:cubicBezTo>
                  <a:cubicBezTo>
                    <a:pt x="55" y="322"/>
                    <a:pt x="57" y="324"/>
                    <a:pt x="58" y="327"/>
                  </a:cubicBezTo>
                  <a:cubicBezTo>
                    <a:pt x="59" y="329"/>
                    <a:pt x="60" y="332"/>
                    <a:pt x="62" y="334"/>
                  </a:cubicBezTo>
                  <a:cubicBezTo>
                    <a:pt x="62" y="334"/>
                    <a:pt x="62" y="333"/>
                    <a:pt x="62" y="332"/>
                  </a:cubicBezTo>
                  <a:cubicBezTo>
                    <a:pt x="61" y="333"/>
                    <a:pt x="61" y="332"/>
                    <a:pt x="60" y="331"/>
                  </a:cubicBezTo>
                  <a:cubicBezTo>
                    <a:pt x="60" y="330"/>
                    <a:pt x="60" y="330"/>
                    <a:pt x="61" y="330"/>
                  </a:cubicBezTo>
                  <a:cubicBezTo>
                    <a:pt x="60" y="328"/>
                    <a:pt x="59" y="327"/>
                    <a:pt x="60" y="326"/>
                  </a:cubicBezTo>
                  <a:cubicBezTo>
                    <a:pt x="60" y="327"/>
                    <a:pt x="61" y="328"/>
                    <a:pt x="61" y="329"/>
                  </a:cubicBezTo>
                  <a:cubicBezTo>
                    <a:pt x="62" y="328"/>
                    <a:pt x="62" y="327"/>
                    <a:pt x="61" y="325"/>
                  </a:cubicBezTo>
                  <a:cubicBezTo>
                    <a:pt x="61" y="324"/>
                    <a:pt x="60" y="322"/>
                    <a:pt x="60" y="321"/>
                  </a:cubicBezTo>
                  <a:cubicBezTo>
                    <a:pt x="60" y="322"/>
                    <a:pt x="60" y="323"/>
                    <a:pt x="60" y="324"/>
                  </a:cubicBezTo>
                  <a:cubicBezTo>
                    <a:pt x="59" y="323"/>
                    <a:pt x="59" y="323"/>
                    <a:pt x="58" y="322"/>
                  </a:cubicBezTo>
                  <a:cubicBezTo>
                    <a:pt x="57" y="319"/>
                    <a:pt x="59" y="320"/>
                    <a:pt x="59" y="319"/>
                  </a:cubicBezTo>
                  <a:cubicBezTo>
                    <a:pt x="57" y="318"/>
                    <a:pt x="59" y="318"/>
                    <a:pt x="59" y="317"/>
                  </a:cubicBezTo>
                  <a:cubicBezTo>
                    <a:pt x="58" y="317"/>
                    <a:pt x="57" y="317"/>
                    <a:pt x="57" y="315"/>
                  </a:cubicBezTo>
                  <a:cubicBezTo>
                    <a:pt x="57" y="315"/>
                    <a:pt x="58" y="315"/>
                    <a:pt x="57" y="314"/>
                  </a:cubicBezTo>
                  <a:cubicBezTo>
                    <a:pt x="55" y="311"/>
                    <a:pt x="54" y="308"/>
                    <a:pt x="53" y="305"/>
                  </a:cubicBezTo>
                  <a:cubicBezTo>
                    <a:pt x="53" y="302"/>
                    <a:pt x="52" y="299"/>
                    <a:pt x="49" y="295"/>
                  </a:cubicBezTo>
                  <a:cubicBezTo>
                    <a:pt x="50" y="295"/>
                    <a:pt x="49" y="293"/>
                    <a:pt x="49" y="291"/>
                  </a:cubicBezTo>
                  <a:cubicBezTo>
                    <a:pt x="48" y="292"/>
                    <a:pt x="48" y="294"/>
                    <a:pt x="48" y="295"/>
                  </a:cubicBezTo>
                  <a:cubicBezTo>
                    <a:pt x="49" y="298"/>
                    <a:pt x="51" y="304"/>
                    <a:pt x="51" y="306"/>
                  </a:cubicBezTo>
                  <a:cubicBezTo>
                    <a:pt x="50" y="305"/>
                    <a:pt x="49" y="302"/>
                    <a:pt x="49" y="301"/>
                  </a:cubicBezTo>
                  <a:cubicBezTo>
                    <a:pt x="48" y="301"/>
                    <a:pt x="48" y="302"/>
                    <a:pt x="48" y="301"/>
                  </a:cubicBezTo>
                  <a:cubicBezTo>
                    <a:pt x="46" y="297"/>
                    <a:pt x="45" y="292"/>
                    <a:pt x="43" y="288"/>
                  </a:cubicBezTo>
                  <a:cubicBezTo>
                    <a:pt x="41" y="283"/>
                    <a:pt x="40" y="279"/>
                    <a:pt x="40" y="275"/>
                  </a:cubicBezTo>
                  <a:cubicBezTo>
                    <a:pt x="40" y="277"/>
                    <a:pt x="39" y="276"/>
                    <a:pt x="39" y="277"/>
                  </a:cubicBezTo>
                  <a:cubicBezTo>
                    <a:pt x="41" y="280"/>
                    <a:pt x="41" y="283"/>
                    <a:pt x="41" y="286"/>
                  </a:cubicBezTo>
                  <a:cubicBezTo>
                    <a:pt x="42" y="288"/>
                    <a:pt x="44" y="291"/>
                    <a:pt x="45" y="295"/>
                  </a:cubicBezTo>
                  <a:cubicBezTo>
                    <a:pt x="45" y="296"/>
                    <a:pt x="46" y="298"/>
                    <a:pt x="46" y="299"/>
                  </a:cubicBezTo>
                  <a:cubicBezTo>
                    <a:pt x="47" y="301"/>
                    <a:pt x="47" y="302"/>
                    <a:pt x="48" y="303"/>
                  </a:cubicBezTo>
                  <a:cubicBezTo>
                    <a:pt x="47" y="304"/>
                    <a:pt x="49" y="311"/>
                    <a:pt x="47" y="310"/>
                  </a:cubicBezTo>
                  <a:cubicBezTo>
                    <a:pt x="48" y="312"/>
                    <a:pt x="50" y="316"/>
                    <a:pt x="50" y="317"/>
                  </a:cubicBezTo>
                  <a:cubicBezTo>
                    <a:pt x="49" y="315"/>
                    <a:pt x="48" y="315"/>
                    <a:pt x="47" y="314"/>
                  </a:cubicBezTo>
                  <a:cubicBezTo>
                    <a:pt x="48" y="316"/>
                    <a:pt x="48" y="317"/>
                    <a:pt x="49" y="320"/>
                  </a:cubicBezTo>
                  <a:cubicBezTo>
                    <a:pt x="49" y="320"/>
                    <a:pt x="48" y="319"/>
                    <a:pt x="48" y="321"/>
                  </a:cubicBezTo>
                  <a:cubicBezTo>
                    <a:pt x="50" y="324"/>
                    <a:pt x="51" y="327"/>
                    <a:pt x="53" y="330"/>
                  </a:cubicBezTo>
                  <a:cubicBezTo>
                    <a:pt x="54" y="333"/>
                    <a:pt x="56" y="337"/>
                    <a:pt x="56" y="340"/>
                  </a:cubicBezTo>
                  <a:cubicBezTo>
                    <a:pt x="54" y="340"/>
                    <a:pt x="53" y="335"/>
                    <a:pt x="51" y="333"/>
                  </a:cubicBezTo>
                  <a:cubicBezTo>
                    <a:pt x="52" y="335"/>
                    <a:pt x="49" y="329"/>
                    <a:pt x="49" y="330"/>
                  </a:cubicBezTo>
                  <a:cubicBezTo>
                    <a:pt x="50" y="332"/>
                    <a:pt x="48" y="333"/>
                    <a:pt x="47" y="331"/>
                  </a:cubicBezTo>
                  <a:cubicBezTo>
                    <a:pt x="47" y="330"/>
                    <a:pt x="47" y="328"/>
                    <a:pt x="48" y="328"/>
                  </a:cubicBezTo>
                  <a:cubicBezTo>
                    <a:pt x="47" y="326"/>
                    <a:pt x="46" y="325"/>
                    <a:pt x="45" y="325"/>
                  </a:cubicBezTo>
                  <a:cubicBezTo>
                    <a:pt x="48" y="329"/>
                    <a:pt x="44" y="327"/>
                    <a:pt x="45" y="328"/>
                  </a:cubicBezTo>
                  <a:cubicBezTo>
                    <a:pt x="46" y="328"/>
                    <a:pt x="46" y="329"/>
                    <a:pt x="47" y="330"/>
                  </a:cubicBezTo>
                  <a:cubicBezTo>
                    <a:pt x="46" y="330"/>
                    <a:pt x="47" y="331"/>
                    <a:pt x="47" y="332"/>
                  </a:cubicBezTo>
                  <a:cubicBezTo>
                    <a:pt x="48" y="333"/>
                    <a:pt x="49" y="334"/>
                    <a:pt x="50" y="334"/>
                  </a:cubicBezTo>
                  <a:cubicBezTo>
                    <a:pt x="50" y="337"/>
                    <a:pt x="55" y="344"/>
                    <a:pt x="56" y="348"/>
                  </a:cubicBezTo>
                  <a:cubicBezTo>
                    <a:pt x="54" y="346"/>
                    <a:pt x="53" y="345"/>
                    <a:pt x="53" y="343"/>
                  </a:cubicBezTo>
                  <a:cubicBezTo>
                    <a:pt x="51" y="343"/>
                    <a:pt x="50" y="341"/>
                    <a:pt x="48" y="339"/>
                  </a:cubicBezTo>
                  <a:cubicBezTo>
                    <a:pt x="48" y="337"/>
                    <a:pt x="49" y="338"/>
                    <a:pt x="49" y="339"/>
                  </a:cubicBezTo>
                  <a:cubicBezTo>
                    <a:pt x="48" y="337"/>
                    <a:pt x="45" y="335"/>
                    <a:pt x="46" y="332"/>
                  </a:cubicBezTo>
                  <a:cubicBezTo>
                    <a:pt x="46" y="334"/>
                    <a:pt x="49" y="336"/>
                    <a:pt x="48" y="335"/>
                  </a:cubicBezTo>
                  <a:cubicBezTo>
                    <a:pt x="45" y="331"/>
                    <a:pt x="42" y="329"/>
                    <a:pt x="40" y="325"/>
                  </a:cubicBezTo>
                  <a:cubicBezTo>
                    <a:pt x="40" y="325"/>
                    <a:pt x="40" y="326"/>
                    <a:pt x="40" y="326"/>
                  </a:cubicBezTo>
                  <a:cubicBezTo>
                    <a:pt x="36" y="320"/>
                    <a:pt x="32" y="314"/>
                    <a:pt x="32" y="310"/>
                  </a:cubicBezTo>
                  <a:cubicBezTo>
                    <a:pt x="32" y="308"/>
                    <a:pt x="31" y="307"/>
                    <a:pt x="30" y="305"/>
                  </a:cubicBezTo>
                  <a:cubicBezTo>
                    <a:pt x="30" y="303"/>
                    <a:pt x="29" y="302"/>
                    <a:pt x="29" y="301"/>
                  </a:cubicBezTo>
                  <a:cubicBezTo>
                    <a:pt x="29" y="304"/>
                    <a:pt x="28" y="305"/>
                    <a:pt x="29" y="307"/>
                  </a:cubicBezTo>
                  <a:cubicBezTo>
                    <a:pt x="28" y="304"/>
                    <a:pt x="27" y="303"/>
                    <a:pt x="25" y="302"/>
                  </a:cubicBezTo>
                  <a:cubicBezTo>
                    <a:pt x="26" y="300"/>
                    <a:pt x="24" y="296"/>
                    <a:pt x="24" y="294"/>
                  </a:cubicBezTo>
                  <a:cubicBezTo>
                    <a:pt x="24" y="293"/>
                    <a:pt x="25" y="298"/>
                    <a:pt x="25" y="297"/>
                  </a:cubicBezTo>
                  <a:cubicBezTo>
                    <a:pt x="25" y="295"/>
                    <a:pt x="25" y="292"/>
                    <a:pt x="24" y="290"/>
                  </a:cubicBezTo>
                  <a:cubicBezTo>
                    <a:pt x="23" y="287"/>
                    <a:pt x="23" y="284"/>
                    <a:pt x="22" y="282"/>
                  </a:cubicBezTo>
                  <a:cubicBezTo>
                    <a:pt x="21" y="279"/>
                    <a:pt x="20" y="276"/>
                    <a:pt x="20" y="273"/>
                  </a:cubicBezTo>
                  <a:cubicBezTo>
                    <a:pt x="19" y="271"/>
                    <a:pt x="19" y="268"/>
                    <a:pt x="19" y="266"/>
                  </a:cubicBezTo>
                  <a:cubicBezTo>
                    <a:pt x="20" y="267"/>
                    <a:pt x="20" y="273"/>
                    <a:pt x="21" y="274"/>
                  </a:cubicBezTo>
                  <a:cubicBezTo>
                    <a:pt x="21" y="270"/>
                    <a:pt x="20" y="267"/>
                    <a:pt x="20" y="262"/>
                  </a:cubicBezTo>
                  <a:cubicBezTo>
                    <a:pt x="21" y="261"/>
                    <a:pt x="21" y="263"/>
                    <a:pt x="22" y="266"/>
                  </a:cubicBezTo>
                  <a:cubicBezTo>
                    <a:pt x="20" y="266"/>
                    <a:pt x="24" y="276"/>
                    <a:pt x="21" y="274"/>
                  </a:cubicBezTo>
                  <a:cubicBezTo>
                    <a:pt x="22" y="277"/>
                    <a:pt x="24" y="282"/>
                    <a:pt x="24" y="285"/>
                  </a:cubicBezTo>
                  <a:cubicBezTo>
                    <a:pt x="24" y="286"/>
                    <a:pt x="25" y="285"/>
                    <a:pt x="25" y="287"/>
                  </a:cubicBezTo>
                  <a:cubicBezTo>
                    <a:pt x="25" y="288"/>
                    <a:pt x="24" y="287"/>
                    <a:pt x="24" y="286"/>
                  </a:cubicBezTo>
                  <a:cubicBezTo>
                    <a:pt x="25" y="288"/>
                    <a:pt x="27" y="293"/>
                    <a:pt x="28" y="297"/>
                  </a:cubicBezTo>
                  <a:cubicBezTo>
                    <a:pt x="29" y="299"/>
                    <a:pt x="30" y="302"/>
                    <a:pt x="31" y="304"/>
                  </a:cubicBezTo>
                  <a:cubicBezTo>
                    <a:pt x="32" y="306"/>
                    <a:pt x="33" y="308"/>
                    <a:pt x="33" y="309"/>
                  </a:cubicBezTo>
                  <a:cubicBezTo>
                    <a:pt x="33" y="309"/>
                    <a:pt x="33" y="310"/>
                    <a:pt x="33" y="311"/>
                  </a:cubicBezTo>
                  <a:cubicBezTo>
                    <a:pt x="34" y="311"/>
                    <a:pt x="35" y="313"/>
                    <a:pt x="35" y="313"/>
                  </a:cubicBezTo>
                  <a:cubicBezTo>
                    <a:pt x="34" y="310"/>
                    <a:pt x="35" y="310"/>
                    <a:pt x="35" y="309"/>
                  </a:cubicBezTo>
                  <a:cubicBezTo>
                    <a:pt x="34" y="309"/>
                    <a:pt x="32" y="306"/>
                    <a:pt x="33" y="305"/>
                  </a:cubicBezTo>
                  <a:cubicBezTo>
                    <a:pt x="33" y="304"/>
                    <a:pt x="34" y="307"/>
                    <a:pt x="34" y="306"/>
                  </a:cubicBezTo>
                  <a:cubicBezTo>
                    <a:pt x="34" y="306"/>
                    <a:pt x="34" y="305"/>
                    <a:pt x="34" y="305"/>
                  </a:cubicBezTo>
                  <a:cubicBezTo>
                    <a:pt x="34" y="305"/>
                    <a:pt x="35" y="306"/>
                    <a:pt x="35" y="306"/>
                  </a:cubicBezTo>
                  <a:cubicBezTo>
                    <a:pt x="34" y="303"/>
                    <a:pt x="31" y="299"/>
                    <a:pt x="31" y="297"/>
                  </a:cubicBezTo>
                  <a:cubicBezTo>
                    <a:pt x="32" y="300"/>
                    <a:pt x="33" y="298"/>
                    <a:pt x="33" y="299"/>
                  </a:cubicBezTo>
                  <a:cubicBezTo>
                    <a:pt x="34" y="303"/>
                    <a:pt x="37" y="308"/>
                    <a:pt x="38" y="309"/>
                  </a:cubicBezTo>
                  <a:cubicBezTo>
                    <a:pt x="36" y="304"/>
                    <a:pt x="38" y="304"/>
                    <a:pt x="37" y="301"/>
                  </a:cubicBezTo>
                  <a:cubicBezTo>
                    <a:pt x="38" y="304"/>
                    <a:pt x="37" y="303"/>
                    <a:pt x="38" y="305"/>
                  </a:cubicBezTo>
                  <a:cubicBezTo>
                    <a:pt x="40" y="305"/>
                    <a:pt x="39" y="303"/>
                    <a:pt x="39" y="300"/>
                  </a:cubicBezTo>
                  <a:cubicBezTo>
                    <a:pt x="40" y="302"/>
                    <a:pt x="40" y="301"/>
                    <a:pt x="41" y="302"/>
                  </a:cubicBezTo>
                  <a:cubicBezTo>
                    <a:pt x="40" y="300"/>
                    <a:pt x="39" y="296"/>
                    <a:pt x="41" y="298"/>
                  </a:cubicBezTo>
                  <a:cubicBezTo>
                    <a:pt x="40" y="295"/>
                    <a:pt x="38" y="292"/>
                    <a:pt x="39" y="291"/>
                  </a:cubicBezTo>
                  <a:cubicBezTo>
                    <a:pt x="40" y="293"/>
                    <a:pt x="41" y="298"/>
                    <a:pt x="42" y="297"/>
                  </a:cubicBezTo>
                  <a:cubicBezTo>
                    <a:pt x="39" y="291"/>
                    <a:pt x="38" y="286"/>
                    <a:pt x="38" y="281"/>
                  </a:cubicBezTo>
                  <a:cubicBezTo>
                    <a:pt x="38" y="276"/>
                    <a:pt x="38" y="272"/>
                    <a:pt x="35" y="266"/>
                  </a:cubicBezTo>
                  <a:cubicBezTo>
                    <a:pt x="37" y="266"/>
                    <a:pt x="36" y="264"/>
                    <a:pt x="36" y="262"/>
                  </a:cubicBezTo>
                  <a:cubicBezTo>
                    <a:pt x="37" y="263"/>
                    <a:pt x="39" y="265"/>
                    <a:pt x="40" y="266"/>
                  </a:cubicBezTo>
                  <a:cubicBezTo>
                    <a:pt x="40" y="268"/>
                    <a:pt x="40" y="268"/>
                    <a:pt x="41" y="270"/>
                  </a:cubicBezTo>
                  <a:cubicBezTo>
                    <a:pt x="41" y="272"/>
                    <a:pt x="40" y="270"/>
                    <a:pt x="40" y="273"/>
                  </a:cubicBezTo>
                  <a:cubicBezTo>
                    <a:pt x="41" y="272"/>
                    <a:pt x="41" y="272"/>
                    <a:pt x="41" y="271"/>
                  </a:cubicBezTo>
                  <a:cubicBezTo>
                    <a:pt x="42" y="275"/>
                    <a:pt x="42" y="276"/>
                    <a:pt x="43" y="281"/>
                  </a:cubicBezTo>
                  <a:cubicBezTo>
                    <a:pt x="45" y="282"/>
                    <a:pt x="45" y="284"/>
                    <a:pt x="46" y="282"/>
                  </a:cubicBezTo>
                  <a:cubicBezTo>
                    <a:pt x="44" y="278"/>
                    <a:pt x="45" y="275"/>
                    <a:pt x="42" y="271"/>
                  </a:cubicBezTo>
                  <a:cubicBezTo>
                    <a:pt x="43" y="273"/>
                    <a:pt x="44" y="268"/>
                    <a:pt x="42" y="267"/>
                  </a:cubicBezTo>
                  <a:cubicBezTo>
                    <a:pt x="43" y="268"/>
                    <a:pt x="43" y="270"/>
                    <a:pt x="43" y="270"/>
                  </a:cubicBezTo>
                  <a:cubicBezTo>
                    <a:pt x="42" y="270"/>
                    <a:pt x="42" y="271"/>
                    <a:pt x="42" y="270"/>
                  </a:cubicBezTo>
                  <a:cubicBezTo>
                    <a:pt x="41" y="267"/>
                    <a:pt x="40" y="265"/>
                    <a:pt x="41" y="264"/>
                  </a:cubicBezTo>
                  <a:cubicBezTo>
                    <a:pt x="41" y="265"/>
                    <a:pt x="41" y="267"/>
                    <a:pt x="42" y="267"/>
                  </a:cubicBezTo>
                  <a:cubicBezTo>
                    <a:pt x="41" y="265"/>
                    <a:pt x="42" y="267"/>
                    <a:pt x="42" y="265"/>
                  </a:cubicBezTo>
                  <a:cubicBezTo>
                    <a:pt x="41" y="263"/>
                    <a:pt x="40" y="257"/>
                    <a:pt x="40" y="255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8"/>
                    <a:pt x="44" y="259"/>
                    <a:pt x="42" y="258"/>
                  </a:cubicBezTo>
                  <a:cubicBezTo>
                    <a:pt x="42" y="253"/>
                    <a:pt x="39" y="251"/>
                    <a:pt x="38" y="251"/>
                  </a:cubicBezTo>
                  <a:cubicBezTo>
                    <a:pt x="37" y="249"/>
                    <a:pt x="39" y="249"/>
                    <a:pt x="39" y="248"/>
                  </a:cubicBezTo>
                  <a:cubicBezTo>
                    <a:pt x="37" y="248"/>
                    <a:pt x="37" y="244"/>
                    <a:pt x="35" y="243"/>
                  </a:cubicBezTo>
                  <a:cubicBezTo>
                    <a:pt x="36" y="244"/>
                    <a:pt x="35" y="246"/>
                    <a:pt x="34" y="244"/>
                  </a:cubicBezTo>
                  <a:cubicBezTo>
                    <a:pt x="34" y="242"/>
                    <a:pt x="34" y="238"/>
                    <a:pt x="33" y="235"/>
                  </a:cubicBezTo>
                  <a:cubicBezTo>
                    <a:pt x="33" y="232"/>
                    <a:pt x="33" y="228"/>
                    <a:pt x="33" y="227"/>
                  </a:cubicBezTo>
                  <a:cubicBezTo>
                    <a:pt x="34" y="227"/>
                    <a:pt x="34" y="229"/>
                    <a:pt x="34" y="226"/>
                  </a:cubicBezTo>
                  <a:cubicBezTo>
                    <a:pt x="32" y="226"/>
                    <a:pt x="34" y="220"/>
                    <a:pt x="33" y="218"/>
                  </a:cubicBezTo>
                  <a:cubicBezTo>
                    <a:pt x="32" y="218"/>
                    <a:pt x="33" y="221"/>
                    <a:pt x="32" y="221"/>
                  </a:cubicBezTo>
                  <a:cubicBezTo>
                    <a:pt x="32" y="217"/>
                    <a:pt x="30" y="218"/>
                    <a:pt x="30" y="216"/>
                  </a:cubicBezTo>
                  <a:cubicBezTo>
                    <a:pt x="31" y="212"/>
                    <a:pt x="30" y="203"/>
                    <a:pt x="30" y="200"/>
                  </a:cubicBezTo>
                  <a:cubicBezTo>
                    <a:pt x="29" y="201"/>
                    <a:pt x="30" y="204"/>
                    <a:pt x="29" y="205"/>
                  </a:cubicBezTo>
                  <a:cubicBezTo>
                    <a:pt x="28" y="204"/>
                    <a:pt x="27" y="205"/>
                    <a:pt x="26" y="204"/>
                  </a:cubicBezTo>
                  <a:cubicBezTo>
                    <a:pt x="27" y="202"/>
                    <a:pt x="26" y="198"/>
                    <a:pt x="26" y="197"/>
                  </a:cubicBezTo>
                  <a:cubicBezTo>
                    <a:pt x="25" y="200"/>
                    <a:pt x="25" y="201"/>
                    <a:pt x="24" y="198"/>
                  </a:cubicBezTo>
                  <a:cubicBezTo>
                    <a:pt x="24" y="201"/>
                    <a:pt x="24" y="204"/>
                    <a:pt x="25" y="206"/>
                  </a:cubicBezTo>
                  <a:cubicBezTo>
                    <a:pt x="25" y="209"/>
                    <a:pt x="25" y="211"/>
                    <a:pt x="25" y="215"/>
                  </a:cubicBezTo>
                  <a:cubicBezTo>
                    <a:pt x="26" y="215"/>
                    <a:pt x="26" y="215"/>
                    <a:pt x="26" y="216"/>
                  </a:cubicBezTo>
                  <a:cubicBezTo>
                    <a:pt x="26" y="216"/>
                    <a:pt x="27" y="219"/>
                    <a:pt x="26" y="220"/>
                  </a:cubicBezTo>
                  <a:cubicBezTo>
                    <a:pt x="25" y="220"/>
                    <a:pt x="25" y="215"/>
                    <a:pt x="24" y="216"/>
                  </a:cubicBezTo>
                  <a:cubicBezTo>
                    <a:pt x="24" y="218"/>
                    <a:pt x="26" y="225"/>
                    <a:pt x="24" y="224"/>
                  </a:cubicBezTo>
                  <a:cubicBezTo>
                    <a:pt x="25" y="225"/>
                    <a:pt x="25" y="227"/>
                    <a:pt x="25" y="228"/>
                  </a:cubicBezTo>
                  <a:cubicBezTo>
                    <a:pt x="27" y="227"/>
                    <a:pt x="27" y="237"/>
                    <a:pt x="25" y="235"/>
                  </a:cubicBezTo>
                  <a:cubicBezTo>
                    <a:pt x="25" y="237"/>
                    <a:pt x="26" y="239"/>
                    <a:pt x="26" y="241"/>
                  </a:cubicBezTo>
                  <a:cubicBezTo>
                    <a:pt x="26" y="243"/>
                    <a:pt x="26" y="244"/>
                    <a:pt x="25" y="245"/>
                  </a:cubicBezTo>
                  <a:cubicBezTo>
                    <a:pt x="25" y="240"/>
                    <a:pt x="24" y="236"/>
                    <a:pt x="23" y="232"/>
                  </a:cubicBezTo>
                  <a:cubicBezTo>
                    <a:pt x="23" y="234"/>
                    <a:pt x="22" y="234"/>
                    <a:pt x="23" y="236"/>
                  </a:cubicBezTo>
                  <a:cubicBezTo>
                    <a:pt x="24" y="236"/>
                    <a:pt x="24" y="238"/>
                    <a:pt x="24" y="239"/>
                  </a:cubicBezTo>
                  <a:cubicBezTo>
                    <a:pt x="24" y="239"/>
                    <a:pt x="24" y="242"/>
                    <a:pt x="24" y="243"/>
                  </a:cubicBezTo>
                  <a:cubicBezTo>
                    <a:pt x="23" y="242"/>
                    <a:pt x="23" y="244"/>
                    <a:pt x="23" y="245"/>
                  </a:cubicBezTo>
                  <a:cubicBezTo>
                    <a:pt x="21" y="241"/>
                    <a:pt x="22" y="237"/>
                    <a:pt x="22" y="234"/>
                  </a:cubicBezTo>
                  <a:cubicBezTo>
                    <a:pt x="21" y="234"/>
                    <a:pt x="22" y="238"/>
                    <a:pt x="21" y="239"/>
                  </a:cubicBezTo>
                  <a:cubicBezTo>
                    <a:pt x="21" y="239"/>
                    <a:pt x="21" y="237"/>
                    <a:pt x="20" y="237"/>
                  </a:cubicBezTo>
                  <a:cubicBezTo>
                    <a:pt x="20" y="238"/>
                    <a:pt x="21" y="242"/>
                    <a:pt x="21" y="243"/>
                  </a:cubicBezTo>
                  <a:cubicBezTo>
                    <a:pt x="20" y="241"/>
                    <a:pt x="20" y="238"/>
                    <a:pt x="19" y="238"/>
                  </a:cubicBezTo>
                  <a:cubicBezTo>
                    <a:pt x="19" y="235"/>
                    <a:pt x="19" y="233"/>
                    <a:pt x="19" y="230"/>
                  </a:cubicBezTo>
                  <a:cubicBezTo>
                    <a:pt x="18" y="232"/>
                    <a:pt x="17" y="227"/>
                    <a:pt x="16" y="227"/>
                  </a:cubicBezTo>
                  <a:cubicBezTo>
                    <a:pt x="17" y="230"/>
                    <a:pt x="19" y="235"/>
                    <a:pt x="18" y="239"/>
                  </a:cubicBezTo>
                  <a:cubicBezTo>
                    <a:pt x="18" y="243"/>
                    <a:pt x="20" y="249"/>
                    <a:pt x="19" y="252"/>
                  </a:cubicBezTo>
                  <a:cubicBezTo>
                    <a:pt x="19" y="250"/>
                    <a:pt x="18" y="248"/>
                    <a:pt x="17" y="247"/>
                  </a:cubicBezTo>
                  <a:cubicBezTo>
                    <a:pt x="16" y="250"/>
                    <a:pt x="19" y="253"/>
                    <a:pt x="18" y="256"/>
                  </a:cubicBezTo>
                  <a:cubicBezTo>
                    <a:pt x="18" y="255"/>
                    <a:pt x="18" y="254"/>
                    <a:pt x="18" y="255"/>
                  </a:cubicBezTo>
                  <a:cubicBezTo>
                    <a:pt x="18" y="257"/>
                    <a:pt x="19" y="257"/>
                    <a:pt x="19" y="258"/>
                  </a:cubicBezTo>
                  <a:cubicBezTo>
                    <a:pt x="19" y="260"/>
                    <a:pt x="19" y="263"/>
                    <a:pt x="18" y="261"/>
                  </a:cubicBezTo>
                  <a:cubicBezTo>
                    <a:pt x="17" y="251"/>
                    <a:pt x="14" y="242"/>
                    <a:pt x="15" y="232"/>
                  </a:cubicBezTo>
                  <a:cubicBezTo>
                    <a:pt x="16" y="238"/>
                    <a:pt x="15" y="245"/>
                    <a:pt x="17" y="247"/>
                  </a:cubicBezTo>
                  <a:cubicBezTo>
                    <a:pt x="16" y="244"/>
                    <a:pt x="17" y="242"/>
                    <a:pt x="16" y="240"/>
                  </a:cubicBezTo>
                  <a:cubicBezTo>
                    <a:pt x="16" y="237"/>
                    <a:pt x="17" y="236"/>
                    <a:pt x="16" y="233"/>
                  </a:cubicBezTo>
                  <a:cubicBezTo>
                    <a:pt x="17" y="236"/>
                    <a:pt x="16" y="234"/>
                    <a:pt x="15" y="233"/>
                  </a:cubicBezTo>
                  <a:cubicBezTo>
                    <a:pt x="15" y="231"/>
                    <a:pt x="15" y="231"/>
                    <a:pt x="15" y="227"/>
                  </a:cubicBezTo>
                  <a:cubicBezTo>
                    <a:pt x="14" y="227"/>
                    <a:pt x="14" y="220"/>
                    <a:pt x="12" y="220"/>
                  </a:cubicBezTo>
                  <a:cubicBezTo>
                    <a:pt x="14" y="228"/>
                    <a:pt x="14" y="236"/>
                    <a:pt x="13" y="243"/>
                  </a:cubicBezTo>
                  <a:cubicBezTo>
                    <a:pt x="14" y="245"/>
                    <a:pt x="14" y="241"/>
                    <a:pt x="15" y="243"/>
                  </a:cubicBezTo>
                  <a:cubicBezTo>
                    <a:pt x="15" y="244"/>
                    <a:pt x="15" y="245"/>
                    <a:pt x="14" y="246"/>
                  </a:cubicBezTo>
                  <a:cubicBezTo>
                    <a:pt x="12" y="244"/>
                    <a:pt x="13" y="247"/>
                    <a:pt x="12" y="249"/>
                  </a:cubicBezTo>
                  <a:cubicBezTo>
                    <a:pt x="11" y="245"/>
                    <a:pt x="13" y="246"/>
                    <a:pt x="12" y="243"/>
                  </a:cubicBezTo>
                  <a:cubicBezTo>
                    <a:pt x="12" y="241"/>
                    <a:pt x="10" y="238"/>
                    <a:pt x="11" y="237"/>
                  </a:cubicBezTo>
                  <a:cubicBezTo>
                    <a:pt x="11" y="237"/>
                    <a:pt x="11" y="238"/>
                    <a:pt x="12" y="238"/>
                  </a:cubicBezTo>
                  <a:cubicBezTo>
                    <a:pt x="12" y="237"/>
                    <a:pt x="12" y="236"/>
                    <a:pt x="12" y="235"/>
                  </a:cubicBezTo>
                  <a:cubicBezTo>
                    <a:pt x="11" y="236"/>
                    <a:pt x="11" y="235"/>
                    <a:pt x="10" y="234"/>
                  </a:cubicBezTo>
                  <a:cubicBezTo>
                    <a:pt x="12" y="233"/>
                    <a:pt x="12" y="231"/>
                    <a:pt x="12" y="227"/>
                  </a:cubicBezTo>
                  <a:cubicBezTo>
                    <a:pt x="12" y="227"/>
                    <a:pt x="11" y="228"/>
                    <a:pt x="11" y="227"/>
                  </a:cubicBezTo>
                  <a:cubicBezTo>
                    <a:pt x="12" y="224"/>
                    <a:pt x="11" y="220"/>
                    <a:pt x="12" y="217"/>
                  </a:cubicBezTo>
                  <a:cubicBezTo>
                    <a:pt x="11" y="216"/>
                    <a:pt x="12" y="213"/>
                    <a:pt x="11" y="211"/>
                  </a:cubicBezTo>
                  <a:cubicBezTo>
                    <a:pt x="12" y="211"/>
                    <a:pt x="10" y="204"/>
                    <a:pt x="12" y="203"/>
                  </a:cubicBezTo>
                  <a:cubicBezTo>
                    <a:pt x="11" y="203"/>
                    <a:pt x="11" y="203"/>
                    <a:pt x="11" y="202"/>
                  </a:cubicBezTo>
                  <a:cubicBezTo>
                    <a:pt x="8" y="201"/>
                    <a:pt x="11" y="213"/>
                    <a:pt x="9" y="215"/>
                  </a:cubicBezTo>
                  <a:cubicBezTo>
                    <a:pt x="9" y="211"/>
                    <a:pt x="8" y="212"/>
                    <a:pt x="8" y="215"/>
                  </a:cubicBezTo>
                  <a:cubicBezTo>
                    <a:pt x="7" y="212"/>
                    <a:pt x="8" y="208"/>
                    <a:pt x="8" y="206"/>
                  </a:cubicBezTo>
                  <a:cubicBezTo>
                    <a:pt x="9" y="203"/>
                    <a:pt x="9" y="201"/>
                    <a:pt x="8" y="201"/>
                  </a:cubicBezTo>
                  <a:cubicBezTo>
                    <a:pt x="8" y="199"/>
                    <a:pt x="10" y="193"/>
                    <a:pt x="9" y="194"/>
                  </a:cubicBezTo>
                  <a:cubicBezTo>
                    <a:pt x="9" y="198"/>
                    <a:pt x="9" y="195"/>
                    <a:pt x="8" y="195"/>
                  </a:cubicBezTo>
                  <a:cubicBezTo>
                    <a:pt x="7" y="196"/>
                    <a:pt x="8" y="200"/>
                    <a:pt x="7" y="202"/>
                  </a:cubicBezTo>
                  <a:cubicBezTo>
                    <a:pt x="7" y="202"/>
                    <a:pt x="7" y="196"/>
                    <a:pt x="7" y="199"/>
                  </a:cubicBezTo>
                  <a:cubicBezTo>
                    <a:pt x="7" y="202"/>
                    <a:pt x="7" y="202"/>
                    <a:pt x="8" y="204"/>
                  </a:cubicBezTo>
                  <a:cubicBezTo>
                    <a:pt x="7" y="205"/>
                    <a:pt x="6" y="206"/>
                    <a:pt x="6" y="207"/>
                  </a:cubicBezTo>
                  <a:cubicBezTo>
                    <a:pt x="6" y="208"/>
                    <a:pt x="8" y="206"/>
                    <a:pt x="7" y="209"/>
                  </a:cubicBezTo>
                  <a:cubicBezTo>
                    <a:pt x="4" y="211"/>
                    <a:pt x="7" y="221"/>
                    <a:pt x="6" y="226"/>
                  </a:cubicBezTo>
                  <a:cubicBezTo>
                    <a:pt x="5" y="220"/>
                    <a:pt x="4" y="215"/>
                    <a:pt x="4" y="210"/>
                  </a:cubicBezTo>
                  <a:cubicBezTo>
                    <a:pt x="4" y="205"/>
                    <a:pt x="4" y="200"/>
                    <a:pt x="4" y="196"/>
                  </a:cubicBezTo>
                  <a:cubicBezTo>
                    <a:pt x="4" y="197"/>
                    <a:pt x="3" y="197"/>
                    <a:pt x="3" y="196"/>
                  </a:cubicBezTo>
                  <a:cubicBezTo>
                    <a:pt x="3" y="195"/>
                    <a:pt x="3" y="194"/>
                    <a:pt x="3" y="194"/>
                  </a:cubicBezTo>
                  <a:cubicBezTo>
                    <a:pt x="4" y="194"/>
                    <a:pt x="5" y="193"/>
                    <a:pt x="5" y="192"/>
                  </a:cubicBezTo>
                  <a:cubicBezTo>
                    <a:pt x="4" y="189"/>
                    <a:pt x="6" y="189"/>
                    <a:pt x="6" y="186"/>
                  </a:cubicBezTo>
                  <a:cubicBezTo>
                    <a:pt x="5" y="180"/>
                    <a:pt x="7" y="164"/>
                    <a:pt x="8" y="159"/>
                  </a:cubicBezTo>
                  <a:cubicBezTo>
                    <a:pt x="9" y="157"/>
                    <a:pt x="9" y="153"/>
                    <a:pt x="10" y="148"/>
                  </a:cubicBezTo>
                  <a:cubicBezTo>
                    <a:pt x="10" y="144"/>
                    <a:pt x="12" y="139"/>
                    <a:pt x="13" y="137"/>
                  </a:cubicBezTo>
                  <a:cubicBezTo>
                    <a:pt x="13" y="137"/>
                    <a:pt x="12" y="138"/>
                    <a:pt x="12" y="137"/>
                  </a:cubicBezTo>
                  <a:cubicBezTo>
                    <a:pt x="12" y="135"/>
                    <a:pt x="13" y="131"/>
                    <a:pt x="14" y="127"/>
                  </a:cubicBezTo>
                  <a:cubicBezTo>
                    <a:pt x="16" y="124"/>
                    <a:pt x="16" y="121"/>
                    <a:pt x="16" y="121"/>
                  </a:cubicBezTo>
                  <a:cubicBezTo>
                    <a:pt x="16" y="120"/>
                    <a:pt x="15" y="121"/>
                    <a:pt x="15" y="120"/>
                  </a:cubicBezTo>
                  <a:cubicBezTo>
                    <a:pt x="16" y="118"/>
                    <a:pt x="17" y="118"/>
                    <a:pt x="18" y="117"/>
                  </a:cubicBezTo>
                  <a:cubicBezTo>
                    <a:pt x="16" y="113"/>
                    <a:pt x="21" y="108"/>
                    <a:pt x="21" y="103"/>
                  </a:cubicBezTo>
                  <a:cubicBezTo>
                    <a:pt x="19" y="103"/>
                    <a:pt x="20" y="106"/>
                    <a:pt x="20" y="106"/>
                  </a:cubicBezTo>
                  <a:close/>
                  <a:moveTo>
                    <a:pt x="24" y="291"/>
                  </a:moveTo>
                  <a:cubicBezTo>
                    <a:pt x="23" y="293"/>
                    <a:pt x="21" y="285"/>
                    <a:pt x="21" y="288"/>
                  </a:cubicBezTo>
                  <a:cubicBezTo>
                    <a:pt x="20" y="287"/>
                    <a:pt x="21" y="286"/>
                    <a:pt x="21" y="285"/>
                  </a:cubicBezTo>
                  <a:cubicBezTo>
                    <a:pt x="22" y="285"/>
                    <a:pt x="23" y="289"/>
                    <a:pt x="24" y="291"/>
                  </a:cubicBezTo>
                  <a:close/>
                  <a:moveTo>
                    <a:pt x="78" y="356"/>
                  </a:moveTo>
                  <a:cubicBezTo>
                    <a:pt x="79" y="358"/>
                    <a:pt x="80" y="360"/>
                    <a:pt x="81" y="361"/>
                  </a:cubicBezTo>
                  <a:cubicBezTo>
                    <a:pt x="81" y="362"/>
                    <a:pt x="78" y="359"/>
                    <a:pt x="76" y="356"/>
                  </a:cubicBezTo>
                  <a:cubicBezTo>
                    <a:pt x="77" y="360"/>
                    <a:pt x="82" y="364"/>
                    <a:pt x="84" y="367"/>
                  </a:cubicBezTo>
                  <a:cubicBezTo>
                    <a:pt x="84" y="368"/>
                    <a:pt x="83" y="367"/>
                    <a:pt x="83" y="368"/>
                  </a:cubicBezTo>
                  <a:cubicBezTo>
                    <a:pt x="82" y="368"/>
                    <a:pt x="82" y="365"/>
                    <a:pt x="83" y="366"/>
                  </a:cubicBezTo>
                  <a:cubicBezTo>
                    <a:pt x="81" y="366"/>
                    <a:pt x="78" y="359"/>
                    <a:pt x="76" y="361"/>
                  </a:cubicBezTo>
                  <a:cubicBezTo>
                    <a:pt x="76" y="359"/>
                    <a:pt x="74" y="357"/>
                    <a:pt x="73" y="354"/>
                  </a:cubicBezTo>
                  <a:cubicBezTo>
                    <a:pt x="72" y="354"/>
                    <a:pt x="70" y="351"/>
                    <a:pt x="69" y="349"/>
                  </a:cubicBezTo>
                  <a:cubicBezTo>
                    <a:pt x="72" y="351"/>
                    <a:pt x="74" y="355"/>
                    <a:pt x="78" y="356"/>
                  </a:cubicBezTo>
                  <a:close/>
                  <a:moveTo>
                    <a:pt x="61" y="305"/>
                  </a:moveTo>
                  <a:cubicBezTo>
                    <a:pt x="62" y="308"/>
                    <a:pt x="62" y="308"/>
                    <a:pt x="64" y="312"/>
                  </a:cubicBezTo>
                  <a:cubicBezTo>
                    <a:pt x="62" y="311"/>
                    <a:pt x="62" y="310"/>
                    <a:pt x="62" y="313"/>
                  </a:cubicBezTo>
                  <a:cubicBezTo>
                    <a:pt x="61" y="313"/>
                    <a:pt x="62" y="312"/>
                    <a:pt x="60" y="310"/>
                  </a:cubicBezTo>
                  <a:cubicBezTo>
                    <a:pt x="61" y="309"/>
                    <a:pt x="61" y="308"/>
                    <a:pt x="60" y="305"/>
                  </a:cubicBezTo>
                  <a:cubicBezTo>
                    <a:pt x="60" y="305"/>
                    <a:pt x="61" y="305"/>
                    <a:pt x="61" y="305"/>
                  </a:cubicBezTo>
                  <a:close/>
                  <a:moveTo>
                    <a:pt x="98" y="374"/>
                  </a:moveTo>
                  <a:cubicBezTo>
                    <a:pt x="96" y="372"/>
                    <a:pt x="95" y="371"/>
                    <a:pt x="93" y="368"/>
                  </a:cubicBezTo>
                  <a:cubicBezTo>
                    <a:pt x="95" y="369"/>
                    <a:pt x="99" y="373"/>
                    <a:pt x="98" y="374"/>
                  </a:cubicBezTo>
                  <a:close/>
                  <a:moveTo>
                    <a:pt x="241" y="468"/>
                  </a:moveTo>
                  <a:cubicBezTo>
                    <a:pt x="240" y="469"/>
                    <a:pt x="239" y="468"/>
                    <a:pt x="236" y="468"/>
                  </a:cubicBezTo>
                  <a:cubicBezTo>
                    <a:pt x="237" y="467"/>
                    <a:pt x="237" y="467"/>
                    <a:pt x="237" y="467"/>
                  </a:cubicBezTo>
                  <a:cubicBezTo>
                    <a:pt x="238" y="467"/>
                    <a:pt x="239" y="467"/>
                    <a:pt x="241" y="468"/>
                  </a:cubicBezTo>
                  <a:close/>
                  <a:moveTo>
                    <a:pt x="258" y="467"/>
                  </a:moveTo>
                  <a:cubicBezTo>
                    <a:pt x="260" y="467"/>
                    <a:pt x="260" y="467"/>
                    <a:pt x="261" y="467"/>
                  </a:cubicBezTo>
                  <a:cubicBezTo>
                    <a:pt x="262" y="469"/>
                    <a:pt x="265" y="469"/>
                    <a:pt x="268" y="469"/>
                  </a:cubicBezTo>
                  <a:cubicBezTo>
                    <a:pt x="267" y="470"/>
                    <a:pt x="266" y="470"/>
                    <a:pt x="264" y="469"/>
                  </a:cubicBezTo>
                  <a:cubicBezTo>
                    <a:pt x="263" y="469"/>
                    <a:pt x="261" y="469"/>
                    <a:pt x="260" y="468"/>
                  </a:cubicBezTo>
                  <a:cubicBezTo>
                    <a:pt x="259" y="468"/>
                    <a:pt x="258" y="467"/>
                    <a:pt x="258" y="467"/>
                  </a:cubicBezTo>
                  <a:close/>
                  <a:moveTo>
                    <a:pt x="233" y="455"/>
                  </a:moveTo>
                  <a:cubicBezTo>
                    <a:pt x="237" y="456"/>
                    <a:pt x="235" y="457"/>
                    <a:pt x="238" y="458"/>
                  </a:cubicBezTo>
                  <a:cubicBezTo>
                    <a:pt x="236" y="458"/>
                    <a:pt x="233" y="456"/>
                    <a:pt x="233" y="455"/>
                  </a:cubicBezTo>
                  <a:close/>
                  <a:moveTo>
                    <a:pt x="165" y="402"/>
                  </a:moveTo>
                  <a:cubicBezTo>
                    <a:pt x="165" y="401"/>
                    <a:pt x="167" y="403"/>
                    <a:pt x="168" y="403"/>
                  </a:cubicBezTo>
                  <a:cubicBezTo>
                    <a:pt x="169" y="404"/>
                    <a:pt x="167" y="403"/>
                    <a:pt x="168" y="405"/>
                  </a:cubicBezTo>
                  <a:cubicBezTo>
                    <a:pt x="167" y="403"/>
                    <a:pt x="166" y="404"/>
                    <a:pt x="165" y="402"/>
                  </a:cubicBezTo>
                  <a:close/>
                  <a:moveTo>
                    <a:pt x="163" y="378"/>
                  </a:moveTo>
                  <a:cubicBezTo>
                    <a:pt x="164" y="378"/>
                    <a:pt x="165" y="380"/>
                    <a:pt x="164" y="379"/>
                  </a:cubicBezTo>
                  <a:cubicBezTo>
                    <a:pt x="165" y="380"/>
                    <a:pt x="167" y="381"/>
                    <a:pt x="166" y="382"/>
                  </a:cubicBezTo>
                  <a:cubicBezTo>
                    <a:pt x="167" y="382"/>
                    <a:pt x="167" y="382"/>
                    <a:pt x="167" y="381"/>
                  </a:cubicBezTo>
                  <a:cubicBezTo>
                    <a:pt x="169" y="383"/>
                    <a:pt x="169" y="383"/>
                    <a:pt x="170" y="384"/>
                  </a:cubicBezTo>
                  <a:cubicBezTo>
                    <a:pt x="170" y="385"/>
                    <a:pt x="168" y="385"/>
                    <a:pt x="167" y="384"/>
                  </a:cubicBezTo>
                  <a:cubicBezTo>
                    <a:pt x="169" y="386"/>
                    <a:pt x="170" y="387"/>
                    <a:pt x="171" y="389"/>
                  </a:cubicBezTo>
                  <a:cubicBezTo>
                    <a:pt x="173" y="390"/>
                    <a:pt x="171" y="388"/>
                    <a:pt x="172" y="388"/>
                  </a:cubicBezTo>
                  <a:cubicBezTo>
                    <a:pt x="174" y="389"/>
                    <a:pt x="174" y="390"/>
                    <a:pt x="175" y="391"/>
                  </a:cubicBezTo>
                  <a:cubicBezTo>
                    <a:pt x="173" y="390"/>
                    <a:pt x="170" y="390"/>
                    <a:pt x="170" y="388"/>
                  </a:cubicBezTo>
                  <a:cubicBezTo>
                    <a:pt x="169" y="387"/>
                    <a:pt x="167" y="387"/>
                    <a:pt x="167" y="386"/>
                  </a:cubicBezTo>
                  <a:cubicBezTo>
                    <a:pt x="166" y="387"/>
                    <a:pt x="163" y="382"/>
                    <a:pt x="163" y="385"/>
                  </a:cubicBezTo>
                  <a:cubicBezTo>
                    <a:pt x="164" y="386"/>
                    <a:pt x="162" y="383"/>
                    <a:pt x="164" y="385"/>
                  </a:cubicBezTo>
                  <a:cubicBezTo>
                    <a:pt x="163" y="386"/>
                    <a:pt x="164" y="387"/>
                    <a:pt x="164" y="387"/>
                  </a:cubicBezTo>
                  <a:cubicBezTo>
                    <a:pt x="167" y="389"/>
                    <a:pt x="171" y="392"/>
                    <a:pt x="172" y="395"/>
                  </a:cubicBezTo>
                  <a:cubicBezTo>
                    <a:pt x="173" y="395"/>
                    <a:pt x="173" y="394"/>
                    <a:pt x="173" y="394"/>
                  </a:cubicBezTo>
                  <a:cubicBezTo>
                    <a:pt x="176" y="397"/>
                    <a:pt x="178" y="398"/>
                    <a:pt x="180" y="399"/>
                  </a:cubicBezTo>
                  <a:cubicBezTo>
                    <a:pt x="182" y="401"/>
                    <a:pt x="183" y="402"/>
                    <a:pt x="185" y="404"/>
                  </a:cubicBezTo>
                  <a:cubicBezTo>
                    <a:pt x="185" y="406"/>
                    <a:pt x="182" y="404"/>
                    <a:pt x="181" y="404"/>
                  </a:cubicBezTo>
                  <a:cubicBezTo>
                    <a:pt x="180" y="402"/>
                    <a:pt x="183" y="404"/>
                    <a:pt x="184" y="405"/>
                  </a:cubicBezTo>
                  <a:cubicBezTo>
                    <a:pt x="183" y="403"/>
                    <a:pt x="179" y="402"/>
                    <a:pt x="180" y="401"/>
                  </a:cubicBezTo>
                  <a:cubicBezTo>
                    <a:pt x="179" y="400"/>
                    <a:pt x="179" y="400"/>
                    <a:pt x="178" y="399"/>
                  </a:cubicBezTo>
                  <a:cubicBezTo>
                    <a:pt x="176" y="398"/>
                    <a:pt x="178" y="400"/>
                    <a:pt x="177" y="400"/>
                  </a:cubicBezTo>
                  <a:cubicBezTo>
                    <a:pt x="176" y="398"/>
                    <a:pt x="175" y="397"/>
                    <a:pt x="172" y="395"/>
                  </a:cubicBezTo>
                  <a:cubicBezTo>
                    <a:pt x="172" y="396"/>
                    <a:pt x="173" y="397"/>
                    <a:pt x="174" y="399"/>
                  </a:cubicBezTo>
                  <a:cubicBezTo>
                    <a:pt x="172" y="398"/>
                    <a:pt x="170" y="397"/>
                    <a:pt x="170" y="395"/>
                  </a:cubicBezTo>
                  <a:cubicBezTo>
                    <a:pt x="169" y="395"/>
                    <a:pt x="170" y="397"/>
                    <a:pt x="168" y="396"/>
                  </a:cubicBezTo>
                  <a:cubicBezTo>
                    <a:pt x="167" y="394"/>
                    <a:pt x="165" y="393"/>
                    <a:pt x="164" y="391"/>
                  </a:cubicBezTo>
                  <a:cubicBezTo>
                    <a:pt x="162" y="390"/>
                    <a:pt x="165" y="392"/>
                    <a:pt x="164" y="393"/>
                  </a:cubicBezTo>
                  <a:cubicBezTo>
                    <a:pt x="163" y="393"/>
                    <a:pt x="164" y="391"/>
                    <a:pt x="161" y="389"/>
                  </a:cubicBezTo>
                  <a:cubicBezTo>
                    <a:pt x="162" y="389"/>
                    <a:pt x="163" y="390"/>
                    <a:pt x="163" y="389"/>
                  </a:cubicBezTo>
                  <a:cubicBezTo>
                    <a:pt x="163" y="388"/>
                    <a:pt x="160" y="389"/>
                    <a:pt x="160" y="387"/>
                  </a:cubicBezTo>
                  <a:cubicBezTo>
                    <a:pt x="162" y="387"/>
                    <a:pt x="163" y="388"/>
                    <a:pt x="165" y="389"/>
                  </a:cubicBezTo>
                  <a:cubicBezTo>
                    <a:pt x="164" y="388"/>
                    <a:pt x="162" y="387"/>
                    <a:pt x="161" y="385"/>
                  </a:cubicBezTo>
                  <a:cubicBezTo>
                    <a:pt x="160" y="386"/>
                    <a:pt x="161" y="388"/>
                    <a:pt x="160" y="385"/>
                  </a:cubicBezTo>
                  <a:cubicBezTo>
                    <a:pt x="159" y="386"/>
                    <a:pt x="159" y="387"/>
                    <a:pt x="160" y="387"/>
                  </a:cubicBezTo>
                  <a:cubicBezTo>
                    <a:pt x="158" y="385"/>
                    <a:pt x="155" y="384"/>
                    <a:pt x="153" y="382"/>
                  </a:cubicBezTo>
                  <a:cubicBezTo>
                    <a:pt x="154" y="381"/>
                    <a:pt x="157" y="385"/>
                    <a:pt x="158" y="385"/>
                  </a:cubicBezTo>
                  <a:cubicBezTo>
                    <a:pt x="158" y="384"/>
                    <a:pt x="156" y="383"/>
                    <a:pt x="156" y="383"/>
                  </a:cubicBezTo>
                  <a:cubicBezTo>
                    <a:pt x="155" y="383"/>
                    <a:pt x="155" y="383"/>
                    <a:pt x="155" y="383"/>
                  </a:cubicBezTo>
                  <a:cubicBezTo>
                    <a:pt x="156" y="382"/>
                    <a:pt x="155" y="382"/>
                    <a:pt x="155" y="382"/>
                  </a:cubicBezTo>
                  <a:cubicBezTo>
                    <a:pt x="156" y="382"/>
                    <a:pt x="157" y="383"/>
                    <a:pt x="159" y="384"/>
                  </a:cubicBezTo>
                  <a:cubicBezTo>
                    <a:pt x="159" y="384"/>
                    <a:pt x="159" y="383"/>
                    <a:pt x="159" y="382"/>
                  </a:cubicBezTo>
                  <a:cubicBezTo>
                    <a:pt x="157" y="383"/>
                    <a:pt x="155" y="381"/>
                    <a:pt x="152" y="379"/>
                  </a:cubicBezTo>
                  <a:cubicBezTo>
                    <a:pt x="152" y="380"/>
                    <a:pt x="155" y="381"/>
                    <a:pt x="154" y="382"/>
                  </a:cubicBezTo>
                  <a:cubicBezTo>
                    <a:pt x="152" y="381"/>
                    <a:pt x="153" y="380"/>
                    <a:pt x="152" y="379"/>
                  </a:cubicBezTo>
                  <a:cubicBezTo>
                    <a:pt x="151" y="380"/>
                    <a:pt x="153" y="381"/>
                    <a:pt x="152" y="381"/>
                  </a:cubicBezTo>
                  <a:cubicBezTo>
                    <a:pt x="151" y="380"/>
                    <a:pt x="151" y="380"/>
                    <a:pt x="150" y="379"/>
                  </a:cubicBezTo>
                  <a:cubicBezTo>
                    <a:pt x="151" y="379"/>
                    <a:pt x="152" y="379"/>
                    <a:pt x="152" y="378"/>
                  </a:cubicBezTo>
                  <a:cubicBezTo>
                    <a:pt x="151" y="377"/>
                    <a:pt x="150" y="378"/>
                    <a:pt x="150" y="379"/>
                  </a:cubicBezTo>
                  <a:cubicBezTo>
                    <a:pt x="148" y="377"/>
                    <a:pt x="148" y="378"/>
                    <a:pt x="147" y="376"/>
                  </a:cubicBezTo>
                  <a:cubicBezTo>
                    <a:pt x="147" y="376"/>
                    <a:pt x="148" y="376"/>
                    <a:pt x="147" y="375"/>
                  </a:cubicBezTo>
                  <a:cubicBezTo>
                    <a:pt x="148" y="375"/>
                    <a:pt x="149" y="377"/>
                    <a:pt x="149" y="377"/>
                  </a:cubicBezTo>
                  <a:cubicBezTo>
                    <a:pt x="149" y="376"/>
                    <a:pt x="149" y="377"/>
                    <a:pt x="150" y="375"/>
                  </a:cubicBezTo>
                  <a:cubicBezTo>
                    <a:pt x="151" y="378"/>
                    <a:pt x="153" y="378"/>
                    <a:pt x="155" y="377"/>
                  </a:cubicBezTo>
                  <a:cubicBezTo>
                    <a:pt x="155" y="378"/>
                    <a:pt x="155" y="379"/>
                    <a:pt x="155" y="380"/>
                  </a:cubicBezTo>
                  <a:cubicBezTo>
                    <a:pt x="157" y="383"/>
                    <a:pt x="158" y="380"/>
                    <a:pt x="160" y="383"/>
                  </a:cubicBezTo>
                  <a:cubicBezTo>
                    <a:pt x="160" y="382"/>
                    <a:pt x="161" y="382"/>
                    <a:pt x="159" y="381"/>
                  </a:cubicBezTo>
                  <a:cubicBezTo>
                    <a:pt x="162" y="381"/>
                    <a:pt x="160" y="385"/>
                    <a:pt x="163" y="386"/>
                  </a:cubicBezTo>
                  <a:cubicBezTo>
                    <a:pt x="163" y="384"/>
                    <a:pt x="160" y="379"/>
                    <a:pt x="156" y="378"/>
                  </a:cubicBezTo>
                  <a:cubicBezTo>
                    <a:pt x="155" y="377"/>
                    <a:pt x="155" y="375"/>
                    <a:pt x="155" y="374"/>
                  </a:cubicBezTo>
                  <a:cubicBezTo>
                    <a:pt x="157" y="378"/>
                    <a:pt x="162" y="380"/>
                    <a:pt x="163" y="379"/>
                  </a:cubicBezTo>
                  <a:cubicBezTo>
                    <a:pt x="164" y="381"/>
                    <a:pt x="165" y="382"/>
                    <a:pt x="166" y="384"/>
                  </a:cubicBezTo>
                  <a:cubicBezTo>
                    <a:pt x="166" y="382"/>
                    <a:pt x="164" y="380"/>
                    <a:pt x="163" y="378"/>
                  </a:cubicBezTo>
                  <a:close/>
                  <a:moveTo>
                    <a:pt x="180" y="403"/>
                  </a:moveTo>
                  <a:cubicBezTo>
                    <a:pt x="180" y="403"/>
                    <a:pt x="179" y="403"/>
                    <a:pt x="178" y="402"/>
                  </a:cubicBezTo>
                  <a:cubicBezTo>
                    <a:pt x="179" y="402"/>
                    <a:pt x="179" y="401"/>
                    <a:pt x="179" y="401"/>
                  </a:cubicBezTo>
                  <a:cubicBezTo>
                    <a:pt x="181" y="402"/>
                    <a:pt x="180" y="403"/>
                    <a:pt x="180" y="403"/>
                  </a:cubicBezTo>
                  <a:close/>
                  <a:moveTo>
                    <a:pt x="119" y="324"/>
                  </a:moveTo>
                  <a:cubicBezTo>
                    <a:pt x="119" y="324"/>
                    <a:pt x="119" y="324"/>
                    <a:pt x="119" y="323"/>
                  </a:cubicBezTo>
                  <a:cubicBezTo>
                    <a:pt x="119" y="323"/>
                    <a:pt x="120" y="324"/>
                    <a:pt x="120" y="324"/>
                  </a:cubicBezTo>
                  <a:cubicBezTo>
                    <a:pt x="121" y="326"/>
                    <a:pt x="120" y="326"/>
                    <a:pt x="119" y="324"/>
                  </a:cubicBezTo>
                  <a:close/>
                  <a:moveTo>
                    <a:pt x="550" y="219"/>
                  </a:moveTo>
                  <a:cubicBezTo>
                    <a:pt x="550" y="220"/>
                    <a:pt x="550" y="221"/>
                    <a:pt x="550" y="222"/>
                  </a:cubicBezTo>
                  <a:cubicBezTo>
                    <a:pt x="549" y="222"/>
                    <a:pt x="550" y="221"/>
                    <a:pt x="549" y="221"/>
                  </a:cubicBezTo>
                  <a:cubicBezTo>
                    <a:pt x="549" y="220"/>
                    <a:pt x="550" y="221"/>
                    <a:pt x="550" y="219"/>
                  </a:cubicBezTo>
                  <a:close/>
                  <a:moveTo>
                    <a:pt x="590" y="178"/>
                  </a:moveTo>
                  <a:cubicBezTo>
                    <a:pt x="591" y="178"/>
                    <a:pt x="590" y="183"/>
                    <a:pt x="591" y="181"/>
                  </a:cubicBezTo>
                  <a:cubicBezTo>
                    <a:pt x="592" y="182"/>
                    <a:pt x="590" y="184"/>
                    <a:pt x="590" y="184"/>
                  </a:cubicBezTo>
                  <a:cubicBezTo>
                    <a:pt x="590" y="183"/>
                    <a:pt x="590" y="181"/>
                    <a:pt x="590" y="181"/>
                  </a:cubicBezTo>
                  <a:cubicBezTo>
                    <a:pt x="590" y="180"/>
                    <a:pt x="590" y="181"/>
                    <a:pt x="590" y="180"/>
                  </a:cubicBezTo>
                  <a:cubicBezTo>
                    <a:pt x="590" y="179"/>
                    <a:pt x="590" y="179"/>
                    <a:pt x="590" y="178"/>
                  </a:cubicBezTo>
                  <a:close/>
                  <a:moveTo>
                    <a:pt x="599" y="180"/>
                  </a:moveTo>
                  <a:cubicBezTo>
                    <a:pt x="599" y="180"/>
                    <a:pt x="599" y="183"/>
                    <a:pt x="598" y="183"/>
                  </a:cubicBezTo>
                  <a:cubicBezTo>
                    <a:pt x="598" y="181"/>
                    <a:pt x="598" y="181"/>
                    <a:pt x="599" y="180"/>
                  </a:cubicBezTo>
                  <a:close/>
                  <a:moveTo>
                    <a:pt x="618" y="141"/>
                  </a:moveTo>
                  <a:cubicBezTo>
                    <a:pt x="618" y="142"/>
                    <a:pt x="618" y="142"/>
                    <a:pt x="618" y="144"/>
                  </a:cubicBezTo>
                  <a:cubicBezTo>
                    <a:pt x="618" y="144"/>
                    <a:pt x="617" y="143"/>
                    <a:pt x="617" y="142"/>
                  </a:cubicBezTo>
                  <a:cubicBezTo>
                    <a:pt x="617" y="142"/>
                    <a:pt x="617" y="142"/>
                    <a:pt x="617" y="143"/>
                  </a:cubicBezTo>
                  <a:cubicBezTo>
                    <a:pt x="617" y="143"/>
                    <a:pt x="617" y="143"/>
                    <a:pt x="617" y="142"/>
                  </a:cubicBezTo>
                  <a:cubicBezTo>
                    <a:pt x="616" y="141"/>
                    <a:pt x="616" y="141"/>
                    <a:pt x="616" y="141"/>
                  </a:cubicBezTo>
                  <a:cubicBezTo>
                    <a:pt x="617" y="142"/>
                    <a:pt x="617" y="141"/>
                    <a:pt x="618" y="141"/>
                  </a:cubicBezTo>
                  <a:close/>
                  <a:moveTo>
                    <a:pt x="708" y="170"/>
                  </a:moveTo>
                  <a:cubicBezTo>
                    <a:pt x="708" y="173"/>
                    <a:pt x="708" y="175"/>
                    <a:pt x="708" y="179"/>
                  </a:cubicBezTo>
                  <a:cubicBezTo>
                    <a:pt x="707" y="179"/>
                    <a:pt x="706" y="182"/>
                    <a:pt x="706" y="179"/>
                  </a:cubicBezTo>
                  <a:cubicBezTo>
                    <a:pt x="706" y="177"/>
                    <a:pt x="707" y="177"/>
                    <a:pt x="707" y="176"/>
                  </a:cubicBezTo>
                  <a:cubicBezTo>
                    <a:pt x="707" y="174"/>
                    <a:pt x="707" y="173"/>
                    <a:pt x="707" y="171"/>
                  </a:cubicBezTo>
                  <a:cubicBezTo>
                    <a:pt x="708" y="171"/>
                    <a:pt x="708" y="170"/>
                    <a:pt x="708" y="170"/>
                  </a:cubicBezTo>
                  <a:close/>
                  <a:moveTo>
                    <a:pt x="683" y="394"/>
                  </a:moveTo>
                  <a:cubicBezTo>
                    <a:pt x="682" y="395"/>
                    <a:pt x="681" y="396"/>
                    <a:pt x="680" y="397"/>
                  </a:cubicBezTo>
                  <a:cubicBezTo>
                    <a:pt x="680" y="396"/>
                    <a:pt x="678" y="399"/>
                    <a:pt x="678" y="400"/>
                  </a:cubicBezTo>
                  <a:cubicBezTo>
                    <a:pt x="679" y="397"/>
                    <a:pt x="678" y="398"/>
                    <a:pt x="680" y="394"/>
                  </a:cubicBezTo>
                  <a:cubicBezTo>
                    <a:pt x="681" y="395"/>
                    <a:pt x="682" y="394"/>
                    <a:pt x="683" y="394"/>
                  </a:cubicBezTo>
                  <a:close/>
                  <a:moveTo>
                    <a:pt x="50" y="377"/>
                  </a:moveTo>
                  <a:cubicBezTo>
                    <a:pt x="48" y="377"/>
                    <a:pt x="47" y="373"/>
                    <a:pt x="48" y="373"/>
                  </a:cubicBezTo>
                  <a:cubicBezTo>
                    <a:pt x="50" y="375"/>
                    <a:pt x="48" y="375"/>
                    <a:pt x="50" y="377"/>
                  </a:cubicBezTo>
                  <a:close/>
                  <a:moveTo>
                    <a:pt x="7" y="152"/>
                  </a:moveTo>
                  <a:cubicBezTo>
                    <a:pt x="8" y="152"/>
                    <a:pt x="7" y="155"/>
                    <a:pt x="7" y="157"/>
                  </a:cubicBezTo>
                  <a:cubicBezTo>
                    <a:pt x="6" y="157"/>
                    <a:pt x="7" y="154"/>
                    <a:pt x="7" y="152"/>
                  </a:cubicBezTo>
                  <a:close/>
                  <a:moveTo>
                    <a:pt x="3" y="183"/>
                  </a:moveTo>
                  <a:cubicBezTo>
                    <a:pt x="4" y="185"/>
                    <a:pt x="3" y="187"/>
                    <a:pt x="3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86"/>
                    <a:pt x="2" y="184"/>
                    <a:pt x="3" y="183"/>
                  </a:cubicBezTo>
                  <a:close/>
                  <a:moveTo>
                    <a:pt x="11" y="216"/>
                  </a:moveTo>
                  <a:cubicBezTo>
                    <a:pt x="11" y="220"/>
                    <a:pt x="10" y="219"/>
                    <a:pt x="11" y="223"/>
                  </a:cubicBezTo>
                  <a:cubicBezTo>
                    <a:pt x="10" y="224"/>
                    <a:pt x="11" y="220"/>
                    <a:pt x="10" y="221"/>
                  </a:cubicBezTo>
                  <a:cubicBezTo>
                    <a:pt x="9" y="221"/>
                    <a:pt x="11" y="226"/>
                    <a:pt x="10" y="225"/>
                  </a:cubicBezTo>
                  <a:cubicBezTo>
                    <a:pt x="9" y="222"/>
                    <a:pt x="10" y="220"/>
                    <a:pt x="9" y="217"/>
                  </a:cubicBezTo>
                  <a:cubicBezTo>
                    <a:pt x="9" y="215"/>
                    <a:pt x="10" y="217"/>
                    <a:pt x="11" y="216"/>
                  </a:cubicBezTo>
                  <a:close/>
                  <a:moveTo>
                    <a:pt x="11" y="227"/>
                  </a:moveTo>
                  <a:cubicBezTo>
                    <a:pt x="10" y="228"/>
                    <a:pt x="11" y="230"/>
                    <a:pt x="11" y="232"/>
                  </a:cubicBezTo>
                  <a:cubicBezTo>
                    <a:pt x="10" y="232"/>
                    <a:pt x="9" y="227"/>
                    <a:pt x="11" y="227"/>
                  </a:cubicBezTo>
                  <a:close/>
                  <a:moveTo>
                    <a:pt x="6" y="234"/>
                  </a:moveTo>
                  <a:cubicBezTo>
                    <a:pt x="6" y="233"/>
                    <a:pt x="7" y="240"/>
                    <a:pt x="7" y="239"/>
                  </a:cubicBezTo>
                  <a:cubicBezTo>
                    <a:pt x="6" y="240"/>
                    <a:pt x="6" y="236"/>
                    <a:pt x="6" y="234"/>
                  </a:cubicBezTo>
                  <a:close/>
                  <a:moveTo>
                    <a:pt x="5" y="248"/>
                  </a:moveTo>
                  <a:cubicBezTo>
                    <a:pt x="6" y="249"/>
                    <a:pt x="6" y="254"/>
                    <a:pt x="6" y="256"/>
                  </a:cubicBezTo>
                  <a:cubicBezTo>
                    <a:pt x="4" y="256"/>
                    <a:pt x="5" y="250"/>
                    <a:pt x="5" y="248"/>
                  </a:cubicBezTo>
                  <a:close/>
                  <a:moveTo>
                    <a:pt x="20" y="245"/>
                  </a:moveTo>
                  <a:cubicBezTo>
                    <a:pt x="21" y="247"/>
                    <a:pt x="21" y="251"/>
                    <a:pt x="20" y="252"/>
                  </a:cubicBezTo>
                  <a:cubicBezTo>
                    <a:pt x="21" y="250"/>
                    <a:pt x="19" y="247"/>
                    <a:pt x="20" y="245"/>
                  </a:cubicBezTo>
                  <a:close/>
                  <a:moveTo>
                    <a:pt x="34" y="250"/>
                  </a:moveTo>
                  <a:cubicBezTo>
                    <a:pt x="35" y="252"/>
                    <a:pt x="36" y="251"/>
                    <a:pt x="37" y="250"/>
                  </a:cubicBezTo>
                  <a:cubicBezTo>
                    <a:pt x="37" y="254"/>
                    <a:pt x="36" y="255"/>
                    <a:pt x="38" y="257"/>
                  </a:cubicBezTo>
                  <a:cubicBezTo>
                    <a:pt x="38" y="260"/>
                    <a:pt x="36" y="264"/>
                    <a:pt x="35" y="259"/>
                  </a:cubicBezTo>
                  <a:cubicBezTo>
                    <a:pt x="36" y="259"/>
                    <a:pt x="35" y="257"/>
                    <a:pt x="35" y="256"/>
                  </a:cubicBezTo>
                  <a:cubicBezTo>
                    <a:pt x="35" y="254"/>
                    <a:pt x="34" y="251"/>
                    <a:pt x="34" y="250"/>
                  </a:cubicBezTo>
                  <a:close/>
                  <a:moveTo>
                    <a:pt x="22" y="259"/>
                  </a:moveTo>
                  <a:cubicBezTo>
                    <a:pt x="23" y="259"/>
                    <a:pt x="23" y="263"/>
                    <a:pt x="24" y="264"/>
                  </a:cubicBezTo>
                  <a:cubicBezTo>
                    <a:pt x="22" y="264"/>
                    <a:pt x="22" y="260"/>
                    <a:pt x="22" y="259"/>
                  </a:cubicBezTo>
                  <a:close/>
                  <a:moveTo>
                    <a:pt x="32" y="255"/>
                  </a:moveTo>
                  <a:cubicBezTo>
                    <a:pt x="33" y="254"/>
                    <a:pt x="33" y="258"/>
                    <a:pt x="34" y="257"/>
                  </a:cubicBezTo>
                  <a:cubicBezTo>
                    <a:pt x="34" y="258"/>
                    <a:pt x="34" y="259"/>
                    <a:pt x="34" y="261"/>
                  </a:cubicBezTo>
                  <a:cubicBezTo>
                    <a:pt x="33" y="262"/>
                    <a:pt x="32" y="257"/>
                    <a:pt x="32" y="255"/>
                  </a:cubicBezTo>
                  <a:close/>
                  <a:moveTo>
                    <a:pt x="16" y="267"/>
                  </a:moveTo>
                  <a:cubicBezTo>
                    <a:pt x="16" y="265"/>
                    <a:pt x="17" y="272"/>
                    <a:pt x="18" y="268"/>
                  </a:cubicBezTo>
                  <a:cubicBezTo>
                    <a:pt x="18" y="271"/>
                    <a:pt x="18" y="272"/>
                    <a:pt x="19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9" y="278"/>
                    <a:pt x="20" y="279"/>
                    <a:pt x="20" y="282"/>
                  </a:cubicBezTo>
                  <a:cubicBezTo>
                    <a:pt x="20" y="283"/>
                    <a:pt x="20" y="282"/>
                    <a:pt x="21" y="283"/>
                  </a:cubicBezTo>
                  <a:cubicBezTo>
                    <a:pt x="21" y="285"/>
                    <a:pt x="20" y="282"/>
                    <a:pt x="20" y="283"/>
                  </a:cubicBezTo>
                  <a:cubicBezTo>
                    <a:pt x="19" y="279"/>
                    <a:pt x="17" y="276"/>
                    <a:pt x="17" y="272"/>
                  </a:cubicBezTo>
                  <a:cubicBezTo>
                    <a:pt x="18" y="272"/>
                    <a:pt x="17" y="270"/>
                    <a:pt x="16" y="267"/>
                  </a:cubicBezTo>
                  <a:close/>
                  <a:moveTo>
                    <a:pt x="24" y="266"/>
                  </a:moveTo>
                  <a:cubicBezTo>
                    <a:pt x="25" y="268"/>
                    <a:pt x="25" y="269"/>
                    <a:pt x="25" y="270"/>
                  </a:cubicBezTo>
                  <a:cubicBezTo>
                    <a:pt x="24" y="271"/>
                    <a:pt x="23" y="270"/>
                    <a:pt x="23" y="268"/>
                  </a:cubicBezTo>
                  <a:cubicBezTo>
                    <a:pt x="23" y="267"/>
                    <a:pt x="23" y="266"/>
                    <a:pt x="24" y="266"/>
                  </a:cubicBezTo>
                  <a:close/>
                  <a:moveTo>
                    <a:pt x="25" y="273"/>
                  </a:moveTo>
                  <a:cubicBezTo>
                    <a:pt x="27" y="275"/>
                    <a:pt x="28" y="284"/>
                    <a:pt x="30" y="287"/>
                  </a:cubicBezTo>
                  <a:cubicBezTo>
                    <a:pt x="31" y="291"/>
                    <a:pt x="31" y="291"/>
                    <a:pt x="31" y="294"/>
                  </a:cubicBezTo>
                  <a:cubicBezTo>
                    <a:pt x="30" y="294"/>
                    <a:pt x="30" y="291"/>
                    <a:pt x="30" y="290"/>
                  </a:cubicBezTo>
                  <a:cubicBezTo>
                    <a:pt x="27" y="287"/>
                    <a:pt x="27" y="282"/>
                    <a:pt x="26" y="278"/>
                  </a:cubicBezTo>
                  <a:cubicBezTo>
                    <a:pt x="27" y="277"/>
                    <a:pt x="25" y="275"/>
                    <a:pt x="25" y="273"/>
                  </a:cubicBezTo>
                  <a:close/>
                  <a:moveTo>
                    <a:pt x="30" y="283"/>
                  </a:moveTo>
                  <a:cubicBezTo>
                    <a:pt x="31" y="282"/>
                    <a:pt x="32" y="288"/>
                    <a:pt x="32" y="289"/>
                  </a:cubicBezTo>
                  <a:cubicBezTo>
                    <a:pt x="30" y="289"/>
                    <a:pt x="31" y="286"/>
                    <a:pt x="30" y="283"/>
                  </a:cubicBezTo>
                  <a:close/>
                  <a:moveTo>
                    <a:pt x="37" y="291"/>
                  </a:moveTo>
                  <a:cubicBezTo>
                    <a:pt x="39" y="294"/>
                    <a:pt x="37" y="292"/>
                    <a:pt x="37" y="294"/>
                  </a:cubicBezTo>
                  <a:cubicBezTo>
                    <a:pt x="37" y="293"/>
                    <a:pt x="36" y="291"/>
                    <a:pt x="36" y="290"/>
                  </a:cubicBezTo>
                  <a:cubicBezTo>
                    <a:pt x="36" y="290"/>
                    <a:pt x="37" y="291"/>
                    <a:pt x="37" y="291"/>
                  </a:cubicBezTo>
                  <a:cubicBezTo>
                    <a:pt x="37" y="292"/>
                    <a:pt x="38" y="292"/>
                    <a:pt x="37" y="291"/>
                  </a:cubicBezTo>
                  <a:close/>
                  <a:moveTo>
                    <a:pt x="36" y="295"/>
                  </a:moveTo>
                  <a:cubicBezTo>
                    <a:pt x="37" y="294"/>
                    <a:pt x="37" y="297"/>
                    <a:pt x="38" y="298"/>
                  </a:cubicBezTo>
                  <a:cubicBezTo>
                    <a:pt x="38" y="298"/>
                    <a:pt x="38" y="298"/>
                    <a:pt x="38" y="297"/>
                  </a:cubicBezTo>
                  <a:cubicBezTo>
                    <a:pt x="40" y="301"/>
                    <a:pt x="36" y="298"/>
                    <a:pt x="36" y="295"/>
                  </a:cubicBezTo>
                  <a:close/>
                  <a:moveTo>
                    <a:pt x="36" y="303"/>
                  </a:moveTo>
                  <a:cubicBezTo>
                    <a:pt x="36" y="306"/>
                    <a:pt x="35" y="299"/>
                    <a:pt x="35" y="302"/>
                  </a:cubicBezTo>
                  <a:cubicBezTo>
                    <a:pt x="35" y="301"/>
                    <a:pt x="35" y="299"/>
                    <a:pt x="34" y="297"/>
                  </a:cubicBezTo>
                  <a:cubicBezTo>
                    <a:pt x="34" y="297"/>
                    <a:pt x="35" y="298"/>
                    <a:pt x="35" y="299"/>
                  </a:cubicBezTo>
                  <a:cubicBezTo>
                    <a:pt x="35" y="300"/>
                    <a:pt x="36" y="299"/>
                    <a:pt x="36" y="300"/>
                  </a:cubicBezTo>
                  <a:cubicBezTo>
                    <a:pt x="37" y="300"/>
                    <a:pt x="35" y="300"/>
                    <a:pt x="36" y="303"/>
                  </a:cubicBezTo>
                  <a:close/>
                  <a:moveTo>
                    <a:pt x="26" y="306"/>
                  </a:moveTo>
                  <a:cubicBezTo>
                    <a:pt x="27" y="305"/>
                    <a:pt x="28" y="307"/>
                    <a:pt x="29" y="307"/>
                  </a:cubicBezTo>
                  <a:cubicBezTo>
                    <a:pt x="29" y="309"/>
                    <a:pt x="30" y="311"/>
                    <a:pt x="29" y="312"/>
                  </a:cubicBezTo>
                  <a:cubicBezTo>
                    <a:pt x="28" y="310"/>
                    <a:pt x="27" y="308"/>
                    <a:pt x="26" y="306"/>
                  </a:cubicBezTo>
                  <a:close/>
                  <a:moveTo>
                    <a:pt x="31" y="310"/>
                  </a:moveTo>
                  <a:cubicBezTo>
                    <a:pt x="31" y="316"/>
                    <a:pt x="33" y="322"/>
                    <a:pt x="35" y="327"/>
                  </a:cubicBezTo>
                  <a:cubicBezTo>
                    <a:pt x="34" y="326"/>
                    <a:pt x="33" y="323"/>
                    <a:pt x="32" y="320"/>
                  </a:cubicBezTo>
                  <a:cubicBezTo>
                    <a:pt x="31" y="318"/>
                    <a:pt x="30" y="315"/>
                    <a:pt x="29" y="313"/>
                  </a:cubicBezTo>
                  <a:cubicBezTo>
                    <a:pt x="31" y="315"/>
                    <a:pt x="29" y="310"/>
                    <a:pt x="31" y="310"/>
                  </a:cubicBezTo>
                  <a:close/>
                  <a:moveTo>
                    <a:pt x="62" y="307"/>
                  </a:moveTo>
                  <a:cubicBezTo>
                    <a:pt x="62" y="307"/>
                    <a:pt x="63" y="307"/>
                    <a:pt x="63" y="307"/>
                  </a:cubicBezTo>
                  <a:cubicBezTo>
                    <a:pt x="64" y="309"/>
                    <a:pt x="65" y="311"/>
                    <a:pt x="63" y="311"/>
                  </a:cubicBezTo>
                  <a:cubicBezTo>
                    <a:pt x="63" y="310"/>
                    <a:pt x="63" y="308"/>
                    <a:pt x="62" y="307"/>
                  </a:cubicBezTo>
                  <a:close/>
                  <a:moveTo>
                    <a:pt x="37" y="328"/>
                  </a:moveTo>
                  <a:cubicBezTo>
                    <a:pt x="37" y="331"/>
                    <a:pt x="37" y="330"/>
                    <a:pt x="38" y="333"/>
                  </a:cubicBezTo>
                  <a:cubicBezTo>
                    <a:pt x="38" y="334"/>
                    <a:pt x="36" y="328"/>
                    <a:pt x="37" y="328"/>
                  </a:cubicBezTo>
                  <a:close/>
                  <a:moveTo>
                    <a:pt x="40" y="327"/>
                  </a:moveTo>
                  <a:cubicBezTo>
                    <a:pt x="40" y="327"/>
                    <a:pt x="42" y="330"/>
                    <a:pt x="42" y="331"/>
                  </a:cubicBezTo>
                  <a:cubicBezTo>
                    <a:pt x="41" y="331"/>
                    <a:pt x="41" y="329"/>
                    <a:pt x="40" y="327"/>
                  </a:cubicBezTo>
                  <a:close/>
                  <a:moveTo>
                    <a:pt x="64" y="311"/>
                  </a:moveTo>
                  <a:cubicBezTo>
                    <a:pt x="66" y="313"/>
                    <a:pt x="65" y="314"/>
                    <a:pt x="66" y="316"/>
                  </a:cubicBezTo>
                  <a:cubicBezTo>
                    <a:pt x="66" y="316"/>
                    <a:pt x="66" y="315"/>
                    <a:pt x="65" y="315"/>
                  </a:cubicBezTo>
                  <a:cubicBezTo>
                    <a:pt x="66" y="318"/>
                    <a:pt x="68" y="322"/>
                    <a:pt x="66" y="321"/>
                  </a:cubicBezTo>
                  <a:cubicBezTo>
                    <a:pt x="65" y="320"/>
                    <a:pt x="66" y="319"/>
                    <a:pt x="66" y="318"/>
                  </a:cubicBezTo>
                  <a:cubicBezTo>
                    <a:pt x="65" y="317"/>
                    <a:pt x="65" y="316"/>
                    <a:pt x="63" y="313"/>
                  </a:cubicBezTo>
                  <a:cubicBezTo>
                    <a:pt x="64" y="312"/>
                    <a:pt x="65" y="314"/>
                    <a:pt x="65" y="315"/>
                  </a:cubicBezTo>
                  <a:cubicBezTo>
                    <a:pt x="66" y="315"/>
                    <a:pt x="63" y="311"/>
                    <a:pt x="64" y="311"/>
                  </a:cubicBezTo>
                  <a:close/>
                  <a:moveTo>
                    <a:pt x="66" y="313"/>
                  </a:moveTo>
                  <a:cubicBezTo>
                    <a:pt x="67" y="313"/>
                    <a:pt x="67" y="313"/>
                    <a:pt x="67" y="314"/>
                  </a:cubicBezTo>
                  <a:cubicBezTo>
                    <a:pt x="69" y="317"/>
                    <a:pt x="67" y="318"/>
                    <a:pt x="69" y="321"/>
                  </a:cubicBezTo>
                  <a:cubicBezTo>
                    <a:pt x="68" y="321"/>
                    <a:pt x="68" y="319"/>
                    <a:pt x="67" y="319"/>
                  </a:cubicBezTo>
                  <a:cubicBezTo>
                    <a:pt x="66" y="316"/>
                    <a:pt x="68" y="318"/>
                    <a:pt x="66" y="313"/>
                  </a:cubicBezTo>
                  <a:close/>
                  <a:moveTo>
                    <a:pt x="94" y="299"/>
                  </a:moveTo>
                  <a:cubicBezTo>
                    <a:pt x="95" y="299"/>
                    <a:pt x="96" y="301"/>
                    <a:pt x="96" y="299"/>
                  </a:cubicBezTo>
                  <a:cubicBezTo>
                    <a:pt x="97" y="300"/>
                    <a:pt x="97" y="300"/>
                    <a:pt x="97" y="300"/>
                  </a:cubicBezTo>
                  <a:cubicBezTo>
                    <a:pt x="96" y="300"/>
                    <a:pt x="96" y="301"/>
                    <a:pt x="97" y="301"/>
                  </a:cubicBezTo>
                  <a:cubicBezTo>
                    <a:pt x="96" y="300"/>
                    <a:pt x="95" y="301"/>
                    <a:pt x="94" y="299"/>
                  </a:cubicBezTo>
                  <a:close/>
                  <a:moveTo>
                    <a:pt x="68" y="323"/>
                  </a:moveTo>
                  <a:cubicBezTo>
                    <a:pt x="70" y="324"/>
                    <a:pt x="72" y="331"/>
                    <a:pt x="73" y="334"/>
                  </a:cubicBezTo>
                  <a:cubicBezTo>
                    <a:pt x="71" y="332"/>
                    <a:pt x="70" y="328"/>
                    <a:pt x="68" y="323"/>
                  </a:cubicBezTo>
                  <a:close/>
                  <a:moveTo>
                    <a:pt x="49" y="342"/>
                  </a:moveTo>
                  <a:cubicBezTo>
                    <a:pt x="50" y="342"/>
                    <a:pt x="52" y="343"/>
                    <a:pt x="53" y="346"/>
                  </a:cubicBezTo>
                  <a:cubicBezTo>
                    <a:pt x="55" y="348"/>
                    <a:pt x="56" y="351"/>
                    <a:pt x="57" y="353"/>
                  </a:cubicBezTo>
                  <a:cubicBezTo>
                    <a:pt x="56" y="354"/>
                    <a:pt x="55" y="352"/>
                    <a:pt x="53" y="351"/>
                  </a:cubicBezTo>
                  <a:cubicBezTo>
                    <a:pt x="51" y="347"/>
                    <a:pt x="50" y="344"/>
                    <a:pt x="49" y="342"/>
                  </a:cubicBezTo>
                  <a:close/>
                  <a:moveTo>
                    <a:pt x="98" y="309"/>
                  </a:moveTo>
                  <a:cubicBezTo>
                    <a:pt x="99" y="309"/>
                    <a:pt x="102" y="315"/>
                    <a:pt x="102" y="317"/>
                  </a:cubicBezTo>
                  <a:cubicBezTo>
                    <a:pt x="100" y="316"/>
                    <a:pt x="98" y="310"/>
                    <a:pt x="98" y="309"/>
                  </a:cubicBezTo>
                  <a:close/>
                  <a:moveTo>
                    <a:pt x="74" y="337"/>
                  </a:moveTo>
                  <a:cubicBezTo>
                    <a:pt x="75" y="336"/>
                    <a:pt x="74" y="336"/>
                    <a:pt x="73" y="334"/>
                  </a:cubicBezTo>
                  <a:cubicBezTo>
                    <a:pt x="75" y="335"/>
                    <a:pt x="75" y="338"/>
                    <a:pt x="76" y="338"/>
                  </a:cubicBezTo>
                  <a:cubicBezTo>
                    <a:pt x="77" y="340"/>
                    <a:pt x="75" y="338"/>
                    <a:pt x="74" y="337"/>
                  </a:cubicBezTo>
                  <a:close/>
                  <a:moveTo>
                    <a:pt x="57" y="355"/>
                  </a:moveTo>
                  <a:cubicBezTo>
                    <a:pt x="58" y="354"/>
                    <a:pt x="58" y="354"/>
                    <a:pt x="58" y="354"/>
                  </a:cubicBezTo>
                  <a:cubicBezTo>
                    <a:pt x="59" y="356"/>
                    <a:pt x="58" y="356"/>
                    <a:pt x="58" y="357"/>
                  </a:cubicBezTo>
                  <a:cubicBezTo>
                    <a:pt x="58" y="357"/>
                    <a:pt x="57" y="356"/>
                    <a:pt x="57" y="355"/>
                  </a:cubicBezTo>
                  <a:close/>
                  <a:moveTo>
                    <a:pt x="76" y="340"/>
                  </a:moveTo>
                  <a:cubicBezTo>
                    <a:pt x="77" y="340"/>
                    <a:pt x="80" y="343"/>
                    <a:pt x="80" y="345"/>
                  </a:cubicBezTo>
                  <a:cubicBezTo>
                    <a:pt x="78" y="344"/>
                    <a:pt x="78" y="342"/>
                    <a:pt x="76" y="340"/>
                  </a:cubicBezTo>
                  <a:close/>
                  <a:moveTo>
                    <a:pt x="103" y="320"/>
                  </a:moveTo>
                  <a:cubicBezTo>
                    <a:pt x="103" y="320"/>
                    <a:pt x="104" y="322"/>
                    <a:pt x="105" y="323"/>
                  </a:cubicBezTo>
                  <a:cubicBezTo>
                    <a:pt x="104" y="324"/>
                    <a:pt x="103" y="321"/>
                    <a:pt x="103" y="320"/>
                  </a:cubicBezTo>
                  <a:close/>
                  <a:moveTo>
                    <a:pt x="68" y="351"/>
                  </a:moveTo>
                  <a:cubicBezTo>
                    <a:pt x="68" y="351"/>
                    <a:pt x="69" y="351"/>
                    <a:pt x="69" y="352"/>
                  </a:cubicBezTo>
                  <a:cubicBezTo>
                    <a:pt x="72" y="355"/>
                    <a:pt x="69" y="355"/>
                    <a:pt x="68" y="351"/>
                  </a:cubicBezTo>
                  <a:close/>
                  <a:moveTo>
                    <a:pt x="79" y="357"/>
                  </a:moveTo>
                  <a:cubicBezTo>
                    <a:pt x="77" y="356"/>
                    <a:pt x="76" y="353"/>
                    <a:pt x="74" y="352"/>
                  </a:cubicBezTo>
                  <a:cubicBezTo>
                    <a:pt x="73" y="350"/>
                    <a:pt x="75" y="350"/>
                    <a:pt x="74" y="348"/>
                  </a:cubicBezTo>
                  <a:cubicBezTo>
                    <a:pt x="76" y="350"/>
                    <a:pt x="78" y="352"/>
                    <a:pt x="79" y="352"/>
                  </a:cubicBezTo>
                  <a:cubicBezTo>
                    <a:pt x="77" y="350"/>
                    <a:pt x="76" y="350"/>
                    <a:pt x="74" y="346"/>
                  </a:cubicBezTo>
                  <a:cubicBezTo>
                    <a:pt x="74" y="346"/>
                    <a:pt x="75" y="347"/>
                    <a:pt x="76" y="347"/>
                  </a:cubicBezTo>
                  <a:cubicBezTo>
                    <a:pt x="77" y="348"/>
                    <a:pt x="76" y="348"/>
                    <a:pt x="77" y="350"/>
                  </a:cubicBezTo>
                  <a:cubicBezTo>
                    <a:pt x="77" y="348"/>
                    <a:pt x="78" y="350"/>
                    <a:pt x="80" y="352"/>
                  </a:cubicBezTo>
                  <a:cubicBezTo>
                    <a:pt x="81" y="354"/>
                    <a:pt x="82" y="356"/>
                    <a:pt x="83" y="358"/>
                  </a:cubicBezTo>
                  <a:cubicBezTo>
                    <a:pt x="82" y="358"/>
                    <a:pt x="81" y="356"/>
                    <a:pt x="80" y="354"/>
                  </a:cubicBezTo>
                  <a:cubicBezTo>
                    <a:pt x="79" y="353"/>
                    <a:pt x="79" y="355"/>
                    <a:pt x="79" y="354"/>
                  </a:cubicBezTo>
                  <a:cubicBezTo>
                    <a:pt x="78" y="354"/>
                    <a:pt x="80" y="356"/>
                    <a:pt x="81" y="358"/>
                  </a:cubicBezTo>
                  <a:cubicBezTo>
                    <a:pt x="82" y="360"/>
                    <a:pt x="80" y="358"/>
                    <a:pt x="81" y="360"/>
                  </a:cubicBezTo>
                  <a:cubicBezTo>
                    <a:pt x="81" y="360"/>
                    <a:pt x="79" y="357"/>
                    <a:pt x="79" y="357"/>
                  </a:cubicBezTo>
                  <a:close/>
                  <a:moveTo>
                    <a:pt x="138" y="308"/>
                  </a:moveTo>
                  <a:cubicBezTo>
                    <a:pt x="138" y="308"/>
                    <a:pt x="139" y="309"/>
                    <a:pt x="138" y="308"/>
                  </a:cubicBezTo>
                  <a:cubicBezTo>
                    <a:pt x="139" y="308"/>
                    <a:pt x="140" y="309"/>
                    <a:pt x="141" y="310"/>
                  </a:cubicBezTo>
                  <a:cubicBezTo>
                    <a:pt x="140" y="312"/>
                    <a:pt x="138" y="308"/>
                    <a:pt x="139" y="309"/>
                  </a:cubicBezTo>
                  <a:cubicBezTo>
                    <a:pt x="138" y="310"/>
                    <a:pt x="138" y="308"/>
                    <a:pt x="138" y="308"/>
                  </a:cubicBezTo>
                  <a:close/>
                  <a:moveTo>
                    <a:pt x="85" y="360"/>
                  </a:moveTo>
                  <a:cubicBezTo>
                    <a:pt x="85" y="360"/>
                    <a:pt x="85" y="360"/>
                    <a:pt x="84" y="359"/>
                  </a:cubicBezTo>
                  <a:cubicBezTo>
                    <a:pt x="84" y="360"/>
                    <a:pt x="85" y="361"/>
                    <a:pt x="84" y="361"/>
                  </a:cubicBezTo>
                  <a:cubicBezTo>
                    <a:pt x="82" y="358"/>
                    <a:pt x="85" y="358"/>
                    <a:pt x="82" y="355"/>
                  </a:cubicBezTo>
                  <a:cubicBezTo>
                    <a:pt x="84" y="357"/>
                    <a:pt x="86" y="360"/>
                    <a:pt x="88" y="364"/>
                  </a:cubicBezTo>
                  <a:cubicBezTo>
                    <a:pt x="90" y="367"/>
                    <a:pt x="93" y="371"/>
                    <a:pt x="96" y="374"/>
                  </a:cubicBezTo>
                  <a:cubicBezTo>
                    <a:pt x="95" y="374"/>
                    <a:pt x="96" y="374"/>
                    <a:pt x="96" y="375"/>
                  </a:cubicBezTo>
                  <a:cubicBezTo>
                    <a:pt x="95" y="374"/>
                    <a:pt x="94" y="373"/>
                    <a:pt x="93" y="374"/>
                  </a:cubicBezTo>
                  <a:cubicBezTo>
                    <a:pt x="92" y="373"/>
                    <a:pt x="93" y="372"/>
                    <a:pt x="93" y="372"/>
                  </a:cubicBezTo>
                  <a:cubicBezTo>
                    <a:pt x="92" y="371"/>
                    <a:pt x="91" y="371"/>
                    <a:pt x="89" y="369"/>
                  </a:cubicBezTo>
                  <a:cubicBezTo>
                    <a:pt x="90" y="365"/>
                    <a:pt x="85" y="363"/>
                    <a:pt x="85" y="360"/>
                  </a:cubicBezTo>
                  <a:close/>
                  <a:moveTo>
                    <a:pt x="82" y="362"/>
                  </a:moveTo>
                  <a:cubicBezTo>
                    <a:pt x="83" y="363"/>
                    <a:pt x="82" y="362"/>
                    <a:pt x="83" y="362"/>
                  </a:cubicBezTo>
                  <a:cubicBezTo>
                    <a:pt x="83" y="365"/>
                    <a:pt x="90" y="371"/>
                    <a:pt x="90" y="373"/>
                  </a:cubicBezTo>
                  <a:cubicBezTo>
                    <a:pt x="87" y="371"/>
                    <a:pt x="84" y="365"/>
                    <a:pt x="82" y="362"/>
                  </a:cubicBezTo>
                  <a:close/>
                  <a:moveTo>
                    <a:pt x="80" y="373"/>
                  </a:moveTo>
                  <a:cubicBezTo>
                    <a:pt x="80" y="372"/>
                    <a:pt x="82" y="376"/>
                    <a:pt x="84" y="378"/>
                  </a:cubicBezTo>
                  <a:cubicBezTo>
                    <a:pt x="83" y="379"/>
                    <a:pt x="81" y="375"/>
                    <a:pt x="80" y="373"/>
                  </a:cubicBezTo>
                  <a:close/>
                  <a:moveTo>
                    <a:pt x="84" y="369"/>
                  </a:moveTo>
                  <a:cubicBezTo>
                    <a:pt x="85" y="368"/>
                    <a:pt x="85" y="368"/>
                    <a:pt x="85" y="368"/>
                  </a:cubicBezTo>
                  <a:cubicBezTo>
                    <a:pt x="87" y="371"/>
                    <a:pt x="86" y="373"/>
                    <a:pt x="84" y="369"/>
                  </a:cubicBezTo>
                  <a:close/>
                  <a:moveTo>
                    <a:pt x="142" y="319"/>
                  </a:moveTo>
                  <a:cubicBezTo>
                    <a:pt x="143" y="319"/>
                    <a:pt x="144" y="320"/>
                    <a:pt x="146" y="321"/>
                  </a:cubicBezTo>
                  <a:cubicBezTo>
                    <a:pt x="146" y="323"/>
                    <a:pt x="145" y="322"/>
                    <a:pt x="144" y="322"/>
                  </a:cubicBezTo>
                  <a:lnTo>
                    <a:pt x="142" y="319"/>
                  </a:lnTo>
                  <a:close/>
                  <a:moveTo>
                    <a:pt x="89" y="374"/>
                  </a:moveTo>
                  <a:cubicBezTo>
                    <a:pt x="88" y="373"/>
                    <a:pt x="89" y="375"/>
                    <a:pt x="88" y="374"/>
                  </a:cubicBezTo>
                  <a:cubicBezTo>
                    <a:pt x="86" y="373"/>
                    <a:pt x="88" y="371"/>
                    <a:pt x="89" y="374"/>
                  </a:cubicBezTo>
                  <a:close/>
                  <a:moveTo>
                    <a:pt x="83" y="379"/>
                  </a:moveTo>
                  <a:cubicBezTo>
                    <a:pt x="84" y="379"/>
                    <a:pt x="87" y="383"/>
                    <a:pt x="86" y="383"/>
                  </a:cubicBezTo>
                  <a:cubicBezTo>
                    <a:pt x="84" y="382"/>
                    <a:pt x="83" y="380"/>
                    <a:pt x="83" y="379"/>
                  </a:cubicBezTo>
                  <a:close/>
                  <a:moveTo>
                    <a:pt x="146" y="324"/>
                  </a:moveTo>
                  <a:cubicBezTo>
                    <a:pt x="145" y="323"/>
                    <a:pt x="147" y="324"/>
                    <a:pt x="146" y="323"/>
                  </a:cubicBezTo>
                  <a:cubicBezTo>
                    <a:pt x="147" y="323"/>
                    <a:pt x="148" y="326"/>
                    <a:pt x="148" y="325"/>
                  </a:cubicBezTo>
                  <a:cubicBezTo>
                    <a:pt x="149" y="326"/>
                    <a:pt x="148" y="326"/>
                    <a:pt x="149" y="327"/>
                  </a:cubicBezTo>
                  <a:cubicBezTo>
                    <a:pt x="150" y="328"/>
                    <a:pt x="149" y="326"/>
                    <a:pt x="150" y="327"/>
                  </a:cubicBezTo>
                  <a:cubicBezTo>
                    <a:pt x="150" y="327"/>
                    <a:pt x="150" y="328"/>
                    <a:pt x="151" y="329"/>
                  </a:cubicBezTo>
                  <a:cubicBezTo>
                    <a:pt x="150" y="328"/>
                    <a:pt x="150" y="329"/>
                    <a:pt x="150" y="329"/>
                  </a:cubicBezTo>
                  <a:cubicBezTo>
                    <a:pt x="152" y="330"/>
                    <a:pt x="151" y="329"/>
                    <a:pt x="152" y="332"/>
                  </a:cubicBezTo>
                  <a:cubicBezTo>
                    <a:pt x="152" y="332"/>
                    <a:pt x="151" y="331"/>
                    <a:pt x="150" y="330"/>
                  </a:cubicBezTo>
                  <a:cubicBezTo>
                    <a:pt x="150" y="330"/>
                    <a:pt x="150" y="331"/>
                    <a:pt x="150" y="331"/>
                  </a:cubicBezTo>
                  <a:cubicBezTo>
                    <a:pt x="149" y="331"/>
                    <a:pt x="150" y="329"/>
                    <a:pt x="148" y="327"/>
                  </a:cubicBezTo>
                  <a:cubicBezTo>
                    <a:pt x="149" y="327"/>
                    <a:pt x="147" y="326"/>
                    <a:pt x="146" y="324"/>
                  </a:cubicBezTo>
                  <a:close/>
                  <a:moveTo>
                    <a:pt x="119" y="351"/>
                  </a:moveTo>
                  <a:cubicBezTo>
                    <a:pt x="120" y="350"/>
                    <a:pt x="120" y="352"/>
                    <a:pt x="122" y="353"/>
                  </a:cubicBezTo>
                  <a:cubicBezTo>
                    <a:pt x="122" y="355"/>
                    <a:pt x="120" y="352"/>
                    <a:pt x="119" y="351"/>
                  </a:cubicBezTo>
                  <a:close/>
                  <a:moveTo>
                    <a:pt x="94" y="377"/>
                  </a:moveTo>
                  <a:cubicBezTo>
                    <a:pt x="95" y="376"/>
                    <a:pt x="96" y="378"/>
                    <a:pt x="97" y="379"/>
                  </a:cubicBezTo>
                  <a:cubicBezTo>
                    <a:pt x="97" y="380"/>
                    <a:pt x="95" y="379"/>
                    <a:pt x="94" y="377"/>
                  </a:cubicBezTo>
                  <a:close/>
                  <a:moveTo>
                    <a:pt x="99" y="375"/>
                  </a:moveTo>
                  <a:cubicBezTo>
                    <a:pt x="100" y="377"/>
                    <a:pt x="100" y="377"/>
                    <a:pt x="102" y="380"/>
                  </a:cubicBezTo>
                  <a:cubicBezTo>
                    <a:pt x="100" y="381"/>
                    <a:pt x="98" y="375"/>
                    <a:pt x="99" y="375"/>
                  </a:cubicBezTo>
                  <a:close/>
                  <a:moveTo>
                    <a:pt x="130" y="344"/>
                  </a:moveTo>
                  <a:cubicBezTo>
                    <a:pt x="130" y="344"/>
                    <a:pt x="130" y="344"/>
                    <a:pt x="131" y="345"/>
                  </a:cubicBezTo>
                  <a:cubicBezTo>
                    <a:pt x="131" y="344"/>
                    <a:pt x="131" y="344"/>
                    <a:pt x="131" y="344"/>
                  </a:cubicBezTo>
                  <a:cubicBezTo>
                    <a:pt x="132" y="343"/>
                    <a:pt x="132" y="345"/>
                    <a:pt x="132" y="346"/>
                  </a:cubicBezTo>
                  <a:cubicBezTo>
                    <a:pt x="131" y="346"/>
                    <a:pt x="131" y="345"/>
                    <a:pt x="130" y="344"/>
                  </a:cubicBezTo>
                  <a:close/>
                  <a:moveTo>
                    <a:pt x="106" y="408"/>
                  </a:moveTo>
                  <a:cubicBezTo>
                    <a:pt x="104" y="407"/>
                    <a:pt x="111" y="414"/>
                    <a:pt x="107" y="411"/>
                  </a:cubicBezTo>
                  <a:cubicBezTo>
                    <a:pt x="108" y="412"/>
                    <a:pt x="108" y="412"/>
                    <a:pt x="109" y="413"/>
                  </a:cubicBezTo>
                  <a:cubicBezTo>
                    <a:pt x="109" y="413"/>
                    <a:pt x="109" y="412"/>
                    <a:pt x="109" y="412"/>
                  </a:cubicBezTo>
                  <a:cubicBezTo>
                    <a:pt x="111" y="414"/>
                    <a:pt x="113" y="417"/>
                    <a:pt x="114" y="416"/>
                  </a:cubicBezTo>
                  <a:cubicBezTo>
                    <a:pt x="115" y="418"/>
                    <a:pt x="115" y="418"/>
                    <a:pt x="118" y="420"/>
                  </a:cubicBezTo>
                  <a:cubicBezTo>
                    <a:pt x="117" y="420"/>
                    <a:pt x="117" y="420"/>
                    <a:pt x="116" y="419"/>
                  </a:cubicBezTo>
                  <a:cubicBezTo>
                    <a:pt x="115" y="418"/>
                    <a:pt x="114" y="417"/>
                    <a:pt x="114" y="417"/>
                  </a:cubicBezTo>
                  <a:cubicBezTo>
                    <a:pt x="115" y="420"/>
                    <a:pt x="117" y="420"/>
                    <a:pt x="118" y="422"/>
                  </a:cubicBezTo>
                  <a:cubicBezTo>
                    <a:pt x="119" y="422"/>
                    <a:pt x="116" y="420"/>
                    <a:pt x="117" y="420"/>
                  </a:cubicBezTo>
                  <a:cubicBezTo>
                    <a:pt x="119" y="422"/>
                    <a:pt x="119" y="423"/>
                    <a:pt x="121" y="425"/>
                  </a:cubicBezTo>
                  <a:cubicBezTo>
                    <a:pt x="122" y="427"/>
                    <a:pt x="119" y="424"/>
                    <a:pt x="119" y="424"/>
                  </a:cubicBezTo>
                  <a:cubicBezTo>
                    <a:pt x="119" y="425"/>
                    <a:pt x="121" y="426"/>
                    <a:pt x="122" y="427"/>
                  </a:cubicBezTo>
                  <a:cubicBezTo>
                    <a:pt x="123" y="428"/>
                    <a:pt x="120" y="425"/>
                    <a:pt x="123" y="426"/>
                  </a:cubicBezTo>
                  <a:cubicBezTo>
                    <a:pt x="124" y="428"/>
                    <a:pt x="123" y="428"/>
                    <a:pt x="127" y="431"/>
                  </a:cubicBezTo>
                  <a:cubicBezTo>
                    <a:pt x="126" y="430"/>
                    <a:pt x="126" y="431"/>
                    <a:pt x="126" y="431"/>
                  </a:cubicBezTo>
                  <a:cubicBezTo>
                    <a:pt x="128" y="433"/>
                    <a:pt x="127" y="431"/>
                    <a:pt x="129" y="432"/>
                  </a:cubicBezTo>
                  <a:cubicBezTo>
                    <a:pt x="133" y="438"/>
                    <a:pt x="140" y="442"/>
                    <a:pt x="146" y="447"/>
                  </a:cubicBezTo>
                  <a:cubicBezTo>
                    <a:pt x="146" y="447"/>
                    <a:pt x="151" y="450"/>
                    <a:pt x="150" y="451"/>
                  </a:cubicBezTo>
                  <a:cubicBezTo>
                    <a:pt x="153" y="452"/>
                    <a:pt x="152" y="451"/>
                    <a:pt x="155" y="453"/>
                  </a:cubicBezTo>
                  <a:cubicBezTo>
                    <a:pt x="156" y="455"/>
                    <a:pt x="159" y="457"/>
                    <a:pt x="163" y="460"/>
                  </a:cubicBezTo>
                  <a:cubicBezTo>
                    <a:pt x="167" y="462"/>
                    <a:pt x="172" y="464"/>
                    <a:pt x="174" y="466"/>
                  </a:cubicBezTo>
                  <a:cubicBezTo>
                    <a:pt x="174" y="467"/>
                    <a:pt x="173" y="467"/>
                    <a:pt x="172" y="466"/>
                  </a:cubicBezTo>
                  <a:cubicBezTo>
                    <a:pt x="172" y="466"/>
                    <a:pt x="172" y="466"/>
                    <a:pt x="172" y="467"/>
                  </a:cubicBezTo>
                  <a:cubicBezTo>
                    <a:pt x="174" y="467"/>
                    <a:pt x="182" y="470"/>
                    <a:pt x="184" y="473"/>
                  </a:cubicBezTo>
                  <a:cubicBezTo>
                    <a:pt x="188" y="473"/>
                    <a:pt x="191" y="476"/>
                    <a:pt x="195" y="478"/>
                  </a:cubicBezTo>
                  <a:cubicBezTo>
                    <a:pt x="195" y="478"/>
                    <a:pt x="193" y="478"/>
                    <a:pt x="193" y="478"/>
                  </a:cubicBezTo>
                  <a:cubicBezTo>
                    <a:pt x="192" y="477"/>
                    <a:pt x="190" y="476"/>
                    <a:pt x="188" y="476"/>
                  </a:cubicBezTo>
                  <a:cubicBezTo>
                    <a:pt x="188" y="476"/>
                    <a:pt x="189" y="477"/>
                    <a:pt x="191" y="478"/>
                  </a:cubicBezTo>
                  <a:cubicBezTo>
                    <a:pt x="188" y="477"/>
                    <a:pt x="184" y="475"/>
                    <a:pt x="180" y="473"/>
                  </a:cubicBezTo>
                  <a:cubicBezTo>
                    <a:pt x="181" y="473"/>
                    <a:pt x="180" y="472"/>
                    <a:pt x="180" y="472"/>
                  </a:cubicBezTo>
                  <a:cubicBezTo>
                    <a:pt x="179" y="472"/>
                    <a:pt x="177" y="470"/>
                    <a:pt x="177" y="470"/>
                  </a:cubicBezTo>
                  <a:cubicBezTo>
                    <a:pt x="175" y="469"/>
                    <a:pt x="171" y="467"/>
                    <a:pt x="167" y="465"/>
                  </a:cubicBezTo>
                  <a:cubicBezTo>
                    <a:pt x="164" y="463"/>
                    <a:pt x="161" y="461"/>
                    <a:pt x="161" y="464"/>
                  </a:cubicBezTo>
                  <a:cubicBezTo>
                    <a:pt x="156" y="460"/>
                    <a:pt x="154" y="459"/>
                    <a:pt x="149" y="457"/>
                  </a:cubicBezTo>
                  <a:cubicBezTo>
                    <a:pt x="148" y="456"/>
                    <a:pt x="146" y="455"/>
                    <a:pt x="146" y="454"/>
                  </a:cubicBezTo>
                  <a:cubicBezTo>
                    <a:pt x="144" y="454"/>
                    <a:pt x="137" y="449"/>
                    <a:pt x="134" y="445"/>
                  </a:cubicBezTo>
                  <a:cubicBezTo>
                    <a:pt x="133" y="444"/>
                    <a:pt x="133" y="445"/>
                    <a:pt x="132" y="444"/>
                  </a:cubicBezTo>
                  <a:cubicBezTo>
                    <a:pt x="129" y="442"/>
                    <a:pt x="126" y="439"/>
                    <a:pt x="123" y="436"/>
                  </a:cubicBezTo>
                  <a:cubicBezTo>
                    <a:pt x="120" y="434"/>
                    <a:pt x="117" y="431"/>
                    <a:pt x="115" y="429"/>
                  </a:cubicBezTo>
                  <a:cubicBezTo>
                    <a:pt x="115" y="428"/>
                    <a:pt x="112" y="424"/>
                    <a:pt x="109" y="422"/>
                  </a:cubicBezTo>
                  <a:cubicBezTo>
                    <a:pt x="107" y="419"/>
                    <a:pt x="100" y="411"/>
                    <a:pt x="97" y="409"/>
                  </a:cubicBezTo>
                  <a:cubicBezTo>
                    <a:pt x="94" y="407"/>
                    <a:pt x="97" y="409"/>
                    <a:pt x="97" y="408"/>
                  </a:cubicBezTo>
                  <a:cubicBezTo>
                    <a:pt x="95" y="406"/>
                    <a:pt x="90" y="402"/>
                    <a:pt x="89" y="399"/>
                  </a:cubicBezTo>
                  <a:cubicBezTo>
                    <a:pt x="92" y="401"/>
                    <a:pt x="88" y="395"/>
                    <a:pt x="86" y="392"/>
                  </a:cubicBezTo>
                  <a:cubicBezTo>
                    <a:pt x="89" y="394"/>
                    <a:pt x="90" y="398"/>
                    <a:pt x="91" y="400"/>
                  </a:cubicBezTo>
                  <a:cubicBezTo>
                    <a:pt x="92" y="400"/>
                    <a:pt x="93" y="400"/>
                    <a:pt x="95" y="402"/>
                  </a:cubicBezTo>
                  <a:cubicBezTo>
                    <a:pt x="94" y="402"/>
                    <a:pt x="94" y="402"/>
                    <a:pt x="94" y="402"/>
                  </a:cubicBezTo>
                  <a:cubicBezTo>
                    <a:pt x="102" y="410"/>
                    <a:pt x="109" y="417"/>
                    <a:pt x="115" y="424"/>
                  </a:cubicBezTo>
                  <a:cubicBezTo>
                    <a:pt x="117" y="425"/>
                    <a:pt x="120" y="428"/>
                    <a:pt x="121" y="428"/>
                  </a:cubicBezTo>
                  <a:cubicBezTo>
                    <a:pt x="119" y="425"/>
                    <a:pt x="116" y="423"/>
                    <a:pt x="113" y="420"/>
                  </a:cubicBezTo>
                  <a:cubicBezTo>
                    <a:pt x="110" y="417"/>
                    <a:pt x="108" y="414"/>
                    <a:pt x="105" y="412"/>
                  </a:cubicBezTo>
                  <a:cubicBezTo>
                    <a:pt x="105" y="412"/>
                    <a:pt x="106" y="413"/>
                    <a:pt x="106" y="412"/>
                  </a:cubicBezTo>
                  <a:cubicBezTo>
                    <a:pt x="106" y="412"/>
                    <a:pt x="105" y="411"/>
                    <a:pt x="103" y="410"/>
                  </a:cubicBezTo>
                  <a:cubicBezTo>
                    <a:pt x="102" y="408"/>
                    <a:pt x="101" y="407"/>
                    <a:pt x="102" y="407"/>
                  </a:cubicBezTo>
                  <a:cubicBezTo>
                    <a:pt x="99" y="406"/>
                    <a:pt x="99" y="403"/>
                    <a:pt x="97" y="403"/>
                  </a:cubicBezTo>
                  <a:cubicBezTo>
                    <a:pt x="94" y="401"/>
                    <a:pt x="92" y="398"/>
                    <a:pt x="93" y="397"/>
                  </a:cubicBezTo>
                  <a:cubicBezTo>
                    <a:pt x="94" y="399"/>
                    <a:pt x="94" y="400"/>
                    <a:pt x="96" y="400"/>
                  </a:cubicBezTo>
                  <a:cubicBezTo>
                    <a:pt x="94" y="398"/>
                    <a:pt x="94" y="397"/>
                    <a:pt x="93" y="395"/>
                  </a:cubicBezTo>
                  <a:cubicBezTo>
                    <a:pt x="93" y="395"/>
                    <a:pt x="93" y="397"/>
                    <a:pt x="91" y="396"/>
                  </a:cubicBezTo>
                  <a:cubicBezTo>
                    <a:pt x="89" y="393"/>
                    <a:pt x="89" y="391"/>
                    <a:pt x="88" y="389"/>
                  </a:cubicBezTo>
                  <a:cubicBezTo>
                    <a:pt x="89" y="390"/>
                    <a:pt x="91" y="392"/>
                    <a:pt x="93" y="392"/>
                  </a:cubicBezTo>
                  <a:cubicBezTo>
                    <a:pt x="94" y="394"/>
                    <a:pt x="93" y="394"/>
                    <a:pt x="93" y="394"/>
                  </a:cubicBezTo>
                  <a:cubicBezTo>
                    <a:pt x="97" y="397"/>
                    <a:pt x="96" y="398"/>
                    <a:pt x="100" y="402"/>
                  </a:cubicBezTo>
                  <a:cubicBezTo>
                    <a:pt x="101" y="401"/>
                    <a:pt x="100" y="400"/>
                    <a:pt x="102" y="400"/>
                  </a:cubicBezTo>
                  <a:cubicBezTo>
                    <a:pt x="104" y="403"/>
                    <a:pt x="103" y="403"/>
                    <a:pt x="104" y="406"/>
                  </a:cubicBezTo>
                  <a:cubicBezTo>
                    <a:pt x="102" y="404"/>
                    <a:pt x="104" y="404"/>
                    <a:pt x="102" y="403"/>
                  </a:cubicBezTo>
                  <a:cubicBezTo>
                    <a:pt x="101" y="402"/>
                    <a:pt x="102" y="404"/>
                    <a:pt x="101" y="403"/>
                  </a:cubicBezTo>
                  <a:cubicBezTo>
                    <a:pt x="103" y="406"/>
                    <a:pt x="106" y="406"/>
                    <a:pt x="108" y="410"/>
                  </a:cubicBezTo>
                  <a:cubicBezTo>
                    <a:pt x="109" y="411"/>
                    <a:pt x="106" y="408"/>
                    <a:pt x="106" y="408"/>
                  </a:cubicBezTo>
                  <a:close/>
                  <a:moveTo>
                    <a:pt x="93" y="389"/>
                  </a:moveTo>
                  <a:cubicBezTo>
                    <a:pt x="94" y="390"/>
                    <a:pt x="95" y="391"/>
                    <a:pt x="96" y="393"/>
                  </a:cubicBezTo>
                  <a:cubicBezTo>
                    <a:pt x="95" y="392"/>
                    <a:pt x="93" y="391"/>
                    <a:pt x="93" y="389"/>
                  </a:cubicBezTo>
                  <a:close/>
                  <a:moveTo>
                    <a:pt x="104" y="379"/>
                  </a:moveTo>
                  <a:cubicBezTo>
                    <a:pt x="104" y="380"/>
                    <a:pt x="104" y="381"/>
                    <a:pt x="103" y="381"/>
                  </a:cubicBezTo>
                  <a:cubicBezTo>
                    <a:pt x="104" y="382"/>
                    <a:pt x="104" y="382"/>
                    <a:pt x="104" y="382"/>
                  </a:cubicBezTo>
                  <a:cubicBezTo>
                    <a:pt x="105" y="383"/>
                    <a:pt x="104" y="382"/>
                    <a:pt x="105" y="381"/>
                  </a:cubicBezTo>
                  <a:cubicBezTo>
                    <a:pt x="106" y="383"/>
                    <a:pt x="105" y="383"/>
                    <a:pt x="107" y="385"/>
                  </a:cubicBezTo>
                  <a:cubicBezTo>
                    <a:pt x="107" y="385"/>
                    <a:pt x="106" y="384"/>
                    <a:pt x="106" y="384"/>
                  </a:cubicBezTo>
                  <a:cubicBezTo>
                    <a:pt x="106" y="385"/>
                    <a:pt x="108" y="385"/>
                    <a:pt x="109" y="388"/>
                  </a:cubicBezTo>
                  <a:cubicBezTo>
                    <a:pt x="106" y="387"/>
                    <a:pt x="104" y="383"/>
                    <a:pt x="102" y="380"/>
                  </a:cubicBezTo>
                  <a:cubicBezTo>
                    <a:pt x="104" y="381"/>
                    <a:pt x="102" y="378"/>
                    <a:pt x="104" y="379"/>
                  </a:cubicBezTo>
                  <a:close/>
                  <a:moveTo>
                    <a:pt x="101" y="383"/>
                  </a:moveTo>
                  <a:cubicBezTo>
                    <a:pt x="102" y="382"/>
                    <a:pt x="106" y="388"/>
                    <a:pt x="106" y="389"/>
                  </a:cubicBezTo>
                  <a:cubicBezTo>
                    <a:pt x="104" y="387"/>
                    <a:pt x="103" y="385"/>
                    <a:pt x="101" y="383"/>
                  </a:cubicBezTo>
                  <a:close/>
                  <a:moveTo>
                    <a:pt x="94" y="393"/>
                  </a:moveTo>
                  <a:cubicBezTo>
                    <a:pt x="95" y="392"/>
                    <a:pt x="98" y="395"/>
                    <a:pt x="97" y="396"/>
                  </a:cubicBezTo>
                  <a:cubicBezTo>
                    <a:pt x="94" y="394"/>
                    <a:pt x="96" y="394"/>
                    <a:pt x="94" y="393"/>
                  </a:cubicBezTo>
                  <a:close/>
                  <a:moveTo>
                    <a:pt x="152" y="334"/>
                  </a:moveTo>
                  <a:cubicBezTo>
                    <a:pt x="151" y="334"/>
                    <a:pt x="151" y="333"/>
                    <a:pt x="151" y="332"/>
                  </a:cubicBezTo>
                  <a:cubicBezTo>
                    <a:pt x="151" y="332"/>
                    <a:pt x="152" y="333"/>
                    <a:pt x="152" y="333"/>
                  </a:cubicBezTo>
                  <a:cubicBezTo>
                    <a:pt x="153" y="334"/>
                    <a:pt x="153" y="333"/>
                    <a:pt x="154" y="335"/>
                  </a:cubicBezTo>
                  <a:cubicBezTo>
                    <a:pt x="154" y="335"/>
                    <a:pt x="154" y="335"/>
                    <a:pt x="154" y="335"/>
                  </a:cubicBezTo>
                  <a:cubicBezTo>
                    <a:pt x="153" y="334"/>
                    <a:pt x="152" y="334"/>
                    <a:pt x="152" y="334"/>
                  </a:cubicBezTo>
                  <a:close/>
                  <a:moveTo>
                    <a:pt x="97" y="393"/>
                  </a:moveTo>
                  <a:cubicBezTo>
                    <a:pt x="97" y="392"/>
                    <a:pt x="99" y="396"/>
                    <a:pt x="100" y="397"/>
                  </a:cubicBezTo>
                  <a:cubicBezTo>
                    <a:pt x="100" y="398"/>
                    <a:pt x="99" y="397"/>
                    <a:pt x="98" y="398"/>
                  </a:cubicBezTo>
                  <a:cubicBezTo>
                    <a:pt x="97" y="396"/>
                    <a:pt x="99" y="396"/>
                    <a:pt x="97" y="393"/>
                  </a:cubicBezTo>
                  <a:close/>
                  <a:moveTo>
                    <a:pt x="132" y="367"/>
                  </a:moveTo>
                  <a:cubicBezTo>
                    <a:pt x="132" y="366"/>
                    <a:pt x="130" y="364"/>
                    <a:pt x="130" y="363"/>
                  </a:cubicBezTo>
                  <a:cubicBezTo>
                    <a:pt x="130" y="362"/>
                    <a:pt x="132" y="365"/>
                    <a:pt x="133" y="365"/>
                  </a:cubicBezTo>
                  <a:cubicBezTo>
                    <a:pt x="132" y="366"/>
                    <a:pt x="133" y="367"/>
                    <a:pt x="132" y="368"/>
                  </a:cubicBezTo>
                  <a:cubicBezTo>
                    <a:pt x="134" y="368"/>
                    <a:pt x="135" y="368"/>
                    <a:pt x="136" y="370"/>
                  </a:cubicBezTo>
                  <a:cubicBezTo>
                    <a:pt x="135" y="371"/>
                    <a:pt x="133" y="368"/>
                    <a:pt x="134" y="371"/>
                  </a:cubicBezTo>
                  <a:cubicBezTo>
                    <a:pt x="133" y="371"/>
                    <a:pt x="133" y="371"/>
                    <a:pt x="132" y="369"/>
                  </a:cubicBezTo>
                  <a:cubicBezTo>
                    <a:pt x="132" y="369"/>
                    <a:pt x="133" y="369"/>
                    <a:pt x="133" y="369"/>
                  </a:cubicBezTo>
                  <a:cubicBezTo>
                    <a:pt x="132" y="368"/>
                    <a:pt x="130" y="368"/>
                    <a:pt x="129" y="366"/>
                  </a:cubicBezTo>
                  <a:cubicBezTo>
                    <a:pt x="131" y="368"/>
                    <a:pt x="130" y="365"/>
                    <a:pt x="132" y="367"/>
                  </a:cubicBezTo>
                  <a:close/>
                  <a:moveTo>
                    <a:pt x="104" y="404"/>
                  </a:moveTo>
                  <a:cubicBezTo>
                    <a:pt x="104" y="402"/>
                    <a:pt x="107" y="406"/>
                    <a:pt x="108" y="407"/>
                  </a:cubicBezTo>
                  <a:cubicBezTo>
                    <a:pt x="108" y="408"/>
                    <a:pt x="107" y="407"/>
                    <a:pt x="106" y="406"/>
                  </a:cubicBezTo>
                  <a:cubicBezTo>
                    <a:pt x="105" y="406"/>
                    <a:pt x="105" y="404"/>
                    <a:pt x="104" y="404"/>
                  </a:cubicBezTo>
                  <a:close/>
                  <a:moveTo>
                    <a:pt x="135" y="371"/>
                  </a:moveTo>
                  <a:cubicBezTo>
                    <a:pt x="136" y="371"/>
                    <a:pt x="137" y="371"/>
                    <a:pt x="137" y="371"/>
                  </a:cubicBezTo>
                  <a:cubicBezTo>
                    <a:pt x="139" y="372"/>
                    <a:pt x="138" y="373"/>
                    <a:pt x="139" y="374"/>
                  </a:cubicBezTo>
                  <a:cubicBezTo>
                    <a:pt x="139" y="374"/>
                    <a:pt x="136" y="371"/>
                    <a:pt x="137" y="373"/>
                  </a:cubicBezTo>
                  <a:cubicBezTo>
                    <a:pt x="137" y="373"/>
                    <a:pt x="136" y="372"/>
                    <a:pt x="135" y="371"/>
                  </a:cubicBezTo>
                  <a:close/>
                  <a:moveTo>
                    <a:pt x="139" y="375"/>
                  </a:moveTo>
                  <a:cubicBezTo>
                    <a:pt x="140" y="375"/>
                    <a:pt x="141" y="377"/>
                    <a:pt x="142" y="376"/>
                  </a:cubicBezTo>
                  <a:cubicBezTo>
                    <a:pt x="142" y="377"/>
                    <a:pt x="141" y="377"/>
                    <a:pt x="143" y="378"/>
                  </a:cubicBezTo>
                  <a:cubicBezTo>
                    <a:pt x="142" y="376"/>
                    <a:pt x="144" y="378"/>
                    <a:pt x="144" y="379"/>
                  </a:cubicBezTo>
                  <a:cubicBezTo>
                    <a:pt x="142" y="379"/>
                    <a:pt x="140" y="377"/>
                    <a:pt x="139" y="375"/>
                  </a:cubicBezTo>
                  <a:close/>
                  <a:moveTo>
                    <a:pt x="142" y="380"/>
                  </a:moveTo>
                  <a:cubicBezTo>
                    <a:pt x="142" y="380"/>
                    <a:pt x="141" y="379"/>
                    <a:pt x="140" y="378"/>
                  </a:cubicBezTo>
                  <a:cubicBezTo>
                    <a:pt x="140" y="377"/>
                    <a:pt x="140" y="377"/>
                    <a:pt x="140" y="377"/>
                  </a:cubicBezTo>
                  <a:cubicBezTo>
                    <a:pt x="141" y="378"/>
                    <a:pt x="141" y="378"/>
                    <a:pt x="142" y="379"/>
                  </a:cubicBezTo>
                  <a:cubicBezTo>
                    <a:pt x="140" y="379"/>
                    <a:pt x="141" y="379"/>
                    <a:pt x="142" y="380"/>
                  </a:cubicBezTo>
                  <a:close/>
                  <a:moveTo>
                    <a:pt x="114" y="415"/>
                  </a:moveTo>
                  <a:cubicBezTo>
                    <a:pt x="114" y="414"/>
                    <a:pt x="117" y="417"/>
                    <a:pt x="118" y="418"/>
                  </a:cubicBezTo>
                  <a:cubicBezTo>
                    <a:pt x="117" y="419"/>
                    <a:pt x="115" y="417"/>
                    <a:pt x="114" y="415"/>
                  </a:cubicBezTo>
                  <a:close/>
                  <a:moveTo>
                    <a:pt x="167" y="348"/>
                  </a:moveTo>
                  <a:cubicBezTo>
                    <a:pt x="168" y="347"/>
                    <a:pt x="168" y="348"/>
                    <a:pt x="169" y="347"/>
                  </a:cubicBezTo>
                  <a:cubicBezTo>
                    <a:pt x="170" y="348"/>
                    <a:pt x="172" y="350"/>
                    <a:pt x="172" y="351"/>
                  </a:cubicBezTo>
                  <a:cubicBezTo>
                    <a:pt x="169" y="347"/>
                    <a:pt x="169" y="349"/>
                    <a:pt x="167" y="348"/>
                  </a:cubicBezTo>
                  <a:close/>
                  <a:moveTo>
                    <a:pt x="150" y="371"/>
                  </a:moveTo>
                  <a:cubicBezTo>
                    <a:pt x="151" y="372"/>
                    <a:pt x="152" y="371"/>
                    <a:pt x="151" y="371"/>
                  </a:cubicBezTo>
                  <a:cubicBezTo>
                    <a:pt x="153" y="372"/>
                    <a:pt x="152" y="372"/>
                    <a:pt x="153" y="374"/>
                  </a:cubicBezTo>
                  <a:cubicBezTo>
                    <a:pt x="152" y="374"/>
                    <a:pt x="152" y="372"/>
                    <a:pt x="150" y="371"/>
                  </a:cubicBezTo>
                  <a:close/>
                  <a:moveTo>
                    <a:pt x="146" y="383"/>
                  </a:moveTo>
                  <a:cubicBezTo>
                    <a:pt x="147" y="382"/>
                    <a:pt x="149" y="385"/>
                    <a:pt x="149" y="384"/>
                  </a:cubicBezTo>
                  <a:cubicBezTo>
                    <a:pt x="151" y="386"/>
                    <a:pt x="149" y="385"/>
                    <a:pt x="150" y="386"/>
                  </a:cubicBezTo>
                  <a:cubicBezTo>
                    <a:pt x="151" y="387"/>
                    <a:pt x="153" y="389"/>
                    <a:pt x="154" y="390"/>
                  </a:cubicBezTo>
                  <a:cubicBezTo>
                    <a:pt x="151" y="389"/>
                    <a:pt x="149" y="386"/>
                    <a:pt x="146" y="383"/>
                  </a:cubicBezTo>
                  <a:close/>
                  <a:moveTo>
                    <a:pt x="149" y="384"/>
                  </a:moveTo>
                  <a:cubicBezTo>
                    <a:pt x="152" y="385"/>
                    <a:pt x="153" y="388"/>
                    <a:pt x="156" y="389"/>
                  </a:cubicBezTo>
                  <a:cubicBezTo>
                    <a:pt x="154" y="390"/>
                    <a:pt x="151" y="385"/>
                    <a:pt x="149" y="384"/>
                  </a:cubicBezTo>
                  <a:close/>
                  <a:moveTo>
                    <a:pt x="174" y="352"/>
                  </a:moveTo>
                  <a:cubicBezTo>
                    <a:pt x="175" y="353"/>
                    <a:pt x="174" y="354"/>
                    <a:pt x="175" y="355"/>
                  </a:cubicBezTo>
                  <a:cubicBezTo>
                    <a:pt x="174" y="355"/>
                    <a:pt x="173" y="351"/>
                    <a:pt x="174" y="352"/>
                  </a:cubicBezTo>
                  <a:close/>
                  <a:moveTo>
                    <a:pt x="166" y="373"/>
                  </a:moveTo>
                  <a:cubicBezTo>
                    <a:pt x="168" y="377"/>
                    <a:pt x="167" y="375"/>
                    <a:pt x="169" y="379"/>
                  </a:cubicBezTo>
                  <a:cubicBezTo>
                    <a:pt x="167" y="377"/>
                    <a:pt x="165" y="375"/>
                    <a:pt x="166" y="373"/>
                  </a:cubicBezTo>
                  <a:close/>
                  <a:moveTo>
                    <a:pt x="156" y="393"/>
                  </a:moveTo>
                  <a:cubicBezTo>
                    <a:pt x="157" y="393"/>
                    <a:pt x="160" y="395"/>
                    <a:pt x="162" y="396"/>
                  </a:cubicBezTo>
                  <a:cubicBezTo>
                    <a:pt x="161" y="396"/>
                    <a:pt x="164" y="399"/>
                    <a:pt x="167" y="401"/>
                  </a:cubicBezTo>
                  <a:cubicBezTo>
                    <a:pt x="167" y="401"/>
                    <a:pt x="166" y="401"/>
                    <a:pt x="166" y="402"/>
                  </a:cubicBezTo>
                  <a:cubicBezTo>
                    <a:pt x="164" y="401"/>
                    <a:pt x="165" y="400"/>
                    <a:pt x="164" y="399"/>
                  </a:cubicBezTo>
                  <a:cubicBezTo>
                    <a:pt x="163" y="400"/>
                    <a:pt x="161" y="397"/>
                    <a:pt x="160" y="398"/>
                  </a:cubicBezTo>
                  <a:cubicBezTo>
                    <a:pt x="160" y="397"/>
                    <a:pt x="159" y="394"/>
                    <a:pt x="158" y="395"/>
                  </a:cubicBezTo>
                  <a:cubicBezTo>
                    <a:pt x="157" y="394"/>
                    <a:pt x="157" y="394"/>
                    <a:pt x="156" y="393"/>
                  </a:cubicBezTo>
                  <a:close/>
                  <a:moveTo>
                    <a:pt x="165" y="385"/>
                  </a:moveTo>
                  <a:cubicBezTo>
                    <a:pt x="165" y="386"/>
                    <a:pt x="166" y="387"/>
                    <a:pt x="167" y="387"/>
                  </a:cubicBezTo>
                  <a:cubicBezTo>
                    <a:pt x="166" y="388"/>
                    <a:pt x="164" y="386"/>
                    <a:pt x="165" y="385"/>
                  </a:cubicBezTo>
                  <a:close/>
                  <a:moveTo>
                    <a:pt x="170" y="385"/>
                  </a:moveTo>
                  <a:cubicBezTo>
                    <a:pt x="171" y="384"/>
                    <a:pt x="173" y="387"/>
                    <a:pt x="176" y="389"/>
                  </a:cubicBezTo>
                  <a:cubicBezTo>
                    <a:pt x="174" y="389"/>
                    <a:pt x="173" y="387"/>
                    <a:pt x="170" y="385"/>
                  </a:cubicBezTo>
                  <a:close/>
                  <a:moveTo>
                    <a:pt x="168" y="389"/>
                  </a:moveTo>
                  <a:cubicBezTo>
                    <a:pt x="169" y="388"/>
                    <a:pt x="171" y="390"/>
                    <a:pt x="172" y="391"/>
                  </a:cubicBezTo>
                  <a:cubicBezTo>
                    <a:pt x="171" y="391"/>
                    <a:pt x="170" y="390"/>
                    <a:pt x="168" y="389"/>
                  </a:cubicBezTo>
                  <a:close/>
                  <a:moveTo>
                    <a:pt x="169" y="403"/>
                  </a:moveTo>
                  <a:cubicBezTo>
                    <a:pt x="170" y="404"/>
                    <a:pt x="171" y="404"/>
                    <a:pt x="171" y="404"/>
                  </a:cubicBezTo>
                  <a:cubicBezTo>
                    <a:pt x="173" y="406"/>
                    <a:pt x="168" y="405"/>
                    <a:pt x="169" y="403"/>
                  </a:cubicBezTo>
                  <a:close/>
                  <a:moveTo>
                    <a:pt x="174" y="398"/>
                  </a:moveTo>
                  <a:cubicBezTo>
                    <a:pt x="175" y="398"/>
                    <a:pt x="176" y="400"/>
                    <a:pt x="176" y="401"/>
                  </a:cubicBezTo>
                  <a:cubicBezTo>
                    <a:pt x="175" y="400"/>
                    <a:pt x="175" y="399"/>
                    <a:pt x="174" y="398"/>
                  </a:cubicBezTo>
                  <a:close/>
                  <a:moveTo>
                    <a:pt x="180" y="388"/>
                  </a:moveTo>
                  <a:cubicBezTo>
                    <a:pt x="182" y="389"/>
                    <a:pt x="185" y="391"/>
                    <a:pt x="188" y="392"/>
                  </a:cubicBezTo>
                  <a:cubicBezTo>
                    <a:pt x="187" y="393"/>
                    <a:pt x="184" y="390"/>
                    <a:pt x="184" y="392"/>
                  </a:cubicBezTo>
                  <a:cubicBezTo>
                    <a:pt x="183" y="391"/>
                    <a:pt x="181" y="390"/>
                    <a:pt x="180" y="388"/>
                  </a:cubicBezTo>
                  <a:close/>
                  <a:moveTo>
                    <a:pt x="185" y="392"/>
                  </a:moveTo>
                  <a:cubicBezTo>
                    <a:pt x="186" y="393"/>
                    <a:pt x="190" y="394"/>
                    <a:pt x="189" y="396"/>
                  </a:cubicBezTo>
                  <a:cubicBezTo>
                    <a:pt x="187" y="394"/>
                    <a:pt x="187" y="394"/>
                    <a:pt x="185" y="392"/>
                  </a:cubicBezTo>
                  <a:close/>
                  <a:moveTo>
                    <a:pt x="187" y="405"/>
                  </a:moveTo>
                  <a:cubicBezTo>
                    <a:pt x="188" y="406"/>
                    <a:pt x="188" y="407"/>
                    <a:pt x="190" y="408"/>
                  </a:cubicBezTo>
                  <a:cubicBezTo>
                    <a:pt x="190" y="409"/>
                    <a:pt x="189" y="408"/>
                    <a:pt x="188" y="408"/>
                  </a:cubicBezTo>
                  <a:cubicBezTo>
                    <a:pt x="186" y="407"/>
                    <a:pt x="186" y="407"/>
                    <a:pt x="186" y="407"/>
                  </a:cubicBezTo>
                  <a:cubicBezTo>
                    <a:pt x="185" y="406"/>
                    <a:pt x="186" y="405"/>
                    <a:pt x="187" y="405"/>
                  </a:cubicBezTo>
                  <a:close/>
                  <a:moveTo>
                    <a:pt x="170" y="441"/>
                  </a:moveTo>
                  <a:cubicBezTo>
                    <a:pt x="169" y="440"/>
                    <a:pt x="172" y="442"/>
                    <a:pt x="171" y="441"/>
                  </a:cubicBezTo>
                  <a:cubicBezTo>
                    <a:pt x="173" y="442"/>
                    <a:pt x="171" y="443"/>
                    <a:pt x="170" y="441"/>
                  </a:cubicBezTo>
                  <a:close/>
                  <a:moveTo>
                    <a:pt x="173" y="442"/>
                  </a:moveTo>
                  <a:cubicBezTo>
                    <a:pt x="177" y="445"/>
                    <a:pt x="176" y="444"/>
                    <a:pt x="181" y="446"/>
                  </a:cubicBezTo>
                  <a:cubicBezTo>
                    <a:pt x="181" y="447"/>
                    <a:pt x="181" y="447"/>
                    <a:pt x="181" y="448"/>
                  </a:cubicBezTo>
                  <a:cubicBezTo>
                    <a:pt x="180" y="447"/>
                    <a:pt x="178" y="446"/>
                    <a:pt x="176" y="445"/>
                  </a:cubicBezTo>
                  <a:cubicBezTo>
                    <a:pt x="175" y="445"/>
                    <a:pt x="173" y="444"/>
                    <a:pt x="172" y="443"/>
                  </a:cubicBezTo>
                  <a:cubicBezTo>
                    <a:pt x="173" y="442"/>
                    <a:pt x="173" y="441"/>
                    <a:pt x="175" y="443"/>
                  </a:cubicBezTo>
                  <a:cubicBezTo>
                    <a:pt x="175" y="443"/>
                    <a:pt x="174" y="443"/>
                    <a:pt x="173" y="442"/>
                  </a:cubicBezTo>
                  <a:close/>
                  <a:moveTo>
                    <a:pt x="193" y="410"/>
                  </a:moveTo>
                  <a:cubicBezTo>
                    <a:pt x="192" y="409"/>
                    <a:pt x="192" y="409"/>
                    <a:pt x="193" y="409"/>
                  </a:cubicBezTo>
                  <a:cubicBezTo>
                    <a:pt x="194" y="409"/>
                    <a:pt x="195" y="410"/>
                    <a:pt x="195" y="410"/>
                  </a:cubicBezTo>
                  <a:cubicBezTo>
                    <a:pt x="195" y="411"/>
                    <a:pt x="193" y="409"/>
                    <a:pt x="193" y="410"/>
                  </a:cubicBezTo>
                  <a:close/>
                  <a:moveTo>
                    <a:pt x="189" y="418"/>
                  </a:moveTo>
                  <a:cubicBezTo>
                    <a:pt x="188" y="417"/>
                    <a:pt x="191" y="419"/>
                    <a:pt x="191" y="419"/>
                  </a:cubicBezTo>
                  <a:cubicBezTo>
                    <a:pt x="192" y="420"/>
                    <a:pt x="190" y="418"/>
                    <a:pt x="192" y="418"/>
                  </a:cubicBezTo>
                  <a:cubicBezTo>
                    <a:pt x="193" y="419"/>
                    <a:pt x="193" y="420"/>
                    <a:pt x="193" y="421"/>
                  </a:cubicBezTo>
                  <a:cubicBezTo>
                    <a:pt x="191" y="420"/>
                    <a:pt x="190" y="419"/>
                    <a:pt x="189" y="418"/>
                  </a:cubicBezTo>
                  <a:close/>
                  <a:moveTo>
                    <a:pt x="194" y="420"/>
                  </a:moveTo>
                  <a:cubicBezTo>
                    <a:pt x="193" y="419"/>
                    <a:pt x="196" y="420"/>
                    <a:pt x="196" y="421"/>
                  </a:cubicBezTo>
                  <a:cubicBezTo>
                    <a:pt x="196" y="422"/>
                    <a:pt x="196" y="422"/>
                    <a:pt x="195" y="421"/>
                  </a:cubicBezTo>
                  <a:cubicBezTo>
                    <a:pt x="195" y="422"/>
                    <a:pt x="196" y="423"/>
                    <a:pt x="197" y="423"/>
                  </a:cubicBezTo>
                  <a:cubicBezTo>
                    <a:pt x="197" y="422"/>
                    <a:pt x="197" y="422"/>
                    <a:pt x="196" y="422"/>
                  </a:cubicBezTo>
                  <a:cubicBezTo>
                    <a:pt x="197" y="421"/>
                    <a:pt x="201" y="425"/>
                    <a:pt x="199" y="423"/>
                  </a:cubicBezTo>
                  <a:cubicBezTo>
                    <a:pt x="199" y="424"/>
                    <a:pt x="202" y="425"/>
                    <a:pt x="201" y="424"/>
                  </a:cubicBezTo>
                  <a:cubicBezTo>
                    <a:pt x="202" y="424"/>
                    <a:pt x="202" y="425"/>
                    <a:pt x="203" y="425"/>
                  </a:cubicBezTo>
                  <a:cubicBezTo>
                    <a:pt x="202" y="427"/>
                    <a:pt x="202" y="425"/>
                    <a:pt x="201" y="427"/>
                  </a:cubicBezTo>
                  <a:cubicBezTo>
                    <a:pt x="198" y="425"/>
                    <a:pt x="196" y="423"/>
                    <a:pt x="193" y="421"/>
                  </a:cubicBezTo>
                  <a:cubicBezTo>
                    <a:pt x="193" y="421"/>
                    <a:pt x="196" y="420"/>
                    <a:pt x="194" y="420"/>
                  </a:cubicBezTo>
                  <a:close/>
                  <a:moveTo>
                    <a:pt x="177" y="472"/>
                  </a:moveTo>
                  <a:cubicBezTo>
                    <a:pt x="177" y="473"/>
                    <a:pt x="177" y="473"/>
                    <a:pt x="177" y="473"/>
                  </a:cubicBezTo>
                  <a:cubicBezTo>
                    <a:pt x="174" y="472"/>
                    <a:pt x="174" y="470"/>
                    <a:pt x="177" y="472"/>
                  </a:cubicBezTo>
                  <a:close/>
                  <a:moveTo>
                    <a:pt x="177" y="473"/>
                  </a:moveTo>
                  <a:cubicBezTo>
                    <a:pt x="178" y="475"/>
                    <a:pt x="180" y="474"/>
                    <a:pt x="182" y="476"/>
                  </a:cubicBezTo>
                  <a:cubicBezTo>
                    <a:pt x="181" y="476"/>
                    <a:pt x="182" y="476"/>
                    <a:pt x="182" y="477"/>
                  </a:cubicBezTo>
                  <a:cubicBezTo>
                    <a:pt x="179" y="476"/>
                    <a:pt x="177" y="474"/>
                    <a:pt x="177" y="473"/>
                  </a:cubicBezTo>
                  <a:close/>
                  <a:moveTo>
                    <a:pt x="198" y="427"/>
                  </a:moveTo>
                  <a:cubicBezTo>
                    <a:pt x="199" y="427"/>
                    <a:pt x="199" y="427"/>
                    <a:pt x="199" y="427"/>
                  </a:cubicBezTo>
                  <a:cubicBezTo>
                    <a:pt x="201" y="427"/>
                    <a:pt x="200" y="428"/>
                    <a:pt x="201" y="428"/>
                  </a:cubicBezTo>
                  <a:cubicBezTo>
                    <a:pt x="201" y="429"/>
                    <a:pt x="199" y="428"/>
                    <a:pt x="198" y="427"/>
                  </a:cubicBezTo>
                  <a:close/>
                  <a:moveTo>
                    <a:pt x="213" y="433"/>
                  </a:moveTo>
                  <a:cubicBezTo>
                    <a:pt x="213" y="432"/>
                    <a:pt x="216" y="434"/>
                    <a:pt x="216" y="435"/>
                  </a:cubicBezTo>
                  <a:cubicBezTo>
                    <a:pt x="214" y="434"/>
                    <a:pt x="214" y="433"/>
                    <a:pt x="213" y="433"/>
                  </a:cubicBezTo>
                  <a:close/>
                  <a:moveTo>
                    <a:pt x="217" y="439"/>
                  </a:moveTo>
                  <a:cubicBezTo>
                    <a:pt x="218" y="440"/>
                    <a:pt x="221" y="441"/>
                    <a:pt x="221" y="442"/>
                  </a:cubicBezTo>
                  <a:cubicBezTo>
                    <a:pt x="218" y="441"/>
                    <a:pt x="217" y="440"/>
                    <a:pt x="217" y="439"/>
                  </a:cubicBezTo>
                  <a:close/>
                  <a:moveTo>
                    <a:pt x="222" y="441"/>
                  </a:moveTo>
                  <a:cubicBezTo>
                    <a:pt x="223" y="442"/>
                    <a:pt x="223" y="442"/>
                    <a:pt x="225" y="443"/>
                  </a:cubicBezTo>
                  <a:cubicBezTo>
                    <a:pt x="224" y="443"/>
                    <a:pt x="223" y="443"/>
                    <a:pt x="222" y="443"/>
                  </a:cubicBezTo>
                  <a:cubicBezTo>
                    <a:pt x="221" y="442"/>
                    <a:pt x="222" y="442"/>
                    <a:pt x="222" y="441"/>
                  </a:cubicBezTo>
                  <a:close/>
                  <a:moveTo>
                    <a:pt x="211" y="512"/>
                  </a:moveTo>
                  <a:cubicBezTo>
                    <a:pt x="212" y="512"/>
                    <a:pt x="212" y="513"/>
                    <a:pt x="212" y="513"/>
                  </a:cubicBezTo>
                  <a:cubicBezTo>
                    <a:pt x="214" y="514"/>
                    <a:pt x="214" y="513"/>
                    <a:pt x="216" y="514"/>
                  </a:cubicBezTo>
                  <a:cubicBezTo>
                    <a:pt x="215" y="515"/>
                    <a:pt x="210" y="513"/>
                    <a:pt x="211" y="512"/>
                  </a:cubicBezTo>
                  <a:close/>
                  <a:moveTo>
                    <a:pt x="234" y="441"/>
                  </a:moveTo>
                  <a:cubicBezTo>
                    <a:pt x="235" y="440"/>
                    <a:pt x="238" y="443"/>
                    <a:pt x="236" y="444"/>
                  </a:cubicBezTo>
                  <a:cubicBezTo>
                    <a:pt x="235" y="443"/>
                    <a:pt x="237" y="442"/>
                    <a:pt x="234" y="441"/>
                  </a:cubicBezTo>
                  <a:close/>
                  <a:moveTo>
                    <a:pt x="234" y="446"/>
                  </a:moveTo>
                  <a:cubicBezTo>
                    <a:pt x="236" y="448"/>
                    <a:pt x="237" y="447"/>
                    <a:pt x="239" y="449"/>
                  </a:cubicBezTo>
                  <a:cubicBezTo>
                    <a:pt x="239" y="450"/>
                    <a:pt x="236" y="448"/>
                    <a:pt x="237" y="449"/>
                  </a:cubicBezTo>
                  <a:cubicBezTo>
                    <a:pt x="236" y="448"/>
                    <a:pt x="234" y="447"/>
                    <a:pt x="234" y="446"/>
                  </a:cubicBezTo>
                  <a:close/>
                  <a:moveTo>
                    <a:pt x="227" y="521"/>
                  </a:moveTo>
                  <a:cubicBezTo>
                    <a:pt x="227" y="520"/>
                    <a:pt x="232" y="522"/>
                    <a:pt x="231" y="522"/>
                  </a:cubicBezTo>
                  <a:cubicBezTo>
                    <a:pt x="229" y="522"/>
                    <a:pt x="229" y="521"/>
                    <a:pt x="227" y="521"/>
                  </a:cubicBezTo>
                  <a:close/>
                  <a:moveTo>
                    <a:pt x="238" y="452"/>
                  </a:moveTo>
                  <a:cubicBezTo>
                    <a:pt x="239" y="452"/>
                    <a:pt x="239" y="452"/>
                    <a:pt x="239" y="451"/>
                  </a:cubicBezTo>
                  <a:cubicBezTo>
                    <a:pt x="242" y="452"/>
                    <a:pt x="241" y="454"/>
                    <a:pt x="238" y="452"/>
                  </a:cubicBezTo>
                  <a:close/>
                  <a:moveTo>
                    <a:pt x="239" y="455"/>
                  </a:moveTo>
                  <a:cubicBezTo>
                    <a:pt x="239" y="455"/>
                    <a:pt x="241" y="456"/>
                    <a:pt x="242" y="456"/>
                  </a:cubicBezTo>
                  <a:cubicBezTo>
                    <a:pt x="242" y="457"/>
                    <a:pt x="239" y="456"/>
                    <a:pt x="239" y="455"/>
                  </a:cubicBezTo>
                  <a:close/>
                  <a:moveTo>
                    <a:pt x="241" y="468"/>
                  </a:moveTo>
                  <a:cubicBezTo>
                    <a:pt x="243" y="470"/>
                    <a:pt x="247" y="470"/>
                    <a:pt x="246" y="472"/>
                  </a:cubicBezTo>
                  <a:cubicBezTo>
                    <a:pt x="245" y="470"/>
                    <a:pt x="241" y="470"/>
                    <a:pt x="241" y="468"/>
                  </a:cubicBezTo>
                  <a:close/>
                  <a:moveTo>
                    <a:pt x="235" y="520"/>
                  </a:moveTo>
                  <a:cubicBezTo>
                    <a:pt x="237" y="521"/>
                    <a:pt x="241" y="522"/>
                    <a:pt x="240" y="523"/>
                  </a:cubicBezTo>
                  <a:cubicBezTo>
                    <a:pt x="237" y="522"/>
                    <a:pt x="235" y="521"/>
                    <a:pt x="235" y="520"/>
                  </a:cubicBezTo>
                  <a:close/>
                  <a:moveTo>
                    <a:pt x="246" y="455"/>
                  </a:moveTo>
                  <a:cubicBezTo>
                    <a:pt x="249" y="455"/>
                    <a:pt x="248" y="456"/>
                    <a:pt x="249" y="457"/>
                  </a:cubicBezTo>
                  <a:cubicBezTo>
                    <a:pt x="249" y="457"/>
                    <a:pt x="247" y="456"/>
                    <a:pt x="246" y="456"/>
                  </a:cubicBezTo>
                  <a:cubicBezTo>
                    <a:pt x="245" y="455"/>
                    <a:pt x="247" y="456"/>
                    <a:pt x="246" y="455"/>
                  </a:cubicBezTo>
                  <a:close/>
                  <a:moveTo>
                    <a:pt x="251" y="457"/>
                  </a:moveTo>
                  <a:cubicBezTo>
                    <a:pt x="252" y="456"/>
                    <a:pt x="255" y="457"/>
                    <a:pt x="257" y="458"/>
                  </a:cubicBezTo>
                  <a:cubicBezTo>
                    <a:pt x="256" y="459"/>
                    <a:pt x="253" y="458"/>
                    <a:pt x="251" y="457"/>
                  </a:cubicBezTo>
                  <a:close/>
                  <a:moveTo>
                    <a:pt x="251" y="473"/>
                  </a:moveTo>
                  <a:cubicBezTo>
                    <a:pt x="251" y="472"/>
                    <a:pt x="251" y="471"/>
                    <a:pt x="254" y="472"/>
                  </a:cubicBezTo>
                  <a:cubicBezTo>
                    <a:pt x="253" y="473"/>
                    <a:pt x="253" y="473"/>
                    <a:pt x="251" y="473"/>
                  </a:cubicBezTo>
                  <a:close/>
                  <a:moveTo>
                    <a:pt x="252" y="465"/>
                  </a:moveTo>
                  <a:cubicBezTo>
                    <a:pt x="253" y="465"/>
                    <a:pt x="256" y="466"/>
                    <a:pt x="256" y="466"/>
                  </a:cubicBezTo>
                  <a:cubicBezTo>
                    <a:pt x="256" y="467"/>
                    <a:pt x="256" y="467"/>
                    <a:pt x="254" y="467"/>
                  </a:cubicBezTo>
                  <a:cubicBezTo>
                    <a:pt x="255" y="466"/>
                    <a:pt x="254" y="466"/>
                    <a:pt x="252" y="465"/>
                  </a:cubicBezTo>
                  <a:close/>
                  <a:moveTo>
                    <a:pt x="268" y="472"/>
                  </a:moveTo>
                  <a:cubicBezTo>
                    <a:pt x="265" y="472"/>
                    <a:pt x="265" y="472"/>
                    <a:pt x="265" y="472"/>
                  </a:cubicBezTo>
                  <a:cubicBezTo>
                    <a:pt x="265" y="471"/>
                    <a:pt x="267" y="471"/>
                    <a:pt x="268" y="471"/>
                  </a:cubicBezTo>
                  <a:cubicBezTo>
                    <a:pt x="269" y="472"/>
                    <a:pt x="266" y="471"/>
                    <a:pt x="268" y="472"/>
                  </a:cubicBezTo>
                  <a:close/>
                  <a:moveTo>
                    <a:pt x="277" y="532"/>
                  </a:moveTo>
                  <a:cubicBezTo>
                    <a:pt x="278" y="531"/>
                    <a:pt x="279" y="531"/>
                    <a:pt x="281" y="532"/>
                  </a:cubicBezTo>
                  <a:cubicBezTo>
                    <a:pt x="283" y="533"/>
                    <a:pt x="278" y="532"/>
                    <a:pt x="277" y="532"/>
                  </a:cubicBezTo>
                  <a:close/>
                  <a:moveTo>
                    <a:pt x="293" y="477"/>
                  </a:moveTo>
                  <a:cubicBezTo>
                    <a:pt x="293" y="475"/>
                    <a:pt x="298" y="477"/>
                    <a:pt x="297" y="478"/>
                  </a:cubicBezTo>
                  <a:cubicBezTo>
                    <a:pt x="295" y="478"/>
                    <a:pt x="295" y="477"/>
                    <a:pt x="293" y="477"/>
                  </a:cubicBezTo>
                  <a:close/>
                  <a:moveTo>
                    <a:pt x="296" y="511"/>
                  </a:moveTo>
                  <a:cubicBezTo>
                    <a:pt x="296" y="510"/>
                    <a:pt x="297" y="510"/>
                    <a:pt x="297" y="510"/>
                  </a:cubicBezTo>
                  <a:cubicBezTo>
                    <a:pt x="298" y="510"/>
                    <a:pt x="300" y="511"/>
                    <a:pt x="302" y="511"/>
                  </a:cubicBezTo>
                  <a:cubicBezTo>
                    <a:pt x="301" y="513"/>
                    <a:pt x="298" y="511"/>
                    <a:pt x="296" y="511"/>
                  </a:cubicBezTo>
                  <a:close/>
                  <a:moveTo>
                    <a:pt x="331" y="514"/>
                  </a:moveTo>
                  <a:cubicBezTo>
                    <a:pt x="332" y="514"/>
                    <a:pt x="333" y="513"/>
                    <a:pt x="334" y="513"/>
                  </a:cubicBezTo>
                  <a:cubicBezTo>
                    <a:pt x="334" y="514"/>
                    <a:pt x="334" y="514"/>
                    <a:pt x="334" y="514"/>
                  </a:cubicBezTo>
                  <a:lnTo>
                    <a:pt x="331" y="514"/>
                  </a:lnTo>
                  <a:close/>
                  <a:moveTo>
                    <a:pt x="350" y="548"/>
                  </a:moveTo>
                  <a:cubicBezTo>
                    <a:pt x="354" y="548"/>
                    <a:pt x="357" y="548"/>
                    <a:pt x="362" y="548"/>
                  </a:cubicBezTo>
                  <a:cubicBezTo>
                    <a:pt x="362" y="549"/>
                    <a:pt x="358" y="549"/>
                    <a:pt x="357" y="548"/>
                  </a:cubicBezTo>
                  <a:cubicBezTo>
                    <a:pt x="357" y="549"/>
                    <a:pt x="359" y="549"/>
                    <a:pt x="360" y="549"/>
                  </a:cubicBezTo>
                  <a:cubicBezTo>
                    <a:pt x="356" y="549"/>
                    <a:pt x="351" y="549"/>
                    <a:pt x="350" y="548"/>
                  </a:cubicBezTo>
                  <a:close/>
                  <a:moveTo>
                    <a:pt x="413" y="551"/>
                  </a:moveTo>
                  <a:cubicBezTo>
                    <a:pt x="412" y="550"/>
                    <a:pt x="414" y="549"/>
                    <a:pt x="416" y="549"/>
                  </a:cubicBezTo>
                  <a:cubicBezTo>
                    <a:pt x="417" y="550"/>
                    <a:pt x="415" y="551"/>
                    <a:pt x="413" y="551"/>
                  </a:cubicBezTo>
                  <a:close/>
                  <a:moveTo>
                    <a:pt x="484" y="456"/>
                  </a:moveTo>
                  <a:cubicBezTo>
                    <a:pt x="485" y="457"/>
                    <a:pt x="483" y="457"/>
                    <a:pt x="484" y="458"/>
                  </a:cubicBezTo>
                  <a:cubicBezTo>
                    <a:pt x="482" y="459"/>
                    <a:pt x="481" y="457"/>
                    <a:pt x="484" y="456"/>
                  </a:cubicBezTo>
                  <a:close/>
                  <a:moveTo>
                    <a:pt x="540" y="514"/>
                  </a:moveTo>
                  <a:cubicBezTo>
                    <a:pt x="538" y="514"/>
                    <a:pt x="544" y="510"/>
                    <a:pt x="545" y="511"/>
                  </a:cubicBezTo>
                  <a:cubicBezTo>
                    <a:pt x="542" y="512"/>
                    <a:pt x="543" y="512"/>
                    <a:pt x="540" y="514"/>
                  </a:cubicBezTo>
                  <a:close/>
                  <a:moveTo>
                    <a:pt x="562" y="519"/>
                  </a:moveTo>
                  <a:cubicBezTo>
                    <a:pt x="562" y="518"/>
                    <a:pt x="561" y="517"/>
                    <a:pt x="564" y="516"/>
                  </a:cubicBezTo>
                  <a:cubicBezTo>
                    <a:pt x="565" y="516"/>
                    <a:pt x="565" y="517"/>
                    <a:pt x="562" y="519"/>
                  </a:cubicBezTo>
                  <a:close/>
                  <a:moveTo>
                    <a:pt x="629" y="457"/>
                  </a:moveTo>
                  <a:cubicBezTo>
                    <a:pt x="627" y="457"/>
                    <a:pt x="630" y="455"/>
                    <a:pt x="631" y="453"/>
                  </a:cubicBezTo>
                  <a:cubicBezTo>
                    <a:pt x="633" y="454"/>
                    <a:pt x="630" y="455"/>
                    <a:pt x="629" y="457"/>
                  </a:cubicBezTo>
                  <a:close/>
                  <a:moveTo>
                    <a:pt x="501" y="311"/>
                  </a:moveTo>
                  <a:cubicBezTo>
                    <a:pt x="499" y="313"/>
                    <a:pt x="498" y="313"/>
                    <a:pt x="498" y="315"/>
                  </a:cubicBezTo>
                  <a:cubicBezTo>
                    <a:pt x="495" y="316"/>
                    <a:pt x="498" y="312"/>
                    <a:pt x="499" y="311"/>
                  </a:cubicBezTo>
                  <a:cubicBezTo>
                    <a:pt x="499" y="311"/>
                    <a:pt x="500" y="312"/>
                    <a:pt x="500" y="311"/>
                  </a:cubicBezTo>
                  <a:cubicBezTo>
                    <a:pt x="500" y="310"/>
                    <a:pt x="500" y="311"/>
                    <a:pt x="501" y="311"/>
                  </a:cubicBezTo>
                  <a:close/>
                  <a:moveTo>
                    <a:pt x="646" y="409"/>
                  </a:moveTo>
                  <a:cubicBezTo>
                    <a:pt x="644" y="411"/>
                    <a:pt x="647" y="406"/>
                    <a:pt x="647" y="405"/>
                  </a:cubicBezTo>
                  <a:cubicBezTo>
                    <a:pt x="649" y="404"/>
                    <a:pt x="646" y="408"/>
                    <a:pt x="646" y="409"/>
                  </a:cubicBezTo>
                  <a:close/>
                  <a:moveTo>
                    <a:pt x="650" y="403"/>
                  </a:moveTo>
                  <a:cubicBezTo>
                    <a:pt x="649" y="403"/>
                    <a:pt x="648" y="405"/>
                    <a:pt x="648" y="404"/>
                  </a:cubicBezTo>
                  <a:cubicBezTo>
                    <a:pt x="653" y="396"/>
                    <a:pt x="657" y="392"/>
                    <a:pt x="661" y="385"/>
                  </a:cubicBezTo>
                  <a:cubicBezTo>
                    <a:pt x="658" y="387"/>
                    <a:pt x="662" y="382"/>
                    <a:pt x="658" y="384"/>
                  </a:cubicBezTo>
                  <a:cubicBezTo>
                    <a:pt x="657" y="386"/>
                    <a:pt x="657" y="387"/>
                    <a:pt x="656" y="388"/>
                  </a:cubicBezTo>
                  <a:cubicBezTo>
                    <a:pt x="655" y="390"/>
                    <a:pt x="655" y="388"/>
                    <a:pt x="653" y="391"/>
                  </a:cubicBezTo>
                  <a:cubicBezTo>
                    <a:pt x="652" y="391"/>
                    <a:pt x="653" y="389"/>
                    <a:pt x="652" y="388"/>
                  </a:cubicBezTo>
                  <a:cubicBezTo>
                    <a:pt x="654" y="386"/>
                    <a:pt x="653" y="390"/>
                    <a:pt x="655" y="387"/>
                  </a:cubicBezTo>
                  <a:cubicBezTo>
                    <a:pt x="656" y="387"/>
                    <a:pt x="654" y="388"/>
                    <a:pt x="656" y="388"/>
                  </a:cubicBezTo>
                  <a:cubicBezTo>
                    <a:pt x="655" y="387"/>
                    <a:pt x="658" y="383"/>
                    <a:pt x="658" y="381"/>
                  </a:cubicBezTo>
                  <a:cubicBezTo>
                    <a:pt x="659" y="383"/>
                    <a:pt x="662" y="379"/>
                    <a:pt x="661" y="381"/>
                  </a:cubicBezTo>
                  <a:cubicBezTo>
                    <a:pt x="662" y="382"/>
                    <a:pt x="663" y="379"/>
                    <a:pt x="664" y="378"/>
                  </a:cubicBezTo>
                  <a:cubicBezTo>
                    <a:pt x="664" y="378"/>
                    <a:pt x="664" y="379"/>
                    <a:pt x="664" y="379"/>
                  </a:cubicBezTo>
                  <a:cubicBezTo>
                    <a:pt x="663" y="381"/>
                    <a:pt x="662" y="382"/>
                    <a:pt x="662" y="383"/>
                  </a:cubicBezTo>
                  <a:cubicBezTo>
                    <a:pt x="663" y="383"/>
                    <a:pt x="664" y="380"/>
                    <a:pt x="665" y="380"/>
                  </a:cubicBezTo>
                  <a:cubicBezTo>
                    <a:pt x="664" y="382"/>
                    <a:pt x="663" y="384"/>
                    <a:pt x="661" y="387"/>
                  </a:cubicBezTo>
                  <a:cubicBezTo>
                    <a:pt x="662" y="385"/>
                    <a:pt x="664" y="385"/>
                    <a:pt x="666" y="382"/>
                  </a:cubicBezTo>
                  <a:cubicBezTo>
                    <a:pt x="667" y="381"/>
                    <a:pt x="666" y="383"/>
                    <a:pt x="665" y="385"/>
                  </a:cubicBezTo>
                  <a:cubicBezTo>
                    <a:pt x="665" y="385"/>
                    <a:pt x="666" y="384"/>
                    <a:pt x="666" y="385"/>
                  </a:cubicBezTo>
                  <a:cubicBezTo>
                    <a:pt x="667" y="383"/>
                    <a:pt x="668" y="381"/>
                    <a:pt x="670" y="379"/>
                  </a:cubicBezTo>
                  <a:cubicBezTo>
                    <a:pt x="670" y="380"/>
                    <a:pt x="667" y="384"/>
                    <a:pt x="670" y="382"/>
                  </a:cubicBezTo>
                  <a:cubicBezTo>
                    <a:pt x="669" y="385"/>
                    <a:pt x="668" y="384"/>
                    <a:pt x="667" y="385"/>
                  </a:cubicBezTo>
                  <a:cubicBezTo>
                    <a:pt x="667" y="386"/>
                    <a:pt x="667" y="386"/>
                    <a:pt x="667" y="386"/>
                  </a:cubicBezTo>
                  <a:cubicBezTo>
                    <a:pt x="666" y="387"/>
                    <a:pt x="666" y="387"/>
                    <a:pt x="666" y="386"/>
                  </a:cubicBezTo>
                  <a:cubicBezTo>
                    <a:pt x="665" y="388"/>
                    <a:pt x="665" y="389"/>
                    <a:pt x="664" y="390"/>
                  </a:cubicBezTo>
                  <a:cubicBezTo>
                    <a:pt x="663" y="390"/>
                    <a:pt x="664" y="389"/>
                    <a:pt x="664" y="389"/>
                  </a:cubicBezTo>
                  <a:cubicBezTo>
                    <a:pt x="660" y="392"/>
                    <a:pt x="658" y="397"/>
                    <a:pt x="654" y="402"/>
                  </a:cubicBezTo>
                  <a:cubicBezTo>
                    <a:pt x="655" y="402"/>
                    <a:pt x="656" y="400"/>
                    <a:pt x="657" y="402"/>
                  </a:cubicBezTo>
                  <a:cubicBezTo>
                    <a:pt x="655" y="404"/>
                    <a:pt x="654" y="402"/>
                    <a:pt x="653" y="405"/>
                  </a:cubicBezTo>
                  <a:cubicBezTo>
                    <a:pt x="652" y="403"/>
                    <a:pt x="650" y="407"/>
                    <a:pt x="648" y="409"/>
                  </a:cubicBezTo>
                  <a:cubicBezTo>
                    <a:pt x="647" y="408"/>
                    <a:pt x="647" y="406"/>
                    <a:pt x="650" y="403"/>
                  </a:cubicBezTo>
                  <a:close/>
                  <a:moveTo>
                    <a:pt x="650" y="395"/>
                  </a:moveTo>
                  <a:cubicBezTo>
                    <a:pt x="650" y="395"/>
                    <a:pt x="649" y="394"/>
                    <a:pt x="650" y="393"/>
                  </a:cubicBezTo>
                  <a:cubicBezTo>
                    <a:pt x="652" y="390"/>
                    <a:pt x="652" y="390"/>
                    <a:pt x="652" y="390"/>
                  </a:cubicBezTo>
                  <a:cubicBezTo>
                    <a:pt x="653" y="391"/>
                    <a:pt x="650" y="393"/>
                    <a:pt x="650" y="395"/>
                  </a:cubicBezTo>
                  <a:close/>
                  <a:moveTo>
                    <a:pt x="646" y="399"/>
                  </a:moveTo>
                  <a:cubicBezTo>
                    <a:pt x="646" y="398"/>
                    <a:pt x="647" y="397"/>
                    <a:pt x="648" y="396"/>
                  </a:cubicBezTo>
                  <a:cubicBezTo>
                    <a:pt x="649" y="396"/>
                    <a:pt x="649" y="396"/>
                    <a:pt x="649" y="396"/>
                  </a:cubicBezTo>
                  <a:cubicBezTo>
                    <a:pt x="648" y="398"/>
                    <a:pt x="648" y="397"/>
                    <a:pt x="646" y="399"/>
                  </a:cubicBezTo>
                  <a:close/>
                  <a:moveTo>
                    <a:pt x="674" y="408"/>
                  </a:moveTo>
                  <a:cubicBezTo>
                    <a:pt x="673" y="407"/>
                    <a:pt x="674" y="405"/>
                    <a:pt x="675" y="403"/>
                  </a:cubicBezTo>
                  <a:cubicBezTo>
                    <a:pt x="676" y="404"/>
                    <a:pt x="675" y="406"/>
                    <a:pt x="674" y="408"/>
                  </a:cubicBezTo>
                  <a:close/>
                  <a:moveTo>
                    <a:pt x="504" y="307"/>
                  </a:moveTo>
                  <a:cubicBezTo>
                    <a:pt x="506" y="304"/>
                    <a:pt x="507" y="301"/>
                    <a:pt x="509" y="299"/>
                  </a:cubicBezTo>
                  <a:cubicBezTo>
                    <a:pt x="510" y="301"/>
                    <a:pt x="506" y="306"/>
                    <a:pt x="504" y="307"/>
                  </a:cubicBezTo>
                  <a:close/>
                  <a:moveTo>
                    <a:pt x="661" y="397"/>
                  </a:moveTo>
                  <a:cubicBezTo>
                    <a:pt x="661" y="396"/>
                    <a:pt x="662" y="394"/>
                    <a:pt x="664" y="392"/>
                  </a:cubicBezTo>
                  <a:cubicBezTo>
                    <a:pt x="665" y="391"/>
                    <a:pt x="664" y="393"/>
                    <a:pt x="665" y="393"/>
                  </a:cubicBezTo>
                  <a:cubicBezTo>
                    <a:pt x="663" y="395"/>
                    <a:pt x="663" y="394"/>
                    <a:pt x="661" y="397"/>
                  </a:cubicBezTo>
                  <a:close/>
                  <a:moveTo>
                    <a:pt x="667" y="391"/>
                  </a:moveTo>
                  <a:cubicBezTo>
                    <a:pt x="667" y="391"/>
                    <a:pt x="667" y="390"/>
                    <a:pt x="667" y="390"/>
                  </a:cubicBezTo>
                  <a:cubicBezTo>
                    <a:pt x="668" y="388"/>
                    <a:pt x="669" y="387"/>
                    <a:pt x="671" y="385"/>
                  </a:cubicBezTo>
                  <a:cubicBezTo>
                    <a:pt x="670" y="387"/>
                    <a:pt x="668" y="390"/>
                    <a:pt x="667" y="391"/>
                  </a:cubicBezTo>
                  <a:close/>
                  <a:moveTo>
                    <a:pt x="662" y="379"/>
                  </a:moveTo>
                  <a:cubicBezTo>
                    <a:pt x="661" y="379"/>
                    <a:pt x="663" y="377"/>
                    <a:pt x="662" y="377"/>
                  </a:cubicBezTo>
                  <a:cubicBezTo>
                    <a:pt x="663" y="376"/>
                    <a:pt x="663" y="377"/>
                    <a:pt x="664" y="377"/>
                  </a:cubicBezTo>
                  <a:cubicBezTo>
                    <a:pt x="663" y="378"/>
                    <a:pt x="663" y="378"/>
                    <a:pt x="662" y="379"/>
                  </a:cubicBezTo>
                  <a:close/>
                  <a:moveTo>
                    <a:pt x="511" y="296"/>
                  </a:moveTo>
                  <a:cubicBezTo>
                    <a:pt x="511" y="295"/>
                    <a:pt x="512" y="294"/>
                    <a:pt x="513" y="293"/>
                  </a:cubicBezTo>
                  <a:cubicBezTo>
                    <a:pt x="513" y="294"/>
                    <a:pt x="512" y="295"/>
                    <a:pt x="511" y="296"/>
                  </a:cubicBezTo>
                  <a:close/>
                  <a:moveTo>
                    <a:pt x="533" y="277"/>
                  </a:moveTo>
                  <a:cubicBezTo>
                    <a:pt x="532" y="275"/>
                    <a:pt x="535" y="272"/>
                    <a:pt x="536" y="269"/>
                  </a:cubicBezTo>
                  <a:cubicBezTo>
                    <a:pt x="537" y="270"/>
                    <a:pt x="534" y="275"/>
                    <a:pt x="533" y="277"/>
                  </a:cubicBezTo>
                  <a:close/>
                  <a:moveTo>
                    <a:pt x="698" y="315"/>
                  </a:moveTo>
                  <a:cubicBezTo>
                    <a:pt x="699" y="312"/>
                    <a:pt x="700" y="307"/>
                    <a:pt x="702" y="306"/>
                  </a:cubicBezTo>
                  <a:cubicBezTo>
                    <a:pt x="702" y="308"/>
                    <a:pt x="700" y="311"/>
                    <a:pt x="702" y="310"/>
                  </a:cubicBezTo>
                  <a:cubicBezTo>
                    <a:pt x="701" y="313"/>
                    <a:pt x="700" y="313"/>
                    <a:pt x="700" y="315"/>
                  </a:cubicBezTo>
                  <a:cubicBezTo>
                    <a:pt x="699" y="314"/>
                    <a:pt x="698" y="316"/>
                    <a:pt x="698" y="315"/>
                  </a:cubicBezTo>
                  <a:close/>
                  <a:moveTo>
                    <a:pt x="535" y="265"/>
                  </a:moveTo>
                  <a:cubicBezTo>
                    <a:pt x="534" y="264"/>
                    <a:pt x="535" y="262"/>
                    <a:pt x="536" y="261"/>
                  </a:cubicBezTo>
                  <a:cubicBezTo>
                    <a:pt x="537" y="262"/>
                    <a:pt x="536" y="264"/>
                    <a:pt x="535" y="265"/>
                  </a:cubicBezTo>
                  <a:close/>
                  <a:moveTo>
                    <a:pt x="696" y="312"/>
                  </a:moveTo>
                  <a:cubicBezTo>
                    <a:pt x="696" y="312"/>
                    <a:pt x="698" y="308"/>
                    <a:pt x="698" y="307"/>
                  </a:cubicBezTo>
                  <a:cubicBezTo>
                    <a:pt x="699" y="308"/>
                    <a:pt x="697" y="311"/>
                    <a:pt x="696" y="312"/>
                  </a:cubicBezTo>
                  <a:close/>
                  <a:moveTo>
                    <a:pt x="537" y="261"/>
                  </a:moveTo>
                  <a:cubicBezTo>
                    <a:pt x="538" y="259"/>
                    <a:pt x="538" y="259"/>
                    <a:pt x="538" y="259"/>
                  </a:cubicBezTo>
                  <a:cubicBezTo>
                    <a:pt x="539" y="259"/>
                    <a:pt x="538" y="261"/>
                    <a:pt x="537" y="261"/>
                  </a:cubicBezTo>
                  <a:close/>
                  <a:moveTo>
                    <a:pt x="542" y="245"/>
                  </a:moveTo>
                  <a:cubicBezTo>
                    <a:pt x="542" y="245"/>
                    <a:pt x="543" y="242"/>
                    <a:pt x="543" y="243"/>
                  </a:cubicBezTo>
                  <a:cubicBezTo>
                    <a:pt x="544" y="244"/>
                    <a:pt x="543" y="243"/>
                    <a:pt x="542" y="245"/>
                  </a:cubicBezTo>
                  <a:close/>
                  <a:moveTo>
                    <a:pt x="551" y="244"/>
                  </a:moveTo>
                  <a:cubicBezTo>
                    <a:pt x="551" y="243"/>
                    <a:pt x="551" y="241"/>
                    <a:pt x="551" y="240"/>
                  </a:cubicBezTo>
                  <a:cubicBezTo>
                    <a:pt x="551" y="239"/>
                    <a:pt x="552" y="238"/>
                    <a:pt x="552" y="237"/>
                  </a:cubicBezTo>
                  <a:cubicBezTo>
                    <a:pt x="552" y="235"/>
                    <a:pt x="553" y="233"/>
                    <a:pt x="552" y="231"/>
                  </a:cubicBezTo>
                  <a:cubicBezTo>
                    <a:pt x="552" y="229"/>
                    <a:pt x="553" y="231"/>
                    <a:pt x="553" y="229"/>
                  </a:cubicBezTo>
                  <a:cubicBezTo>
                    <a:pt x="555" y="230"/>
                    <a:pt x="555" y="231"/>
                    <a:pt x="556" y="232"/>
                  </a:cubicBezTo>
                  <a:cubicBezTo>
                    <a:pt x="554" y="234"/>
                    <a:pt x="555" y="237"/>
                    <a:pt x="555" y="239"/>
                  </a:cubicBezTo>
                  <a:cubicBezTo>
                    <a:pt x="555" y="240"/>
                    <a:pt x="554" y="240"/>
                    <a:pt x="553" y="242"/>
                  </a:cubicBezTo>
                  <a:cubicBezTo>
                    <a:pt x="552" y="242"/>
                    <a:pt x="554" y="241"/>
                    <a:pt x="553" y="239"/>
                  </a:cubicBezTo>
                  <a:cubicBezTo>
                    <a:pt x="552" y="240"/>
                    <a:pt x="552" y="240"/>
                    <a:pt x="552" y="241"/>
                  </a:cubicBezTo>
                  <a:cubicBezTo>
                    <a:pt x="551" y="242"/>
                    <a:pt x="551" y="243"/>
                    <a:pt x="551" y="244"/>
                  </a:cubicBezTo>
                  <a:close/>
                  <a:moveTo>
                    <a:pt x="544" y="238"/>
                  </a:moveTo>
                  <a:cubicBezTo>
                    <a:pt x="545" y="238"/>
                    <a:pt x="545" y="237"/>
                    <a:pt x="545" y="238"/>
                  </a:cubicBezTo>
                  <a:cubicBezTo>
                    <a:pt x="546" y="237"/>
                    <a:pt x="546" y="237"/>
                    <a:pt x="546" y="237"/>
                  </a:cubicBezTo>
                  <a:cubicBezTo>
                    <a:pt x="546" y="237"/>
                    <a:pt x="546" y="238"/>
                    <a:pt x="545" y="239"/>
                  </a:cubicBezTo>
                  <a:cubicBezTo>
                    <a:pt x="544" y="239"/>
                    <a:pt x="544" y="239"/>
                    <a:pt x="544" y="238"/>
                  </a:cubicBezTo>
                  <a:close/>
                  <a:moveTo>
                    <a:pt x="548" y="238"/>
                  </a:moveTo>
                  <a:cubicBezTo>
                    <a:pt x="547" y="237"/>
                    <a:pt x="547" y="236"/>
                    <a:pt x="548" y="235"/>
                  </a:cubicBezTo>
                  <a:cubicBezTo>
                    <a:pt x="549" y="236"/>
                    <a:pt x="548" y="237"/>
                    <a:pt x="548" y="238"/>
                  </a:cubicBezTo>
                  <a:close/>
                  <a:moveTo>
                    <a:pt x="577" y="243"/>
                  </a:moveTo>
                  <a:cubicBezTo>
                    <a:pt x="576" y="244"/>
                    <a:pt x="577" y="241"/>
                    <a:pt x="576" y="242"/>
                  </a:cubicBezTo>
                  <a:cubicBezTo>
                    <a:pt x="577" y="241"/>
                    <a:pt x="577" y="240"/>
                    <a:pt x="578" y="240"/>
                  </a:cubicBezTo>
                  <a:cubicBezTo>
                    <a:pt x="578" y="242"/>
                    <a:pt x="576" y="242"/>
                    <a:pt x="577" y="243"/>
                  </a:cubicBezTo>
                  <a:close/>
                  <a:moveTo>
                    <a:pt x="582" y="240"/>
                  </a:moveTo>
                  <a:cubicBezTo>
                    <a:pt x="581" y="240"/>
                    <a:pt x="582" y="238"/>
                    <a:pt x="581" y="240"/>
                  </a:cubicBezTo>
                  <a:cubicBezTo>
                    <a:pt x="580" y="235"/>
                    <a:pt x="584" y="237"/>
                    <a:pt x="583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3" y="239"/>
                    <a:pt x="583" y="239"/>
                    <a:pt x="582" y="240"/>
                  </a:cubicBezTo>
                  <a:close/>
                  <a:moveTo>
                    <a:pt x="550" y="233"/>
                  </a:moveTo>
                  <a:cubicBezTo>
                    <a:pt x="549" y="233"/>
                    <a:pt x="551" y="230"/>
                    <a:pt x="550" y="230"/>
                  </a:cubicBezTo>
                  <a:cubicBezTo>
                    <a:pt x="550" y="229"/>
                    <a:pt x="551" y="229"/>
                    <a:pt x="551" y="230"/>
                  </a:cubicBezTo>
                  <a:cubicBezTo>
                    <a:pt x="551" y="231"/>
                    <a:pt x="550" y="232"/>
                    <a:pt x="550" y="233"/>
                  </a:cubicBezTo>
                  <a:close/>
                  <a:moveTo>
                    <a:pt x="574" y="237"/>
                  </a:moveTo>
                  <a:cubicBezTo>
                    <a:pt x="573" y="237"/>
                    <a:pt x="574" y="233"/>
                    <a:pt x="575" y="234"/>
                  </a:cubicBezTo>
                  <a:cubicBezTo>
                    <a:pt x="575" y="236"/>
                    <a:pt x="575" y="236"/>
                    <a:pt x="574" y="237"/>
                  </a:cubicBezTo>
                  <a:close/>
                  <a:moveTo>
                    <a:pt x="554" y="226"/>
                  </a:moveTo>
                  <a:cubicBezTo>
                    <a:pt x="555" y="226"/>
                    <a:pt x="556" y="226"/>
                    <a:pt x="556" y="228"/>
                  </a:cubicBezTo>
                  <a:cubicBezTo>
                    <a:pt x="556" y="226"/>
                    <a:pt x="553" y="229"/>
                    <a:pt x="554" y="226"/>
                  </a:cubicBezTo>
                  <a:close/>
                  <a:moveTo>
                    <a:pt x="547" y="226"/>
                  </a:moveTo>
                  <a:cubicBezTo>
                    <a:pt x="548" y="226"/>
                    <a:pt x="548" y="223"/>
                    <a:pt x="547" y="222"/>
                  </a:cubicBezTo>
                  <a:cubicBezTo>
                    <a:pt x="549" y="222"/>
                    <a:pt x="549" y="226"/>
                    <a:pt x="548" y="227"/>
                  </a:cubicBezTo>
                  <a:cubicBezTo>
                    <a:pt x="547" y="227"/>
                    <a:pt x="548" y="225"/>
                    <a:pt x="547" y="226"/>
                  </a:cubicBezTo>
                  <a:close/>
                  <a:moveTo>
                    <a:pt x="560" y="227"/>
                  </a:moveTo>
                  <a:cubicBezTo>
                    <a:pt x="560" y="227"/>
                    <a:pt x="560" y="226"/>
                    <a:pt x="560" y="225"/>
                  </a:cubicBezTo>
                  <a:cubicBezTo>
                    <a:pt x="561" y="225"/>
                    <a:pt x="561" y="225"/>
                    <a:pt x="561" y="225"/>
                  </a:cubicBezTo>
                  <a:cubicBezTo>
                    <a:pt x="561" y="227"/>
                    <a:pt x="560" y="226"/>
                    <a:pt x="560" y="227"/>
                  </a:cubicBezTo>
                  <a:close/>
                  <a:moveTo>
                    <a:pt x="556" y="220"/>
                  </a:moveTo>
                  <a:cubicBezTo>
                    <a:pt x="556" y="221"/>
                    <a:pt x="557" y="218"/>
                    <a:pt x="557" y="218"/>
                  </a:cubicBezTo>
                  <a:cubicBezTo>
                    <a:pt x="559" y="219"/>
                    <a:pt x="560" y="219"/>
                    <a:pt x="560" y="221"/>
                  </a:cubicBezTo>
                  <a:cubicBezTo>
                    <a:pt x="559" y="223"/>
                    <a:pt x="558" y="223"/>
                    <a:pt x="556" y="225"/>
                  </a:cubicBezTo>
                  <a:cubicBezTo>
                    <a:pt x="556" y="223"/>
                    <a:pt x="556" y="222"/>
                    <a:pt x="557" y="220"/>
                  </a:cubicBezTo>
                  <a:cubicBezTo>
                    <a:pt x="557" y="220"/>
                    <a:pt x="557" y="219"/>
                    <a:pt x="556" y="220"/>
                  </a:cubicBezTo>
                  <a:close/>
                  <a:moveTo>
                    <a:pt x="555" y="221"/>
                  </a:moveTo>
                  <a:cubicBezTo>
                    <a:pt x="555" y="222"/>
                    <a:pt x="553" y="220"/>
                    <a:pt x="553" y="220"/>
                  </a:cubicBezTo>
                  <a:cubicBezTo>
                    <a:pt x="553" y="219"/>
                    <a:pt x="554" y="219"/>
                    <a:pt x="554" y="218"/>
                  </a:cubicBezTo>
                  <a:cubicBezTo>
                    <a:pt x="554" y="219"/>
                    <a:pt x="554" y="220"/>
                    <a:pt x="555" y="221"/>
                  </a:cubicBezTo>
                  <a:close/>
                  <a:moveTo>
                    <a:pt x="572" y="223"/>
                  </a:moveTo>
                  <a:cubicBezTo>
                    <a:pt x="572" y="224"/>
                    <a:pt x="571" y="222"/>
                    <a:pt x="570" y="223"/>
                  </a:cubicBezTo>
                  <a:cubicBezTo>
                    <a:pt x="570" y="221"/>
                    <a:pt x="571" y="221"/>
                    <a:pt x="572" y="220"/>
                  </a:cubicBezTo>
                  <a:cubicBezTo>
                    <a:pt x="573" y="220"/>
                    <a:pt x="572" y="223"/>
                    <a:pt x="572" y="223"/>
                  </a:cubicBezTo>
                  <a:close/>
                  <a:moveTo>
                    <a:pt x="553" y="217"/>
                  </a:moveTo>
                  <a:cubicBezTo>
                    <a:pt x="553" y="217"/>
                    <a:pt x="552" y="217"/>
                    <a:pt x="552" y="217"/>
                  </a:cubicBezTo>
                  <a:cubicBezTo>
                    <a:pt x="552" y="216"/>
                    <a:pt x="552" y="216"/>
                    <a:pt x="552" y="216"/>
                  </a:cubicBezTo>
                  <a:cubicBezTo>
                    <a:pt x="553" y="216"/>
                    <a:pt x="553" y="217"/>
                    <a:pt x="553" y="216"/>
                  </a:cubicBezTo>
                  <a:cubicBezTo>
                    <a:pt x="554" y="216"/>
                    <a:pt x="553" y="217"/>
                    <a:pt x="553" y="217"/>
                  </a:cubicBezTo>
                  <a:close/>
                  <a:moveTo>
                    <a:pt x="710" y="224"/>
                  </a:moveTo>
                  <a:cubicBezTo>
                    <a:pt x="709" y="224"/>
                    <a:pt x="710" y="219"/>
                    <a:pt x="710" y="217"/>
                  </a:cubicBezTo>
                  <a:cubicBezTo>
                    <a:pt x="710" y="219"/>
                    <a:pt x="710" y="223"/>
                    <a:pt x="710" y="224"/>
                  </a:cubicBezTo>
                  <a:close/>
                  <a:moveTo>
                    <a:pt x="725" y="204"/>
                  </a:moveTo>
                  <a:cubicBezTo>
                    <a:pt x="724" y="204"/>
                    <a:pt x="724" y="204"/>
                    <a:pt x="723" y="203"/>
                  </a:cubicBezTo>
                  <a:cubicBezTo>
                    <a:pt x="724" y="200"/>
                    <a:pt x="724" y="200"/>
                    <a:pt x="725" y="196"/>
                  </a:cubicBezTo>
                  <a:cubicBezTo>
                    <a:pt x="726" y="197"/>
                    <a:pt x="726" y="201"/>
                    <a:pt x="725" y="204"/>
                  </a:cubicBezTo>
                  <a:close/>
                  <a:moveTo>
                    <a:pt x="733" y="196"/>
                  </a:moveTo>
                  <a:cubicBezTo>
                    <a:pt x="731" y="196"/>
                    <a:pt x="732" y="194"/>
                    <a:pt x="732" y="190"/>
                  </a:cubicBezTo>
                  <a:cubicBezTo>
                    <a:pt x="733" y="191"/>
                    <a:pt x="733" y="193"/>
                    <a:pt x="733" y="196"/>
                  </a:cubicBezTo>
                  <a:close/>
                  <a:moveTo>
                    <a:pt x="711" y="197"/>
                  </a:moveTo>
                  <a:cubicBezTo>
                    <a:pt x="711" y="194"/>
                    <a:pt x="711" y="194"/>
                    <a:pt x="711" y="194"/>
                  </a:cubicBezTo>
                  <a:cubicBezTo>
                    <a:pt x="712" y="194"/>
                    <a:pt x="712" y="193"/>
                    <a:pt x="714" y="192"/>
                  </a:cubicBezTo>
                  <a:cubicBezTo>
                    <a:pt x="714" y="193"/>
                    <a:pt x="714" y="194"/>
                    <a:pt x="714" y="195"/>
                  </a:cubicBezTo>
                  <a:cubicBezTo>
                    <a:pt x="713" y="193"/>
                    <a:pt x="712" y="196"/>
                    <a:pt x="711" y="197"/>
                  </a:cubicBezTo>
                  <a:close/>
                  <a:moveTo>
                    <a:pt x="614" y="201"/>
                  </a:moveTo>
                  <a:cubicBezTo>
                    <a:pt x="615" y="199"/>
                    <a:pt x="615" y="198"/>
                    <a:pt x="616" y="196"/>
                  </a:cubicBezTo>
                  <a:cubicBezTo>
                    <a:pt x="616" y="195"/>
                    <a:pt x="616" y="195"/>
                    <a:pt x="616" y="194"/>
                  </a:cubicBezTo>
                  <a:cubicBezTo>
                    <a:pt x="615" y="194"/>
                    <a:pt x="615" y="194"/>
                    <a:pt x="614" y="195"/>
                  </a:cubicBezTo>
                  <a:cubicBezTo>
                    <a:pt x="614" y="196"/>
                    <a:pt x="615" y="195"/>
                    <a:pt x="615" y="195"/>
                  </a:cubicBezTo>
                  <a:cubicBezTo>
                    <a:pt x="615" y="196"/>
                    <a:pt x="615" y="196"/>
                    <a:pt x="615" y="198"/>
                  </a:cubicBezTo>
                  <a:cubicBezTo>
                    <a:pt x="614" y="198"/>
                    <a:pt x="614" y="196"/>
                    <a:pt x="613" y="196"/>
                  </a:cubicBezTo>
                  <a:cubicBezTo>
                    <a:pt x="612" y="197"/>
                    <a:pt x="614" y="199"/>
                    <a:pt x="613" y="199"/>
                  </a:cubicBezTo>
                  <a:cubicBezTo>
                    <a:pt x="612" y="199"/>
                    <a:pt x="613" y="195"/>
                    <a:pt x="612" y="196"/>
                  </a:cubicBezTo>
                  <a:cubicBezTo>
                    <a:pt x="611" y="194"/>
                    <a:pt x="612" y="194"/>
                    <a:pt x="612" y="192"/>
                  </a:cubicBezTo>
                  <a:cubicBezTo>
                    <a:pt x="611" y="192"/>
                    <a:pt x="611" y="194"/>
                    <a:pt x="611" y="195"/>
                  </a:cubicBezTo>
                  <a:cubicBezTo>
                    <a:pt x="610" y="195"/>
                    <a:pt x="610" y="195"/>
                    <a:pt x="610" y="195"/>
                  </a:cubicBezTo>
                  <a:cubicBezTo>
                    <a:pt x="610" y="193"/>
                    <a:pt x="610" y="192"/>
                    <a:pt x="611" y="190"/>
                  </a:cubicBezTo>
                  <a:cubicBezTo>
                    <a:pt x="611" y="189"/>
                    <a:pt x="610" y="188"/>
                    <a:pt x="610" y="190"/>
                  </a:cubicBezTo>
                  <a:cubicBezTo>
                    <a:pt x="610" y="187"/>
                    <a:pt x="610" y="184"/>
                    <a:pt x="611" y="181"/>
                  </a:cubicBezTo>
                  <a:cubicBezTo>
                    <a:pt x="611" y="179"/>
                    <a:pt x="610" y="183"/>
                    <a:pt x="610" y="181"/>
                  </a:cubicBezTo>
                  <a:cubicBezTo>
                    <a:pt x="610" y="180"/>
                    <a:pt x="612" y="179"/>
                    <a:pt x="613" y="179"/>
                  </a:cubicBezTo>
                  <a:cubicBezTo>
                    <a:pt x="612" y="183"/>
                    <a:pt x="611" y="185"/>
                    <a:pt x="611" y="188"/>
                  </a:cubicBezTo>
                  <a:cubicBezTo>
                    <a:pt x="612" y="188"/>
                    <a:pt x="612" y="186"/>
                    <a:pt x="612" y="184"/>
                  </a:cubicBezTo>
                  <a:cubicBezTo>
                    <a:pt x="613" y="185"/>
                    <a:pt x="613" y="183"/>
                    <a:pt x="613" y="182"/>
                  </a:cubicBezTo>
                  <a:cubicBezTo>
                    <a:pt x="615" y="183"/>
                    <a:pt x="614" y="186"/>
                    <a:pt x="614" y="189"/>
                  </a:cubicBezTo>
                  <a:cubicBezTo>
                    <a:pt x="615" y="188"/>
                    <a:pt x="615" y="183"/>
                    <a:pt x="614" y="180"/>
                  </a:cubicBezTo>
                  <a:cubicBezTo>
                    <a:pt x="615" y="179"/>
                    <a:pt x="615" y="182"/>
                    <a:pt x="616" y="181"/>
                  </a:cubicBezTo>
                  <a:cubicBezTo>
                    <a:pt x="617" y="180"/>
                    <a:pt x="616" y="179"/>
                    <a:pt x="616" y="177"/>
                  </a:cubicBezTo>
                  <a:cubicBezTo>
                    <a:pt x="617" y="177"/>
                    <a:pt x="617" y="180"/>
                    <a:pt x="617" y="183"/>
                  </a:cubicBezTo>
                  <a:cubicBezTo>
                    <a:pt x="617" y="181"/>
                    <a:pt x="616" y="181"/>
                    <a:pt x="616" y="183"/>
                  </a:cubicBezTo>
                  <a:cubicBezTo>
                    <a:pt x="617" y="185"/>
                    <a:pt x="617" y="187"/>
                    <a:pt x="618" y="190"/>
                  </a:cubicBezTo>
                  <a:cubicBezTo>
                    <a:pt x="619" y="188"/>
                    <a:pt x="617" y="186"/>
                    <a:pt x="617" y="183"/>
                  </a:cubicBezTo>
                  <a:cubicBezTo>
                    <a:pt x="618" y="184"/>
                    <a:pt x="617" y="182"/>
                    <a:pt x="618" y="181"/>
                  </a:cubicBezTo>
                  <a:cubicBezTo>
                    <a:pt x="619" y="181"/>
                    <a:pt x="620" y="182"/>
                    <a:pt x="620" y="183"/>
                  </a:cubicBezTo>
                  <a:cubicBezTo>
                    <a:pt x="620" y="183"/>
                    <a:pt x="619" y="183"/>
                    <a:pt x="619" y="182"/>
                  </a:cubicBezTo>
                  <a:cubicBezTo>
                    <a:pt x="618" y="189"/>
                    <a:pt x="619" y="192"/>
                    <a:pt x="618" y="194"/>
                  </a:cubicBezTo>
                  <a:cubicBezTo>
                    <a:pt x="616" y="194"/>
                    <a:pt x="616" y="194"/>
                    <a:pt x="616" y="194"/>
                  </a:cubicBezTo>
                  <a:cubicBezTo>
                    <a:pt x="617" y="197"/>
                    <a:pt x="616" y="197"/>
                    <a:pt x="616" y="199"/>
                  </a:cubicBezTo>
                  <a:cubicBezTo>
                    <a:pt x="615" y="198"/>
                    <a:pt x="615" y="201"/>
                    <a:pt x="614" y="201"/>
                  </a:cubicBezTo>
                  <a:close/>
                  <a:moveTo>
                    <a:pt x="608" y="197"/>
                  </a:moveTo>
                  <a:cubicBezTo>
                    <a:pt x="608" y="194"/>
                    <a:pt x="609" y="193"/>
                    <a:pt x="607" y="194"/>
                  </a:cubicBezTo>
                  <a:cubicBezTo>
                    <a:pt x="607" y="193"/>
                    <a:pt x="609" y="192"/>
                    <a:pt x="608" y="191"/>
                  </a:cubicBezTo>
                  <a:cubicBezTo>
                    <a:pt x="608" y="189"/>
                    <a:pt x="609" y="189"/>
                    <a:pt x="609" y="188"/>
                  </a:cubicBezTo>
                  <a:cubicBezTo>
                    <a:pt x="609" y="189"/>
                    <a:pt x="610" y="190"/>
                    <a:pt x="610" y="192"/>
                  </a:cubicBezTo>
                  <a:cubicBezTo>
                    <a:pt x="607" y="191"/>
                    <a:pt x="610" y="196"/>
                    <a:pt x="608" y="197"/>
                  </a:cubicBezTo>
                  <a:close/>
                  <a:moveTo>
                    <a:pt x="620" y="200"/>
                  </a:moveTo>
                  <a:cubicBezTo>
                    <a:pt x="619" y="199"/>
                    <a:pt x="619" y="197"/>
                    <a:pt x="620" y="196"/>
                  </a:cubicBezTo>
                  <a:cubicBezTo>
                    <a:pt x="621" y="196"/>
                    <a:pt x="620" y="198"/>
                    <a:pt x="620" y="200"/>
                  </a:cubicBezTo>
                  <a:close/>
                  <a:moveTo>
                    <a:pt x="607" y="190"/>
                  </a:moveTo>
                  <a:cubicBezTo>
                    <a:pt x="606" y="188"/>
                    <a:pt x="607" y="186"/>
                    <a:pt x="606" y="185"/>
                  </a:cubicBezTo>
                  <a:cubicBezTo>
                    <a:pt x="606" y="183"/>
                    <a:pt x="606" y="185"/>
                    <a:pt x="607" y="184"/>
                  </a:cubicBezTo>
                  <a:cubicBezTo>
                    <a:pt x="607" y="182"/>
                    <a:pt x="607" y="179"/>
                    <a:pt x="607" y="178"/>
                  </a:cubicBezTo>
                  <a:cubicBezTo>
                    <a:pt x="608" y="177"/>
                    <a:pt x="607" y="179"/>
                    <a:pt x="607" y="180"/>
                  </a:cubicBezTo>
                  <a:cubicBezTo>
                    <a:pt x="608" y="179"/>
                    <a:pt x="609" y="177"/>
                    <a:pt x="608" y="174"/>
                  </a:cubicBezTo>
                  <a:cubicBezTo>
                    <a:pt x="609" y="174"/>
                    <a:pt x="610" y="176"/>
                    <a:pt x="610" y="176"/>
                  </a:cubicBezTo>
                  <a:cubicBezTo>
                    <a:pt x="610" y="177"/>
                    <a:pt x="610" y="176"/>
                    <a:pt x="610" y="179"/>
                  </a:cubicBezTo>
                  <a:cubicBezTo>
                    <a:pt x="609" y="179"/>
                    <a:pt x="609" y="178"/>
                    <a:pt x="609" y="178"/>
                  </a:cubicBezTo>
                  <a:cubicBezTo>
                    <a:pt x="610" y="180"/>
                    <a:pt x="610" y="183"/>
                    <a:pt x="609" y="187"/>
                  </a:cubicBezTo>
                  <a:cubicBezTo>
                    <a:pt x="609" y="184"/>
                    <a:pt x="609" y="182"/>
                    <a:pt x="608" y="180"/>
                  </a:cubicBezTo>
                  <a:cubicBezTo>
                    <a:pt x="607" y="182"/>
                    <a:pt x="609" y="189"/>
                    <a:pt x="607" y="190"/>
                  </a:cubicBezTo>
                  <a:close/>
                  <a:moveTo>
                    <a:pt x="585" y="188"/>
                  </a:moveTo>
                  <a:cubicBezTo>
                    <a:pt x="584" y="187"/>
                    <a:pt x="585" y="184"/>
                    <a:pt x="586" y="184"/>
                  </a:cubicBezTo>
                  <a:cubicBezTo>
                    <a:pt x="586" y="186"/>
                    <a:pt x="585" y="187"/>
                    <a:pt x="585" y="188"/>
                  </a:cubicBezTo>
                  <a:close/>
                  <a:moveTo>
                    <a:pt x="703" y="172"/>
                  </a:moveTo>
                  <a:cubicBezTo>
                    <a:pt x="702" y="169"/>
                    <a:pt x="702" y="169"/>
                    <a:pt x="702" y="169"/>
                  </a:cubicBezTo>
                  <a:cubicBezTo>
                    <a:pt x="704" y="169"/>
                    <a:pt x="704" y="169"/>
                    <a:pt x="704" y="169"/>
                  </a:cubicBezTo>
                  <a:cubicBezTo>
                    <a:pt x="704" y="171"/>
                    <a:pt x="703" y="172"/>
                    <a:pt x="703" y="172"/>
                  </a:cubicBezTo>
                  <a:close/>
                  <a:moveTo>
                    <a:pt x="588" y="183"/>
                  </a:moveTo>
                  <a:cubicBezTo>
                    <a:pt x="588" y="183"/>
                    <a:pt x="589" y="182"/>
                    <a:pt x="589" y="182"/>
                  </a:cubicBezTo>
                  <a:cubicBezTo>
                    <a:pt x="589" y="182"/>
                    <a:pt x="589" y="184"/>
                    <a:pt x="589" y="184"/>
                  </a:cubicBezTo>
                  <a:cubicBezTo>
                    <a:pt x="589" y="183"/>
                    <a:pt x="587" y="184"/>
                    <a:pt x="588" y="182"/>
                  </a:cubicBezTo>
                  <a:cubicBezTo>
                    <a:pt x="588" y="182"/>
                    <a:pt x="588" y="183"/>
                    <a:pt x="588" y="183"/>
                  </a:cubicBezTo>
                  <a:close/>
                  <a:moveTo>
                    <a:pt x="611" y="179"/>
                  </a:moveTo>
                  <a:cubicBezTo>
                    <a:pt x="611" y="178"/>
                    <a:pt x="611" y="177"/>
                    <a:pt x="611" y="176"/>
                  </a:cubicBezTo>
                  <a:cubicBezTo>
                    <a:pt x="612" y="176"/>
                    <a:pt x="612" y="176"/>
                    <a:pt x="612" y="176"/>
                  </a:cubicBezTo>
                  <a:cubicBezTo>
                    <a:pt x="612" y="178"/>
                    <a:pt x="611" y="179"/>
                    <a:pt x="611" y="179"/>
                  </a:cubicBezTo>
                  <a:close/>
                  <a:moveTo>
                    <a:pt x="587" y="181"/>
                  </a:moveTo>
                  <a:cubicBezTo>
                    <a:pt x="586" y="180"/>
                    <a:pt x="588" y="176"/>
                    <a:pt x="588" y="177"/>
                  </a:cubicBezTo>
                  <a:cubicBezTo>
                    <a:pt x="588" y="179"/>
                    <a:pt x="588" y="180"/>
                    <a:pt x="587" y="181"/>
                  </a:cubicBezTo>
                  <a:close/>
                  <a:moveTo>
                    <a:pt x="621" y="172"/>
                  </a:moveTo>
                  <a:cubicBezTo>
                    <a:pt x="620" y="172"/>
                    <a:pt x="620" y="172"/>
                    <a:pt x="620" y="172"/>
                  </a:cubicBezTo>
                  <a:cubicBezTo>
                    <a:pt x="620" y="171"/>
                    <a:pt x="620" y="171"/>
                    <a:pt x="619" y="171"/>
                  </a:cubicBezTo>
                  <a:cubicBezTo>
                    <a:pt x="620" y="170"/>
                    <a:pt x="621" y="170"/>
                    <a:pt x="621" y="172"/>
                  </a:cubicBezTo>
                  <a:close/>
                  <a:moveTo>
                    <a:pt x="602" y="171"/>
                  </a:moveTo>
                  <a:cubicBezTo>
                    <a:pt x="601" y="171"/>
                    <a:pt x="601" y="168"/>
                    <a:pt x="602" y="168"/>
                  </a:cubicBezTo>
                  <a:cubicBezTo>
                    <a:pt x="603" y="169"/>
                    <a:pt x="602" y="170"/>
                    <a:pt x="602" y="171"/>
                  </a:cubicBezTo>
                  <a:close/>
                  <a:moveTo>
                    <a:pt x="601" y="166"/>
                  </a:moveTo>
                  <a:cubicBezTo>
                    <a:pt x="600" y="165"/>
                    <a:pt x="601" y="164"/>
                    <a:pt x="601" y="163"/>
                  </a:cubicBezTo>
                  <a:cubicBezTo>
                    <a:pt x="601" y="163"/>
                    <a:pt x="601" y="165"/>
                    <a:pt x="602" y="165"/>
                  </a:cubicBezTo>
                  <a:cubicBezTo>
                    <a:pt x="602" y="166"/>
                    <a:pt x="601" y="166"/>
                    <a:pt x="601" y="166"/>
                  </a:cubicBezTo>
                  <a:close/>
                  <a:moveTo>
                    <a:pt x="664" y="115"/>
                  </a:moveTo>
                  <a:cubicBezTo>
                    <a:pt x="663" y="114"/>
                    <a:pt x="664" y="119"/>
                    <a:pt x="662" y="118"/>
                  </a:cubicBezTo>
                  <a:cubicBezTo>
                    <a:pt x="662" y="113"/>
                    <a:pt x="659" y="108"/>
                    <a:pt x="659" y="102"/>
                  </a:cubicBezTo>
                  <a:cubicBezTo>
                    <a:pt x="660" y="102"/>
                    <a:pt x="661" y="101"/>
                    <a:pt x="660" y="98"/>
                  </a:cubicBezTo>
                  <a:cubicBezTo>
                    <a:pt x="661" y="99"/>
                    <a:pt x="661" y="98"/>
                    <a:pt x="663" y="97"/>
                  </a:cubicBezTo>
                  <a:cubicBezTo>
                    <a:pt x="663" y="99"/>
                    <a:pt x="662" y="100"/>
                    <a:pt x="662" y="102"/>
                  </a:cubicBezTo>
                  <a:cubicBezTo>
                    <a:pt x="664" y="105"/>
                    <a:pt x="664" y="109"/>
                    <a:pt x="665" y="110"/>
                  </a:cubicBezTo>
                  <a:cubicBezTo>
                    <a:pt x="665" y="112"/>
                    <a:pt x="665" y="112"/>
                    <a:pt x="664" y="113"/>
                  </a:cubicBezTo>
                  <a:cubicBezTo>
                    <a:pt x="665" y="115"/>
                    <a:pt x="665" y="117"/>
                    <a:pt x="664" y="118"/>
                  </a:cubicBezTo>
                  <a:cubicBezTo>
                    <a:pt x="664" y="118"/>
                    <a:pt x="663" y="116"/>
                    <a:pt x="664" y="115"/>
                  </a:cubicBezTo>
                  <a:close/>
                  <a:moveTo>
                    <a:pt x="665" y="117"/>
                  </a:moveTo>
                  <a:cubicBezTo>
                    <a:pt x="667" y="119"/>
                    <a:pt x="666" y="115"/>
                    <a:pt x="667" y="114"/>
                  </a:cubicBezTo>
                  <a:cubicBezTo>
                    <a:pt x="668" y="123"/>
                    <a:pt x="672" y="136"/>
                    <a:pt x="669" y="140"/>
                  </a:cubicBezTo>
                  <a:cubicBezTo>
                    <a:pt x="670" y="142"/>
                    <a:pt x="670" y="144"/>
                    <a:pt x="670" y="145"/>
                  </a:cubicBezTo>
                  <a:cubicBezTo>
                    <a:pt x="670" y="147"/>
                    <a:pt x="670" y="144"/>
                    <a:pt x="671" y="145"/>
                  </a:cubicBezTo>
                  <a:cubicBezTo>
                    <a:pt x="671" y="147"/>
                    <a:pt x="671" y="150"/>
                    <a:pt x="670" y="151"/>
                  </a:cubicBezTo>
                  <a:cubicBezTo>
                    <a:pt x="669" y="147"/>
                    <a:pt x="669" y="145"/>
                    <a:pt x="669" y="143"/>
                  </a:cubicBezTo>
                  <a:cubicBezTo>
                    <a:pt x="668" y="140"/>
                    <a:pt x="668" y="139"/>
                    <a:pt x="668" y="136"/>
                  </a:cubicBezTo>
                  <a:cubicBezTo>
                    <a:pt x="668" y="136"/>
                    <a:pt x="668" y="137"/>
                    <a:pt x="668" y="138"/>
                  </a:cubicBezTo>
                  <a:cubicBezTo>
                    <a:pt x="666" y="136"/>
                    <a:pt x="666" y="134"/>
                    <a:pt x="666" y="131"/>
                  </a:cubicBezTo>
                  <a:cubicBezTo>
                    <a:pt x="666" y="129"/>
                    <a:pt x="665" y="126"/>
                    <a:pt x="664" y="122"/>
                  </a:cubicBezTo>
                  <a:cubicBezTo>
                    <a:pt x="665" y="121"/>
                    <a:pt x="665" y="120"/>
                    <a:pt x="666" y="119"/>
                  </a:cubicBezTo>
                  <a:cubicBezTo>
                    <a:pt x="666" y="119"/>
                    <a:pt x="665" y="119"/>
                    <a:pt x="665" y="117"/>
                  </a:cubicBezTo>
                  <a:close/>
                  <a:moveTo>
                    <a:pt x="689" y="125"/>
                  </a:moveTo>
                  <a:cubicBezTo>
                    <a:pt x="688" y="126"/>
                    <a:pt x="687" y="122"/>
                    <a:pt x="688" y="122"/>
                  </a:cubicBezTo>
                  <a:lnTo>
                    <a:pt x="689" y="125"/>
                  </a:lnTo>
                  <a:close/>
                  <a:moveTo>
                    <a:pt x="618" y="146"/>
                  </a:moveTo>
                  <a:cubicBezTo>
                    <a:pt x="616" y="147"/>
                    <a:pt x="618" y="142"/>
                    <a:pt x="618" y="146"/>
                  </a:cubicBezTo>
                  <a:close/>
                  <a:moveTo>
                    <a:pt x="619" y="145"/>
                  </a:moveTo>
                  <a:cubicBezTo>
                    <a:pt x="619" y="145"/>
                    <a:pt x="618" y="142"/>
                    <a:pt x="619" y="142"/>
                  </a:cubicBezTo>
                  <a:cubicBezTo>
                    <a:pt x="620" y="144"/>
                    <a:pt x="619" y="144"/>
                    <a:pt x="619" y="145"/>
                  </a:cubicBezTo>
                  <a:close/>
                  <a:moveTo>
                    <a:pt x="690" y="122"/>
                  </a:moveTo>
                  <a:cubicBezTo>
                    <a:pt x="689" y="119"/>
                    <a:pt x="690" y="118"/>
                    <a:pt x="690" y="116"/>
                  </a:cubicBezTo>
                  <a:cubicBezTo>
                    <a:pt x="690" y="117"/>
                    <a:pt x="691" y="118"/>
                    <a:pt x="691" y="120"/>
                  </a:cubicBezTo>
                  <a:cubicBezTo>
                    <a:pt x="691" y="121"/>
                    <a:pt x="691" y="122"/>
                    <a:pt x="690" y="122"/>
                  </a:cubicBezTo>
                  <a:close/>
                  <a:moveTo>
                    <a:pt x="686" y="104"/>
                  </a:moveTo>
                  <a:cubicBezTo>
                    <a:pt x="685" y="104"/>
                    <a:pt x="684" y="102"/>
                    <a:pt x="683" y="101"/>
                  </a:cubicBezTo>
                  <a:cubicBezTo>
                    <a:pt x="682" y="102"/>
                    <a:pt x="684" y="103"/>
                    <a:pt x="683" y="104"/>
                  </a:cubicBezTo>
                  <a:cubicBezTo>
                    <a:pt x="682" y="105"/>
                    <a:pt x="682" y="100"/>
                    <a:pt x="681" y="99"/>
                  </a:cubicBezTo>
                  <a:cubicBezTo>
                    <a:pt x="683" y="98"/>
                    <a:pt x="681" y="95"/>
                    <a:pt x="682" y="94"/>
                  </a:cubicBezTo>
                  <a:cubicBezTo>
                    <a:pt x="683" y="97"/>
                    <a:pt x="684" y="100"/>
                    <a:pt x="685" y="100"/>
                  </a:cubicBezTo>
                  <a:cubicBezTo>
                    <a:pt x="686" y="102"/>
                    <a:pt x="685" y="103"/>
                    <a:pt x="686" y="104"/>
                  </a:cubicBezTo>
                  <a:close/>
                  <a:moveTo>
                    <a:pt x="618" y="122"/>
                  </a:moveTo>
                  <a:cubicBezTo>
                    <a:pt x="617" y="122"/>
                    <a:pt x="616" y="119"/>
                    <a:pt x="617" y="119"/>
                  </a:cubicBezTo>
                  <a:cubicBezTo>
                    <a:pt x="617" y="120"/>
                    <a:pt x="618" y="121"/>
                    <a:pt x="618" y="122"/>
                  </a:cubicBezTo>
                  <a:close/>
                  <a:moveTo>
                    <a:pt x="621" y="113"/>
                  </a:moveTo>
                  <a:cubicBezTo>
                    <a:pt x="621" y="114"/>
                    <a:pt x="622" y="116"/>
                    <a:pt x="621" y="116"/>
                  </a:cubicBezTo>
                  <a:cubicBezTo>
                    <a:pt x="621" y="115"/>
                    <a:pt x="620" y="113"/>
                    <a:pt x="621" y="113"/>
                  </a:cubicBezTo>
                  <a:close/>
                  <a:moveTo>
                    <a:pt x="618" y="110"/>
                  </a:moveTo>
                  <a:cubicBezTo>
                    <a:pt x="619" y="109"/>
                    <a:pt x="618" y="106"/>
                    <a:pt x="619" y="108"/>
                  </a:cubicBezTo>
                  <a:cubicBezTo>
                    <a:pt x="619" y="106"/>
                    <a:pt x="617" y="102"/>
                    <a:pt x="619" y="101"/>
                  </a:cubicBezTo>
                  <a:cubicBezTo>
                    <a:pt x="620" y="105"/>
                    <a:pt x="622" y="109"/>
                    <a:pt x="621" y="113"/>
                  </a:cubicBezTo>
                  <a:cubicBezTo>
                    <a:pt x="620" y="113"/>
                    <a:pt x="620" y="111"/>
                    <a:pt x="619" y="110"/>
                  </a:cubicBezTo>
                  <a:cubicBezTo>
                    <a:pt x="619" y="111"/>
                    <a:pt x="619" y="113"/>
                    <a:pt x="620" y="114"/>
                  </a:cubicBezTo>
                  <a:cubicBezTo>
                    <a:pt x="620" y="116"/>
                    <a:pt x="620" y="117"/>
                    <a:pt x="621" y="118"/>
                  </a:cubicBezTo>
                  <a:cubicBezTo>
                    <a:pt x="620" y="120"/>
                    <a:pt x="618" y="113"/>
                    <a:pt x="619" y="111"/>
                  </a:cubicBezTo>
                  <a:cubicBezTo>
                    <a:pt x="618" y="110"/>
                    <a:pt x="617" y="109"/>
                    <a:pt x="618" y="110"/>
                  </a:cubicBezTo>
                  <a:cubicBezTo>
                    <a:pt x="617" y="109"/>
                    <a:pt x="617" y="106"/>
                    <a:pt x="616" y="105"/>
                  </a:cubicBezTo>
                  <a:cubicBezTo>
                    <a:pt x="618" y="104"/>
                    <a:pt x="618" y="109"/>
                    <a:pt x="618" y="110"/>
                  </a:cubicBezTo>
                  <a:close/>
                  <a:moveTo>
                    <a:pt x="665" y="96"/>
                  </a:moveTo>
                  <a:cubicBezTo>
                    <a:pt x="663" y="96"/>
                    <a:pt x="663" y="93"/>
                    <a:pt x="662" y="92"/>
                  </a:cubicBezTo>
                  <a:cubicBezTo>
                    <a:pt x="662" y="92"/>
                    <a:pt x="663" y="95"/>
                    <a:pt x="662" y="96"/>
                  </a:cubicBezTo>
                  <a:cubicBezTo>
                    <a:pt x="661" y="96"/>
                    <a:pt x="660" y="95"/>
                    <a:pt x="660" y="92"/>
                  </a:cubicBezTo>
                  <a:cubicBezTo>
                    <a:pt x="660" y="88"/>
                    <a:pt x="662" y="90"/>
                    <a:pt x="663" y="86"/>
                  </a:cubicBezTo>
                  <a:cubicBezTo>
                    <a:pt x="664" y="89"/>
                    <a:pt x="665" y="87"/>
                    <a:pt x="665" y="90"/>
                  </a:cubicBezTo>
                  <a:cubicBezTo>
                    <a:pt x="664" y="90"/>
                    <a:pt x="663" y="90"/>
                    <a:pt x="663" y="92"/>
                  </a:cubicBezTo>
                  <a:cubicBezTo>
                    <a:pt x="664" y="94"/>
                    <a:pt x="665" y="94"/>
                    <a:pt x="665" y="96"/>
                  </a:cubicBezTo>
                  <a:close/>
                  <a:moveTo>
                    <a:pt x="616" y="102"/>
                  </a:moveTo>
                  <a:cubicBezTo>
                    <a:pt x="614" y="101"/>
                    <a:pt x="615" y="100"/>
                    <a:pt x="614" y="97"/>
                  </a:cubicBezTo>
                  <a:cubicBezTo>
                    <a:pt x="615" y="98"/>
                    <a:pt x="616" y="100"/>
                    <a:pt x="616" y="102"/>
                  </a:cubicBezTo>
                  <a:close/>
                  <a:moveTo>
                    <a:pt x="135" y="327"/>
                  </a:moveTo>
                  <a:cubicBezTo>
                    <a:pt x="136" y="330"/>
                    <a:pt x="138" y="331"/>
                    <a:pt x="138" y="332"/>
                  </a:cubicBezTo>
                  <a:cubicBezTo>
                    <a:pt x="138" y="333"/>
                    <a:pt x="137" y="331"/>
                    <a:pt x="137" y="332"/>
                  </a:cubicBezTo>
                  <a:cubicBezTo>
                    <a:pt x="137" y="331"/>
                    <a:pt x="134" y="329"/>
                    <a:pt x="135" y="327"/>
                  </a:cubicBezTo>
                  <a:close/>
                  <a:moveTo>
                    <a:pt x="142" y="344"/>
                  </a:moveTo>
                  <a:cubicBezTo>
                    <a:pt x="140" y="344"/>
                    <a:pt x="140" y="342"/>
                    <a:pt x="140" y="343"/>
                  </a:cubicBezTo>
                  <a:cubicBezTo>
                    <a:pt x="138" y="341"/>
                    <a:pt x="138" y="340"/>
                    <a:pt x="137" y="339"/>
                  </a:cubicBezTo>
                  <a:cubicBezTo>
                    <a:pt x="138" y="338"/>
                    <a:pt x="140" y="341"/>
                    <a:pt x="142" y="344"/>
                  </a:cubicBezTo>
                  <a:close/>
                  <a:moveTo>
                    <a:pt x="140" y="340"/>
                  </a:moveTo>
                  <a:cubicBezTo>
                    <a:pt x="138" y="337"/>
                    <a:pt x="141" y="340"/>
                    <a:pt x="142" y="341"/>
                  </a:cubicBezTo>
                  <a:cubicBezTo>
                    <a:pt x="141" y="341"/>
                    <a:pt x="140" y="341"/>
                    <a:pt x="139" y="340"/>
                  </a:cubicBezTo>
                  <a:cubicBezTo>
                    <a:pt x="139" y="339"/>
                    <a:pt x="138" y="338"/>
                    <a:pt x="137" y="337"/>
                  </a:cubicBezTo>
                  <a:cubicBezTo>
                    <a:pt x="139" y="336"/>
                    <a:pt x="138" y="338"/>
                    <a:pt x="140" y="34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5" name="MH_SubTitle_1">
              <a:extLst>
                <a:ext uri="{FF2B5EF4-FFF2-40B4-BE49-F238E27FC236}">
                  <a16:creationId xmlns:a16="http://schemas.microsoft.com/office/drawing/2014/main" xmlns="" id="{392EC82D-1C20-4808-B65A-DAAEB746365E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8991" y="4576284"/>
              <a:ext cx="1306666" cy="448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zh-CN" altLang="en-US" sz="2200" b="1">
                  <a:solidFill>
                    <a:srgbClr val="FFFF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精讲课文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28">
            <a:extLst>
              <a:ext uri="{FF2B5EF4-FFF2-40B4-BE49-F238E27FC236}">
                <a16:creationId xmlns:a16="http://schemas.microsoft.com/office/drawing/2014/main" xmlns="" id="{AD5B139B-6FB7-4B0B-977C-CE075DC9CDD5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26" name="圆角矩形 25">
              <a:extLst>
                <a:ext uri="{FF2B5EF4-FFF2-40B4-BE49-F238E27FC236}">
                  <a16:creationId xmlns:a16="http://schemas.microsoft.com/office/drawing/2014/main" xmlns="" id="{C638CAD5-3754-4C4D-B8A9-80D11B86769C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7419" name="Picture 8" descr="éè² çè¯ç­">
              <a:extLst>
                <a:ext uri="{FF2B5EF4-FFF2-40B4-BE49-F238E27FC236}">
                  <a16:creationId xmlns:a16="http://schemas.microsoft.com/office/drawing/2014/main" xmlns="" id="{F083E046-116B-4BDB-8EB6-A237DB0D09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5D66758E-6321-4F40-ACFC-37C9FF9FF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850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《敬业与乐业》是梁启超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1922</a:t>
            </a:r>
            <a:r>
              <a:rPr lang="zh-CN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年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8</a:t>
            </a:r>
            <a:r>
              <a:rPr lang="zh-CN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月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14</a:t>
            </a:r>
            <a:r>
              <a:rPr lang="zh-CN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日在上海中华职业学校的演讲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，对学生进行职业道德启蒙教育。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1D36961A-8B86-479D-AA6B-4CBBE39F68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中国的传统文化是一种有等级色彩的官本位文化，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B60A8937-9505-4978-B272-02B57AE48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人们奉行“万般皆下品，惟有读书高”的信条，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59E818DF-FAFB-4049-B241-76C60C736C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主张“学而优则仕”，鄙视普通职业，尤其是体力劳动，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62499375-BFB7-4F9B-A4D2-54920F904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以显亲扬名、出人头地为人生价值取向。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58A37E89-02FC-415C-A314-775592906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4806950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因此这个演讲有很强的针对性。</a:t>
            </a:r>
          </a:p>
        </p:txBody>
      </p:sp>
      <p:pic>
        <p:nvPicPr>
          <p:cNvPr id="17417" name="Picture 3">
            <a:extLst>
              <a:ext uri="{FF2B5EF4-FFF2-40B4-BE49-F238E27FC236}">
                <a16:creationId xmlns:a16="http://schemas.microsoft.com/office/drawing/2014/main" xmlns="" id="{B11992A4-E03F-4B5D-A1DC-1B01139DB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3788" y="358775"/>
            <a:ext cx="668496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DBDFC02-B411-42CA-B4B1-CCA64CE64226}"/>
              </a:ext>
            </a:extLst>
          </p:cNvPr>
          <p:cNvSpPr/>
          <p:nvPr/>
        </p:nvSpPr>
        <p:spPr>
          <a:xfrm>
            <a:off x="2343150" y="1655763"/>
            <a:ext cx="2441575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敬业乐业</a:t>
            </a:r>
            <a:endParaRPr lang="zh-CN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grpSp>
        <p:nvGrpSpPr>
          <p:cNvPr id="18435" name="组合 28">
            <a:extLst>
              <a:ext uri="{FF2B5EF4-FFF2-40B4-BE49-F238E27FC236}">
                <a16:creationId xmlns:a16="http://schemas.microsoft.com/office/drawing/2014/main" xmlns="" id="{6BB2823E-A274-4D9C-84A9-B89590B809D1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26" name="圆角矩形 25">
              <a:extLst>
                <a:ext uri="{FF2B5EF4-FFF2-40B4-BE49-F238E27FC236}">
                  <a16:creationId xmlns:a16="http://schemas.microsoft.com/office/drawing/2014/main" xmlns="" id="{223ACF55-1D5D-49A4-A833-940F253408BE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8445" name="Picture 8" descr="éè² çè¯ç­">
              <a:extLst>
                <a:ext uri="{FF2B5EF4-FFF2-40B4-BE49-F238E27FC236}">
                  <a16:creationId xmlns:a16="http://schemas.microsoft.com/office/drawing/2014/main" xmlns="" id="{58FAC4F0-CC1D-4E13-BC02-D1832EA05F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26627518-4A59-4433-989C-74AEEDD4D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792663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演讲一开始，梁启超就引用国人熟悉的儒家经典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礼记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和道家经典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老子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中的格言，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CF12A659-E3BA-4A42-9E7E-DE37CBB65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792663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开宗明义地提出了“敬业乐业”的主旨，明确提出自己的观点：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B72CF24D-F4F4-489A-B032-B5FB68DC5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792663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我确信“敬业乐业”四个字，是人类生活的不二法门。</a:t>
            </a:r>
          </a:p>
        </p:txBody>
      </p:sp>
      <p:grpSp>
        <p:nvGrpSpPr>
          <p:cNvPr id="5" name="组合 3">
            <a:extLst>
              <a:ext uri="{FF2B5EF4-FFF2-40B4-BE49-F238E27FC236}">
                <a16:creationId xmlns:a16="http://schemas.microsoft.com/office/drawing/2014/main" xmlns="" id="{F8576753-F38B-49E2-A462-A2948A32EEF9}"/>
              </a:ext>
            </a:extLst>
          </p:cNvPr>
          <p:cNvGrpSpPr>
            <a:grpSpLocks/>
          </p:cNvGrpSpPr>
          <p:nvPr/>
        </p:nvGrpSpPr>
        <p:grpSpPr bwMode="auto">
          <a:xfrm>
            <a:off x="701675" y="430213"/>
            <a:ext cx="5203825" cy="5203825"/>
            <a:chOff x="702392" y="430333"/>
            <a:chExt cx="5203276" cy="5203277"/>
          </a:xfrm>
        </p:grpSpPr>
        <p:pic>
          <p:nvPicPr>
            <p:cNvPr id="18442" name="Picture 2" descr="ç¢éçº¢è²æå¸">
              <a:extLst>
                <a:ext uri="{FF2B5EF4-FFF2-40B4-BE49-F238E27FC236}">
                  <a16:creationId xmlns:a16="http://schemas.microsoft.com/office/drawing/2014/main" xmlns="" id="{4F91E4B9-BC1F-4DCD-AC51-D8F177ED9E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690130">
              <a:off x="702392" y="430333"/>
              <a:ext cx="5203276" cy="5203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CADA8776-6AA6-4AD1-9DE4-A402C3E59511}"/>
                </a:ext>
              </a:extLst>
            </p:cNvPr>
            <p:cNvSpPr/>
            <p:nvPr/>
          </p:nvSpPr>
          <p:spPr>
            <a:xfrm rot="21103669">
              <a:off x="1769079" y="1731946"/>
              <a:ext cx="3165141" cy="107779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我确信</a:t>
              </a:r>
              <a:r>
                <a:rPr lang="en-US" altLang="zh-CN" sz="1600" b="1" dirty="0">
                  <a:solidFill>
                    <a:schemeClr val="bg1"/>
                  </a:solidFill>
                  <a:latin typeface="+mn-ea"/>
                  <a:ea typeface="+mn-ea"/>
                </a:rPr>
                <a:t>“</a:t>
              </a:r>
              <a:r>
                <a:rPr lang="zh-CN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敬业乐业</a:t>
              </a:r>
              <a:r>
                <a:rPr lang="en-US" altLang="zh-CN" sz="1600" b="1" dirty="0">
                  <a:solidFill>
                    <a:schemeClr val="bg1"/>
                  </a:solidFill>
                  <a:latin typeface="+mn-ea"/>
                  <a:ea typeface="+mn-ea"/>
                </a:rPr>
                <a:t>”</a:t>
              </a:r>
              <a:r>
                <a:rPr lang="zh-CN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四个字，</a:t>
              </a:r>
              <a:endPara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auto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是人类生活的不二法门。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8" name="Picture 2" descr="å¤ä»£äººç©">
            <a:extLst>
              <a:ext uri="{FF2B5EF4-FFF2-40B4-BE49-F238E27FC236}">
                <a16:creationId xmlns:a16="http://schemas.microsoft.com/office/drawing/2014/main" xmlns="" id="{2F04C258-1B4A-4000-868D-3660A66AB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9663" y="395288"/>
            <a:ext cx="2325687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å¤äººé«æ¸åæ£ç´ æ">
            <a:extLst>
              <a:ext uri="{FF2B5EF4-FFF2-40B4-BE49-F238E27FC236}">
                <a16:creationId xmlns:a16="http://schemas.microsoft.com/office/drawing/2014/main" xmlns="" id="{1209FD68-E1C9-4221-9C46-AA3F15AA9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2613" y="2162175"/>
            <a:ext cx="3481387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/>
      <p:bldP spid="27" grpId="1"/>
      <p:bldP spid="35" grpId="0"/>
      <p:bldP spid="35" grpId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">
            <a:extLst>
              <a:ext uri="{FF2B5EF4-FFF2-40B4-BE49-F238E27FC236}">
                <a16:creationId xmlns:a16="http://schemas.microsoft.com/office/drawing/2014/main" xmlns="" id="{D57D0D06-94ED-4D05-BE4C-C469A76EB686}"/>
              </a:ext>
            </a:extLst>
          </p:cNvPr>
          <p:cNvSpPr/>
          <p:nvPr/>
        </p:nvSpPr>
        <p:spPr>
          <a:xfrm>
            <a:off x="630238" y="869950"/>
            <a:ext cx="7758112" cy="3624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59" name="矩形 3">
            <a:extLst>
              <a:ext uri="{FF2B5EF4-FFF2-40B4-BE49-F238E27FC236}">
                <a16:creationId xmlns:a16="http://schemas.microsoft.com/office/drawing/2014/main" xmlns="" id="{F7FA9777-44F9-42C1-AB57-127B5297D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513" y="1908175"/>
            <a:ext cx="46037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</a:rPr>
              <a:t>敬业与乐业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左大括号 4">
            <a:extLst>
              <a:ext uri="{FF2B5EF4-FFF2-40B4-BE49-F238E27FC236}">
                <a16:creationId xmlns:a16="http://schemas.microsoft.com/office/drawing/2014/main" xmlns="" id="{4C324873-D9A4-4BC9-9769-085B379B0023}"/>
              </a:ext>
            </a:extLst>
          </p:cNvPr>
          <p:cNvSpPr/>
          <p:nvPr/>
        </p:nvSpPr>
        <p:spPr>
          <a:xfrm>
            <a:off x="1268413" y="1254125"/>
            <a:ext cx="633412" cy="2952750"/>
          </a:xfrm>
          <a:prstGeom prst="leftBrace">
            <a:avLst>
              <a:gd name="adj1" fmla="val 25572"/>
              <a:gd name="adj2" fmla="val 5000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61" name="矩形 5">
            <a:extLst>
              <a:ext uri="{FF2B5EF4-FFF2-40B4-BE49-F238E27FC236}">
                <a16:creationId xmlns:a16="http://schemas.microsoft.com/office/drawing/2014/main" xmlns="" id="{0FDD0BBC-7CDB-4E6A-8624-C0A763611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1109663"/>
            <a:ext cx="5472113" cy="961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第一部分（第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段）：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提出问题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揭示全篇论述中心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敬业和乐业。</a:t>
            </a:r>
          </a:p>
        </p:txBody>
      </p:sp>
      <p:sp>
        <p:nvSpPr>
          <p:cNvPr id="19462" name="矩形 6">
            <a:extLst>
              <a:ext uri="{FF2B5EF4-FFF2-40B4-BE49-F238E27FC236}">
                <a16:creationId xmlns:a16="http://schemas.microsoft.com/office/drawing/2014/main" xmlns="" id="{D6407855-B909-4CDC-B5FD-8C28DDC34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5" y="2330450"/>
            <a:ext cx="417037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第二部分（第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2-8</a:t>
            </a: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段）：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分析问题：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论敬业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和乐业的重要。</a:t>
            </a:r>
          </a:p>
        </p:txBody>
      </p:sp>
      <p:sp>
        <p:nvSpPr>
          <p:cNvPr id="10" name="左大括号 9">
            <a:extLst>
              <a:ext uri="{FF2B5EF4-FFF2-40B4-BE49-F238E27FC236}">
                <a16:creationId xmlns:a16="http://schemas.microsoft.com/office/drawing/2014/main" xmlns="" id="{BBC11701-5A87-4758-ABC5-17982FCFBAB2}"/>
              </a:ext>
            </a:extLst>
          </p:cNvPr>
          <p:cNvSpPr/>
          <p:nvPr/>
        </p:nvSpPr>
        <p:spPr>
          <a:xfrm>
            <a:off x="5307013" y="2132013"/>
            <a:ext cx="396875" cy="1198562"/>
          </a:xfrm>
          <a:prstGeom prst="leftBrac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64" name="矩形 7">
            <a:extLst>
              <a:ext uri="{FF2B5EF4-FFF2-40B4-BE49-F238E27FC236}">
                <a16:creationId xmlns:a16="http://schemas.microsoft.com/office/drawing/2014/main" xmlns="" id="{B51135BC-D8A4-4827-9460-64E44FBEA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1941513"/>
            <a:ext cx="3268663" cy="184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（第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2-5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段）有业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之必要。</a:t>
            </a:r>
          </a:p>
          <a:p>
            <a:pPr>
              <a:lnSpc>
                <a:spcPct val="200000"/>
              </a:lnSpc>
            </a:pP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（第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6-7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段）敬业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之重要。</a:t>
            </a:r>
          </a:p>
          <a:p>
            <a:pPr>
              <a:lnSpc>
                <a:spcPct val="200000"/>
              </a:lnSpc>
            </a:pP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（第</a:t>
            </a:r>
            <a:r>
              <a:rPr lang="en-US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  8  </a:t>
            </a:r>
            <a:r>
              <a:rPr lang="zh-CN" altLang="zh-CN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段）乐业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之重要。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5" name="矩形 8">
            <a:extLst>
              <a:ext uri="{FF2B5EF4-FFF2-40B4-BE49-F238E27FC236}">
                <a16:creationId xmlns:a16="http://schemas.microsoft.com/office/drawing/2014/main" xmlns="" id="{586B0235-25E3-466A-9C90-5ADF6B068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1824" y="3549650"/>
            <a:ext cx="53133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第三部分（第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段）：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解决问题：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总结全文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勉励人敬业乐业。</a:t>
            </a:r>
          </a:p>
        </p:txBody>
      </p:sp>
      <p:grpSp>
        <p:nvGrpSpPr>
          <p:cNvPr id="19466" name="组合 12">
            <a:extLst>
              <a:ext uri="{FF2B5EF4-FFF2-40B4-BE49-F238E27FC236}">
                <a16:creationId xmlns:a16="http://schemas.microsoft.com/office/drawing/2014/main" xmlns="" id="{7F907641-720F-44DE-91D4-1FEFAD42FE4E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14" name="圆角矩形 13">
              <a:extLst>
                <a:ext uri="{FF2B5EF4-FFF2-40B4-BE49-F238E27FC236}">
                  <a16:creationId xmlns:a16="http://schemas.microsoft.com/office/drawing/2014/main" xmlns="" id="{0C2EA1A6-EC60-4397-B072-48AB35981B64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9469" name="Picture 8" descr="éè² çè¯ç­">
              <a:extLst>
                <a:ext uri="{FF2B5EF4-FFF2-40B4-BE49-F238E27FC236}">
                  <a16:creationId xmlns:a16="http://schemas.microsoft.com/office/drawing/2014/main" xmlns="" id="{ED1CBA12-9A50-47E0-A8F0-800B23FE7F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C5505239-51BC-45F8-805F-FEE3027D13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238" y="480695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全文共分为三个部分，是一种总分总的结构。条理清晰，纲举目张。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8">
            <a:extLst>
              <a:ext uri="{FF2B5EF4-FFF2-40B4-BE49-F238E27FC236}">
                <a16:creationId xmlns:a16="http://schemas.microsoft.com/office/drawing/2014/main" xmlns="" id="{0C702604-2D74-4212-8E90-7F73AE3D43A2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26" name="圆角矩形 25">
              <a:extLst>
                <a:ext uri="{FF2B5EF4-FFF2-40B4-BE49-F238E27FC236}">
                  <a16:creationId xmlns:a16="http://schemas.microsoft.com/office/drawing/2014/main" xmlns="" id="{25AFCE56-76B9-470B-B7C8-4D5B9388E3EC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0525" name="Picture 8" descr="éè² çè¯ç­">
              <a:extLst>
                <a:ext uri="{FF2B5EF4-FFF2-40B4-BE49-F238E27FC236}">
                  <a16:creationId xmlns:a16="http://schemas.microsoft.com/office/drawing/2014/main" xmlns="" id="{78ABD9EB-BA52-4A0F-B589-4F36BB0547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2930D048-5C93-4126-8DDD-E6D81DACC0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8507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“敬业与乐业”的前提是“有业”。作者先引用孔子的话和百丈禅师的故事，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F945B86D-2C9E-4D0D-A92C-E3168D769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7615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得出“百行业为先，万恶懒为首”的结论，强调“有业”是做人之本。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FCEBBCA1-86F2-4892-BCF4-0E6812C1E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7615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在论证“敬业”问题时，先用朱熹的“主一无适便是敬”，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61CADEDB-D21C-45A5-BA24-0ABBD4B03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8507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解释“敬业”的含义就是专心致志、心无旁骛。接着，提出“业有什么可敬呢？为什么该敬呢？”设问。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0F9624FA-EC0E-4C6D-BC8E-C06ED30B5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7615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作者从人类生存的需要（为生活而工作）与个体生活的意义（为劳动而生活）出发，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4E104373-0913-4261-A354-4591965CB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7615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论证“凡职业没有不是神圣的，凡职业没有不是可敬的”的道理。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EC1841F4-EFF6-4A32-99E5-C55D254CB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7615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在作者看来，当大总统与拉黄包车，在职业的神圣性质上，并没有什么高下之别。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9876422C-CE57-45D3-869A-87240718B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9829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因此，“我们对于各种职业，没有什么分别拣择”。至于该做哪一种劳作，全看“才能何如，境地何如”。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9BEFF6C9-4A3A-4355-872B-B5973C84D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68643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只要“做一种劳作做到圆满，便是天地间第一等人”。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4D9CD9B0-E011-4303-87ED-793CC142F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8648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于是，他又设问：“怎样才能把一种劳作做到圆满呢？”再次回到“唯一的秘诀就是忠实”，“是敬”。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3217BE6-1487-49A3-9AD6-747F91B4B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8648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庄子、孔子、曾文正公的名言，木匠与政治家、挑粪工与军人的比较，都是为了强调一个道理：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FE2582AA-295B-4120-9513-1156DDDA85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4805363"/>
            <a:ext cx="5784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“敬业主义，于人生最为必要，又于人生最为有利。”</a:t>
            </a:r>
          </a:p>
        </p:txBody>
      </p:sp>
      <p:grpSp>
        <p:nvGrpSpPr>
          <p:cNvPr id="3" name="组合 5">
            <a:extLst>
              <a:ext uri="{FF2B5EF4-FFF2-40B4-BE49-F238E27FC236}">
                <a16:creationId xmlns:a16="http://schemas.microsoft.com/office/drawing/2014/main" xmlns="" id="{AA435CAD-A631-4B85-830E-FB591EE6D68C}"/>
              </a:ext>
            </a:extLst>
          </p:cNvPr>
          <p:cNvGrpSpPr>
            <a:grpSpLocks/>
          </p:cNvGrpSpPr>
          <p:nvPr/>
        </p:nvGrpSpPr>
        <p:grpSpPr bwMode="auto">
          <a:xfrm>
            <a:off x="644525" y="525463"/>
            <a:ext cx="7581900" cy="4062412"/>
            <a:chOff x="644785" y="613671"/>
            <a:chExt cx="7581709" cy="4063287"/>
          </a:xfrm>
        </p:grpSpPr>
        <p:pic>
          <p:nvPicPr>
            <p:cNvPr id="20521" name="Picture 4" descr="å¤äºº">
              <a:extLst>
                <a:ext uri="{FF2B5EF4-FFF2-40B4-BE49-F238E27FC236}">
                  <a16:creationId xmlns:a16="http://schemas.microsoft.com/office/drawing/2014/main" xmlns="" id="{479B62F2-BA40-4894-82FF-B21D0A0B76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0969" y="613671"/>
              <a:ext cx="6505525" cy="4063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22" name="矩形 3">
              <a:extLst>
                <a:ext uri="{FF2B5EF4-FFF2-40B4-BE49-F238E27FC236}">
                  <a16:creationId xmlns:a16="http://schemas.microsoft.com/office/drawing/2014/main" xmlns="" id="{217062DB-7A93-415A-931C-1CE51DD604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785" y="987574"/>
              <a:ext cx="611323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孔子说：</a:t>
              </a:r>
              <a:r>
                <a:rPr lang="en-US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“</a:t>
              </a: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饱食终日，无所用心，难矣哉！</a:t>
              </a:r>
              <a:r>
                <a:rPr lang="en-US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”</a:t>
              </a: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又说：</a:t>
              </a:r>
              <a:r>
                <a:rPr lang="en-US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“</a:t>
              </a: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群居终日，言不及义，好行小慧，难矣哉！</a:t>
              </a:r>
              <a:endParaRPr lang="zh-CN" altLang="en-US" sz="160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sp>
          <p:nvSpPr>
            <p:cNvPr id="20523" name="矩形 4">
              <a:extLst>
                <a:ext uri="{FF2B5EF4-FFF2-40B4-BE49-F238E27FC236}">
                  <a16:creationId xmlns:a16="http://schemas.microsoft.com/office/drawing/2014/main" xmlns="" id="{A8D51D42-DD83-4E59-8A94-2FBBA3E6F6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785" y="1995686"/>
              <a:ext cx="5285272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唐朝有一位名僧百丈禅师，他常常用两句格言教训弟子，说道：</a:t>
              </a:r>
              <a:r>
                <a:rPr lang="en-US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“</a:t>
              </a: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一日不做事，一日不吃饭。</a:t>
              </a:r>
              <a:r>
                <a:rPr lang="en-US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”</a:t>
              </a:r>
              <a:r>
                <a:rPr lang="zh-CN" altLang="zh-CN" sz="1600">
                  <a:latin typeface="仿宋" panose="02010609060101010101" pitchFamily="49" charset="-122"/>
                  <a:ea typeface="仿宋" panose="02010609060101010101" pitchFamily="49" charset="-122"/>
                </a:rPr>
                <a:t>他每日除上堂说法之外，还要自己扫地、擦桌子、洗衣服，直到八十岁，日日如此。有一回，他的门生想替他服务，把他这天应做的工悄悄地都做了。这位言行相顾的老禅师，老实不客气，那一天便绝对地不肯吃饭</a:t>
              </a:r>
              <a:r>
                <a:rPr lang="zh-CN" altLang="en-US" sz="1600">
                  <a:latin typeface="仿宋" panose="02010609060101010101" pitchFamily="49" charset="-122"/>
                  <a:ea typeface="仿宋" panose="02010609060101010101" pitchFamily="49" charset="-122"/>
                </a:rPr>
                <a:t>。</a:t>
              </a:r>
            </a:p>
          </p:txBody>
        </p:sp>
      </p:grpSp>
      <p:pic>
        <p:nvPicPr>
          <p:cNvPr id="30" name="Picture 2" descr="ç¢éæå¾å°æçäºº">
            <a:extLst>
              <a:ext uri="{FF2B5EF4-FFF2-40B4-BE49-F238E27FC236}">
                <a16:creationId xmlns:a16="http://schemas.microsoft.com/office/drawing/2014/main" xmlns="" id="{664AA145-9C4C-4453-8C36-CE905C554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6950" y="911225"/>
            <a:ext cx="3362325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 descr="èºæ¯å­æ¬ä¸">
            <a:extLst>
              <a:ext uri="{FF2B5EF4-FFF2-40B4-BE49-F238E27FC236}">
                <a16:creationId xmlns:a16="http://schemas.microsoft.com/office/drawing/2014/main" xmlns="" id="{B310E02E-65C2-4CBA-B392-7B9E099A2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76275"/>
            <a:ext cx="4071938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31">
            <a:extLst>
              <a:ext uri="{FF2B5EF4-FFF2-40B4-BE49-F238E27FC236}">
                <a16:creationId xmlns:a16="http://schemas.microsoft.com/office/drawing/2014/main" xmlns="" id="{422216A4-52BF-43DD-B123-C7904E8781C5}"/>
              </a:ext>
            </a:extLst>
          </p:cNvPr>
          <p:cNvGrpSpPr>
            <a:grpSpLocks/>
          </p:cNvGrpSpPr>
          <p:nvPr/>
        </p:nvGrpSpPr>
        <p:grpSpPr bwMode="auto">
          <a:xfrm>
            <a:off x="107950" y="685800"/>
            <a:ext cx="4071938" cy="2911765"/>
            <a:chOff x="107504" y="774257"/>
            <a:chExt cx="4071799" cy="2911709"/>
          </a:xfrm>
        </p:grpSpPr>
        <p:pic>
          <p:nvPicPr>
            <p:cNvPr id="20518" name="Picture 4" descr="èºæ¯å­æ¬ä¸">
              <a:extLst>
                <a:ext uri="{FF2B5EF4-FFF2-40B4-BE49-F238E27FC236}">
                  <a16:creationId xmlns:a16="http://schemas.microsoft.com/office/drawing/2014/main" xmlns="" id="{C6E2EC85-CA0E-4FA8-9F34-18879E6AE8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774257"/>
              <a:ext cx="4071799" cy="2529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19" name="矩形 33">
              <a:extLst>
                <a:ext uri="{FF2B5EF4-FFF2-40B4-BE49-F238E27FC236}">
                  <a16:creationId xmlns:a16="http://schemas.microsoft.com/office/drawing/2014/main" xmlns="" id="{16398D92-33C9-4728-B3F2-609E3313A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573" y="2680204"/>
              <a:ext cx="1569660" cy="473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zh-CN" b="1">
                  <a:latin typeface="华文隶书" panose="02010800040101010101" pitchFamily="2" charset="-122"/>
                  <a:ea typeface="华文隶书" panose="02010800040101010101" pitchFamily="2" charset="-122"/>
                </a:rPr>
                <a:t>为生活而工作</a:t>
              </a:r>
              <a:endParaRPr lang="zh-CN" altLang="en-US" b="1"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sp>
          <p:nvSpPr>
            <p:cNvPr id="20520" name="矩形 34">
              <a:extLst>
                <a:ext uri="{FF2B5EF4-FFF2-40B4-BE49-F238E27FC236}">
                  <a16:creationId xmlns:a16="http://schemas.microsoft.com/office/drawing/2014/main" xmlns="" id="{F2FB88DC-27CC-4BA0-8A0A-B8FD66761F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573" y="3212769"/>
              <a:ext cx="1569606" cy="473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zh-CN" b="1">
                  <a:latin typeface="华文隶书" panose="02010800040101010101" pitchFamily="2" charset="-122"/>
                  <a:ea typeface="华文隶书" panose="02010800040101010101" pitchFamily="2" charset="-122"/>
                </a:rPr>
                <a:t>为劳动而生活</a:t>
              </a:r>
              <a:endParaRPr lang="zh-CN" altLang="en-US" b="1"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2778B89D-10AC-4B4C-A86B-770F331CC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1647825"/>
            <a:ext cx="2935288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凡职业没有不是神圣的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凡职业没有不是可敬的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41">
            <a:extLst>
              <a:ext uri="{FF2B5EF4-FFF2-40B4-BE49-F238E27FC236}">
                <a16:creationId xmlns:a16="http://schemas.microsoft.com/office/drawing/2014/main" xmlns="" id="{F6AD77A4-9392-4CBC-9C43-AE75FFFF6B1C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1073150"/>
            <a:ext cx="2024062" cy="2024063"/>
            <a:chOff x="6084168" y="1162153"/>
            <a:chExt cx="2024450" cy="2024451"/>
          </a:xfrm>
        </p:grpSpPr>
        <p:pic>
          <p:nvPicPr>
            <p:cNvPr id="20516" name="Picture 6" descr="é®æ³çç«  å°ç« ">
              <a:extLst>
                <a:ext uri="{FF2B5EF4-FFF2-40B4-BE49-F238E27FC236}">
                  <a16:creationId xmlns:a16="http://schemas.microsoft.com/office/drawing/2014/main" xmlns="" id="{7B1CFAC0-E74B-4B0F-92AE-721AAF02AF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1162153"/>
              <a:ext cx="2024450" cy="2024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4C83E014-6750-4275-9737-59F8E1438B2F}"/>
                </a:ext>
              </a:extLst>
            </p:cNvPr>
            <p:cNvSpPr/>
            <p:nvPr/>
          </p:nvSpPr>
          <p:spPr>
            <a:xfrm>
              <a:off x="6389026" y="1389210"/>
              <a:ext cx="1414733" cy="15703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96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隶书" panose="02010800040101010101" pitchFamily="2" charset="-122"/>
                  <a:ea typeface="华文隶书" panose="02010800040101010101" pitchFamily="2" charset="-122"/>
                </a:rPr>
                <a:t>敬</a:t>
              </a:r>
              <a:endParaRPr lang="zh-CN" altLang="en-US" sz="9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pic>
        <p:nvPicPr>
          <p:cNvPr id="45" name="Picture 8" descr="ç¹ææ®å¡éæç»å½¢è±¡åæ å¾">
            <a:extLst>
              <a:ext uri="{FF2B5EF4-FFF2-40B4-BE49-F238E27FC236}">
                <a16:creationId xmlns:a16="http://schemas.microsoft.com/office/drawing/2014/main" xmlns="" id="{6CF13ABB-27BE-46A3-BFE9-B1881A0F2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3950" y="842963"/>
            <a:ext cx="3017838" cy="301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2" descr="èå¸æºæä¸è½®è½¦">
            <a:extLst>
              <a:ext uri="{FF2B5EF4-FFF2-40B4-BE49-F238E27FC236}">
                <a16:creationId xmlns:a16="http://schemas.microsoft.com/office/drawing/2014/main" xmlns="" id="{5B2B3FB0-CD69-4572-AF88-D2F032AB2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7300" y="795338"/>
            <a:ext cx="2992438" cy="306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6" descr="ä¸åèä¸çç·æ§">
            <a:extLst>
              <a:ext uri="{FF2B5EF4-FFF2-40B4-BE49-F238E27FC236}">
                <a16:creationId xmlns:a16="http://schemas.microsoft.com/office/drawing/2014/main" xmlns="" id="{F3C50A8B-04AA-4667-8B07-63EFA6C31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2688" y="268288"/>
            <a:ext cx="3392487" cy="474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椭圆 47">
            <a:extLst>
              <a:ext uri="{FF2B5EF4-FFF2-40B4-BE49-F238E27FC236}">
                <a16:creationId xmlns:a16="http://schemas.microsoft.com/office/drawing/2014/main" xmlns="" id="{3AE50522-1670-48BF-8107-7FA564E20631}"/>
              </a:ext>
            </a:extLst>
          </p:cNvPr>
          <p:cNvSpPr/>
          <p:nvPr/>
        </p:nvSpPr>
        <p:spPr>
          <a:xfrm>
            <a:off x="2700338" y="538163"/>
            <a:ext cx="3598862" cy="360045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9" name="Picture 18" descr="åæå¤§ææ">
            <a:extLst>
              <a:ext uri="{FF2B5EF4-FFF2-40B4-BE49-F238E27FC236}">
                <a16:creationId xmlns:a16="http://schemas.microsoft.com/office/drawing/2014/main" xmlns="" id="{7A3E38BD-CFD4-478B-8BC9-0460DC1B1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1688" y="1125538"/>
            <a:ext cx="2316162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0" descr="å¥½å­¦å¤é®çå­¦ç">
            <a:extLst>
              <a:ext uri="{FF2B5EF4-FFF2-40B4-BE49-F238E27FC236}">
                <a16:creationId xmlns:a16="http://schemas.microsoft.com/office/drawing/2014/main" xmlns="" id="{164AB0CB-D1DC-4E61-9070-0E36DAE73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757238"/>
            <a:ext cx="290512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50">
            <a:extLst>
              <a:ext uri="{FF2B5EF4-FFF2-40B4-BE49-F238E27FC236}">
                <a16:creationId xmlns:a16="http://schemas.microsoft.com/office/drawing/2014/main" xmlns="" id="{4AF15615-2FFF-4400-BE46-ADF961FC961E}"/>
              </a:ext>
            </a:extLst>
          </p:cNvPr>
          <p:cNvGrpSpPr>
            <a:grpSpLocks/>
          </p:cNvGrpSpPr>
          <p:nvPr/>
        </p:nvGrpSpPr>
        <p:grpSpPr bwMode="auto">
          <a:xfrm>
            <a:off x="5364163" y="76200"/>
            <a:ext cx="2016125" cy="2016125"/>
            <a:chOff x="5364088" y="123478"/>
            <a:chExt cx="2016224" cy="2016224"/>
          </a:xfrm>
        </p:grpSpPr>
        <p:grpSp>
          <p:nvGrpSpPr>
            <p:cNvPr id="20512" name="组合 51">
              <a:extLst>
                <a:ext uri="{FF2B5EF4-FFF2-40B4-BE49-F238E27FC236}">
                  <a16:creationId xmlns:a16="http://schemas.microsoft.com/office/drawing/2014/main" xmlns="" id="{794260EE-B75F-4B78-A6D9-DA62B5D4E64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72200" y="231590"/>
              <a:ext cx="1800000" cy="1800000"/>
              <a:chOff x="2699792" y="627534"/>
              <a:chExt cx="3600000" cy="3600000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E5DA1EA8-E916-4B59-852B-0D7BA505599C}"/>
                  </a:ext>
                </a:extLst>
              </p:cNvPr>
              <p:cNvSpPr/>
              <p:nvPr/>
            </p:nvSpPr>
            <p:spPr>
              <a:xfrm>
                <a:off x="2699478" y="627220"/>
                <a:ext cx="3600626" cy="3600626"/>
              </a:xfrm>
              <a:prstGeom prst="ellipse">
                <a:avLst/>
              </a:prstGeom>
              <a:solidFill>
                <a:srgbClr val="FFFF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20515" name="Picture 18" descr="åæå¤§ææ">
                <a:extLst>
                  <a:ext uri="{FF2B5EF4-FFF2-40B4-BE49-F238E27FC236}">
                    <a16:creationId xmlns:a16="http://schemas.microsoft.com/office/drawing/2014/main" xmlns="" id="{FB03B2EC-42DE-495A-B537-DE576045292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clrChange>
                  <a:clrFrom>
                    <a:srgbClr val="F6F6F6"/>
                  </a:clrFrom>
                  <a:clrTo>
                    <a:srgbClr val="F6F6F6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3340990" y="1214854"/>
                <a:ext cx="2317604" cy="2317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070D88F7-539E-47C3-BE03-138863C7A2B0}"/>
                </a:ext>
              </a:extLst>
            </p:cNvPr>
            <p:cNvSpPr/>
            <p:nvPr/>
          </p:nvSpPr>
          <p:spPr>
            <a:xfrm>
              <a:off x="5364088" y="123478"/>
              <a:ext cx="2016224" cy="2016224"/>
            </a:xfrm>
            <a:prstGeom prst="ellipse">
              <a:avLst/>
            </a:prstGeom>
            <a:solidFill>
              <a:schemeClr val="bg1">
                <a:lumMod val="9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60" name="Picture 5" descr="C:\Users\CR\Downloads\文本框.png">
            <a:extLst>
              <a:ext uri="{FF2B5EF4-FFF2-40B4-BE49-F238E27FC236}">
                <a16:creationId xmlns:a16="http://schemas.microsoft.com/office/drawing/2014/main" xmlns="" id="{E7214C29-2B25-45C6-A286-81246CBBE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2051720" y="555526"/>
            <a:ext cx="5464035" cy="2721127"/>
          </a:xfrm>
          <a:prstGeom prst="rect">
            <a:avLst/>
          </a:prstGeom>
          <a:noFill/>
          <a:extLst/>
        </p:spPr>
      </p:pic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B79FEE0E-AD4A-4491-9AE4-9E59C9616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1347788"/>
            <a:ext cx="3889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庄子说：“用志不分，乃凝于神。”孔子说：“素其位而行，不愿乎其外。” 曾文正说：“坐这山，望那山，一事无成。”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C9994775-BFAD-4F5C-B406-318B3A2B0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2100" y="1203325"/>
            <a:ext cx="4040188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600" b="1">
                <a:latin typeface="仿宋" panose="02010609060101010101" pitchFamily="49" charset="-122"/>
                <a:ea typeface="仿宋" panose="02010609060101010101" pitchFamily="49" charset="-122"/>
              </a:rPr>
              <a:t>我信得过我当木匠的做成一张好桌子，和你们当政治家的建设成一个共和国家同一价值；我信得过我当挑粪的把马桶收拾得干净，和你们当军人的打胜一支压境的敌军同一价值。</a:t>
            </a:r>
          </a:p>
        </p:txBody>
      </p:sp>
      <p:pic>
        <p:nvPicPr>
          <p:cNvPr id="63" name="Picture 24" descr="æ¬ä¸å­ä½ææ">
            <a:extLst>
              <a:ext uri="{FF2B5EF4-FFF2-40B4-BE49-F238E27FC236}">
                <a16:creationId xmlns:a16="http://schemas.microsoft.com/office/drawing/2014/main" xmlns="" id="{A416DE95-B248-4DDA-B4AA-BE08B023F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8700" y="339725"/>
            <a:ext cx="2430463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41" grpId="0"/>
      <p:bldP spid="41" grpId="1"/>
      <p:bldP spid="48" grpId="0" animBg="1"/>
      <p:bldP spid="48" grpId="1" animBg="1"/>
      <p:bldP spid="61" grpId="0"/>
      <p:bldP spid="61" grpId="1"/>
      <p:bldP spid="62" grpId="0"/>
      <p:bldP spid="6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8">
            <a:extLst>
              <a:ext uri="{FF2B5EF4-FFF2-40B4-BE49-F238E27FC236}">
                <a16:creationId xmlns:a16="http://schemas.microsoft.com/office/drawing/2014/main" xmlns="" id="{C8DF3E65-A755-4393-996B-40CA9322D0EE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26" name="圆角矩形 25">
              <a:extLst>
                <a:ext uri="{FF2B5EF4-FFF2-40B4-BE49-F238E27FC236}">
                  <a16:creationId xmlns:a16="http://schemas.microsoft.com/office/drawing/2014/main" xmlns="" id="{4F928067-30B5-4001-8281-B5F03BD465D2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1524" name="Picture 8" descr="éè² çè¯ç­">
              <a:extLst>
                <a:ext uri="{FF2B5EF4-FFF2-40B4-BE49-F238E27FC236}">
                  <a16:creationId xmlns:a16="http://schemas.microsoft.com/office/drawing/2014/main" xmlns="" id="{A9D815BC-36AE-4100-A538-2623C3E86B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1D58CF8B-4377-4E2D-A3C4-B177E80AE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8507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仅有“发愤忘食”的“敬业”还不够，“乐以忘忧”的“乐业”才是人生更高的境界和价值。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237CBDF7-73AC-4B21-A709-302983943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论述“乐业”重要性时，梁启超先从司空见惯的“做工好苦呀”的叹气声中谈起，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6BD36829-CF3E-4AB6-BE00-860A56DB5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指出人生在世，做任何事情都要淘神费力；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41A6C6E0-98B6-485C-B69E-B84226628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对于无法逃避的事，与其“皱着眉头，哭丧着脸去做”，不如寻找出乐趣。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C4E329D-21EF-458B-923B-1EA4AA9DF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“凡职业都是有趣味的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……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为什么呢？”这句设问下面，列出了四个理由：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F09DE3F2-BC6C-4C2E-B6D1-4BB6C5598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发展中领略乐；奋斗中感知乐；竞争中体味乐；专注中享受乐。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804D05A-63F8-42FA-A83E-6FF586A1E8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8507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这四个理由，浸透着深刻的人生体悟和哲理，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DC697BB-96D5-4E6A-9508-5AAC0060A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813300"/>
            <a:ext cx="8507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相信任何一个曾经专注于某项工作或事务的人，都会有同感和共鸣。</a:t>
            </a:r>
          </a:p>
        </p:txBody>
      </p:sp>
      <p:pic>
        <p:nvPicPr>
          <p:cNvPr id="13" name="Picture 24" descr="æ¬ä¸å­ä½ææ">
            <a:extLst>
              <a:ext uri="{FF2B5EF4-FFF2-40B4-BE49-F238E27FC236}">
                <a16:creationId xmlns:a16="http://schemas.microsoft.com/office/drawing/2014/main" xmlns="" id="{6367DD97-74C5-4ED9-9B48-5A13DED7F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8288"/>
            <a:ext cx="2430462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ååæ¬§å¼ç®­å¤´">
            <a:extLst>
              <a:ext uri="{FF2B5EF4-FFF2-40B4-BE49-F238E27FC236}">
                <a16:creationId xmlns:a16="http://schemas.microsoft.com/office/drawing/2014/main" xmlns="" id="{49B20C92-B037-40D0-B1EB-F39571EA1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 flipH="1" flipV="1">
            <a:off x="4307990" y="1755639"/>
            <a:ext cx="1944216" cy="2712341"/>
          </a:xfrm>
          <a:prstGeom prst="rect">
            <a:avLst/>
          </a:prstGeom>
          <a:noFill/>
          <a:extLst/>
        </p:spPr>
      </p:pic>
      <p:pic>
        <p:nvPicPr>
          <p:cNvPr id="1026" name="Picture 2" descr="C:\Users\CR\Downloads\乐业.png">
            <a:extLst>
              <a:ext uri="{FF2B5EF4-FFF2-40B4-BE49-F238E27FC236}">
                <a16:creationId xmlns:a16="http://schemas.microsoft.com/office/drawing/2014/main" xmlns="" id="{A598E34E-075D-4C6D-B3E0-E6D0EEB33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8413" y="617538"/>
            <a:ext cx="93345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èºæ¯å­å¥½ç´¯">
            <a:extLst>
              <a:ext uri="{FF2B5EF4-FFF2-40B4-BE49-F238E27FC236}">
                <a16:creationId xmlns:a16="http://schemas.microsoft.com/office/drawing/2014/main" xmlns="" id="{BDB6EA75-D8A8-4DB4-B6C8-BD168080C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2488" y="865188"/>
            <a:ext cx="2982912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å¥½åæ¬¢å­ä½è£é¥°">
            <a:extLst>
              <a:ext uri="{FF2B5EF4-FFF2-40B4-BE49-F238E27FC236}">
                <a16:creationId xmlns:a16="http://schemas.microsoft.com/office/drawing/2014/main" xmlns="" id="{786B5E02-CAA1-4741-A236-F5899FB67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9950" y="422275"/>
            <a:ext cx="35401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18">
            <a:extLst>
              <a:ext uri="{FF2B5EF4-FFF2-40B4-BE49-F238E27FC236}">
                <a16:creationId xmlns:a16="http://schemas.microsoft.com/office/drawing/2014/main" xmlns="" id="{C27757A1-CC7D-474C-B1D9-C37367BAB7D1}"/>
              </a:ext>
            </a:extLst>
          </p:cNvPr>
          <p:cNvGrpSpPr>
            <a:grpSpLocks/>
          </p:cNvGrpSpPr>
          <p:nvPr/>
        </p:nvGrpSpPr>
        <p:grpSpPr bwMode="auto">
          <a:xfrm>
            <a:off x="2060575" y="915988"/>
            <a:ext cx="6796088" cy="3384550"/>
            <a:chOff x="2060810" y="915566"/>
            <a:chExt cx="6795842" cy="3384376"/>
          </a:xfrm>
        </p:grpSpPr>
        <p:pic>
          <p:nvPicPr>
            <p:cNvPr id="20" name="Picture 5" descr="C:\Users\CR\Downloads\文本框.png">
              <a:extLst>
                <a:ext uri="{FF2B5EF4-FFF2-40B4-BE49-F238E27FC236}">
                  <a16:creationId xmlns:a16="http://schemas.microsoft.com/office/drawing/2014/main" xmlns="" id="{023E8AAE-FDA4-46BA-AD0B-772615D547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/>
            </a:blip>
            <a:srcRect/>
            <a:stretch>
              <a:fillRect/>
            </a:stretch>
          </p:blipFill>
          <p:spPr bwMode="auto">
            <a:xfrm>
              <a:off x="2060810" y="915566"/>
              <a:ext cx="6795842" cy="3384376"/>
            </a:xfrm>
            <a:prstGeom prst="rect">
              <a:avLst/>
            </a:prstGeom>
            <a:noFill/>
            <a:extLst/>
          </p:spPr>
        </p:pic>
        <p:sp>
          <p:nvSpPr>
            <p:cNvPr id="21522" name="矩形 20">
              <a:extLst>
                <a:ext uri="{FF2B5EF4-FFF2-40B4-BE49-F238E27FC236}">
                  <a16:creationId xmlns:a16="http://schemas.microsoft.com/office/drawing/2014/main" xmlns="" id="{E58CA808-B020-44A2-8212-15817F21D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2000" y="999688"/>
              <a:ext cx="5083510" cy="316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第一，因为凡一件职业，总有许多层累、曲折，倘能身入其中，看它变化、进展的状态，最为亲切有味。</a:t>
              </a:r>
              <a:endPara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  <a:p>
              <a:r>
                <a:rPr lang="zh-CN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第二，因为每一职业之成就，离不了奋斗；一步一步地奋斗前去，从刻苦中得快乐，快乐的分量加增。</a:t>
              </a:r>
              <a:endPara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  <a:p>
              <a:r>
                <a:rPr lang="zh-CN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第三，职业性质，常常要和同业的人比较骈进，好像赛球一般，因竞胜而得快乐。</a:t>
              </a:r>
              <a:endPara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  <a:p>
              <a:r>
                <a:rPr lang="zh-CN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第四，专心做一职业时，把许多游思、妄想杜绝了，省却无限闲烦恼。</a:t>
              </a:r>
              <a:endPara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976 1.80136E-6 L -0.63976 1.80136E-6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00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11" grpId="0"/>
      <p:bldP spid="11" grpId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28">
            <a:extLst>
              <a:ext uri="{FF2B5EF4-FFF2-40B4-BE49-F238E27FC236}">
                <a16:creationId xmlns:a16="http://schemas.microsoft.com/office/drawing/2014/main" xmlns="" id="{49FF0AE4-0911-4EDA-A2F8-94EAFC6F88B4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26" name="圆角矩形 25">
              <a:extLst>
                <a:ext uri="{FF2B5EF4-FFF2-40B4-BE49-F238E27FC236}">
                  <a16:creationId xmlns:a16="http://schemas.microsoft.com/office/drawing/2014/main" xmlns="" id="{BF37A064-9A8A-4ABA-BB0E-0C2BACFD2D74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2540" name="Picture 8" descr="éè² çè¯ç­">
              <a:extLst>
                <a:ext uri="{FF2B5EF4-FFF2-40B4-BE49-F238E27FC236}">
                  <a16:creationId xmlns:a16="http://schemas.microsoft.com/office/drawing/2014/main" xmlns="" id="{24E1A875-1FC6-4B13-803B-048216C748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6FE45BC8-7BB9-4F5C-86F3-466AC4139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100" y="4803775"/>
            <a:ext cx="8507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演讲最后，梁启超言简意赅地把“敬业与乐业”总结为“责任心”和“乐趣”，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F532628A-CB39-47C4-AA9A-8AB72761F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100" y="4803775"/>
            <a:ext cx="7613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强调“人类合理的生活总该如此”，并“盼望诸君和我一同受用”。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012EBE3-C58D-4A41-92EA-BF2414BB5313}"/>
              </a:ext>
            </a:extLst>
          </p:cNvPr>
          <p:cNvGrpSpPr>
            <a:grpSpLocks/>
          </p:cNvGrpSpPr>
          <p:nvPr/>
        </p:nvGrpSpPr>
        <p:grpSpPr bwMode="auto">
          <a:xfrm>
            <a:off x="361950" y="809625"/>
            <a:ext cx="7467600" cy="2914650"/>
            <a:chOff x="362327" y="809630"/>
            <a:chExt cx="7467600" cy="2914248"/>
          </a:xfrm>
        </p:grpSpPr>
        <p:pic>
          <p:nvPicPr>
            <p:cNvPr id="22537" name="Picture 3" descr="C:\Users\CR\Downloads\敬业.png">
              <a:extLst>
                <a:ext uri="{FF2B5EF4-FFF2-40B4-BE49-F238E27FC236}">
                  <a16:creationId xmlns:a16="http://schemas.microsoft.com/office/drawing/2014/main" xmlns="" id="{255FEA88-5F21-4581-9711-FA371A1E50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327" y="809630"/>
              <a:ext cx="7467600" cy="1402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8" name="Picture 4" descr="C:\Users\CR\Downloads\乐业2.png">
              <a:extLst>
                <a:ext uri="{FF2B5EF4-FFF2-40B4-BE49-F238E27FC236}">
                  <a16:creationId xmlns:a16="http://schemas.microsoft.com/office/drawing/2014/main" xmlns="" id="{88B7A82E-5F07-497A-BCD8-B0241BF85B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327" y="2321798"/>
              <a:ext cx="7467600" cy="1402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3">
            <a:extLst>
              <a:ext uri="{FF2B5EF4-FFF2-40B4-BE49-F238E27FC236}">
                <a16:creationId xmlns:a16="http://schemas.microsoft.com/office/drawing/2014/main" xmlns="" id="{D1DD33F6-F0DE-4659-A269-39EED45ABFF5}"/>
              </a:ext>
            </a:extLst>
          </p:cNvPr>
          <p:cNvGrpSpPr>
            <a:grpSpLocks/>
          </p:cNvGrpSpPr>
          <p:nvPr/>
        </p:nvGrpSpPr>
        <p:grpSpPr bwMode="auto">
          <a:xfrm>
            <a:off x="3348038" y="1203325"/>
            <a:ext cx="5508625" cy="2232025"/>
            <a:chOff x="2060810" y="915566"/>
            <a:chExt cx="6795842" cy="2690145"/>
          </a:xfrm>
        </p:grpSpPr>
        <p:pic>
          <p:nvPicPr>
            <p:cNvPr id="15" name="Picture 5" descr="C:\Users\CR\Downloads\文本框.png">
              <a:extLst>
                <a:ext uri="{FF2B5EF4-FFF2-40B4-BE49-F238E27FC236}">
                  <a16:creationId xmlns:a16="http://schemas.microsoft.com/office/drawing/2014/main" xmlns="" id="{69A4E720-80EC-472B-AECA-6AA765FD51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/>
            </a:blip>
            <a:srcRect/>
            <a:stretch>
              <a:fillRect/>
            </a:stretch>
          </p:blipFill>
          <p:spPr bwMode="auto">
            <a:xfrm>
              <a:off x="2060810" y="915566"/>
              <a:ext cx="6795842" cy="2690145"/>
            </a:xfrm>
            <a:prstGeom prst="rect">
              <a:avLst/>
            </a:prstGeom>
            <a:noFill/>
            <a:extLst/>
          </p:spPr>
        </p:pic>
        <p:sp>
          <p:nvSpPr>
            <p:cNvPr id="22536" name="矩形 15">
              <a:extLst>
                <a:ext uri="{FF2B5EF4-FFF2-40B4-BE49-F238E27FC236}">
                  <a16:creationId xmlns:a16="http://schemas.microsoft.com/office/drawing/2014/main" xmlns="" id="{AC0776B5-F105-4F3E-A136-5A99C76B18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9843" y="1812769"/>
              <a:ext cx="5177830" cy="1137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我生平最受用的有两句话：一是“责任心”，二是“趣味”。</a:t>
              </a:r>
              <a:endParaRPr lang="zh-CN" altLang="en-US" sz="2000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å³å¨èä¸»é¢å¡éæ³å¤´æ³æå¾æ ç´ æ">
            <a:extLst>
              <a:ext uri="{FF2B5EF4-FFF2-40B4-BE49-F238E27FC236}">
                <a16:creationId xmlns:a16="http://schemas.microsoft.com/office/drawing/2014/main" xmlns="" id="{003657AE-440A-4755-BE7A-9C5A741E2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11163"/>
            <a:ext cx="58102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D6995BB-3862-4548-AB73-1726B7498831}"/>
              </a:ext>
            </a:extLst>
          </p:cNvPr>
          <p:cNvSpPr/>
          <p:nvPr/>
        </p:nvSpPr>
        <p:spPr>
          <a:xfrm rot="21337195">
            <a:off x="2697163" y="2711450"/>
            <a:ext cx="3389312" cy="8604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敬业与乐业</a:t>
            </a:r>
          </a:p>
        </p:txBody>
      </p:sp>
      <p:grpSp>
        <p:nvGrpSpPr>
          <p:cNvPr id="23556" name="组合 16">
            <a:extLst>
              <a:ext uri="{FF2B5EF4-FFF2-40B4-BE49-F238E27FC236}">
                <a16:creationId xmlns:a16="http://schemas.microsoft.com/office/drawing/2014/main" xmlns="" id="{E18DA10F-7CCE-4590-91C2-F7C281455679}"/>
              </a:ext>
            </a:extLst>
          </p:cNvPr>
          <p:cNvGrpSpPr>
            <a:grpSpLocks/>
          </p:cNvGrpSpPr>
          <p:nvPr/>
        </p:nvGrpSpPr>
        <p:grpSpPr bwMode="auto">
          <a:xfrm>
            <a:off x="-88900" y="4676775"/>
            <a:ext cx="9401175" cy="539750"/>
            <a:chOff x="-89489" y="4676958"/>
            <a:chExt cx="9401405" cy="540000"/>
          </a:xfrm>
        </p:grpSpPr>
        <p:sp>
          <p:nvSpPr>
            <p:cNvPr id="18" name="圆角矩形 17">
              <a:extLst>
                <a:ext uri="{FF2B5EF4-FFF2-40B4-BE49-F238E27FC236}">
                  <a16:creationId xmlns:a16="http://schemas.microsoft.com/office/drawing/2014/main" xmlns="" id="{1A9A7C8D-05B0-4E49-975A-868BC286E64E}"/>
                </a:ext>
              </a:extLst>
            </p:cNvPr>
            <p:cNvSpPr/>
            <p:nvPr/>
          </p:nvSpPr>
          <p:spPr>
            <a:xfrm>
              <a:off x="-89489" y="4745253"/>
              <a:ext cx="9401405" cy="403412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3561" name="Picture 8" descr="éè² çè¯ç­">
              <a:extLst>
                <a:ext uri="{FF2B5EF4-FFF2-40B4-BE49-F238E27FC236}">
                  <a16:creationId xmlns:a16="http://schemas.microsoft.com/office/drawing/2014/main" xmlns="" id="{6DC14002-0495-45E9-8729-4DB11C6CC0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1018" y="467695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A39C327E-E345-4726-99EB-6738CF5C2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625" y="4816475"/>
            <a:ext cx="850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梁启超先生的演讲发表于</a:t>
            </a:r>
            <a:r>
              <a:rPr lang="en-US" altLang="zh-CN" sz="1400">
                <a:latin typeface="华文隶书" panose="02010800040101010101" pitchFamily="2" charset="-122"/>
                <a:ea typeface="华文隶书" panose="02010800040101010101" pitchFamily="2" charset="-122"/>
              </a:rPr>
              <a:t>1922</a:t>
            </a:r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年，尽管时隔近百年，但对我们仍然很有教育意义，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54B73288-4B78-40CF-929B-4D65FB205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625" y="4816475"/>
            <a:ext cx="7615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latin typeface="华文隶书" panose="02010800040101010101" pitchFamily="2" charset="-122"/>
                <a:ea typeface="华文隶书" panose="02010800040101010101" pitchFamily="2" charset="-122"/>
              </a:rPr>
              <a:t>我们应该以此观照自己的学习精神和生活态度，领悟人生的真谛。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7F84C64-5052-4C18-AB55-0DA1D7D749E7}"/>
              </a:ext>
            </a:extLst>
          </p:cNvPr>
          <p:cNvSpPr/>
          <p:nvPr/>
        </p:nvSpPr>
        <p:spPr>
          <a:xfrm rot="21231049">
            <a:off x="3622675" y="3687763"/>
            <a:ext cx="173513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责任心  趣味</a:t>
            </a:r>
            <a:endParaRPr lang="zh-CN" altLang="en-US" sz="2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/>
      <p:bldP spid="20" grpId="1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05235" y="1952626"/>
            <a:ext cx="615553" cy="202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敬业与乐业</a:t>
            </a:r>
          </a:p>
        </p:txBody>
      </p:sp>
      <p:sp>
        <p:nvSpPr>
          <p:cNvPr id="13315" name="AutoShape 3"/>
          <p:cNvSpPr>
            <a:spLocks/>
          </p:cNvSpPr>
          <p:nvPr/>
        </p:nvSpPr>
        <p:spPr bwMode="auto">
          <a:xfrm>
            <a:off x="1295400" y="1200150"/>
            <a:ext cx="304800" cy="3200400"/>
          </a:xfrm>
          <a:prstGeom prst="leftBrace">
            <a:avLst>
              <a:gd name="adj1" fmla="val 116602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624013" y="975123"/>
            <a:ext cx="114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提出问题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547813" y="2403873"/>
            <a:ext cx="114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分析问题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624013" y="3946923"/>
            <a:ext cx="114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解决问题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627313" y="1085850"/>
            <a:ext cx="15621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362200" y="2571750"/>
            <a:ext cx="2281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—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843213" y="4114800"/>
            <a:ext cx="1917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944938" y="1028700"/>
            <a:ext cx="40830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揭示全文论述的中心</a:t>
            </a:r>
            <a:r>
              <a:rPr lang="en-US" altLang="zh-CN" sz="2800" b="1">
                <a:latin typeface="Times New Roman" pitchFamily="18" charset="0"/>
                <a:ea typeface="楷体_GB2312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敬业与乐业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140200" y="2434829"/>
            <a:ext cx="3810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论述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有业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敬业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乐业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的重要性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140201" y="3921919"/>
            <a:ext cx="37941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总结全文，勉励人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敬业乐业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7924800" y="1085850"/>
            <a:ext cx="990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宋体" pitchFamily="2" charset="-122"/>
              </a:rPr>
              <a:t>总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7956550" y="245745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宋体" pitchFamily="2" charset="-122"/>
              </a:rPr>
              <a:t>分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7956550" y="3943350"/>
            <a:ext cx="1295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宋体" pitchFamily="2" charset="-122"/>
              </a:rPr>
              <a:t>总</a:t>
            </a:r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>
            <a:off x="2081213" y="1889522"/>
            <a:ext cx="0" cy="5715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9" name="Line 17"/>
          <p:cNvSpPr>
            <a:spLocks noChangeShapeType="1"/>
          </p:cNvSpPr>
          <p:nvPr/>
        </p:nvSpPr>
        <p:spPr bwMode="auto">
          <a:xfrm>
            <a:off x="2081213" y="3318272"/>
            <a:ext cx="0" cy="5715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8316913" y="1815704"/>
            <a:ext cx="0" cy="5715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>
            <a:off x="8358214" y="3053957"/>
            <a:ext cx="0" cy="5715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1" name="Rectangle 20"/>
          <p:cNvSpPr>
            <a:spLocks noChangeArrowheads="1"/>
          </p:cNvSpPr>
          <p:nvPr/>
        </p:nvSpPr>
        <p:spPr bwMode="auto">
          <a:xfrm>
            <a:off x="430214" y="357187"/>
            <a:ext cx="87137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宋体" pitchFamily="2" charset="-122"/>
              </a:rPr>
              <a:t>4.</a:t>
            </a:r>
            <a:r>
              <a:rPr lang="zh-CN" altLang="en-US" sz="2800" b="1" dirty="0">
                <a:latin typeface="宋体" pitchFamily="2" charset="-122"/>
              </a:rPr>
              <a:t>依据议论文的基本结构划分文章结构。</a:t>
            </a: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2071670" y="3482584"/>
            <a:ext cx="73453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有业是前提</a:t>
            </a: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敬业是基础</a:t>
            </a: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乐业是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最高境界。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animBg="1"/>
      <p:bldP spid="13316" grpId="0"/>
      <p:bldP spid="13317" grpId="0"/>
      <p:bldP spid="13318" grpId="0"/>
      <p:bldP spid="13319" grpId="0"/>
      <p:bldP spid="13320" grpId="0"/>
      <p:bldP spid="13321" grpId="0"/>
      <p:bldP spid="13322" grpId="0"/>
      <p:bldP spid="13323" grpId="0"/>
      <p:bldP spid="13324" grpId="0"/>
      <p:bldP spid="13325" grpId="0"/>
      <p:bldP spid="13326" grpId="0"/>
      <p:bldP spid="13327" grpId="0"/>
      <p:bldP spid="13328" grpId="0" animBg="1"/>
      <p:bldP spid="13329" grpId="0" animBg="1"/>
      <p:bldP spid="13330" grpId="0" animBg="1"/>
      <p:bldP spid="13331" grpId="0" animBg="1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 descr="èçº¿å®çº¿æç»è¾¹æ¡">
            <a:extLst>
              <a:ext uri="{FF2B5EF4-FFF2-40B4-BE49-F238E27FC236}">
                <a16:creationId xmlns:a16="http://schemas.microsoft.com/office/drawing/2014/main" xmlns="" id="{3A0CCDE6-FFAE-451A-8322-C4CF5B810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70000" contrast="-70000"/>
          </a:blip>
          <a:srcRect/>
          <a:stretch>
            <a:fillRect/>
          </a:stretch>
        </p:blipFill>
        <p:spPr bwMode="auto">
          <a:xfrm>
            <a:off x="1692275" y="1908175"/>
            <a:ext cx="6534150" cy="1827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grpSp>
        <p:nvGrpSpPr>
          <p:cNvPr id="24579" name="组合 13">
            <a:extLst>
              <a:ext uri="{FF2B5EF4-FFF2-40B4-BE49-F238E27FC236}">
                <a16:creationId xmlns:a16="http://schemas.microsoft.com/office/drawing/2014/main" xmlns="" id="{0FD6147E-0DEC-4F13-9A64-01D43CB27033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784600" cy="631825"/>
            <a:chOff x="-76877" y="57277"/>
            <a:chExt cx="3784781" cy="630945"/>
          </a:xfrm>
        </p:grpSpPr>
        <p:pic>
          <p:nvPicPr>
            <p:cNvPr id="24588" name="Picture 2" descr="F:\三、做课文件\2017新图标\2.png">
              <a:extLst>
                <a:ext uri="{FF2B5EF4-FFF2-40B4-BE49-F238E27FC236}">
                  <a16:creationId xmlns:a16="http://schemas.microsoft.com/office/drawing/2014/main" xmlns="" id="{3ADD1559-AF39-4817-BBE0-59D86374BD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784781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9" name="Picture 3" descr="F:\三、做课文件\2017新图标\1.png">
              <a:extLst>
                <a:ext uri="{FF2B5EF4-FFF2-40B4-BE49-F238E27FC236}">
                  <a16:creationId xmlns:a16="http://schemas.microsoft.com/office/drawing/2014/main" xmlns="" id="{DF22805A-1DD9-48CB-B7D4-C420F8D568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6DE8101-E55D-44A9-B733-D7821145E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76213"/>
            <a:ext cx="31686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精讲课文，透视考点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762359F3-0E14-4D51-9AAD-4F2584F62611}"/>
              </a:ext>
            </a:extLst>
          </p:cNvPr>
          <p:cNvSpPr/>
          <p:nvPr/>
        </p:nvSpPr>
        <p:spPr>
          <a:xfrm>
            <a:off x="1962150" y="2222500"/>
            <a:ext cx="5994400" cy="142295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本文在论述</a:t>
            </a:r>
            <a:r>
              <a:rPr lang="en-US" altLang="zh-CN" sz="2000" dirty="0">
                <a:latin typeface="+mn-ea"/>
                <a:ea typeface="+mn-ea"/>
              </a:rPr>
              <a:t>“</a:t>
            </a: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但我确信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‘</a:t>
            </a: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敬业乐业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’</a:t>
            </a: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四个字，是人类生活的不二法门</a:t>
            </a:r>
            <a:r>
              <a:rPr lang="en-US" altLang="zh-CN" sz="2000" dirty="0">
                <a:latin typeface="+mn-ea"/>
                <a:ea typeface="+mn-ea"/>
              </a:rPr>
              <a:t>”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这一中心论点时，作者运用了大量的论证方法进行论证。请举例说明。</a:t>
            </a:r>
          </a:p>
        </p:txBody>
      </p:sp>
      <p:grpSp>
        <p:nvGrpSpPr>
          <p:cNvPr id="4" name="组合 18">
            <a:extLst>
              <a:ext uri="{FF2B5EF4-FFF2-40B4-BE49-F238E27FC236}">
                <a16:creationId xmlns:a16="http://schemas.microsoft.com/office/drawing/2014/main" xmlns="" id="{63ADF922-1B78-4176-8BD9-A42570D62BA6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4300538"/>
            <a:ext cx="1376363" cy="590550"/>
            <a:chOff x="132978" y="4515966"/>
            <a:chExt cx="1376668" cy="591098"/>
          </a:xfrm>
        </p:grpSpPr>
        <p:sp>
          <p:nvSpPr>
            <p:cNvPr id="24584" name="MH_Other_1">
              <a:extLst>
                <a:ext uri="{FF2B5EF4-FFF2-40B4-BE49-F238E27FC236}">
                  <a16:creationId xmlns:a16="http://schemas.microsoft.com/office/drawing/2014/main" xmlns="" id="{55D1FD93-C240-442B-BD97-A90EA11464CE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281463" y="4571563"/>
              <a:ext cx="1181716" cy="445899"/>
            </a:xfrm>
            <a:custGeom>
              <a:avLst/>
              <a:gdLst>
                <a:gd name="T0" fmla="*/ 2147483647 w 651"/>
                <a:gd name="T1" fmla="*/ 2147483647 h 644"/>
                <a:gd name="T2" fmla="*/ 2147483647 w 651"/>
                <a:gd name="T3" fmla="*/ 2147483647 h 644"/>
                <a:gd name="T4" fmla="*/ 2147483647 w 651"/>
                <a:gd name="T5" fmla="*/ 2147483647 h 644"/>
                <a:gd name="T6" fmla="*/ 2147483647 w 651"/>
                <a:gd name="T7" fmla="*/ 2147483647 h 644"/>
                <a:gd name="T8" fmla="*/ 2147483647 w 651"/>
                <a:gd name="T9" fmla="*/ 2147483647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1"/>
                <a:gd name="T16" fmla="*/ 0 h 644"/>
                <a:gd name="T17" fmla="*/ 651 w 651"/>
                <a:gd name="T18" fmla="*/ 644 h 6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1" h="644">
                  <a:moveTo>
                    <a:pt x="284" y="623"/>
                  </a:moveTo>
                  <a:cubicBezTo>
                    <a:pt x="451" y="644"/>
                    <a:pt x="605" y="526"/>
                    <a:pt x="628" y="360"/>
                  </a:cubicBezTo>
                  <a:cubicBezTo>
                    <a:pt x="651" y="194"/>
                    <a:pt x="534" y="42"/>
                    <a:pt x="367" y="21"/>
                  </a:cubicBezTo>
                  <a:cubicBezTo>
                    <a:pt x="200" y="0"/>
                    <a:pt x="46" y="118"/>
                    <a:pt x="23" y="284"/>
                  </a:cubicBezTo>
                  <a:cubicBezTo>
                    <a:pt x="0" y="451"/>
                    <a:pt x="117" y="602"/>
                    <a:pt x="284" y="62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5" name="MH_Other_2">
              <a:extLst>
                <a:ext uri="{FF2B5EF4-FFF2-40B4-BE49-F238E27FC236}">
                  <a16:creationId xmlns:a16="http://schemas.microsoft.com/office/drawing/2014/main" xmlns="" id="{95FCD44F-076C-4DEC-92B2-0992FB207FF4}"/>
                </a:ext>
              </a:extLst>
            </p:cNvPr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132978" y="4515966"/>
              <a:ext cx="1338568" cy="448435"/>
            </a:xfrm>
            <a:custGeom>
              <a:avLst/>
              <a:gdLst>
                <a:gd name="T0" fmla="*/ 2147483647 w 737"/>
                <a:gd name="T1" fmla="*/ 2147483647 h 648"/>
                <a:gd name="T2" fmla="*/ 2147483647 w 737"/>
                <a:gd name="T3" fmla="*/ 2147483647 h 648"/>
                <a:gd name="T4" fmla="*/ 2147483647 w 737"/>
                <a:gd name="T5" fmla="*/ 2147483647 h 648"/>
                <a:gd name="T6" fmla="*/ 2147483647 w 737"/>
                <a:gd name="T7" fmla="*/ 2147483647 h 648"/>
                <a:gd name="T8" fmla="*/ 2147483647 w 737"/>
                <a:gd name="T9" fmla="*/ 2147483647 h 648"/>
                <a:gd name="T10" fmla="*/ 2147483647 w 737"/>
                <a:gd name="T11" fmla="*/ 2147483647 h 648"/>
                <a:gd name="T12" fmla="*/ 2147483647 w 737"/>
                <a:gd name="T13" fmla="*/ 2147483647 h 648"/>
                <a:gd name="T14" fmla="*/ 2147483647 w 737"/>
                <a:gd name="T15" fmla="*/ 2147483647 h 648"/>
                <a:gd name="T16" fmla="*/ 2147483647 w 737"/>
                <a:gd name="T17" fmla="*/ 2147483647 h 648"/>
                <a:gd name="T18" fmla="*/ 2147483647 w 737"/>
                <a:gd name="T19" fmla="*/ 2147483647 h 648"/>
                <a:gd name="T20" fmla="*/ 2147483647 w 737"/>
                <a:gd name="T21" fmla="*/ 2147483647 h 648"/>
                <a:gd name="T22" fmla="*/ 2147483647 w 737"/>
                <a:gd name="T23" fmla="*/ 2147483647 h 648"/>
                <a:gd name="T24" fmla="*/ 2147483647 w 737"/>
                <a:gd name="T25" fmla="*/ 2147483647 h 648"/>
                <a:gd name="T26" fmla="*/ 2147483647 w 737"/>
                <a:gd name="T27" fmla="*/ 2147483647 h 648"/>
                <a:gd name="T28" fmla="*/ 2147483647 w 737"/>
                <a:gd name="T29" fmla="*/ 2147483647 h 648"/>
                <a:gd name="T30" fmla="*/ 2147483647 w 737"/>
                <a:gd name="T31" fmla="*/ 2147483647 h 648"/>
                <a:gd name="T32" fmla="*/ 2147483647 w 737"/>
                <a:gd name="T33" fmla="*/ 2147483647 h 648"/>
                <a:gd name="T34" fmla="*/ 2147483647 w 737"/>
                <a:gd name="T35" fmla="*/ 2147483647 h 648"/>
                <a:gd name="T36" fmla="*/ 2147483647 w 737"/>
                <a:gd name="T37" fmla="*/ 2147483647 h 648"/>
                <a:gd name="T38" fmla="*/ 2147483647 w 737"/>
                <a:gd name="T39" fmla="*/ 2147483647 h 648"/>
                <a:gd name="T40" fmla="*/ 2147483647 w 737"/>
                <a:gd name="T41" fmla="*/ 2147483647 h 648"/>
                <a:gd name="T42" fmla="*/ 2147483647 w 737"/>
                <a:gd name="T43" fmla="*/ 2147483647 h 648"/>
                <a:gd name="T44" fmla="*/ 2147483647 w 737"/>
                <a:gd name="T45" fmla="*/ 2147483647 h 648"/>
                <a:gd name="T46" fmla="*/ 2147483647 w 737"/>
                <a:gd name="T47" fmla="*/ 2147483647 h 648"/>
                <a:gd name="T48" fmla="*/ 2147483647 w 737"/>
                <a:gd name="T49" fmla="*/ 2147483647 h 648"/>
                <a:gd name="T50" fmla="*/ 2147483647 w 737"/>
                <a:gd name="T51" fmla="*/ 2147483647 h 648"/>
                <a:gd name="T52" fmla="*/ 2147483647 w 737"/>
                <a:gd name="T53" fmla="*/ 2147483647 h 648"/>
                <a:gd name="T54" fmla="*/ 2147483647 w 737"/>
                <a:gd name="T55" fmla="*/ 2147483647 h 648"/>
                <a:gd name="T56" fmla="*/ 2147483647 w 737"/>
                <a:gd name="T57" fmla="*/ 2147483647 h 648"/>
                <a:gd name="T58" fmla="*/ 2147483647 w 737"/>
                <a:gd name="T59" fmla="*/ 2147483647 h 648"/>
                <a:gd name="T60" fmla="*/ 2147483647 w 737"/>
                <a:gd name="T61" fmla="*/ 2147483647 h 648"/>
                <a:gd name="T62" fmla="*/ 2147483647 w 737"/>
                <a:gd name="T63" fmla="*/ 2147483647 h 648"/>
                <a:gd name="T64" fmla="*/ 2147483647 w 737"/>
                <a:gd name="T65" fmla="*/ 2147483647 h 648"/>
                <a:gd name="T66" fmla="*/ 2147483647 w 737"/>
                <a:gd name="T67" fmla="*/ 2147483647 h 648"/>
                <a:gd name="T68" fmla="*/ 2147483647 w 737"/>
                <a:gd name="T69" fmla="*/ 2147483647 h 648"/>
                <a:gd name="T70" fmla="*/ 2147483647 w 737"/>
                <a:gd name="T71" fmla="*/ 2147483647 h 648"/>
                <a:gd name="T72" fmla="*/ 2147483647 w 737"/>
                <a:gd name="T73" fmla="*/ 2147483647 h 648"/>
                <a:gd name="T74" fmla="*/ 2147483647 w 737"/>
                <a:gd name="T75" fmla="*/ 2147483647 h 648"/>
                <a:gd name="T76" fmla="*/ 2147483647 w 737"/>
                <a:gd name="T77" fmla="*/ 2147483647 h 648"/>
                <a:gd name="T78" fmla="*/ 2147483647 w 737"/>
                <a:gd name="T79" fmla="*/ 2147483647 h 648"/>
                <a:gd name="T80" fmla="*/ 2147483647 w 737"/>
                <a:gd name="T81" fmla="*/ 2147483647 h 648"/>
                <a:gd name="T82" fmla="*/ 2147483647 w 737"/>
                <a:gd name="T83" fmla="*/ 2147483647 h 648"/>
                <a:gd name="T84" fmla="*/ 2147483647 w 737"/>
                <a:gd name="T85" fmla="*/ 2147483647 h 648"/>
                <a:gd name="T86" fmla="*/ 2147483647 w 737"/>
                <a:gd name="T87" fmla="*/ 2147483647 h 648"/>
                <a:gd name="T88" fmla="*/ 2147483647 w 737"/>
                <a:gd name="T89" fmla="*/ 2147483647 h 648"/>
                <a:gd name="T90" fmla="*/ 2147483647 w 737"/>
                <a:gd name="T91" fmla="*/ 2147483647 h 648"/>
                <a:gd name="T92" fmla="*/ 2147483647 w 737"/>
                <a:gd name="T93" fmla="*/ 2147483647 h 648"/>
                <a:gd name="T94" fmla="*/ 2147483647 w 737"/>
                <a:gd name="T95" fmla="*/ 2147483647 h 648"/>
                <a:gd name="T96" fmla="*/ 2147483647 w 737"/>
                <a:gd name="T97" fmla="*/ 2147483647 h 648"/>
                <a:gd name="T98" fmla="*/ 2147483647 w 737"/>
                <a:gd name="T99" fmla="*/ 2147483647 h 648"/>
                <a:gd name="T100" fmla="*/ 2147483647 w 737"/>
                <a:gd name="T101" fmla="*/ 2147483647 h 648"/>
                <a:gd name="T102" fmla="*/ 2147483647 w 737"/>
                <a:gd name="T103" fmla="*/ 2147483647 h 648"/>
                <a:gd name="T104" fmla="*/ 2147483647 w 737"/>
                <a:gd name="T105" fmla="*/ 2147483647 h 648"/>
                <a:gd name="T106" fmla="*/ 2147483647 w 737"/>
                <a:gd name="T107" fmla="*/ 2147483647 h 648"/>
                <a:gd name="T108" fmla="*/ 2147483647 w 737"/>
                <a:gd name="T109" fmla="*/ 2147483647 h 648"/>
                <a:gd name="T110" fmla="*/ 2147483647 w 737"/>
                <a:gd name="T111" fmla="*/ 2147483647 h 648"/>
                <a:gd name="T112" fmla="*/ 2147483647 w 737"/>
                <a:gd name="T113" fmla="*/ 2147483647 h 648"/>
                <a:gd name="T114" fmla="*/ 2147483647 w 737"/>
                <a:gd name="T115" fmla="*/ 2147483647 h 648"/>
                <a:gd name="T116" fmla="*/ 2147483647 w 737"/>
                <a:gd name="T117" fmla="*/ 2147483647 h 648"/>
                <a:gd name="T118" fmla="*/ 2147483647 w 737"/>
                <a:gd name="T119" fmla="*/ 2147483647 h 648"/>
                <a:gd name="T120" fmla="*/ 2147483647 w 737"/>
                <a:gd name="T121" fmla="*/ 2147483647 h 648"/>
                <a:gd name="T122" fmla="*/ 2147483647 w 737"/>
                <a:gd name="T123" fmla="*/ 2147483647 h 648"/>
                <a:gd name="T124" fmla="*/ 2147483647 w 737"/>
                <a:gd name="T125" fmla="*/ 2147483647 h 6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7"/>
                <a:gd name="T190" fmla="*/ 0 h 648"/>
                <a:gd name="T191" fmla="*/ 737 w 737"/>
                <a:gd name="T192" fmla="*/ 648 h 6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7" h="648">
                  <a:moveTo>
                    <a:pt x="734" y="266"/>
                  </a:moveTo>
                  <a:cubicBezTo>
                    <a:pt x="734" y="264"/>
                    <a:pt x="733" y="262"/>
                    <a:pt x="733" y="262"/>
                  </a:cubicBezTo>
                  <a:cubicBezTo>
                    <a:pt x="734" y="265"/>
                    <a:pt x="734" y="261"/>
                    <a:pt x="734" y="261"/>
                  </a:cubicBezTo>
                  <a:cubicBezTo>
                    <a:pt x="735" y="262"/>
                    <a:pt x="735" y="263"/>
                    <a:pt x="735" y="264"/>
                  </a:cubicBezTo>
                  <a:cubicBezTo>
                    <a:pt x="737" y="263"/>
                    <a:pt x="733" y="256"/>
                    <a:pt x="732" y="253"/>
                  </a:cubicBezTo>
                  <a:cubicBezTo>
                    <a:pt x="730" y="249"/>
                    <a:pt x="733" y="250"/>
                    <a:pt x="731" y="245"/>
                  </a:cubicBezTo>
                  <a:cubicBezTo>
                    <a:pt x="731" y="245"/>
                    <a:pt x="731" y="247"/>
                    <a:pt x="731" y="247"/>
                  </a:cubicBezTo>
                  <a:cubicBezTo>
                    <a:pt x="729" y="244"/>
                    <a:pt x="727" y="240"/>
                    <a:pt x="728" y="237"/>
                  </a:cubicBezTo>
                  <a:cubicBezTo>
                    <a:pt x="729" y="240"/>
                    <a:pt x="729" y="237"/>
                    <a:pt x="728" y="235"/>
                  </a:cubicBezTo>
                  <a:cubicBezTo>
                    <a:pt x="727" y="234"/>
                    <a:pt x="727" y="233"/>
                    <a:pt x="725" y="230"/>
                  </a:cubicBezTo>
                  <a:cubicBezTo>
                    <a:pt x="727" y="232"/>
                    <a:pt x="723" y="226"/>
                    <a:pt x="726" y="228"/>
                  </a:cubicBezTo>
                  <a:cubicBezTo>
                    <a:pt x="724" y="224"/>
                    <a:pt x="725" y="227"/>
                    <a:pt x="723" y="225"/>
                  </a:cubicBezTo>
                  <a:cubicBezTo>
                    <a:pt x="723" y="222"/>
                    <a:pt x="723" y="225"/>
                    <a:pt x="722" y="222"/>
                  </a:cubicBezTo>
                  <a:cubicBezTo>
                    <a:pt x="722" y="221"/>
                    <a:pt x="721" y="219"/>
                    <a:pt x="722" y="220"/>
                  </a:cubicBezTo>
                  <a:cubicBezTo>
                    <a:pt x="721" y="216"/>
                    <a:pt x="719" y="214"/>
                    <a:pt x="718" y="211"/>
                  </a:cubicBezTo>
                  <a:cubicBezTo>
                    <a:pt x="717" y="210"/>
                    <a:pt x="716" y="210"/>
                    <a:pt x="716" y="209"/>
                  </a:cubicBezTo>
                  <a:cubicBezTo>
                    <a:pt x="714" y="206"/>
                    <a:pt x="713" y="203"/>
                    <a:pt x="711" y="199"/>
                  </a:cubicBezTo>
                  <a:cubicBezTo>
                    <a:pt x="713" y="198"/>
                    <a:pt x="707" y="187"/>
                    <a:pt x="706" y="183"/>
                  </a:cubicBezTo>
                  <a:cubicBezTo>
                    <a:pt x="706" y="183"/>
                    <a:pt x="706" y="184"/>
                    <a:pt x="705" y="183"/>
                  </a:cubicBezTo>
                  <a:cubicBezTo>
                    <a:pt x="704" y="181"/>
                    <a:pt x="705" y="180"/>
                    <a:pt x="703" y="179"/>
                  </a:cubicBezTo>
                  <a:cubicBezTo>
                    <a:pt x="702" y="179"/>
                    <a:pt x="705" y="182"/>
                    <a:pt x="704" y="182"/>
                  </a:cubicBezTo>
                  <a:cubicBezTo>
                    <a:pt x="701" y="178"/>
                    <a:pt x="697" y="172"/>
                    <a:pt x="695" y="168"/>
                  </a:cubicBezTo>
                  <a:cubicBezTo>
                    <a:pt x="696" y="171"/>
                    <a:pt x="698" y="171"/>
                    <a:pt x="697" y="170"/>
                  </a:cubicBezTo>
                  <a:cubicBezTo>
                    <a:pt x="696" y="169"/>
                    <a:pt x="694" y="168"/>
                    <a:pt x="693" y="166"/>
                  </a:cubicBezTo>
                  <a:cubicBezTo>
                    <a:pt x="693" y="166"/>
                    <a:pt x="694" y="165"/>
                    <a:pt x="695" y="166"/>
                  </a:cubicBezTo>
                  <a:cubicBezTo>
                    <a:pt x="692" y="162"/>
                    <a:pt x="689" y="158"/>
                    <a:pt x="687" y="156"/>
                  </a:cubicBezTo>
                  <a:cubicBezTo>
                    <a:pt x="688" y="156"/>
                    <a:pt x="688" y="156"/>
                    <a:pt x="689" y="157"/>
                  </a:cubicBezTo>
                  <a:cubicBezTo>
                    <a:pt x="693" y="161"/>
                    <a:pt x="697" y="170"/>
                    <a:pt x="700" y="171"/>
                  </a:cubicBezTo>
                  <a:cubicBezTo>
                    <a:pt x="698" y="169"/>
                    <a:pt x="696" y="166"/>
                    <a:pt x="694" y="163"/>
                  </a:cubicBezTo>
                  <a:cubicBezTo>
                    <a:pt x="692" y="160"/>
                    <a:pt x="690" y="157"/>
                    <a:pt x="688" y="154"/>
                  </a:cubicBezTo>
                  <a:cubicBezTo>
                    <a:pt x="689" y="153"/>
                    <a:pt x="681" y="146"/>
                    <a:pt x="681" y="143"/>
                  </a:cubicBezTo>
                  <a:cubicBezTo>
                    <a:pt x="678" y="140"/>
                    <a:pt x="674" y="135"/>
                    <a:pt x="670" y="131"/>
                  </a:cubicBezTo>
                  <a:cubicBezTo>
                    <a:pt x="667" y="127"/>
                    <a:pt x="663" y="122"/>
                    <a:pt x="662" y="119"/>
                  </a:cubicBezTo>
                  <a:cubicBezTo>
                    <a:pt x="662" y="120"/>
                    <a:pt x="663" y="120"/>
                    <a:pt x="663" y="120"/>
                  </a:cubicBezTo>
                  <a:cubicBezTo>
                    <a:pt x="661" y="118"/>
                    <a:pt x="660" y="117"/>
                    <a:pt x="659" y="116"/>
                  </a:cubicBezTo>
                  <a:cubicBezTo>
                    <a:pt x="660" y="117"/>
                    <a:pt x="660" y="118"/>
                    <a:pt x="660" y="118"/>
                  </a:cubicBezTo>
                  <a:cubicBezTo>
                    <a:pt x="656" y="114"/>
                    <a:pt x="655" y="113"/>
                    <a:pt x="652" y="110"/>
                  </a:cubicBezTo>
                  <a:cubicBezTo>
                    <a:pt x="653" y="110"/>
                    <a:pt x="653" y="111"/>
                    <a:pt x="654" y="111"/>
                  </a:cubicBezTo>
                  <a:cubicBezTo>
                    <a:pt x="650" y="107"/>
                    <a:pt x="651" y="106"/>
                    <a:pt x="647" y="103"/>
                  </a:cubicBezTo>
                  <a:cubicBezTo>
                    <a:pt x="647" y="104"/>
                    <a:pt x="649" y="106"/>
                    <a:pt x="646" y="104"/>
                  </a:cubicBezTo>
                  <a:cubicBezTo>
                    <a:pt x="647" y="104"/>
                    <a:pt x="645" y="102"/>
                    <a:pt x="644" y="101"/>
                  </a:cubicBezTo>
                  <a:cubicBezTo>
                    <a:pt x="643" y="101"/>
                    <a:pt x="645" y="103"/>
                    <a:pt x="642" y="101"/>
                  </a:cubicBezTo>
                  <a:cubicBezTo>
                    <a:pt x="639" y="98"/>
                    <a:pt x="638" y="98"/>
                    <a:pt x="634" y="95"/>
                  </a:cubicBezTo>
                  <a:cubicBezTo>
                    <a:pt x="635" y="94"/>
                    <a:pt x="631" y="90"/>
                    <a:pt x="633" y="91"/>
                  </a:cubicBezTo>
                  <a:cubicBezTo>
                    <a:pt x="629" y="88"/>
                    <a:pt x="629" y="86"/>
                    <a:pt x="626" y="86"/>
                  </a:cubicBezTo>
                  <a:cubicBezTo>
                    <a:pt x="627" y="86"/>
                    <a:pt x="625" y="84"/>
                    <a:pt x="628" y="84"/>
                  </a:cubicBezTo>
                  <a:cubicBezTo>
                    <a:pt x="626" y="83"/>
                    <a:pt x="626" y="84"/>
                    <a:pt x="625" y="83"/>
                  </a:cubicBezTo>
                  <a:cubicBezTo>
                    <a:pt x="625" y="83"/>
                    <a:pt x="626" y="85"/>
                    <a:pt x="623" y="84"/>
                  </a:cubicBezTo>
                  <a:cubicBezTo>
                    <a:pt x="617" y="78"/>
                    <a:pt x="608" y="70"/>
                    <a:pt x="602" y="68"/>
                  </a:cubicBezTo>
                  <a:cubicBezTo>
                    <a:pt x="602" y="68"/>
                    <a:pt x="602" y="67"/>
                    <a:pt x="603" y="68"/>
                  </a:cubicBezTo>
                  <a:cubicBezTo>
                    <a:pt x="600" y="65"/>
                    <a:pt x="600" y="65"/>
                    <a:pt x="600" y="65"/>
                  </a:cubicBezTo>
                  <a:cubicBezTo>
                    <a:pt x="600" y="66"/>
                    <a:pt x="599" y="66"/>
                    <a:pt x="597" y="65"/>
                  </a:cubicBezTo>
                  <a:cubicBezTo>
                    <a:pt x="599" y="65"/>
                    <a:pt x="596" y="63"/>
                    <a:pt x="596" y="62"/>
                  </a:cubicBezTo>
                  <a:cubicBezTo>
                    <a:pt x="600" y="63"/>
                    <a:pt x="602" y="66"/>
                    <a:pt x="606" y="69"/>
                  </a:cubicBezTo>
                  <a:cubicBezTo>
                    <a:pt x="608" y="69"/>
                    <a:pt x="617" y="76"/>
                    <a:pt x="617" y="77"/>
                  </a:cubicBezTo>
                  <a:cubicBezTo>
                    <a:pt x="617" y="76"/>
                    <a:pt x="614" y="73"/>
                    <a:pt x="610" y="70"/>
                  </a:cubicBezTo>
                  <a:cubicBezTo>
                    <a:pt x="607" y="68"/>
                    <a:pt x="604" y="66"/>
                    <a:pt x="602" y="65"/>
                  </a:cubicBezTo>
                  <a:cubicBezTo>
                    <a:pt x="600" y="63"/>
                    <a:pt x="599" y="62"/>
                    <a:pt x="597" y="60"/>
                  </a:cubicBezTo>
                  <a:cubicBezTo>
                    <a:pt x="595" y="58"/>
                    <a:pt x="592" y="57"/>
                    <a:pt x="590" y="55"/>
                  </a:cubicBezTo>
                  <a:cubicBezTo>
                    <a:pt x="590" y="56"/>
                    <a:pt x="588" y="55"/>
                    <a:pt x="587" y="55"/>
                  </a:cubicBezTo>
                  <a:cubicBezTo>
                    <a:pt x="586" y="55"/>
                    <a:pt x="588" y="56"/>
                    <a:pt x="587" y="57"/>
                  </a:cubicBezTo>
                  <a:cubicBezTo>
                    <a:pt x="590" y="59"/>
                    <a:pt x="589" y="57"/>
                    <a:pt x="591" y="58"/>
                  </a:cubicBezTo>
                  <a:cubicBezTo>
                    <a:pt x="589" y="59"/>
                    <a:pt x="594" y="61"/>
                    <a:pt x="592" y="61"/>
                  </a:cubicBezTo>
                  <a:cubicBezTo>
                    <a:pt x="589" y="59"/>
                    <a:pt x="585" y="55"/>
                    <a:pt x="583" y="56"/>
                  </a:cubicBezTo>
                  <a:cubicBezTo>
                    <a:pt x="582" y="55"/>
                    <a:pt x="581" y="55"/>
                    <a:pt x="579" y="54"/>
                  </a:cubicBezTo>
                  <a:cubicBezTo>
                    <a:pt x="580" y="54"/>
                    <a:pt x="581" y="53"/>
                    <a:pt x="581" y="53"/>
                  </a:cubicBezTo>
                  <a:cubicBezTo>
                    <a:pt x="577" y="51"/>
                    <a:pt x="582" y="55"/>
                    <a:pt x="577" y="53"/>
                  </a:cubicBezTo>
                  <a:cubicBezTo>
                    <a:pt x="576" y="52"/>
                    <a:pt x="576" y="51"/>
                    <a:pt x="574" y="51"/>
                  </a:cubicBezTo>
                  <a:cubicBezTo>
                    <a:pt x="572" y="49"/>
                    <a:pt x="576" y="50"/>
                    <a:pt x="575" y="49"/>
                  </a:cubicBezTo>
                  <a:cubicBezTo>
                    <a:pt x="575" y="49"/>
                    <a:pt x="570" y="47"/>
                    <a:pt x="570" y="46"/>
                  </a:cubicBezTo>
                  <a:cubicBezTo>
                    <a:pt x="570" y="46"/>
                    <a:pt x="570" y="45"/>
                    <a:pt x="572" y="46"/>
                  </a:cubicBezTo>
                  <a:cubicBezTo>
                    <a:pt x="570" y="47"/>
                    <a:pt x="576" y="48"/>
                    <a:pt x="578" y="49"/>
                  </a:cubicBezTo>
                  <a:cubicBezTo>
                    <a:pt x="579" y="50"/>
                    <a:pt x="579" y="51"/>
                    <a:pt x="580" y="52"/>
                  </a:cubicBezTo>
                  <a:cubicBezTo>
                    <a:pt x="581" y="51"/>
                    <a:pt x="584" y="54"/>
                    <a:pt x="585" y="55"/>
                  </a:cubicBezTo>
                  <a:cubicBezTo>
                    <a:pt x="585" y="53"/>
                    <a:pt x="581" y="51"/>
                    <a:pt x="579" y="49"/>
                  </a:cubicBezTo>
                  <a:cubicBezTo>
                    <a:pt x="580" y="49"/>
                    <a:pt x="582" y="51"/>
                    <a:pt x="583" y="50"/>
                  </a:cubicBezTo>
                  <a:cubicBezTo>
                    <a:pt x="580" y="49"/>
                    <a:pt x="577" y="48"/>
                    <a:pt x="576" y="46"/>
                  </a:cubicBezTo>
                  <a:cubicBezTo>
                    <a:pt x="575" y="47"/>
                    <a:pt x="571" y="43"/>
                    <a:pt x="572" y="45"/>
                  </a:cubicBezTo>
                  <a:cubicBezTo>
                    <a:pt x="574" y="47"/>
                    <a:pt x="576" y="46"/>
                    <a:pt x="576" y="48"/>
                  </a:cubicBezTo>
                  <a:cubicBezTo>
                    <a:pt x="573" y="47"/>
                    <a:pt x="572" y="45"/>
                    <a:pt x="569" y="43"/>
                  </a:cubicBezTo>
                  <a:cubicBezTo>
                    <a:pt x="568" y="44"/>
                    <a:pt x="571" y="45"/>
                    <a:pt x="570" y="45"/>
                  </a:cubicBezTo>
                  <a:cubicBezTo>
                    <a:pt x="569" y="45"/>
                    <a:pt x="569" y="45"/>
                    <a:pt x="569" y="45"/>
                  </a:cubicBezTo>
                  <a:cubicBezTo>
                    <a:pt x="565" y="43"/>
                    <a:pt x="564" y="42"/>
                    <a:pt x="562" y="40"/>
                  </a:cubicBezTo>
                  <a:cubicBezTo>
                    <a:pt x="559" y="39"/>
                    <a:pt x="563" y="41"/>
                    <a:pt x="562" y="41"/>
                  </a:cubicBezTo>
                  <a:cubicBezTo>
                    <a:pt x="561" y="40"/>
                    <a:pt x="560" y="40"/>
                    <a:pt x="560" y="40"/>
                  </a:cubicBezTo>
                  <a:cubicBezTo>
                    <a:pt x="559" y="39"/>
                    <a:pt x="557" y="39"/>
                    <a:pt x="558" y="38"/>
                  </a:cubicBezTo>
                  <a:cubicBezTo>
                    <a:pt x="558" y="37"/>
                    <a:pt x="561" y="39"/>
                    <a:pt x="560" y="38"/>
                  </a:cubicBezTo>
                  <a:cubicBezTo>
                    <a:pt x="557" y="37"/>
                    <a:pt x="556" y="36"/>
                    <a:pt x="554" y="35"/>
                  </a:cubicBezTo>
                  <a:cubicBezTo>
                    <a:pt x="553" y="34"/>
                    <a:pt x="553" y="35"/>
                    <a:pt x="550" y="34"/>
                  </a:cubicBezTo>
                  <a:cubicBezTo>
                    <a:pt x="549" y="33"/>
                    <a:pt x="549" y="33"/>
                    <a:pt x="547" y="32"/>
                  </a:cubicBezTo>
                  <a:cubicBezTo>
                    <a:pt x="546" y="32"/>
                    <a:pt x="541" y="30"/>
                    <a:pt x="538" y="28"/>
                  </a:cubicBezTo>
                  <a:cubicBezTo>
                    <a:pt x="537" y="29"/>
                    <a:pt x="535" y="28"/>
                    <a:pt x="534" y="28"/>
                  </a:cubicBezTo>
                  <a:cubicBezTo>
                    <a:pt x="538" y="30"/>
                    <a:pt x="539" y="30"/>
                    <a:pt x="541" y="31"/>
                  </a:cubicBezTo>
                  <a:cubicBezTo>
                    <a:pt x="540" y="31"/>
                    <a:pt x="539" y="31"/>
                    <a:pt x="538" y="31"/>
                  </a:cubicBezTo>
                  <a:cubicBezTo>
                    <a:pt x="540" y="32"/>
                    <a:pt x="541" y="31"/>
                    <a:pt x="542" y="32"/>
                  </a:cubicBezTo>
                  <a:cubicBezTo>
                    <a:pt x="541" y="33"/>
                    <a:pt x="547" y="34"/>
                    <a:pt x="547" y="35"/>
                  </a:cubicBezTo>
                  <a:cubicBezTo>
                    <a:pt x="547" y="35"/>
                    <a:pt x="546" y="35"/>
                    <a:pt x="546" y="36"/>
                  </a:cubicBezTo>
                  <a:cubicBezTo>
                    <a:pt x="551" y="37"/>
                    <a:pt x="558" y="40"/>
                    <a:pt x="560" y="42"/>
                  </a:cubicBezTo>
                  <a:cubicBezTo>
                    <a:pt x="560" y="40"/>
                    <a:pt x="568" y="46"/>
                    <a:pt x="564" y="45"/>
                  </a:cubicBezTo>
                  <a:cubicBezTo>
                    <a:pt x="568" y="47"/>
                    <a:pt x="566" y="45"/>
                    <a:pt x="568" y="46"/>
                  </a:cubicBezTo>
                  <a:cubicBezTo>
                    <a:pt x="568" y="47"/>
                    <a:pt x="570" y="48"/>
                    <a:pt x="569" y="48"/>
                  </a:cubicBezTo>
                  <a:cubicBezTo>
                    <a:pt x="562" y="46"/>
                    <a:pt x="558" y="43"/>
                    <a:pt x="552" y="39"/>
                  </a:cubicBezTo>
                  <a:cubicBezTo>
                    <a:pt x="547" y="38"/>
                    <a:pt x="546" y="36"/>
                    <a:pt x="542" y="35"/>
                  </a:cubicBezTo>
                  <a:cubicBezTo>
                    <a:pt x="542" y="35"/>
                    <a:pt x="542" y="35"/>
                    <a:pt x="542" y="35"/>
                  </a:cubicBezTo>
                  <a:cubicBezTo>
                    <a:pt x="542" y="35"/>
                    <a:pt x="534" y="31"/>
                    <a:pt x="536" y="33"/>
                  </a:cubicBezTo>
                  <a:cubicBezTo>
                    <a:pt x="538" y="33"/>
                    <a:pt x="543" y="36"/>
                    <a:pt x="543" y="37"/>
                  </a:cubicBezTo>
                  <a:cubicBezTo>
                    <a:pt x="538" y="35"/>
                    <a:pt x="536" y="33"/>
                    <a:pt x="531" y="32"/>
                  </a:cubicBezTo>
                  <a:cubicBezTo>
                    <a:pt x="532" y="31"/>
                    <a:pt x="531" y="31"/>
                    <a:pt x="529" y="30"/>
                  </a:cubicBezTo>
                  <a:cubicBezTo>
                    <a:pt x="529" y="31"/>
                    <a:pt x="524" y="29"/>
                    <a:pt x="525" y="29"/>
                  </a:cubicBezTo>
                  <a:cubicBezTo>
                    <a:pt x="522" y="28"/>
                    <a:pt x="518" y="26"/>
                    <a:pt x="515" y="25"/>
                  </a:cubicBezTo>
                  <a:cubicBezTo>
                    <a:pt x="511" y="23"/>
                    <a:pt x="507" y="22"/>
                    <a:pt x="502" y="21"/>
                  </a:cubicBezTo>
                  <a:cubicBezTo>
                    <a:pt x="502" y="20"/>
                    <a:pt x="500" y="20"/>
                    <a:pt x="499" y="19"/>
                  </a:cubicBezTo>
                  <a:cubicBezTo>
                    <a:pt x="497" y="19"/>
                    <a:pt x="495" y="18"/>
                    <a:pt x="494" y="18"/>
                  </a:cubicBezTo>
                  <a:cubicBezTo>
                    <a:pt x="494" y="18"/>
                    <a:pt x="494" y="18"/>
                    <a:pt x="495" y="18"/>
                  </a:cubicBezTo>
                  <a:cubicBezTo>
                    <a:pt x="491" y="17"/>
                    <a:pt x="491" y="16"/>
                    <a:pt x="490" y="16"/>
                  </a:cubicBezTo>
                  <a:cubicBezTo>
                    <a:pt x="487" y="16"/>
                    <a:pt x="493" y="18"/>
                    <a:pt x="491" y="17"/>
                  </a:cubicBezTo>
                  <a:cubicBezTo>
                    <a:pt x="488" y="17"/>
                    <a:pt x="486" y="16"/>
                    <a:pt x="485" y="15"/>
                  </a:cubicBezTo>
                  <a:cubicBezTo>
                    <a:pt x="482" y="14"/>
                    <a:pt x="478" y="14"/>
                    <a:pt x="473" y="13"/>
                  </a:cubicBezTo>
                  <a:cubicBezTo>
                    <a:pt x="469" y="12"/>
                    <a:pt x="465" y="11"/>
                    <a:pt x="462" y="10"/>
                  </a:cubicBezTo>
                  <a:cubicBezTo>
                    <a:pt x="460" y="10"/>
                    <a:pt x="451" y="9"/>
                    <a:pt x="445" y="9"/>
                  </a:cubicBezTo>
                  <a:cubicBezTo>
                    <a:pt x="439" y="8"/>
                    <a:pt x="435" y="7"/>
                    <a:pt x="440" y="7"/>
                  </a:cubicBezTo>
                  <a:cubicBezTo>
                    <a:pt x="434" y="6"/>
                    <a:pt x="427" y="6"/>
                    <a:pt x="423" y="6"/>
                  </a:cubicBezTo>
                  <a:cubicBezTo>
                    <a:pt x="427" y="6"/>
                    <a:pt x="422" y="6"/>
                    <a:pt x="423" y="5"/>
                  </a:cubicBezTo>
                  <a:cubicBezTo>
                    <a:pt x="421" y="5"/>
                    <a:pt x="420" y="5"/>
                    <a:pt x="419" y="4"/>
                  </a:cubicBezTo>
                  <a:cubicBezTo>
                    <a:pt x="419" y="6"/>
                    <a:pt x="413" y="4"/>
                    <a:pt x="412" y="5"/>
                  </a:cubicBezTo>
                  <a:cubicBezTo>
                    <a:pt x="412" y="5"/>
                    <a:pt x="413" y="5"/>
                    <a:pt x="412" y="5"/>
                  </a:cubicBezTo>
                  <a:cubicBezTo>
                    <a:pt x="411" y="4"/>
                    <a:pt x="411" y="4"/>
                    <a:pt x="410" y="3"/>
                  </a:cubicBezTo>
                  <a:cubicBezTo>
                    <a:pt x="412" y="2"/>
                    <a:pt x="413" y="3"/>
                    <a:pt x="416" y="3"/>
                  </a:cubicBezTo>
                  <a:cubicBezTo>
                    <a:pt x="414" y="2"/>
                    <a:pt x="416" y="2"/>
                    <a:pt x="417" y="1"/>
                  </a:cubicBezTo>
                  <a:cubicBezTo>
                    <a:pt x="411" y="1"/>
                    <a:pt x="409" y="1"/>
                    <a:pt x="407" y="1"/>
                  </a:cubicBezTo>
                  <a:cubicBezTo>
                    <a:pt x="405" y="1"/>
                    <a:pt x="403" y="1"/>
                    <a:pt x="398" y="0"/>
                  </a:cubicBezTo>
                  <a:cubicBezTo>
                    <a:pt x="398" y="2"/>
                    <a:pt x="402" y="1"/>
                    <a:pt x="403" y="2"/>
                  </a:cubicBezTo>
                  <a:cubicBezTo>
                    <a:pt x="401" y="2"/>
                    <a:pt x="400" y="2"/>
                    <a:pt x="399" y="2"/>
                  </a:cubicBezTo>
                  <a:cubicBezTo>
                    <a:pt x="399" y="2"/>
                    <a:pt x="399" y="3"/>
                    <a:pt x="401" y="3"/>
                  </a:cubicBezTo>
                  <a:cubicBezTo>
                    <a:pt x="400" y="2"/>
                    <a:pt x="403" y="3"/>
                    <a:pt x="404" y="2"/>
                  </a:cubicBezTo>
                  <a:cubicBezTo>
                    <a:pt x="405" y="2"/>
                    <a:pt x="407" y="2"/>
                    <a:pt x="406" y="3"/>
                  </a:cubicBezTo>
                  <a:cubicBezTo>
                    <a:pt x="405" y="3"/>
                    <a:pt x="402" y="3"/>
                    <a:pt x="403" y="4"/>
                  </a:cubicBezTo>
                  <a:cubicBezTo>
                    <a:pt x="405" y="3"/>
                    <a:pt x="407" y="3"/>
                    <a:pt x="408" y="4"/>
                  </a:cubicBezTo>
                  <a:cubicBezTo>
                    <a:pt x="406" y="4"/>
                    <a:pt x="402" y="4"/>
                    <a:pt x="398" y="4"/>
                  </a:cubicBezTo>
                  <a:cubicBezTo>
                    <a:pt x="396" y="4"/>
                    <a:pt x="394" y="4"/>
                    <a:pt x="392" y="4"/>
                  </a:cubicBezTo>
                  <a:cubicBezTo>
                    <a:pt x="390" y="5"/>
                    <a:pt x="388" y="5"/>
                    <a:pt x="387" y="5"/>
                  </a:cubicBezTo>
                  <a:cubicBezTo>
                    <a:pt x="385" y="5"/>
                    <a:pt x="381" y="5"/>
                    <a:pt x="377" y="5"/>
                  </a:cubicBezTo>
                  <a:cubicBezTo>
                    <a:pt x="373" y="5"/>
                    <a:pt x="369" y="6"/>
                    <a:pt x="369" y="7"/>
                  </a:cubicBezTo>
                  <a:cubicBezTo>
                    <a:pt x="368" y="6"/>
                    <a:pt x="368" y="6"/>
                    <a:pt x="367" y="6"/>
                  </a:cubicBezTo>
                  <a:cubicBezTo>
                    <a:pt x="369" y="5"/>
                    <a:pt x="376" y="5"/>
                    <a:pt x="376" y="4"/>
                  </a:cubicBezTo>
                  <a:cubicBezTo>
                    <a:pt x="372" y="5"/>
                    <a:pt x="366" y="6"/>
                    <a:pt x="369" y="4"/>
                  </a:cubicBezTo>
                  <a:cubicBezTo>
                    <a:pt x="367" y="4"/>
                    <a:pt x="368" y="5"/>
                    <a:pt x="366" y="5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73" y="3"/>
                    <a:pt x="370" y="3"/>
                  </a:cubicBezTo>
                  <a:cubicBezTo>
                    <a:pt x="369" y="4"/>
                    <a:pt x="365" y="3"/>
                    <a:pt x="363" y="3"/>
                  </a:cubicBezTo>
                  <a:cubicBezTo>
                    <a:pt x="363" y="4"/>
                    <a:pt x="360" y="4"/>
                    <a:pt x="357" y="5"/>
                  </a:cubicBezTo>
                  <a:cubicBezTo>
                    <a:pt x="355" y="5"/>
                    <a:pt x="352" y="5"/>
                    <a:pt x="351" y="4"/>
                  </a:cubicBezTo>
                  <a:cubicBezTo>
                    <a:pt x="351" y="4"/>
                    <a:pt x="352" y="4"/>
                    <a:pt x="353" y="3"/>
                  </a:cubicBezTo>
                  <a:cubicBezTo>
                    <a:pt x="356" y="3"/>
                    <a:pt x="360" y="3"/>
                    <a:pt x="360" y="2"/>
                  </a:cubicBezTo>
                  <a:cubicBezTo>
                    <a:pt x="362" y="2"/>
                    <a:pt x="362" y="3"/>
                    <a:pt x="361" y="4"/>
                  </a:cubicBezTo>
                  <a:cubicBezTo>
                    <a:pt x="365" y="3"/>
                    <a:pt x="361" y="3"/>
                    <a:pt x="363" y="2"/>
                  </a:cubicBezTo>
                  <a:cubicBezTo>
                    <a:pt x="364" y="3"/>
                    <a:pt x="366" y="3"/>
                    <a:pt x="367" y="2"/>
                  </a:cubicBezTo>
                  <a:cubicBezTo>
                    <a:pt x="366" y="2"/>
                    <a:pt x="362" y="2"/>
                    <a:pt x="357" y="2"/>
                  </a:cubicBezTo>
                  <a:cubicBezTo>
                    <a:pt x="352" y="3"/>
                    <a:pt x="348" y="3"/>
                    <a:pt x="345" y="4"/>
                  </a:cubicBezTo>
                  <a:cubicBezTo>
                    <a:pt x="343" y="4"/>
                    <a:pt x="340" y="5"/>
                    <a:pt x="337" y="5"/>
                  </a:cubicBezTo>
                  <a:cubicBezTo>
                    <a:pt x="334" y="6"/>
                    <a:pt x="331" y="6"/>
                    <a:pt x="330" y="5"/>
                  </a:cubicBezTo>
                  <a:cubicBezTo>
                    <a:pt x="327" y="6"/>
                    <a:pt x="323" y="7"/>
                    <a:pt x="322" y="6"/>
                  </a:cubicBezTo>
                  <a:cubicBezTo>
                    <a:pt x="319" y="6"/>
                    <a:pt x="321" y="7"/>
                    <a:pt x="318" y="8"/>
                  </a:cubicBezTo>
                  <a:cubicBezTo>
                    <a:pt x="313" y="8"/>
                    <a:pt x="314" y="7"/>
                    <a:pt x="311" y="6"/>
                  </a:cubicBezTo>
                  <a:cubicBezTo>
                    <a:pt x="312" y="7"/>
                    <a:pt x="305" y="9"/>
                    <a:pt x="302" y="9"/>
                  </a:cubicBezTo>
                  <a:cubicBezTo>
                    <a:pt x="302" y="9"/>
                    <a:pt x="303" y="8"/>
                    <a:pt x="303" y="8"/>
                  </a:cubicBezTo>
                  <a:cubicBezTo>
                    <a:pt x="300" y="8"/>
                    <a:pt x="300" y="11"/>
                    <a:pt x="297" y="10"/>
                  </a:cubicBezTo>
                  <a:cubicBezTo>
                    <a:pt x="295" y="10"/>
                    <a:pt x="301" y="8"/>
                    <a:pt x="298" y="9"/>
                  </a:cubicBezTo>
                  <a:cubicBezTo>
                    <a:pt x="296" y="10"/>
                    <a:pt x="294" y="9"/>
                    <a:pt x="293" y="11"/>
                  </a:cubicBezTo>
                  <a:cubicBezTo>
                    <a:pt x="291" y="11"/>
                    <a:pt x="291" y="11"/>
                    <a:pt x="290" y="11"/>
                  </a:cubicBezTo>
                  <a:cubicBezTo>
                    <a:pt x="288" y="12"/>
                    <a:pt x="273" y="18"/>
                    <a:pt x="274" y="15"/>
                  </a:cubicBezTo>
                  <a:cubicBezTo>
                    <a:pt x="273" y="16"/>
                    <a:pt x="271" y="17"/>
                    <a:pt x="269" y="17"/>
                  </a:cubicBezTo>
                  <a:cubicBezTo>
                    <a:pt x="267" y="18"/>
                    <a:pt x="265" y="19"/>
                    <a:pt x="262" y="20"/>
                  </a:cubicBezTo>
                  <a:cubicBezTo>
                    <a:pt x="258" y="22"/>
                    <a:pt x="254" y="23"/>
                    <a:pt x="249" y="25"/>
                  </a:cubicBezTo>
                  <a:cubicBezTo>
                    <a:pt x="245" y="27"/>
                    <a:pt x="240" y="29"/>
                    <a:pt x="236" y="30"/>
                  </a:cubicBezTo>
                  <a:cubicBezTo>
                    <a:pt x="232" y="32"/>
                    <a:pt x="228" y="34"/>
                    <a:pt x="225" y="36"/>
                  </a:cubicBezTo>
                  <a:cubicBezTo>
                    <a:pt x="225" y="35"/>
                    <a:pt x="225" y="35"/>
                    <a:pt x="227" y="34"/>
                  </a:cubicBezTo>
                  <a:cubicBezTo>
                    <a:pt x="227" y="34"/>
                    <a:pt x="229" y="34"/>
                    <a:pt x="230" y="32"/>
                  </a:cubicBezTo>
                  <a:cubicBezTo>
                    <a:pt x="229" y="33"/>
                    <a:pt x="228" y="33"/>
                    <a:pt x="228" y="32"/>
                  </a:cubicBezTo>
                  <a:cubicBezTo>
                    <a:pt x="230" y="31"/>
                    <a:pt x="233" y="31"/>
                    <a:pt x="234" y="29"/>
                  </a:cubicBezTo>
                  <a:cubicBezTo>
                    <a:pt x="232" y="30"/>
                    <a:pt x="226" y="33"/>
                    <a:pt x="224" y="34"/>
                  </a:cubicBezTo>
                  <a:cubicBezTo>
                    <a:pt x="224" y="34"/>
                    <a:pt x="225" y="35"/>
                    <a:pt x="223" y="36"/>
                  </a:cubicBezTo>
                  <a:cubicBezTo>
                    <a:pt x="223" y="34"/>
                    <a:pt x="220" y="38"/>
                    <a:pt x="218" y="38"/>
                  </a:cubicBezTo>
                  <a:cubicBezTo>
                    <a:pt x="220" y="36"/>
                    <a:pt x="217" y="36"/>
                    <a:pt x="217" y="38"/>
                  </a:cubicBezTo>
                  <a:cubicBezTo>
                    <a:pt x="218" y="36"/>
                    <a:pt x="217" y="38"/>
                    <a:pt x="216" y="39"/>
                  </a:cubicBezTo>
                  <a:cubicBezTo>
                    <a:pt x="213" y="40"/>
                    <a:pt x="211" y="38"/>
                    <a:pt x="209" y="41"/>
                  </a:cubicBezTo>
                  <a:cubicBezTo>
                    <a:pt x="209" y="41"/>
                    <a:pt x="212" y="39"/>
                    <a:pt x="212" y="40"/>
                  </a:cubicBezTo>
                  <a:cubicBezTo>
                    <a:pt x="212" y="41"/>
                    <a:pt x="207" y="43"/>
                    <a:pt x="205" y="44"/>
                  </a:cubicBezTo>
                  <a:cubicBezTo>
                    <a:pt x="205" y="45"/>
                    <a:pt x="204" y="46"/>
                    <a:pt x="203" y="47"/>
                  </a:cubicBezTo>
                  <a:cubicBezTo>
                    <a:pt x="202" y="49"/>
                    <a:pt x="200" y="50"/>
                    <a:pt x="198" y="51"/>
                  </a:cubicBezTo>
                  <a:cubicBezTo>
                    <a:pt x="201" y="49"/>
                    <a:pt x="199" y="50"/>
                    <a:pt x="198" y="49"/>
                  </a:cubicBezTo>
                  <a:cubicBezTo>
                    <a:pt x="194" y="52"/>
                    <a:pt x="191" y="54"/>
                    <a:pt x="186" y="56"/>
                  </a:cubicBezTo>
                  <a:cubicBezTo>
                    <a:pt x="187" y="55"/>
                    <a:pt x="193" y="52"/>
                    <a:pt x="191" y="53"/>
                  </a:cubicBezTo>
                  <a:cubicBezTo>
                    <a:pt x="187" y="55"/>
                    <a:pt x="186" y="55"/>
                    <a:pt x="188" y="53"/>
                  </a:cubicBezTo>
                  <a:cubicBezTo>
                    <a:pt x="185" y="56"/>
                    <a:pt x="184" y="55"/>
                    <a:pt x="182" y="58"/>
                  </a:cubicBezTo>
                  <a:cubicBezTo>
                    <a:pt x="181" y="58"/>
                    <a:pt x="180" y="58"/>
                    <a:pt x="180" y="58"/>
                  </a:cubicBezTo>
                  <a:cubicBezTo>
                    <a:pt x="180" y="57"/>
                    <a:pt x="181" y="56"/>
                    <a:pt x="183" y="55"/>
                  </a:cubicBezTo>
                  <a:cubicBezTo>
                    <a:pt x="179" y="56"/>
                    <a:pt x="178" y="57"/>
                    <a:pt x="175" y="58"/>
                  </a:cubicBezTo>
                  <a:cubicBezTo>
                    <a:pt x="175" y="59"/>
                    <a:pt x="179" y="56"/>
                    <a:pt x="177" y="58"/>
                  </a:cubicBezTo>
                  <a:cubicBezTo>
                    <a:pt x="174" y="60"/>
                    <a:pt x="175" y="61"/>
                    <a:pt x="172" y="62"/>
                  </a:cubicBezTo>
                  <a:cubicBezTo>
                    <a:pt x="172" y="61"/>
                    <a:pt x="168" y="64"/>
                    <a:pt x="167" y="65"/>
                  </a:cubicBezTo>
                  <a:cubicBezTo>
                    <a:pt x="169" y="62"/>
                    <a:pt x="173" y="61"/>
                    <a:pt x="174" y="59"/>
                  </a:cubicBezTo>
                  <a:cubicBezTo>
                    <a:pt x="172" y="60"/>
                    <a:pt x="169" y="62"/>
                    <a:pt x="169" y="61"/>
                  </a:cubicBezTo>
                  <a:cubicBezTo>
                    <a:pt x="171" y="59"/>
                    <a:pt x="175" y="57"/>
                    <a:pt x="175" y="56"/>
                  </a:cubicBezTo>
                  <a:cubicBezTo>
                    <a:pt x="171" y="58"/>
                    <a:pt x="168" y="61"/>
                    <a:pt x="166" y="60"/>
                  </a:cubicBezTo>
                  <a:cubicBezTo>
                    <a:pt x="166" y="62"/>
                    <a:pt x="160" y="65"/>
                    <a:pt x="159" y="68"/>
                  </a:cubicBezTo>
                  <a:cubicBezTo>
                    <a:pt x="157" y="68"/>
                    <a:pt x="159" y="67"/>
                    <a:pt x="157" y="67"/>
                  </a:cubicBezTo>
                  <a:cubicBezTo>
                    <a:pt x="155" y="70"/>
                    <a:pt x="153" y="69"/>
                    <a:pt x="153" y="70"/>
                  </a:cubicBezTo>
                  <a:cubicBezTo>
                    <a:pt x="155" y="69"/>
                    <a:pt x="154" y="71"/>
                    <a:pt x="153" y="71"/>
                  </a:cubicBezTo>
                  <a:cubicBezTo>
                    <a:pt x="153" y="71"/>
                    <a:pt x="151" y="73"/>
                    <a:pt x="149" y="74"/>
                  </a:cubicBezTo>
                  <a:cubicBezTo>
                    <a:pt x="149" y="73"/>
                    <a:pt x="147" y="75"/>
                    <a:pt x="147" y="74"/>
                  </a:cubicBezTo>
                  <a:cubicBezTo>
                    <a:pt x="144" y="77"/>
                    <a:pt x="141" y="80"/>
                    <a:pt x="138" y="82"/>
                  </a:cubicBezTo>
                  <a:cubicBezTo>
                    <a:pt x="135" y="84"/>
                    <a:pt x="132" y="86"/>
                    <a:pt x="129" y="89"/>
                  </a:cubicBezTo>
                  <a:cubicBezTo>
                    <a:pt x="129" y="89"/>
                    <a:pt x="129" y="88"/>
                    <a:pt x="128" y="89"/>
                  </a:cubicBezTo>
                  <a:cubicBezTo>
                    <a:pt x="127" y="91"/>
                    <a:pt x="125" y="93"/>
                    <a:pt x="123" y="95"/>
                  </a:cubicBezTo>
                  <a:cubicBezTo>
                    <a:pt x="123" y="94"/>
                    <a:pt x="124" y="93"/>
                    <a:pt x="124" y="93"/>
                  </a:cubicBezTo>
                  <a:cubicBezTo>
                    <a:pt x="121" y="95"/>
                    <a:pt x="112" y="106"/>
                    <a:pt x="114" y="101"/>
                  </a:cubicBezTo>
                  <a:cubicBezTo>
                    <a:pt x="112" y="104"/>
                    <a:pt x="108" y="111"/>
                    <a:pt x="106" y="109"/>
                  </a:cubicBezTo>
                  <a:cubicBezTo>
                    <a:pt x="105" y="112"/>
                    <a:pt x="107" y="110"/>
                    <a:pt x="107" y="111"/>
                  </a:cubicBezTo>
                  <a:cubicBezTo>
                    <a:pt x="103" y="114"/>
                    <a:pt x="99" y="118"/>
                    <a:pt x="96" y="122"/>
                  </a:cubicBezTo>
                  <a:cubicBezTo>
                    <a:pt x="93" y="126"/>
                    <a:pt x="90" y="130"/>
                    <a:pt x="87" y="133"/>
                  </a:cubicBezTo>
                  <a:cubicBezTo>
                    <a:pt x="88" y="134"/>
                    <a:pt x="81" y="139"/>
                    <a:pt x="81" y="142"/>
                  </a:cubicBezTo>
                  <a:cubicBezTo>
                    <a:pt x="80" y="143"/>
                    <a:pt x="79" y="144"/>
                    <a:pt x="79" y="144"/>
                  </a:cubicBezTo>
                  <a:cubicBezTo>
                    <a:pt x="82" y="139"/>
                    <a:pt x="84" y="135"/>
                    <a:pt x="87" y="131"/>
                  </a:cubicBezTo>
                  <a:cubicBezTo>
                    <a:pt x="89" y="128"/>
                    <a:pt x="92" y="124"/>
                    <a:pt x="96" y="120"/>
                  </a:cubicBezTo>
                  <a:cubicBezTo>
                    <a:pt x="94" y="118"/>
                    <a:pt x="92" y="123"/>
                    <a:pt x="90" y="122"/>
                  </a:cubicBezTo>
                  <a:cubicBezTo>
                    <a:pt x="101" y="105"/>
                    <a:pt x="112" y="90"/>
                    <a:pt x="127" y="79"/>
                  </a:cubicBezTo>
                  <a:cubicBezTo>
                    <a:pt x="141" y="64"/>
                    <a:pt x="159" y="52"/>
                    <a:pt x="173" y="38"/>
                  </a:cubicBezTo>
                  <a:cubicBezTo>
                    <a:pt x="178" y="34"/>
                    <a:pt x="184" y="30"/>
                    <a:pt x="190" y="26"/>
                  </a:cubicBezTo>
                  <a:cubicBezTo>
                    <a:pt x="196" y="22"/>
                    <a:pt x="203" y="18"/>
                    <a:pt x="209" y="15"/>
                  </a:cubicBezTo>
                  <a:cubicBezTo>
                    <a:pt x="206" y="15"/>
                    <a:pt x="202" y="18"/>
                    <a:pt x="197" y="21"/>
                  </a:cubicBezTo>
                  <a:cubicBezTo>
                    <a:pt x="195" y="22"/>
                    <a:pt x="193" y="24"/>
                    <a:pt x="190" y="25"/>
                  </a:cubicBezTo>
                  <a:cubicBezTo>
                    <a:pt x="188" y="26"/>
                    <a:pt x="186" y="27"/>
                    <a:pt x="185" y="28"/>
                  </a:cubicBezTo>
                  <a:cubicBezTo>
                    <a:pt x="185" y="27"/>
                    <a:pt x="184" y="26"/>
                    <a:pt x="185" y="25"/>
                  </a:cubicBezTo>
                  <a:cubicBezTo>
                    <a:pt x="179" y="28"/>
                    <a:pt x="175" y="30"/>
                    <a:pt x="171" y="30"/>
                  </a:cubicBezTo>
                  <a:cubicBezTo>
                    <a:pt x="163" y="37"/>
                    <a:pt x="153" y="42"/>
                    <a:pt x="147" y="45"/>
                  </a:cubicBezTo>
                  <a:cubicBezTo>
                    <a:pt x="144" y="47"/>
                    <a:pt x="146" y="47"/>
                    <a:pt x="144" y="49"/>
                  </a:cubicBezTo>
                  <a:cubicBezTo>
                    <a:pt x="143" y="48"/>
                    <a:pt x="142" y="50"/>
                    <a:pt x="142" y="49"/>
                  </a:cubicBezTo>
                  <a:cubicBezTo>
                    <a:pt x="140" y="51"/>
                    <a:pt x="137" y="53"/>
                    <a:pt x="136" y="53"/>
                  </a:cubicBezTo>
                  <a:cubicBezTo>
                    <a:pt x="132" y="58"/>
                    <a:pt x="131" y="56"/>
                    <a:pt x="128" y="61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3" y="64"/>
                    <a:pt x="119" y="67"/>
                    <a:pt x="116" y="70"/>
                  </a:cubicBezTo>
                  <a:cubicBezTo>
                    <a:pt x="113" y="72"/>
                    <a:pt x="109" y="75"/>
                    <a:pt x="106" y="79"/>
                  </a:cubicBezTo>
                  <a:cubicBezTo>
                    <a:pt x="106" y="79"/>
                    <a:pt x="105" y="79"/>
                    <a:pt x="105" y="79"/>
                  </a:cubicBezTo>
                  <a:cubicBezTo>
                    <a:pt x="101" y="83"/>
                    <a:pt x="99" y="85"/>
                    <a:pt x="97" y="86"/>
                  </a:cubicBezTo>
                  <a:cubicBezTo>
                    <a:pt x="94" y="89"/>
                    <a:pt x="92" y="92"/>
                    <a:pt x="89" y="95"/>
                  </a:cubicBezTo>
                  <a:cubicBezTo>
                    <a:pt x="87" y="98"/>
                    <a:pt x="84" y="101"/>
                    <a:pt x="82" y="104"/>
                  </a:cubicBezTo>
                  <a:cubicBezTo>
                    <a:pt x="77" y="109"/>
                    <a:pt x="72" y="115"/>
                    <a:pt x="68" y="123"/>
                  </a:cubicBezTo>
                  <a:cubicBezTo>
                    <a:pt x="67" y="123"/>
                    <a:pt x="66" y="124"/>
                    <a:pt x="65" y="125"/>
                  </a:cubicBezTo>
                  <a:cubicBezTo>
                    <a:pt x="64" y="128"/>
                    <a:pt x="61" y="132"/>
                    <a:pt x="59" y="136"/>
                  </a:cubicBezTo>
                  <a:cubicBezTo>
                    <a:pt x="56" y="140"/>
                    <a:pt x="53" y="145"/>
                    <a:pt x="52" y="148"/>
                  </a:cubicBezTo>
                  <a:cubicBezTo>
                    <a:pt x="52" y="149"/>
                    <a:pt x="52" y="150"/>
                    <a:pt x="52" y="151"/>
                  </a:cubicBezTo>
                  <a:cubicBezTo>
                    <a:pt x="50" y="154"/>
                    <a:pt x="52" y="149"/>
                    <a:pt x="50" y="153"/>
                  </a:cubicBezTo>
                  <a:cubicBezTo>
                    <a:pt x="49" y="156"/>
                    <a:pt x="53" y="151"/>
                    <a:pt x="51" y="153"/>
                  </a:cubicBezTo>
                  <a:cubicBezTo>
                    <a:pt x="51" y="154"/>
                    <a:pt x="50" y="155"/>
                    <a:pt x="49" y="156"/>
                  </a:cubicBezTo>
                  <a:cubicBezTo>
                    <a:pt x="50" y="156"/>
                    <a:pt x="48" y="160"/>
                    <a:pt x="46" y="163"/>
                  </a:cubicBezTo>
                  <a:cubicBezTo>
                    <a:pt x="46" y="166"/>
                    <a:pt x="45" y="169"/>
                    <a:pt x="44" y="173"/>
                  </a:cubicBezTo>
                  <a:cubicBezTo>
                    <a:pt x="43" y="176"/>
                    <a:pt x="42" y="180"/>
                    <a:pt x="42" y="182"/>
                  </a:cubicBezTo>
                  <a:cubicBezTo>
                    <a:pt x="36" y="193"/>
                    <a:pt x="36" y="200"/>
                    <a:pt x="36" y="207"/>
                  </a:cubicBezTo>
                  <a:cubicBezTo>
                    <a:pt x="34" y="208"/>
                    <a:pt x="35" y="210"/>
                    <a:pt x="34" y="211"/>
                  </a:cubicBezTo>
                  <a:cubicBezTo>
                    <a:pt x="36" y="209"/>
                    <a:pt x="36" y="208"/>
                    <a:pt x="37" y="209"/>
                  </a:cubicBezTo>
                  <a:cubicBezTo>
                    <a:pt x="37" y="210"/>
                    <a:pt x="37" y="210"/>
                    <a:pt x="37" y="212"/>
                  </a:cubicBezTo>
                  <a:cubicBezTo>
                    <a:pt x="36" y="212"/>
                    <a:pt x="36" y="210"/>
                    <a:pt x="36" y="210"/>
                  </a:cubicBezTo>
                  <a:cubicBezTo>
                    <a:pt x="36" y="214"/>
                    <a:pt x="35" y="215"/>
                    <a:pt x="35" y="218"/>
                  </a:cubicBezTo>
                  <a:cubicBezTo>
                    <a:pt x="37" y="213"/>
                    <a:pt x="35" y="222"/>
                    <a:pt x="34" y="223"/>
                  </a:cubicBezTo>
                  <a:cubicBezTo>
                    <a:pt x="36" y="221"/>
                    <a:pt x="37" y="217"/>
                    <a:pt x="37" y="214"/>
                  </a:cubicBezTo>
                  <a:cubicBezTo>
                    <a:pt x="38" y="215"/>
                    <a:pt x="39" y="214"/>
                    <a:pt x="38" y="215"/>
                  </a:cubicBezTo>
                  <a:cubicBezTo>
                    <a:pt x="36" y="221"/>
                    <a:pt x="34" y="225"/>
                    <a:pt x="32" y="232"/>
                  </a:cubicBezTo>
                  <a:cubicBezTo>
                    <a:pt x="32" y="233"/>
                    <a:pt x="34" y="230"/>
                    <a:pt x="32" y="235"/>
                  </a:cubicBezTo>
                  <a:cubicBezTo>
                    <a:pt x="31" y="235"/>
                    <a:pt x="30" y="239"/>
                    <a:pt x="30" y="235"/>
                  </a:cubicBezTo>
                  <a:cubicBezTo>
                    <a:pt x="29" y="239"/>
                    <a:pt x="30" y="238"/>
                    <a:pt x="29" y="242"/>
                  </a:cubicBezTo>
                  <a:cubicBezTo>
                    <a:pt x="28" y="242"/>
                    <a:pt x="28" y="242"/>
                    <a:pt x="28" y="242"/>
                  </a:cubicBezTo>
                  <a:cubicBezTo>
                    <a:pt x="27" y="245"/>
                    <a:pt x="28" y="244"/>
                    <a:pt x="27" y="246"/>
                  </a:cubicBezTo>
                  <a:cubicBezTo>
                    <a:pt x="26" y="248"/>
                    <a:pt x="25" y="250"/>
                    <a:pt x="24" y="252"/>
                  </a:cubicBezTo>
                  <a:cubicBezTo>
                    <a:pt x="23" y="253"/>
                    <a:pt x="22" y="255"/>
                    <a:pt x="21" y="257"/>
                  </a:cubicBezTo>
                  <a:cubicBezTo>
                    <a:pt x="23" y="252"/>
                    <a:pt x="23" y="247"/>
                    <a:pt x="25" y="244"/>
                  </a:cubicBezTo>
                  <a:cubicBezTo>
                    <a:pt x="25" y="246"/>
                    <a:pt x="24" y="249"/>
                    <a:pt x="25" y="250"/>
                  </a:cubicBezTo>
                  <a:cubicBezTo>
                    <a:pt x="27" y="245"/>
                    <a:pt x="25" y="244"/>
                    <a:pt x="27" y="240"/>
                  </a:cubicBezTo>
                  <a:cubicBezTo>
                    <a:pt x="28" y="232"/>
                    <a:pt x="34" y="225"/>
                    <a:pt x="33" y="221"/>
                  </a:cubicBezTo>
                  <a:cubicBezTo>
                    <a:pt x="30" y="228"/>
                    <a:pt x="24" y="233"/>
                    <a:pt x="26" y="236"/>
                  </a:cubicBezTo>
                  <a:cubicBezTo>
                    <a:pt x="25" y="236"/>
                    <a:pt x="27" y="231"/>
                    <a:pt x="27" y="232"/>
                  </a:cubicBezTo>
                  <a:cubicBezTo>
                    <a:pt x="28" y="233"/>
                    <a:pt x="28" y="233"/>
                    <a:pt x="27" y="236"/>
                  </a:cubicBezTo>
                  <a:cubicBezTo>
                    <a:pt x="25" y="238"/>
                    <a:pt x="26" y="239"/>
                    <a:pt x="24" y="244"/>
                  </a:cubicBezTo>
                  <a:cubicBezTo>
                    <a:pt x="24" y="242"/>
                    <a:pt x="22" y="249"/>
                    <a:pt x="23" y="244"/>
                  </a:cubicBezTo>
                  <a:cubicBezTo>
                    <a:pt x="21" y="246"/>
                    <a:pt x="21" y="252"/>
                    <a:pt x="19" y="252"/>
                  </a:cubicBezTo>
                  <a:cubicBezTo>
                    <a:pt x="20" y="250"/>
                    <a:pt x="21" y="246"/>
                    <a:pt x="21" y="246"/>
                  </a:cubicBezTo>
                  <a:cubicBezTo>
                    <a:pt x="20" y="249"/>
                    <a:pt x="21" y="242"/>
                    <a:pt x="20" y="246"/>
                  </a:cubicBezTo>
                  <a:cubicBezTo>
                    <a:pt x="19" y="250"/>
                    <a:pt x="17" y="251"/>
                    <a:pt x="17" y="255"/>
                  </a:cubicBezTo>
                  <a:cubicBezTo>
                    <a:pt x="16" y="255"/>
                    <a:pt x="17" y="254"/>
                    <a:pt x="16" y="255"/>
                  </a:cubicBezTo>
                  <a:cubicBezTo>
                    <a:pt x="16" y="257"/>
                    <a:pt x="16" y="257"/>
                    <a:pt x="15" y="259"/>
                  </a:cubicBezTo>
                  <a:cubicBezTo>
                    <a:pt x="15" y="260"/>
                    <a:pt x="16" y="256"/>
                    <a:pt x="17" y="256"/>
                  </a:cubicBezTo>
                  <a:cubicBezTo>
                    <a:pt x="14" y="266"/>
                    <a:pt x="14" y="269"/>
                    <a:pt x="11" y="273"/>
                  </a:cubicBezTo>
                  <a:cubicBezTo>
                    <a:pt x="11" y="272"/>
                    <a:pt x="12" y="271"/>
                    <a:pt x="11" y="271"/>
                  </a:cubicBezTo>
                  <a:cubicBezTo>
                    <a:pt x="11" y="272"/>
                    <a:pt x="11" y="273"/>
                    <a:pt x="10" y="273"/>
                  </a:cubicBezTo>
                  <a:cubicBezTo>
                    <a:pt x="9" y="277"/>
                    <a:pt x="10" y="278"/>
                    <a:pt x="10" y="281"/>
                  </a:cubicBezTo>
                  <a:cubicBezTo>
                    <a:pt x="9" y="283"/>
                    <a:pt x="8" y="286"/>
                    <a:pt x="7" y="290"/>
                  </a:cubicBezTo>
                  <a:cubicBezTo>
                    <a:pt x="6" y="293"/>
                    <a:pt x="5" y="296"/>
                    <a:pt x="4" y="300"/>
                  </a:cubicBezTo>
                  <a:cubicBezTo>
                    <a:pt x="3" y="307"/>
                    <a:pt x="2" y="315"/>
                    <a:pt x="1" y="324"/>
                  </a:cubicBezTo>
                  <a:cubicBezTo>
                    <a:pt x="1" y="324"/>
                    <a:pt x="1" y="322"/>
                    <a:pt x="0" y="322"/>
                  </a:cubicBezTo>
                  <a:cubicBezTo>
                    <a:pt x="0" y="327"/>
                    <a:pt x="1" y="330"/>
                    <a:pt x="2" y="327"/>
                  </a:cubicBezTo>
                  <a:cubicBezTo>
                    <a:pt x="2" y="329"/>
                    <a:pt x="2" y="329"/>
                    <a:pt x="2" y="331"/>
                  </a:cubicBezTo>
                  <a:cubicBezTo>
                    <a:pt x="4" y="331"/>
                    <a:pt x="4" y="331"/>
                    <a:pt x="4" y="331"/>
                  </a:cubicBezTo>
                  <a:cubicBezTo>
                    <a:pt x="3" y="335"/>
                    <a:pt x="4" y="337"/>
                    <a:pt x="5" y="337"/>
                  </a:cubicBezTo>
                  <a:cubicBezTo>
                    <a:pt x="6" y="335"/>
                    <a:pt x="7" y="337"/>
                    <a:pt x="8" y="334"/>
                  </a:cubicBezTo>
                  <a:cubicBezTo>
                    <a:pt x="7" y="332"/>
                    <a:pt x="7" y="330"/>
                    <a:pt x="8" y="327"/>
                  </a:cubicBezTo>
                  <a:cubicBezTo>
                    <a:pt x="7" y="327"/>
                    <a:pt x="6" y="328"/>
                    <a:pt x="6" y="324"/>
                  </a:cubicBezTo>
                  <a:cubicBezTo>
                    <a:pt x="8" y="327"/>
                    <a:pt x="7" y="325"/>
                    <a:pt x="8" y="321"/>
                  </a:cubicBezTo>
                  <a:cubicBezTo>
                    <a:pt x="9" y="322"/>
                    <a:pt x="10" y="327"/>
                    <a:pt x="8" y="330"/>
                  </a:cubicBezTo>
                  <a:cubicBezTo>
                    <a:pt x="9" y="330"/>
                    <a:pt x="9" y="330"/>
                    <a:pt x="9" y="330"/>
                  </a:cubicBezTo>
                  <a:cubicBezTo>
                    <a:pt x="10" y="325"/>
                    <a:pt x="10" y="322"/>
                    <a:pt x="9" y="319"/>
                  </a:cubicBezTo>
                  <a:cubicBezTo>
                    <a:pt x="10" y="319"/>
                    <a:pt x="10" y="322"/>
                    <a:pt x="10" y="323"/>
                  </a:cubicBezTo>
                  <a:cubicBezTo>
                    <a:pt x="11" y="321"/>
                    <a:pt x="11" y="318"/>
                    <a:pt x="11" y="314"/>
                  </a:cubicBezTo>
                  <a:cubicBezTo>
                    <a:pt x="12" y="313"/>
                    <a:pt x="12" y="311"/>
                    <a:pt x="12" y="309"/>
                  </a:cubicBezTo>
                  <a:cubicBezTo>
                    <a:pt x="12" y="307"/>
                    <a:pt x="13" y="306"/>
                    <a:pt x="13" y="304"/>
                  </a:cubicBezTo>
                  <a:cubicBezTo>
                    <a:pt x="14" y="297"/>
                    <a:pt x="16" y="292"/>
                    <a:pt x="18" y="293"/>
                  </a:cubicBezTo>
                  <a:cubicBezTo>
                    <a:pt x="19" y="289"/>
                    <a:pt x="20" y="285"/>
                    <a:pt x="21" y="281"/>
                  </a:cubicBezTo>
                  <a:cubicBezTo>
                    <a:pt x="20" y="280"/>
                    <a:pt x="19" y="283"/>
                    <a:pt x="19" y="283"/>
                  </a:cubicBezTo>
                  <a:cubicBezTo>
                    <a:pt x="19" y="279"/>
                    <a:pt x="20" y="276"/>
                    <a:pt x="22" y="274"/>
                  </a:cubicBezTo>
                  <a:cubicBezTo>
                    <a:pt x="21" y="275"/>
                    <a:pt x="22" y="269"/>
                    <a:pt x="23" y="268"/>
                  </a:cubicBezTo>
                  <a:cubicBezTo>
                    <a:pt x="22" y="268"/>
                    <a:pt x="23" y="263"/>
                    <a:pt x="24" y="262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3" y="266"/>
                    <a:pt x="24" y="267"/>
                  </a:cubicBezTo>
                  <a:cubicBezTo>
                    <a:pt x="25" y="264"/>
                    <a:pt x="25" y="263"/>
                    <a:pt x="26" y="263"/>
                  </a:cubicBezTo>
                  <a:cubicBezTo>
                    <a:pt x="26" y="261"/>
                    <a:pt x="26" y="260"/>
                    <a:pt x="26" y="259"/>
                  </a:cubicBezTo>
                  <a:cubicBezTo>
                    <a:pt x="25" y="260"/>
                    <a:pt x="26" y="262"/>
                    <a:pt x="25" y="263"/>
                  </a:cubicBezTo>
                  <a:cubicBezTo>
                    <a:pt x="24" y="262"/>
                    <a:pt x="24" y="261"/>
                    <a:pt x="24" y="258"/>
                  </a:cubicBezTo>
                  <a:cubicBezTo>
                    <a:pt x="28" y="253"/>
                    <a:pt x="28" y="256"/>
                    <a:pt x="26" y="267"/>
                  </a:cubicBezTo>
                  <a:cubicBezTo>
                    <a:pt x="25" y="269"/>
                    <a:pt x="24" y="270"/>
                    <a:pt x="23" y="274"/>
                  </a:cubicBezTo>
                  <a:cubicBezTo>
                    <a:pt x="24" y="275"/>
                    <a:pt x="25" y="271"/>
                    <a:pt x="25" y="274"/>
                  </a:cubicBezTo>
                  <a:cubicBezTo>
                    <a:pt x="24" y="276"/>
                    <a:pt x="23" y="277"/>
                    <a:pt x="24" y="279"/>
                  </a:cubicBezTo>
                  <a:cubicBezTo>
                    <a:pt x="25" y="280"/>
                    <a:pt x="24" y="275"/>
                    <a:pt x="25" y="276"/>
                  </a:cubicBezTo>
                  <a:cubicBezTo>
                    <a:pt x="26" y="280"/>
                    <a:pt x="24" y="283"/>
                    <a:pt x="24" y="287"/>
                  </a:cubicBezTo>
                  <a:cubicBezTo>
                    <a:pt x="24" y="287"/>
                    <a:pt x="23" y="287"/>
                    <a:pt x="23" y="288"/>
                  </a:cubicBezTo>
                  <a:cubicBezTo>
                    <a:pt x="23" y="292"/>
                    <a:pt x="22" y="298"/>
                    <a:pt x="21" y="306"/>
                  </a:cubicBezTo>
                  <a:cubicBezTo>
                    <a:pt x="20" y="305"/>
                    <a:pt x="20" y="309"/>
                    <a:pt x="19" y="309"/>
                  </a:cubicBezTo>
                  <a:cubicBezTo>
                    <a:pt x="20" y="314"/>
                    <a:pt x="19" y="319"/>
                    <a:pt x="19" y="321"/>
                  </a:cubicBezTo>
                  <a:cubicBezTo>
                    <a:pt x="18" y="318"/>
                    <a:pt x="18" y="313"/>
                    <a:pt x="19" y="308"/>
                  </a:cubicBezTo>
                  <a:cubicBezTo>
                    <a:pt x="19" y="304"/>
                    <a:pt x="20" y="300"/>
                    <a:pt x="21" y="296"/>
                  </a:cubicBezTo>
                  <a:cubicBezTo>
                    <a:pt x="20" y="298"/>
                    <a:pt x="19" y="303"/>
                    <a:pt x="18" y="305"/>
                  </a:cubicBezTo>
                  <a:cubicBezTo>
                    <a:pt x="18" y="308"/>
                    <a:pt x="19" y="307"/>
                    <a:pt x="18" y="310"/>
                  </a:cubicBezTo>
                  <a:cubicBezTo>
                    <a:pt x="17" y="311"/>
                    <a:pt x="16" y="314"/>
                    <a:pt x="16" y="310"/>
                  </a:cubicBezTo>
                  <a:cubicBezTo>
                    <a:pt x="16" y="313"/>
                    <a:pt x="15" y="314"/>
                    <a:pt x="17" y="317"/>
                  </a:cubicBezTo>
                  <a:cubicBezTo>
                    <a:pt x="17" y="315"/>
                    <a:pt x="16" y="314"/>
                    <a:pt x="17" y="313"/>
                  </a:cubicBezTo>
                  <a:cubicBezTo>
                    <a:pt x="18" y="315"/>
                    <a:pt x="16" y="320"/>
                    <a:pt x="16" y="322"/>
                  </a:cubicBezTo>
                  <a:cubicBezTo>
                    <a:pt x="17" y="322"/>
                    <a:pt x="17" y="318"/>
                    <a:pt x="18" y="318"/>
                  </a:cubicBezTo>
                  <a:cubicBezTo>
                    <a:pt x="17" y="321"/>
                    <a:pt x="17" y="322"/>
                    <a:pt x="17" y="326"/>
                  </a:cubicBezTo>
                  <a:cubicBezTo>
                    <a:pt x="17" y="326"/>
                    <a:pt x="18" y="325"/>
                    <a:pt x="18" y="325"/>
                  </a:cubicBezTo>
                  <a:cubicBezTo>
                    <a:pt x="19" y="330"/>
                    <a:pt x="18" y="338"/>
                    <a:pt x="19" y="340"/>
                  </a:cubicBezTo>
                  <a:cubicBezTo>
                    <a:pt x="20" y="339"/>
                    <a:pt x="20" y="337"/>
                    <a:pt x="21" y="336"/>
                  </a:cubicBezTo>
                  <a:cubicBezTo>
                    <a:pt x="21" y="340"/>
                    <a:pt x="18" y="346"/>
                    <a:pt x="18" y="350"/>
                  </a:cubicBezTo>
                  <a:cubicBezTo>
                    <a:pt x="18" y="349"/>
                    <a:pt x="18" y="346"/>
                    <a:pt x="18" y="343"/>
                  </a:cubicBezTo>
                  <a:cubicBezTo>
                    <a:pt x="16" y="346"/>
                    <a:pt x="17" y="349"/>
                    <a:pt x="18" y="351"/>
                  </a:cubicBezTo>
                  <a:cubicBezTo>
                    <a:pt x="18" y="353"/>
                    <a:pt x="16" y="353"/>
                    <a:pt x="17" y="353"/>
                  </a:cubicBezTo>
                  <a:cubicBezTo>
                    <a:pt x="17" y="356"/>
                    <a:pt x="18" y="351"/>
                    <a:pt x="18" y="354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17" y="355"/>
                    <a:pt x="16" y="356"/>
                    <a:pt x="16" y="357"/>
                  </a:cubicBezTo>
                  <a:cubicBezTo>
                    <a:pt x="17" y="357"/>
                    <a:pt x="17" y="359"/>
                    <a:pt x="17" y="359"/>
                  </a:cubicBezTo>
                  <a:cubicBezTo>
                    <a:pt x="17" y="357"/>
                    <a:pt x="17" y="357"/>
                    <a:pt x="17" y="356"/>
                  </a:cubicBezTo>
                  <a:cubicBezTo>
                    <a:pt x="18" y="360"/>
                    <a:pt x="17" y="361"/>
                    <a:pt x="18" y="365"/>
                  </a:cubicBezTo>
                  <a:cubicBezTo>
                    <a:pt x="17" y="365"/>
                    <a:pt x="16" y="370"/>
                    <a:pt x="17" y="372"/>
                  </a:cubicBezTo>
                  <a:cubicBezTo>
                    <a:pt x="17" y="370"/>
                    <a:pt x="17" y="368"/>
                    <a:pt x="18" y="367"/>
                  </a:cubicBezTo>
                  <a:cubicBezTo>
                    <a:pt x="17" y="371"/>
                    <a:pt x="19" y="375"/>
                    <a:pt x="20" y="378"/>
                  </a:cubicBezTo>
                  <a:cubicBezTo>
                    <a:pt x="21" y="379"/>
                    <a:pt x="21" y="376"/>
                    <a:pt x="21" y="375"/>
                  </a:cubicBezTo>
                  <a:cubicBezTo>
                    <a:pt x="20" y="374"/>
                    <a:pt x="21" y="378"/>
                    <a:pt x="20" y="376"/>
                  </a:cubicBezTo>
                  <a:cubicBezTo>
                    <a:pt x="20" y="371"/>
                    <a:pt x="20" y="368"/>
                    <a:pt x="19" y="364"/>
                  </a:cubicBezTo>
                  <a:cubicBezTo>
                    <a:pt x="20" y="362"/>
                    <a:pt x="22" y="363"/>
                    <a:pt x="22" y="360"/>
                  </a:cubicBezTo>
                  <a:cubicBezTo>
                    <a:pt x="22" y="362"/>
                    <a:pt x="23" y="360"/>
                    <a:pt x="23" y="362"/>
                  </a:cubicBezTo>
                  <a:cubicBezTo>
                    <a:pt x="23" y="359"/>
                    <a:pt x="24" y="358"/>
                    <a:pt x="24" y="360"/>
                  </a:cubicBezTo>
                  <a:cubicBezTo>
                    <a:pt x="24" y="357"/>
                    <a:pt x="24" y="357"/>
                    <a:pt x="24" y="355"/>
                  </a:cubicBezTo>
                  <a:cubicBezTo>
                    <a:pt x="25" y="354"/>
                    <a:pt x="26" y="352"/>
                    <a:pt x="27" y="348"/>
                  </a:cubicBezTo>
                  <a:cubicBezTo>
                    <a:pt x="26" y="348"/>
                    <a:pt x="25" y="352"/>
                    <a:pt x="25" y="350"/>
                  </a:cubicBezTo>
                  <a:cubicBezTo>
                    <a:pt x="25" y="348"/>
                    <a:pt x="26" y="348"/>
                    <a:pt x="26" y="345"/>
                  </a:cubicBezTo>
                  <a:cubicBezTo>
                    <a:pt x="25" y="345"/>
                    <a:pt x="25" y="348"/>
                    <a:pt x="24" y="350"/>
                  </a:cubicBezTo>
                  <a:cubicBezTo>
                    <a:pt x="24" y="352"/>
                    <a:pt x="24" y="355"/>
                    <a:pt x="23" y="354"/>
                  </a:cubicBezTo>
                  <a:cubicBezTo>
                    <a:pt x="23" y="351"/>
                    <a:pt x="24" y="350"/>
                    <a:pt x="23" y="347"/>
                  </a:cubicBezTo>
                  <a:cubicBezTo>
                    <a:pt x="25" y="347"/>
                    <a:pt x="25" y="342"/>
                    <a:pt x="26" y="339"/>
                  </a:cubicBezTo>
                  <a:cubicBezTo>
                    <a:pt x="26" y="341"/>
                    <a:pt x="25" y="343"/>
                    <a:pt x="26" y="344"/>
                  </a:cubicBezTo>
                  <a:cubicBezTo>
                    <a:pt x="27" y="340"/>
                    <a:pt x="26" y="346"/>
                    <a:pt x="27" y="345"/>
                  </a:cubicBezTo>
                  <a:cubicBezTo>
                    <a:pt x="27" y="345"/>
                    <a:pt x="28" y="343"/>
                    <a:pt x="28" y="344"/>
                  </a:cubicBezTo>
                  <a:cubicBezTo>
                    <a:pt x="27" y="351"/>
                    <a:pt x="29" y="358"/>
                    <a:pt x="30" y="362"/>
                  </a:cubicBezTo>
                  <a:cubicBezTo>
                    <a:pt x="30" y="359"/>
                    <a:pt x="28" y="350"/>
                    <a:pt x="29" y="347"/>
                  </a:cubicBezTo>
                  <a:cubicBezTo>
                    <a:pt x="29" y="346"/>
                    <a:pt x="32" y="346"/>
                    <a:pt x="32" y="346"/>
                  </a:cubicBezTo>
                  <a:cubicBezTo>
                    <a:pt x="31" y="344"/>
                    <a:pt x="32" y="343"/>
                    <a:pt x="32" y="341"/>
                  </a:cubicBezTo>
                  <a:cubicBezTo>
                    <a:pt x="32" y="341"/>
                    <a:pt x="31" y="341"/>
                    <a:pt x="32" y="339"/>
                  </a:cubicBezTo>
                  <a:cubicBezTo>
                    <a:pt x="33" y="339"/>
                    <a:pt x="33" y="339"/>
                    <a:pt x="33" y="339"/>
                  </a:cubicBezTo>
                  <a:cubicBezTo>
                    <a:pt x="33" y="344"/>
                    <a:pt x="32" y="348"/>
                    <a:pt x="33" y="350"/>
                  </a:cubicBezTo>
                  <a:cubicBezTo>
                    <a:pt x="33" y="349"/>
                    <a:pt x="33" y="349"/>
                    <a:pt x="33" y="349"/>
                  </a:cubicBezTo>
                  <a:cubicBezTo>
                    <a:pt x="34" y="351"/>
                    <a:pt x="33" y="351"/>
                    <a:pt x="34" y="354"/>
                  </a:cubicBezTo>
                  <a:cubicBezTo>
                    <a:pt x="31" y="356"/>
                    <a:pt x="33" y="365"/>
                    <a:pt x="31" y="370"/>
                  </a:cubicBezTo>
                  <a:cubicBezTo>
                    <a:pt x="31" y="366"/>
                    <a:pt x="30" y="367"/>
                    <a:pt x="30" y="367"/>
                  </a:cubicBezTo>
                  <a:cubicBezTo>
                    <a:pt x="31" y="368"/>
                    <a:pt x="31" y="374"/>
                    <a:pt x="30" y="373"/>
                  </a:cubicBezTo>
                  <a:cubicBezTo>
                    <a:pt x="29" y="370"/>
                    <a:pt x="30" y="371"/>
                    <a:pt x="30" y="369"/>
                  </a:cubicBezTo>
                  <a:cubicBezTo>
                    <a:pt x="29" y="369"/>
                    <a:pt x="29" y="372"/>
                    <a:pt x="29" y="374"/>
                  </a:cubicBezTo>
                  <a:cubicBezTo>
                    <a:pt x="30" y="373"/>
                    <a:pt x="31" y="375"/>
                    <a:pt x="31" y="377"/>
                  </a:cubicBezTo>
                  <a:cubicBezTo>
                    <a:pt x="30" y="377"/>
                    <a:pt x="30" y="380"/>
                    <a:pt x="29" y="380"/>
                  </a:cubicBezTo>
                  <a:cubicBezTo>
                    <a:pt x="30" y="386"/>
                    <a:pt x="29" y="384"/>
                    <a:pt x="28" y="386"/>
                  </a:cubicBezTo>
                  <a:cubicBezTo>
                    <a:pt x="28" y="390"/>
                    <a:pt x="29" y="385"/>
                    <a:pt x="29" y="387"/>
                  </a:cubicBezTo>
                  <a:cubicBezTo>
                    <a:pt x="30" y="394"/>
                    <a:pt x="29" y="397"/>
                    <a:pt x="30" y="402"/>
                  </a:cubicBezTo>
                  <a:cubicBezTo>
                    <a:pt x="29" y="402"/>
                    <a:pt x="29" y="402"/>
                    <a:pt x="28" y="401"/>
                  </a:cubicBezTo>
                  <a:cubicBezTo>
                    <a:pt x="29" y="404"/>
                    <a:pt x="28" y="408"/>
                    <a:pt x="28" y="407"/>
                  </a:cubicBezTo>
                  <a:cubicBezTo>
                    <a:pt x="27" y="405"/>
                    <a:pt x="29" y="404"/>
                    <a:pt x="27" y="403"/>
                  </a:cubicBezTo>
                  <a:cubicBezTo>
                    <a:pt x="27" y="404"/>
                    <a:pt x="27" y="405"/>
                    <a:pt x="27" y="405"/>
                  </a:cubicBezTo>
                  <a:cubicBezTo>
                    <a:pt x="28" y="408"/>
                    <a:pt x="28" y="409"/>
                    <a:pt x="27" y="411"/>
                  </a:cubicBezTo>
                  <a:cubicBezTo>
                    <a:pt x="28" y="412"/>
                    <a:pt x="28" y="419"/>
                    <a:pt x="28" y="421"/>
                  </a:cubicBezTo>
                  <a:cubicBezTo>
                    <a:pt x="27" y="422"/>
                    <a:pt x="27" y="418"/>
                    <a:pt x="26" y="417"/>
                  </a:cubicBezTo>
                  <a:cubicBezTo>
                    <a:pt x="26" y="419"/>
                    <a:pt x="26" y="420"/>
                    <a:pt x="26" y="420"/>
                  </a:cubicBezTo>
                  <a:cubicBezTo>
                    <a:pt x="25" y="419"/>
                    <a:pt x="25" y="418"/>
                    <a:pt x="25" y="418"/>
                  </a:cubicBezTo>
                  <a:cubicBezTo>
                    <a:pt x="25" y="420"/>
                    <a:pt x="25" y="422"/>
                    <a:pt x="26" y="423"/>
                  </a:cubicBezTo>
                  <a:cubicBezTo>
                    <a:pt x="27" y="421"/>
                    <a:pt x="28" y="422"/>
                    <a:pt x="28" y="424"/>
                  </a:cubicBezTo>
                  <a:cubicBezTo>
                    <a:pt x="29" y="426"/>
                    <a:pt x="30" y="428"/>
                    <a:pt x="30" y="429"/>
                  </a:cubicBezTo>
                  <a:cubicBezTo>
                    <a:pt x="30" y="431"/>
                    <a:pt x="31" y="433"/>
                    <a:pt x="31" y="436"/>
                  </a:cubicBezTo>
                  <a:cubicBezTo>
                    <a:pt x="32" y="434"/>
                    <a:pt x="33" y="435"/>
                    <a:pt x="34" y="438"/>
                  </a:cubicBezTo>
                  <a:cubicBezTo>
                    <a:pt x="36" y="436"/>
                    <a:pt x="38" y="437"/>
                    <a:pt x="38" y="441"/>
                  </a:cubicBezTo>
                  <a:cubicBezTo>
                    <a:pt x="38" y="440"/>
                    <a:pt x="39" y="440"/>
                    <a:pt x="39" y="440"/>
                  </a:cubicBezTo>
                  <a:cubicBezTo>
                    <a:pt x="39" y="438"/>
                    <a:pt x="37" y="435"/>
                    <a:pt x="38" y="434"/>
                  </a:cubicBezTo>
                  <a:cubicBezTo>
                    <a:pt x="39" y="435"/>
                    <a:pt x="38" y="436"/>
                    <a:pt x="39" y="438"/>
                  </a:cubicBezTo>
                  <a:cubicBezTo>
                    <a:pt x="39" y="437"/>
                    <a:pt x="40" y="441"/>
                    <a:pt x="40" y="439"/>
                  </a:cubicBezTo>
                  <a:cubicBezTo>
                    <a:pt x="40" y="437"/>
                    <a:pt x="39" y="434"/>
                    <a:pt x="40" y="434"/>
                  </a:cubicBezTo>
                  <a:cubicBezTo>
                    <a:pt x="39" y="429"/>
                    <a:pt x="37" y="428"/>
                    <a:pt x="37" y="423"/>
                  </a:cubicBezTo>
                  <a:cubicBezTo>
                    <a:pt x="37" y="422"/>
                    <a:pt x="37" y="423"/>
                    <a:pt x="37" y="423"/>
                  </a:cubicBezTo>
                  <a:cubicBezTo>
                    <a:pt x="36" y="419"/>
                    <a:pt x="36" y="415"/>
                    <a:pt x="34" y="411"/>
                  </a:cubicBezTo>
                  <a:cubicBezTo>
                    <a:pt x="34" y="411"/>
                    <a:pt x="34" y="410"/>
                    <a:pt x="34" y="410"/>
                  </a:cubicBezTo>
                  <a:cubicBezTo>
                    <a:pt x="36" y="411"/>
                    <a:pt x="35" y="412"/>
                    <a:pt x="37" y="413"/>
                  </a:cubicBezTo>
                  <a:cubicBezTo>
                    <a:pt x="36" y="415"/>
                    <a:pt x="38" y="415"/>
                    <a:pt x="37" y="417"/>
                  </a:cubicBezTo>
                  <a:cubicBezTo>
                    <a:pt x="37" y="417"/>
                    <a:pt x="37" y="420"/>
                    <a:pt x="38" y="419"/>
                  </a:cubicBezTo>
                  <a:cubicBezTo>
                    <a:pt x="38" y="418"/>
                    <a:pt x="38" y="415"/>
                    <a:pt x="39" y="416"/>
                  </a:cubicBezTo>
                  <a:cubicBezTo>
                    <a:pt x="38" y="413"/>
                    <a:pt x="37" y="411"/>
                    <a:pt x="38" y="410"/>
                  </a:cubicBezTo>
                  <a:cubicBezTo>
                    <a:pt x="38" y="412"/>
                    <a:pt x="38" y="413"/>
                    <a:pt x="39" y="414"/>
                  </a:cubicBezTo>
                  <a:cubicBezTo>
                    <a:pt x="38" y="415"/>
                    <a:pt x="39" y="419"/>
                    <a:pt x="39" y="415"/>
                  </a:cubicBezTo>
                  <a:cubicBezTo>
                    <a:pt x="40" y="419"/>
                    <a:pt x="40" y="420"/>
                    <a:pt x="40" y="422"/>
                  </a:cubicBezTo>
                  <a:cubicBezTo>
                    <a:pt x="40" y="421"/>
                    <a:pt x="41" y="419"/>
                    <a:pt x="41" y="421"/>
                  </a:cubicBezTo>
                  <a:cubicBezTo>
                    <a:pt x="42" y="423"/>
                    <a:pt x="41" y="424"/>
                    <a:pt x="41" y="426"/>
                  </a:cubicBezTo>
                  <a:cubicBezTo>
                    <a:pt x="41" y="427"/>
                    <a:pt x="41" y="424"/>
                    <a:pt x="42" y="427"/>
                  </a:cubicBezTo>
                  <a:cubicBezTo>
                    <a:pt x="41" y="425"/>
                    <a:pt x="42" y="429"/>
                    <a:pt x="42" y="431"/>
                  </a:cubicBezTo>
                  <a:cubicBezTo>
                    <a:pt x="44" y="430"/>
                    <a:pt x="43" y="432"/>
                    <a:pt x="44" y="434"/>
                  </a:cubicBezTo>
                  <a:cubicBezTo>
                    <a:pt x="46" y="435"/>
                    <a:pt x="49" y="436"/>
                    <a:pt x="51" y="441"/>
                  </a:cubicBezTo>
                  <a:cubicBezTo>
                    <a:pt x="52" y="443"/>
                    <a:pt x="52" y="442"/>
                    <a:pt x="52" y="446"/>
                  </a:cubicBezTo>
                  <a:cubicBezTo>
                    <a:pt x="53" y="447"/>
                    <a:pt x="54" y="445"/>
                    <a:pt x="54" y="447"/>
                  </a:cubicBezTo>
                  <a:cubicBezTo>
                    <a:pt x="54" y="447"/>
                    <a:pt x="53" y="448"/>
                    <a:pt x="53" y="449"/>
                  </a:cubicBezTo>
                  <a:cubicBezTo>
                    <a:pt x="54" y="450"/>
                    <a:pt x="54" y="449"/>
                    <a:pt x="55" y="450"/>
                  </a:cubicBezTo>
                  <a:cubicBezTo>
                    <a:pt x="55" y="453"/>
                    <a:pt x="53" y="451"/>
                    <a:pt x="54" y="455"/>
                  </a:cubicBezTo>
                  <a:cubicBezTo>
                    <a:pt x="54" y="455"/>
                    <a:pt x="54" y="453"/>
                    <a:pt x="55" y="454"/>
                  </a:cubicBezTo>
                  <a:cubicBezTo>
                    <a:pt x="56" y="459"/>
                    <a:pt x="57" y="461"/>
                    <a:pt x="58" y="466"/>
                  </a:cubicBezTo>
                  <a:cubicBezTo>
                    <a:pt x="56" y="466"/>
                    <a:pt x="57" y="469"/>
                    <a:pt x="57" y="471"/>
                  </a:cubicBezTo>
                  <a:cubicBezTo>
                    <a:pt x="55" y="470"/>
                    <a:pt x="56" y="469"/>
                    <a:pt x="56" y="473"/>
                  </a:cubicBezTo>
                  <a:cubicBezTo>
                    <a:pt x="55" y="472"/>
                    <a:pt x="55" y="470"/>
                    <a:pt x="54" y="470"/>
                  </a:cubicBezTo>
                  <a:cubicBezTo>
                    <a:pt x="55" y="472"/>
                    <a:pt x="54" y="473"/>
                    <a:pt x="53" y="473"/>
                  </a:cubicBezTo>
                  <a:cubicBezTo>
                    <a:pt x="53" y="472"/>
                    <a:pt x="53" y="470"/>
                    <a:pt x="52" y="470"/>
                  </a:cubicBezTo>
                  <a:cubicBezTo>
                    <a:pt x="54" y="474"/>
                    <a:pt x="50" y="472"/>
                    <a:pt x="52" y="476"/>
                  </a:cubicBezTo>
                  <a:cubicBezTo>
                    <a:pt x="52" y="474"/>
                    <a:pt x="55" y="476"/>
                    <a:pt x="57" y="478"/>
                  </a:cubicBezTo>
                  <a:cubicBezTo>
                    <a:pt x="56" y="477"/>
                    <a:pt x="56" y="476"/>
                    <a:pt x="56" y="476"/>
                  </a:cubicBezTo>
                  <a:cubicBezTo>
                    <a:pt x="58" y="481"/>
                    <a:pt x="60" y="479"/>
                    <a:pt x="62" y="485"/>
                  </a:cubicBezTo>
                  <a:cubicBezTo>
                    <a:pt x="62" y="486"/>
                    <a:pt x="61" y="486"/>
                    <a:pt x="62" y="487"/>
                  </a:cubicBezTo>
                  <a:cubicBezTo>
                    <a:pt x="64" y="488"/>
                    <a:pt x="66" y="490"/>
                    <a:pt x="68" y="493"/>
                  </a:cubicBezTo>
                  <a:cubicBezTo>
                    <a:pt x="68" y="495"/>
                    <a:pt x="68" y="496"/>
                    <a:pt x="68" y="498"/>
                  </a:cubicBezTo>
                  <a:cubicBezTo>
                    <a:pt x="68" y="497"/>
                    <a:pt x="67" y="497"/>
                    <a:pt x="67" y="496"/>
                  </a:cubicBezTo>
                  <a:cubicBezTo>
                    <a:pt x="69" y="500"/>
                    <a:pt x="68" y="502"/>
                    <a:pt x="66" y="500"/>
                  </a:cubicBezTo>
                  <a:cubicBezTo>
                    <a:pt x="68" y="504"/>
                    <a:pt x="69" y="504"/>
                    <a:pt x="70" y="507"/>
                  </a:cubicBezTo>
                  <a:cubicBezTo>
                    <a:pt x="69" y="507"/>
                    <a:pt x="71" y="509"/>
                    <a:pt x="70" y="510"/>
                  </a:cubicBezTo>
                  <a:cubicBezTo>
                    <a:pt x="69" y="509"/>
                    <a:pt x="67" y="504"/>
                    <a:pt x="66" y="503"/>
                  </a:cubicBezTo>
                  <a:cubicBezTo>
                    <a:pt x="66" y="507"/>
                    <a:pt x="61" y="494"/>
                    <a:pt x="60" y="493"/>
                  </a:cubicBezTo>
                  <a:cubicBezTo>
                    <a:pt x="58" y="495"/>
                    <a:pt x="62" y="498"/>
                    <a:pt x="64" y="502"/>
                  </a:cubicBezTo>
                  <a:cubicBezTo>
                    <a:pt x="64" y="504"/>
                    <a:pt x="64" y="506"/>
                    <a:pt x="63" y="505"/>
                  </a:cubicBezTo>
                  <a:cubicBezTo>
                    <a:pt x="65" y="509"/>
                    <a:pt x="68" y="512"/>
                    <a:pt x="69" y="517"/>
                  </a:cubicBezTo>
                  <a:cubicBezTo>
                    <a:pt x="70" y="519"/>
                    <a:pt x="69" y="515"/>
                    <a:pt x="70" y="517"/>
                  </a:cubicBezTo>
                  <a:cubicBezTo>
                    <a:pt x="70" y="518"/>
                    <a:pt x="71" y="519"/>
                    <a:pt x="71" y="520"/>
                  </a:cubicBezTo>
                  <a:cubicBezTo>
                    <a:pt x="70" y="518"/>
                    <a:pt x="70" y="518"/>
                    <a:pt x="69" y="518"/>
                  </a:cubicBezTo>
                  <a:cubicBezTo>
                    <a:pt x="70" y="520"/>
                    <a:pt x="71" y="522"/>
                    <a:pt x="71" y="524"/>
                  </a:cubicBezTo>
                  <a:cubicBezTo>
                    <a:pt x="71" y="523"/>
                    <a:pt x="73" y="527"/>
                    <a:pt x="73" y="528"/>
                  </a:cubicBezTo>
                  <a:cubicBezTo>
                    <a:pt x="72" y="527"/>
                    <a:pt x="72" y="527"/>
                    <a:pt x="72" y="526"/>
                  </a:cubicBezTo>
                  <a:cubicBezTo>
                    <a:pt x="69" y="522"/>
                    <a:pt x="68" y="519"/>
                    <a:pt x="66" y="519"/>
                  </a:cubicBezTo>
                  <a:cubicBezTo>
                    <a:pt x="66" y="521"/>
                    <a:pt x="66" y="523"/>
                    <a:pt x="67" y="525"/>
                  </a:cubicBezTo>
                  <a:cubicBezTo>
                    <a:pt x="67" y="527"/>
                    <a:pt x="67" y="529"/>
                    <a:pt x="68" y="532"/>
                  </a:cubicBezTo>
                  <a:cubicBezTo>
                    <a:pt x="66" y="528"/>
                    <a:pt x="66" y="527"/>
                    <a:pt x="66" y="526"/>
                  </a:cubicBezTo>
                  <a:cubicBezTo>
                    <a:pt x="65" y="526"/>
                    <a:pt x="65" y="522"/>
                    <a:pt x="64" y="523"/>
                  </a:cubicBezTo>
                  <a:cubicBezTo>
                    <a:pt x="64" y="525"/>
                    <a:pt x="66" y="528"/>
                    <a:pt x="65" y="530"/>
                  </a:cubicBezTo>
                  <a:cubicBezTo>
                    <a:pt x="65" y="531"/>
                    <a:pt x="64" y="528"/>
                    <a:pt x="63" y="528"/>
                  </a:cubicBezTo>
                  <a:cubicBezTo>
                    <a:pt x="64" y="532"/>
                    <a:pt x="66" y="537"/>
                    <a:pt x="64" y="537"/>
                  </a:cubicBezTo>
                  <a:cubicBezTo>
                    <a:pt x="65" y="540"/>
                    <a:pt x="66" y="538"/>
                    <a:pt x="67" y="540"/>
                  </a:cubicBezTo>
                  <a:cubicBezTo>
                    <a:pt x="67" y="542"/>
                    <a:pt x="64" y="540"/>
                    <a:pt x="65" y="542"/>
                  </a:cubicBezTo>
                  <a:cubicBezTo>
                    <a:pt x="66" y="543"/>
                    <a:pt x="67" y="543"/>
                    <a:pt x="69" y="545"/>
                  </a:cubicBezTo>
                  <a:cubicBezTo>
                    <a:pt x="68" y="545"/>
                    <a:pt x="69" y="546"/>
                    <a:pt x="69" y="547"/>
                  </a:cubicBezTo>
                  <a:cubicBezTo>
                    <a:pt x="68" y="547"/>
                    <a:pt x="66" y="542"/>
                    <a:pt x="66" y="544"/>
                  </a:cubicBezTo>
                  <a:cubicBezTo>
                    <a:pt x="67" y="546"/>
                    <a:pt x="67" y="547"/>
                    <a:pt x="68" y="550"/>
                  </a:cubicBezTo>
                  <a:cubicBezTo>
                    <a:pt x="69" y="548"/>
                    <a:pt x="68" y="546"/>
                    <a:pt x="70" y="549"/>
                  </a:cubicBezTo>
                  <a:cubicBezTo>
                    <a:pt x="71" y="551"/>
                    <a:pt x="71" y="552"/>
                    <a:pt x="71" y="554"/>
                  </a:cubicBezTo>
                  <a:cubicBezTo>
                    <a:pt x="71" y="551"/>
                    <a:pt x="73" y="550"/>
                    <a:pt x="75" y="551"/>
                  </a:cubicBezTo>
                  <a:cubicBezTo>
                    <a:pt x="74" y="549"/>
                    <a:pt x="75" y="549"/>
                    <a:pt x="75" y="548"/>
                  </a:cubicBezTo>
                  <a:cubicBezTo>
                    <a:pt x="76" y="550"/>
                    <a:pt x="78" y="553"/>
                    <a:pt x="78" y="552"/>
                  </a:cubicBezTo>
                  <a:cubicBezTo>
                    <a:pt x="76" y="549"/>
                    <a:pt x="77" y="550"/>
                    <a:pt x="76" y="547"/>
                  </a:cubicBezTo>
                  <a:cubicBezTo>
                    <a:pt x="75" y="549"/>
                    <a:pt x="71" y="545"/>
                    <a:pt x="70" y="542"/>
                  </a:cubicBezTo>
                  <a:cubicBezTo>
                    <a:pt x="71" y="543"/>
                    <a:pt x="72" y="543"/>
                    <a:pt x="72" y="542"/>
                  </a:cubicBezTo>
                  <a:cubicBezTo>
                    <a:pt x="71" y="539"/>
                    <a:pt x="69" y="540"/>
                    <a:pt x="70" y="538"/>
                  </a:cubicBezTo>
                  <a:cubicBezTo>
                    <a:pt x="72" y="542"/>
                    <a:pt x="70" y="537"/>
                    <a:pt x="70" y="536"/>
                  </a:cubicBezTo>
                  <a:cubicBezTo>
                    <a:pt x="72" y="535"/>
                    <a:pt x="72" y="535"/>
                    <a:pt x="72" y="535"/>
                  </a:cubicBezTo>
                  <a:cubicBezTo>
                    <a:pt x="73" y="538"/>
                    <a:pt x="76" y="541"/>
                    <a:pt x="77" y="543"/>
                  </a:cubicBezTo>
                  <a:cubicBezTo>
                    <a:pt x="76" y="544"/>
                    <a:pt x="74" y="539"/>
                    <a:pt x="74" y="540"/>
                  </a:cubicBezTo>
                  <a:cubicBezTo>
                    <a:pt x="75" y="543"/>
                    <a:pt x="76" y="545"/>
                    <a:pt x="77" y="548"/>
                  </a:cubicBezTo>
                  <a:cubicBezTo>
                    <a:pt x="78" y="548"/>
                    <a:pt x="79" y="549"/>
                    <a:pt x="79" y="549"/>
                  </a:cubicBezTo>
                  <a:cubicBezTo>
                    <a:pt x="79" y="548"/>
                    <a:pt x="78" y="546"/>
                    <a:pt x="79" y="546"/>
                  </a:cubicBezTo>
                  <a:cubicBezTo>
                    <a:pt x="79" y="547"/>
                    <a:pt x="79" y="547"/>
                    <a:pt x="80" y="549"/>
                  </a:cubicBezTo>
                  <a:cubicBezTo>
                    <a:pt x="80" y="548"/>
                    <a:pt x="80" y="548"/>
                    <a:pt x="80" y="548"/>
                  </a:cubicBezTo>
                  <a:cubicBezTo>
                    <a:pt x="80" y="548"/>
                    <a:pt x="81" y="548"/>
                    <a:pt x="80" y="547"/>
                  </a:cubicBezTo>
                  <a:cubicBezTo>
                    <a:pt x="79" y="545"/>
                    <a:pt x="77" y="543"/>
                    <a:pt x="76" y="541"/>
                  </a:cubicBezTo>
                  <a:cubicBezTo>
                    <a:pt x="75" y="539"/>
                    <a:pt x="75" y="537"/>
                    <a:pt x="75" y="536"/>
                  </a:cubicBezTo>
                  <a:cubicBezTo>
                    <a:pt x="76" y="540"/>
                    <a:pt x="76" y="538"/>
                    <a:pt x="79" y="543"/>
                  </a:cubicBezTo>
                  <a:cubicBezTo>
                    <a:pt x="78" y="543"/>
                    <a:pt x="78" y="543"/>
                    <a:pt x="78" y="543"/>
                  </a:cubicBezTo>
                  <a:cubicBezTo>
                    <a:pt x="80" y="545"/>
                    <a:pt x="80" y="545"/>
                    <a:pt x="81" y="548"/>
                  </a:cubicBezTo>
                  <a:cubicBezTo>
                    <a:pt x="81" y="545"/>
                    <a:pt x="79" y="544"/>
                    <a:pt x="81" y="543"/>
                  </a:cubicBezTo>
                  <a:cubicBezTo>
                    <a:pt x="80" y="542"/>
                    <a:pt x="78" y="540"/>
                    <a:pt x="77" y="539"/>
                  </a:cubicBezTo>
                  <a:cubicBezTo>
                    <a:pt x="76" y="537"/>
                    <a:pt x="75" y="535"/>
                    <a:pt x="74" y="533"/>
                  </a:cubicBezTo>
                  <a:cubicBezTo>
                    <a:pt x="76" y="537"/>
                    <a:pt x="77" y="533"/>
                    <a:pt x="77" y="533"/>
                  </a:cubicBezTo>
                  <a:cubicBezTo>
                    <a:pt x="75" y="530"/>
                    <a:pt x="74" y="533"/>
                    <a:pt x="73" y="528"/>
                  </a:cubicBezTo>
                  <a:cubicBezTo>
                    <a:pt x="74" y="530"/>
                    <a:pt x="75" y="530"/>
                    <a:pt x="75" y="529"/>
                  </a:cubicBezTo>
                  <a:cubicBezTo>
                    <a:pt x="74" y="527"/>
                    <a:pt x="74" y="526"/>
                    <a:pt x="74" y="525"/>
                  </a:cubicBezTo>
                  <a:cubicBezTo>
                    <a:pt x="75" y="527"/>
                    <a:pt x="76" y="527"/>
                    <a:pt x="77" y="528"/>
                  </a:cubicBezTo>
                  <a:cubicBezTo>
                    <a:pt x="76" y="525"/>
                    <a:pt x="79" y="531"/>
                    <a:pt x="78" y="528"/>
                  </a:cubicBezTo>
                  <a:cubicBezTo>
                    <a:pt x="77" y="526"/>
                    <a:pt x="76" y="525"/>
                    <a:pt x="75" y="524"/>
                  </a:cubicBezTo>
                  <a:cubicBezTo>
                    <a:pt x="76" y="523"/>
                    <a:pt x="74" y="517"/>
                    <a:pt x="76" y="520"/>
                  </a:cubicBezTo>
                  <a:cubicBezTo>
                    <a:pt x="77" y="522"/>
                    <a:pt x="78" y="523"/>
                    <a:pt x="79" y="526"/>
                  </a:cubicBezTo>
                  <a:cubicBezTo>
                    <a:pt x="80" y="526"/>
                    <a:pt x="79" y="524"/>
                    <a:pt x="80" y="523"/>
                  </a:cubicBezTo>
                  <a:cubicBezTo>
                    <a:pt x="81" y="525"/>
                    <a:pt x="83" y="528"/>
                    <a:pt x="84" y="529"/>
                  </a:cubicBezTo>
                  <a:cubicBezTo>
                    <a:pt x="84" y="528"/>
                    <a:pt x="85" y="526"/>
                    <a:pt x="85" y="527"/>
                  </a:cubicBezTo>
                  <a:cubicBezTo>
                    <a:pt x="85" y="530"/>
                    <a:pt x="89" y="534"/>
                    <a:pt x="90" y="536"/>
                  </a:cubicBezTo>
                  <a:cubicBezTo>
                    <a:pt x="88" y="534"/>
                    <a:pt x="90" y="534"/>
                    <a:pt x="91" y="535"/>
                  </a:cubicBezTo>
                  <a:cubicBezTo>
                    <a:pt x="90" y="533"/>
                    <a:pt x="88" y="531"/>
                    <a:pt x="89" y="531"/>
                  </a:cubicBezTo>
                  <a:cubicBezTo>
                    <a:pt x="90" y="534"/>
                    <a:pt x="93" y="537"/>
                    <a:pt x="94" y="539"/>
                  </a:cubicBezTo>
                  <a:cubicBezTo>
                    <a:pt x="94" y="540"/>
                    <a:pt x="94" y="541"/>
                    <a:pt x="93" y="542"/>
                  </a:cubicBezTo>
                  <a:cubicBezTo>
                    <a:pt x="94" y="543"/>
                    <a:pt x="95" y="544"/>
                    <a:pt x="96" y="544"/>
                  </a:cubicBezTo>
                  <a:cubicBezTo>
                    <a:pt x="94" y="541"/>
                    <a:pt x="97" y="543"/>
                    <a:pt x="97" y="542"/>
                  </a:cubicBezTo>
                  <a:cubicBezTo>
                    <a:pt x="99" y="544"/>
                    <a:pt x="99" y="543"/>
                    <a:pt x="101" y="545"/>
                  </a:cubicBezTo>
                  <a:cubicBezTo>
                    <a:pt x="100" y="546"/>
                    <a:pt x="100" y="549"/>
                    <a:pt x="98" y="547"/>
                  </a:cubicBezTo>
                  <a:cubicBezTo>
                    <a:pt x="100" y="550"/>
                    <a:pt x="100" y="551"/>
                    <a:pt x="102" y="553"/>
                  </a:cubicBezTo>
                  <a:cubicBezTo>
                    <a:pt x="101" y="554"/>
                    <a:pt x="102" y="557"/>
                    <a:pt x="103" y="561"/>
                  </a:cubicBezTo>
                  <a:cubicBezTo>
                    <a:pt x="105" y="561"/>
                    <a:pt x="103" y="559"/>
                    <a:pt x="105" y="561"/>
                  </a:cubicBezTo>
                  <a:cubicBezTo>
                    <a:pt x="105" y="562"/>
                    <a:pt x="107" y="564"/>
                    <a:pt x="106" y="565"/>
                  </a:cubicBezTo>
                  <a:cubicBezTo>
                    <a:pt x="104" y="563"/>
                    <a:pt x="105" y="561"/>
                    <a:pt x="104" y="562"/>
                  </a:cubicBezTo>
                  <a:cubicBezTo>
                    <a:pt x="107" y="566"/>
                    <a:pt x="107" y="568"/>
                    <a:pt x="108" y="571"/>
                  </a:cubicBezTo>
                  <a:cubicBezTo>
                    <a:pt x="106" y="569"/>
                    <a:pt x="101" y="566"/>
                    <a:pt x="101" y="562"/>
                  </a:cubicBezTo>
                  <a:cubicBezTo>
                    <a:pt x="101" y="562"/>
                    <a:pt x="102" y="564"/>
                    <a:pt x="103" y="563"/>
                  </a:cubicBezTo>
                  <a:cubicBezTo>
                    <a:pt x="101" y="560"/>
                    <a:pt x="100" y="560"/>
                    <a:pt x="99" y="557"/>
                  </a:cubicBezTo>
                  <a:cubicBezTo>
                    <a:pt x="98" y="557"/>
                    <a:pt x="98" y="556"/>
                    <a:pt x="97" y="557"/>
                  </a:cubicBezTo>
                  <a:cubicBezTo>
                    <a:pt x="98" y="558"/>
                    <a:pt x="99" y="559"/>
                    <a:pt x="99" y="559"/>
                  </a:cubicBezTo>
                  <a:cubicBezTo>
                    <a:pt x="98" y="561"/>
                    <a:pt x="96" y="558"/>
                    <a:pt x="94" y="555"/>
                  </a:cubicBezTo>
                  <a:cubicBezTo>
                    <a:pt x="96" y="559"/>
                    <a:pt x="94" y="561"/>
                    <a:pt x="92" y="561"/>
                  </a:cubicBezTo>
                  <a:cubicBezTo>
                    <a:pt x="93" y="563"/>
                    <a:pt x="94" y="565"/>
                    <a:pt x="96" y="567"/>
                  </a:cubicBezTo>
                  <a:cubicBezTo>
                    <a:pt x="93" y="565"/>
                    <a:pt x="97" y="570"/>
                    <a:pt x="97" y="571"/>
                  </a:cubicBezTo>
                  <a:cubicBezTo>
                    <a:pt x="95" y="569"/>
                    <a:pt x="96" y="570"/>
                    <a:pt x="97" y="572"/>
                  </a:cubicBezTo>
                  <a:cubicBezTo>
                    <a:pt x="96" y="573"/>
                    <a:pt x="94" y="570"/>
                    <a:pt x="94" y="570"/>
                  </a:cubicBezTo>
                  <a:cubicBezTo>
                    <a:pt x="94" y="572"/>
                    <a:pt x="96" y="574"/>
                    <a:pt x="96" y="575"/>
                  </a:cubicBezTo>
                  <a:cubicBezTo>
                    <a:pt x="97" y="574"/>
                    <a:pt x="97" y="574"/>
                    <a:pt x="99" y="574"/>
                  </a:cubicBezTo>
                  <a:cubicBezTo>
                    <a:pt x="97" y="571"/>
                    <a:pt x="99" y="571"/>
                    <a:pt x="97" y="569"/>
                  </a:cubicBezTo>
                  <a:cubicBezTo>
                    <a:pt x="98" y="568"/>
                    <a:pt x="99" y="572"/>
                    <a:pt x="100" y="571"/>
                  </a:cubicBezTo>
                  <a:cubicBezTo>
                    <a:pt x="99" y="570"/>
                    <a:pt x="99" y="569"/>
                    <a:pt x="98" y="568"/>
                  </a:cubicBezTo>
                  <a:cubicBezTo>
                    <a:pt x="98" y="568"/>
                    <a:pt x="98" y="569"/>
                    <a:pt x="97" y="568"/>
                  </a:cubicBezTo>
                  <a:cubicBezTo>
                    <a:pt x="96" y="566"/>
                    <a:pt x="96" y="564"/>
                    <a:pt x="96" y="562"/>
                  </a:cubicBezTo>
                  <a:cubicBezTo>
                    <a:pt x="100" y="567"/>
                    <a:pt x="97" y="567"/>
                    <a:pt x="101" y="571"/>
                  </a:cubicBezTo>
                  <a:cubicBezTo>
                    <a:pt x="100" y="571"/>
                    <a:pt x="101" y="572"/>
                    <a:pt x="100" y="573"/>
                  </a:cubicBezTo>
                  <a:cubicBezTo>
                    <a:pt x="102" y="576"/>
                    <a:pt x="102" y="573"/>
                    <a:pt x="104" y="576"/>
                  </a:cubicBezTo>
                  <a:cubicBezTo>
                    <a:pt x="105" y="578"/>
                    <a:pt x="103" y="577"/>
                    <a:pt x="104" y="578"/>
                  </a:cubicBezTo>
                  <a:cubicBezTo>
                    <a:pt x="106" y="579"/>
                    <a:pt x="104" y="577"/>
                    <a:pt x="105" y="578"/>
                  </a:cubicBezTo>
                  <a:cubicBezTo>
                    <a:pt x="104" y="576"/>
                    <a:pt x="103" y="575"/>
                    <a:pt x="104" y="574"/>
                  </a:cubicBezTo>
                  <a:cubicBezTo>
                    <a:pt x="107" y="577"/>
                    <a:pt x="107" y="581"/>
                    <a:pt x="110" y="582"/>
                  </a:cubicBezTo>
                  <a:cubicBezTo>
                    <a:pt x="109" y="581"/>
                    <a:pt x="108" y="580"/>
                    <a:pt x="107" y="579"/>
                  </a:cubicBezTo>
                  <a:cubicBezTo>
                    <a:pt x="108" y="578"/>
                    <a:pt x="107" y="576"/>
                    <a:pt x="108" y="578"/>
                  </a:cubicBezTo>
                  <a:cubicBezTo>
                    <a:pt x="109" y="580"/>
                    <a:pt x="111" y="580"/>
                    <a:pt x="112" y="581"/>
                  </a:cubicBezTo>
                  <a:cubicBezTo>
                    <a:pt x="111" y="579"/>
                    <a:pt x="111" y="579"/>
                    <a:pt x="110" y="576"/>
                  </a:cubicBezTo>
                  <a:cubicBezTo>
                    <a:pt x="112" y="578"/>
                    <a:pt x="111" y="575"/>
                    <a:pt x="112" y="576"/>
                  </a:cubicBezTo>
                  <a:cubicBezTo>
                    <a:pt x="113" y="578"/>
                    <a:pt x="111" y="579"/>
                    <a:pt x="113" y="580"/>
                  </a:cubicBezTo>
                  <a:cubicBezTo>
                    <a:pt x="112" y="578"/>
                    <a:pt x="114" y="579"/>
                    <a:pt x="114" y="577"/>
                  </a:cubicBezTo>
                  <a:cubicBezTo>
                    <a:pt x="112" y="575"/>
                    <a:pt x="111" y="575"/>
                    <a:pt x="111" y="574"/>
                  </a:cubicBezTo>
                  <a:cubicBezTo>
                    <a:pt x="112" y="574"/>
                    <a:pt x="113" y="576"/>
                    <a:pt x="114" y="577"/>
                  </a:cubicBezTo>
                  <a:cubicBezTo>
                    <a:pt x="115" y="578"/>
                    <a:pt x="116" y="580"/>
                    <a:pt x="116" y="580"/>
                  </a:cubicBezTo>
                  <a:cubicBezTo>
                    <a:pt x="115" y="578"/>
                    <a:pt x="115" y="577"/>
                    <a:pt x="115" y="576"/>
                  </a:cubicBezTo>
                  <a:cubicBezTo>
                    <a:pt x="117" y="578"/>
                    <a:pt x="118" y="578"/>
                    <a:pt x="121" y="581"/>
                  </a:cubicBezTo>
                  <a:cubicBezTo>
                    <a:pt x="118" y="580"/>
                    <a:pt x="123" y="584"/>
                    <a:pt x="123" y="585"/>
                  </a:cubicBezTo>
                  <a:cubicBezTo>
                    <a:pt x="122" y="586"/>
                    <a:pt x="121" y="583"/>
                    <a:pt x="118" y="580"/>
                  </a:cubicBezTo>
                  <a:cubicBezTo>
                    <a:pt x="119" y="582"/>
                    <a:pt x="119" y="582"/>
                    <a:pt x="117" y="582"/>
                  </a:cubicBezTo>
                  <a:cubicBezTo>
                    <a:pt x="120" y="584"/>
                    <a:pt x="120" y="586"/>
                    <a:pt x="119" y="586"/>
                  </a:cubicBezTo>
                  <a:cubicBezTo>
                    <a:pt x="122" y="588"/>
                    <a:pt x="123" y="592"/>
                    <a:pt x="128" y="597"/>
                  </a:cubicBezTo>
                  <a:cubicBezTo>
                    <a:pt x="129" y="595"/>
                    <a:pt x="130" y="599"/>
                    <a:pt x="131" y="599"/>
                  </a:cubicBezTo>
                  <a:cubicBezTo>
                    <a:pt x="131" y="599"/>
                    <a:pt x="130" y="596"/>
                    <a:pt x="132" y="598"/>
                  </a:cubicBezTo>
                  <a:cubicBezTo>
                    <a:pt x="133" y="599"/>
                    <a:pt x="133" y="599"/>
                    <a:pt x="133" y="600"/>
                  </a:cubicBezTo>
                  <a:cubicBezTo>
                    <a:pt x="134" y="599"/>
                    <a:pt x="136" y="601"/>
                    <a:pt x="137" y="600"/>
                  </a:cubicBezTo>
                  <a:cubicBezTo>
                    <a:pt x="137" y="600"/>
                    <a:pt x="136" y="599"/>
                    <a:pt x="136" y="599"/>
                  </a:cubicBezTo>
                  <a:cubicBezTo>
                    <a:pt x="138" y="601"/>
                    <a:pt x="140" y="604"/>
                    <a:pt x="142" y="605"/>
                  </a:cubicBezTo>
                  <a:cubicBezTo>
                    <a:pt x="139" y="605"/>
                    <a:pt x="139" y="609"/>
                    <a:pt x="141" y="612"/>
                  </a:cubicBezTo>
                  <a:cubicBezTo>
                    <a:pt x="140" y="611"/>
                    <a:pt x="135" y="608"/>
                    <a:pt x="136" y="610"/>
                  </a:cubicBezTo>
                  <a:cubicBezTo>
                    <a:pt x="137" y="611"/>
                    <a:pt x="138" y="611"/>
                    <a:pt x="140" y="613"/>
                  </a:cubicBezTo>
                  <a:cubicBezTo>
                    <a:pt x="139" y="613"/>
                    <a:pt x="137" y="612"/>
                    <a:pt x="139" y="614"/>
                  </a:cubicBezTo>
                  <a:cubicBezTo>
                    <a:pt x="142" y="616"/>
                    <a:pt x="141" y="613"/>
                    <a:pt x="143" y="614"/>
                  </a:cubicBezTo>
                  <a:cubicBezTo>
                    <a:pt x="143" y="613"/>
                    <a:pt x="142" y="612"/>
                    <a:pt x="142" y="611"/>
                  </a:cubicBezTo>
                  <a:cubicBezTo>
                    <a:pt x="144" y="613"/>
                    <a:pt x="145" y="613"/>
                    <a:pt x="146" y="615"/>
                  </a:cubicBezTo>
                  <a:cubicBezTo>
                    <a:pt x="149" y="614"/>
                    <a:pt x="150" y="612"/>
                    <a:pt x="154" y="613"/>
                  </a:cubicBezTo>
                  <a:cubicBezTo>
                    <a:pt x="152" y="611"/>
                    <a:pt x="151" y="613"/>
                    <a:pt x="150" y="611"/>
                  </a:cubicBezTo>
                  <a:cubicBezTo>
                    <a:pt x="150" y="610"/>
                    <a:pt x="152" y="612"/>
                    <a:pt x="152" y="611"/>
                  </a:cubicBezTo>
                  <a:cubicBezTo>
                    <a:pt x="152" y="610"/>
                    <a:pt x="150" y="609"/>
                    <a:pt x="151" y="609"/>
                  </a:cubicBezTo>
                  <a:cubicBezTo>
                    <a:pt x="152" y="609"/>
                    <a:pt x="153" y="610"/>
                    <a:pt x="153" y="610"/>
                  </a:cubicBezTo>
                  <a:cubicBezTo>
                    <a:pt x="153" y="609"/>
                    <a:pt x="152" y="607"/>
                    <a:pt x="152" y="606"/>
                  </a:cubicBezTo>
                  <a:cubicBezTo>
                    <a:pt x="156" y="610"/>
                    <a:pt x="157" y="608"/>
                    <a:pt x="154" y="604"/>
                  </a:cubicBezTo>
                  <a:cubicBezTo>
                    <a:pt x="155" y="604"/>
                    <a:pt x="157" y="605"/>
                    <a:pt x="160" y="606"/>
                  </a:cubicBezTo>
                  <a:cubicBezTo>
                    <a:pt x="161" y="609"/>
                    <a:pt x="159" y="607"/>
                    <a:pt x="158" y="609"/>
                  </a:cubicBezTo>
                  <a:cubicBezTo>
                    <a:pt x="162" y="613"/>
                    <a:pt x="163" y="608"/>
                    <a:pt x="161" y="607"/>
                  </a:cubicBezTo>
                  <a:cubicBezTo>
                    <a:pt x="162" y="607"/>
                    <a:pt x="163" y="608"/>
                    <a:pt x="164" y="610"/>
                  </a:cubicBezTo>
                  <a:cubicBezTo>
                    <a:pt x="164" y="609"/>
                    <a:pt x="167" y="611"/>
                    <a:pt x="167" y="611"/>
                  </a:cubicBezTo>
                  <a:cubicBezTo>
                    <a:pt x="166" y="609"/>
                    <a:pt x="165" y="608"/>
                    <a:pt x="165" y="608"/>
                  </a:cubicBezTo>
                  <a:cubicBezTo>
                    <a:pt x="166" y="608"/>
                    <a:pt x="167" y="610"/>
                    <a:pt x="168" y="610"/>
                  </a:cubicBezTo>
                  <a:cubicBezTo>
                    <a:pt x="168" y="607"/>
                    <a:pt x="169" y="608"/>
                    <a:pt x="171" y="606"/>
                  </a:cubicBezTo>
                  <a:cubicBezTo>
                    <a:pt x="170" y="604"/>
                    <a:pt x="168" y="603"/>
                    <a:pt x="168" y="602"/>
                  </a:cubicBezTo>
                  <a:cubicBezTo>
                    <a:pt x="169" y="602"/>
                    <a:pt x="170" y="602"/>
                    <a:pt x="170" y="600"/>
                  </a:cubicBezTo>
                  <a:cubicBezTo>
                    <a:pt x="171" y="601"/>
                    <a:pt x="171" y="602"/>
                    <a:pt x="172" y="602"/>
                  </a:cubicBezTo>
                  <a:cubicBezTo>
                    <a:pt x="173" y="602"/>
                    <a:pt x="171" y="600"/>
                    <a:pt x="172" y="599"/>
                  </a:cubicBezTo>
                  <a:cubicBezTo>
                    <a:pt x="174" y="601"/>
                    <a:pt x="176" y="603"/>
                    <a:pt x="176" y="604"/>
                  </a:cubicBezTo>
                  <a:cubicBezTo>
                    <a:pt x="177" y="603"/>
                    <a:pt x="177" y="604"/>
                    <a:pt x="178" y="603"/>
                  </a:cubicBezTo>
                  <a:cubicBezTo>
                    <a:pt x="176" y="601"/>
                    <a:pt x="174" y="601"/>
                    <a:pt x="174" y="600"/>
                  </a:cubicBezTo>
                  <a:cubicBezTo>
                    <a:pt x="174" y="599"/>
                    <a:pt x="176" y="601"/>
                    <a:pt x="177" y="602"/>
                  </a:cubicBezTo>
                  <a:cubicBezTo>
                    <a:pt x="178" y="601"/>
                    <a:pt x="181" y="603"/>
                    <a:pt x="182" y="603"/>
                  </a:cubicBezTo>
                  <a:cubicBezTo>
                    <a:pt x="184" y="603"/>
                    <a:pt x="185" y="603"/>
                    <a:pt x="182" y="600"/>
                  </a:cubicBezTo>
                  <a:cubicBezTo>
                    <a:pt x="183" y="600"/>
                    <a:pt x="184" y="600"/>
                    <a:pt x="185" y="601"/>
                  </a:cubicBezTo>
                  <a:cubicBezTo>
                    <a:pt x="185" y="600"/>
                    <a:pt x="185" y="600"/>
                    <a:pt x="184" y="598"/>
                  </a:cubicBezTo>
                  <a:cubicBezTo>
                    <a:pt x="185" y="599"/>
                    <a:pt x="186" y="598"/>
                    <a:pt x="186" y="599"/>
                  </a:cubicBezTo>
                  <a:cubicBezTo>
                    <a:pt x="188" y="600"/>
                    <a:pt x="188" y="600"/>
                    <a:pt x="189" y="601"/>
                  </a:cubicBezTo>
                  <a:cubicBezTo>
                    <a:pt x="191" y="602"/>
                    <a:pt x="192" y="600"/>
                    <a:pt x="191" y="598"/>
                  </a:cubicBezTo>
                  <a:cubicBezTo>
                    <a:pt x="191" y="597"/>
                    <a:pt x="189" y="595"/>
                    <a:pt x="186" y="593"/>
                  </a:cubicBezTo>
                  <a:cubicBezTo>
                    <a:pt x="186" y="592"/>
                    <a:pt x="187" y="592"/>
                    <a:pt x="188" y="593"/>
                  </a:cubicBezTo>
                  <a:cubicBezTo>
                    <a:pt x="190" y="595"/>
                    <a:pt x="192" y="597"/>
                    <a:pt x="194" y="599"/>
                  </a:cubicBezTo>
                  <a:cubicBezTo>
                    <a:pt x="197" y="605"/>
                    <a:pt x="199" y="611"/>
                    <a:pt x="191" y="608"/>
                  </a:cubicBezTo>
                  <a:cubicBezTo>
                    <a:pt x="189" y="607"/>
                    <a:pt x="187" y="605"/>
                    <a:pt x="185" y="605"/>
                  </a:cubicBezTo>
                  <a:cubicBezTo>
                    <a:pt x="188" y="608"/>
                    <a:pt x="189" y="608"/>
                    <a:pt x="190" y="610"/>
                  </a:cubicBezTo>
                  <a:cubicBezTo>
                    <a:pt x="191" y="609"/>
                    <a:pt x="193" y="610"/>
                    <a:pt x="195" y="612"/>
                  </a:cubicBezTo>
                  <a:cubicBezTo>
                    <a:pt x="197" y="613"/>
                    <a:pt x="199" y="616"/>
                    <a:pt x="201" y="616"/>
                  </a:cubicBezTo>
                  <a:cubicBezTo>
                    <a:pt x="202" y="617"/>
                    <a:pt x="201" y="618"/>
                    <a:pt x="203" y="619"/>
                  </a:cubicBezTo>
                  <a:cubicBezTo>
                    <a:pt x="204" y="619"/>
                    <a:pt x="205" y="620"/>
                    <a:pt x="206" y="620"/>
                  </a:cubicBezTo>
                  <a:cubicBezTo>
                    <a:pt x="208" y="623"/>
                    <a:pt x="213" y="624"/>
                    <a:pt x="218" y="628"/>
                  </a:cubicBezTo>
                  <a:cubicBezTo>
                    <a:pt x="218" y="629"/>
                    <a:pt x="217" y="628"/>
                    <a:pt x="217" y="629"/>
                  </a:cubicBezTo>
                  <a:cubicBezTo>
                    <a:pt x="220" y="631"/>
                    <a:pt x="224" y="633"/>
                    <a:pt x="227" y="635"/>
                  </a:cubicBezTo>
                  <a:cubicBezTo>
                    <a:pt x="230" y="637"/>
                    <a:pt x="233" y="639"/>
                    <a:pt x="237" y="639"/>
                  </a:cubicBezTo>
                  <a:cubicBezTo>
                    <a:pt x="240" y="641"/>
                    <a:pt x="241" y="642"/>
                    <a:pt x="244" y="644"/>
                  </a:cubicBezTo>
                  <a:cubicBezTo>
                    <a:pt x="244" y="645"/>
                    <a:pt x="244" y="646"/>
                    <a:pt x="245" y="647"/>
                  </a:cubicBezTo>
                  <a:cubicBezTo>
                    <a:pt x="255" y="648"/>
                    <a:pt x="253" y="638"/>
                    <a:pt x="241" y="631"/>
                  </a:cubicBezTo>
                  <a:cubicBezTo>
                    <a:pt x="238" y="628"/>
                    <a:pt x="235" y="625"/>
                    <a:pt x="231" y="622"/>
                  </a:cubicBezTo>
                  <a:cubicBezTo>
                    <a:pt x="228" y="620"/>
                    <a:pt x="224" y="617"/>
                    <a:pt x="220" y="614"/>
                  </a:cubicBezTo>
                  <a:cubicBezTo>
                    <a:pt x="219" y="613"/>
                    <a:pt x="220" y="614"/>
                    <a:pt x="220" y="612"/>
                  </a:cubicBezTo>
                  <a:cubicBezTo>
                    <a:pt x="215" y="609"/>
                    <a:pt x="213" y="607"/>
                    <a:pt x="212" y="605"/>
                  </a:cubicBezTo>
                  <a:cubicBezTo>
                    <a:pt x="211" y="605"/>
                    <a:pt x="211" y="604"/>
                    <a:pt x="210" y="603"/>
                  </a:cubicBezTo>
                  <a:cubicBezTo>
                    <a:pt x="210" y="604"/>
                    <a:pt x="211" y="606"/>
                    <a:pt x="212" y="607"/>
                  </a:cubicBezTo>
                  <a:cubicBezTo>
                    <a:pt x="205" y="603"/>
                    <a:pt x="203" y="603"/>
                    <a:pt x="198" y="598"/>
                  </a:cubicBezTo>
                  <a:cubicBezTo>
                    <a:pt x="201" y="597"/>
                    <a:pt x="206" y="600"/>
                    <a:pt x="207" y="597"/>
                  </a:cubicBezTo>
                  <a:cubicBezTo>
                    <a:pt x="207" y="596"/>
                    <a:pt x="205" y="594"/>
                    <a:pt x="206" y="593"/>
                  </a:cubicBezTo>
                  <a:cubicBezTo>
                    <a:pt x="205" y="592"/>
                    <a:pt x="204" y="592"/>
                    <a:pt x="203" y="592"/>
                  </a:cubicBezTo>
                  <a:cubicBezTo>
                    <a:pt x="203" y="590"/>
                    <a:pt x="202" y="589"/>
                    <a:pt x="200" y="587"/>
                  </a:cubicBezTo>
                  <a:cubicBezTo>
                    <a:pt x="199" y="585"/>
                    <a:pt x="197" y="584"/>
                    <a:pt x="194" y="582"/>
                  </a:cubicBezTo>
                  <a:cubicBezTo>
                    <a:pt x="194" y="581"/>
                    <a:pt x="195" y="581"/>
                    <a:pt x="193" y="580"/>
                  </a:cubicBezTo>
                  <a:cubicBezTo>
                    <a:pt x="193" y="578"/>
                    <a:pt x="195" y="581"/>
                    <a:pt x="195" y="580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94" y="578"/>
                    <a:pt x="193" y="577"/>
                    <a:pt x="193" y="577"/>
                  </a:cubicBezTo>
                  <a:cubicBezTo>
                    <a:pt x="192" y="573"/>
                    <a:pt x="181" y="562"/>
                    <a:pt x="189" y="565"/>
                  </a:cubicBezTo>
                  <a:cubicBezTo>
                    <a:pt x="190" y="566"/>
                    <a:pt x="192" y="568"/>
                    <a:pt x="193" y="569"/>
                  </a:cubicBezTo>
                  <a:cubicBezTo>
                    <a:pt x="195" y="569"/>
                    <a:pt x="197" y="573"/>
                    <a:pt x="200" y="574"/>
                  </a:cubicBezTo>
                  <a:cubicBezTo>
                    <a:pt x="196" y="570"/>
                    <a:pt x="196" y="569"/>
                    <a:pt x="192" y="568"/>
                  </a:cubicBezTo>
                  <a:cubicBezTo>
                    <a:pt x="194" y="567"/>
                    <a:pt x="192" y="564"/>
                    <a:pt x="195" y="566"/>
                  </a:cubicBezTo>
                  <a:cubicBezTo>
                    <a:pt x="192" y="563"/>
                    <a:pt x="192" y="562"/>
                    <a:pt x="191" y="560"/>
                  </a:cubicBezTo>
                  <a:cubicBezTo>
                    <a:pt x="193" y="562"/>
                    <a:pt x="191" y="559"/>
                    <a:pt x="192" y="559"/>
                  </a:cubicBezTo>
                  <a:cubicBezTo>
                    <a:pt x="194" y="562"/>
                    <a:pt x="195" y="562"/>
                    <a:pt x="197" y="562"/>
                  </a:cubicBezTo>
                  <a:cubicBezTo>
                    <a:pt x="197" y="564"/>
                    <a:pt x="199" y="566"/>
                    <a:pt x="201" y="569"/>
                  </a:cubicBezTo>
                  <a:cubicBezTo>
                    <a:pt x="202" y="569"/>
                    <a:pt x="202" y="568"/>
                    <a:pt x="202" y="568"/>
                  </a:cubicBezTo>
                  <a:cubicBezTo>
                    <a:pt x="203" y="570"/>
                    <a:pt x="204" y="572"/>
                    <a:pt x="207" y="574"/>
                  </a:cubicBezTo>
                  <a:cubicBezTo>
                    <a:pt x="207" y="572"/>
                    <a:pt x="209" y="573"/>
                    <a:pt x="209" y="571"/>
                  </a:cubicBezTo>
                  <a:cubicBezTo>
                    <a:pt x="214" y="574"/>
                    <a:pt x="210" y="567"/>
                    <a:pt x="215" y="570"/>
                  </a:cubicBezTo>
                  <a:cubicBezTo>
                    <a:pt x="212" y="570"/>
                    <a:pt x="210" y="565"/>
                    <a:pt x="207" y="565"/>
                  </a:cubicBezTo>
                  <a:cubicBezTo>
                    <a:pt x="207" y="563"/>
                    <a:pt x="207" y="562"/>
                    <a:pt x="205" y="560"/>
                  </a:cubicBezTo>
                  <a:cubicBezTo>
                    <a:pt x="203" y="562"/>
                    <a:pt x="199" y="555"/>
                    <a:pt x="199" y="554"/>
                  </a:cubicBezTo>
                  <a:cubicBezTo>
                    <a:pt x="198" y="552"/>
                    <a:pt x="196" y="552"/>
                    <a:pt x="194" y="551"/>
                  </a:cubicBezTo>
                  <a:cubicBezTo>
                    <a:pt x="195" y="550"/>
                    <a:pt x="194" y="550"/>
                    <a:pt x="194" y="550"/>
                  </a:cubicBezTo>
                  <a:cubicBezTo>
                    <a:pt x="196" y="549"/>
                    <a:pt x="197" y="550"/>
                    <a:pt x="199" y="552"/>
                  </a:cubicBezTo>
                  <a:cubicBezTo>
                    <a:pt x="198" y="551"/>
                    <a:pt x="198" y="550"/>
                    <a:pt x="198" y="550"/>
                  </a:cubicBezTo>
                  <a:cubicBezTo>
                    <a:pt x="197" y="549"/>
                    <a:pt x="195" y="548"/>
                    <a:pt x="195" y="547"/>
                  </a:cubicBezTo>
                  <a:cubicBezTo>
                    <a:pt x="196" y="547"/>
                    <a:pt x="198" y="550"/>
                    <a:pt x="198" y="549"/>
                  </a:cubicBezTo>
                  <a:cubicBezTo>
                    <a:pt x="195" y="547"/>
                    <a:pt x="199" y="548"/>
                    <a:pt x="198" y="546"/>
                  </a:cubicBezTo>
                  <a:cubicBezTo>
                    <a:pt x="200" y="547"/>
                    <a:pt x="201" y="549"/>
                    <a:pt x="202" y="550"/>
                  </a:cubicBezTo>
                  <a:cubicBezTo>
                    <a:pt x="203" y="550"/>
                    <a:pt x="202" y="549"/>
                    <a:pt x="203" y="549"/>
                  </a:cubicBezTo>
                  <a:cubicBezTo>
                    <a:pt x="208" y="554"/>
                    <a:pt x="211" y="556"/>
                    <a:pt x="214" y="559"/>
                  </a:cubicBezTo>
                  <a:cubicBezTo>
                    <a:pt x="212" y="557"/>
                    <a:pt x="215" y="558"/>
                    <a:pt x="216" y="559"/>
                  </a:cubicBezTo>
                  <a:cubicBezTo>
                    <a:pt x="216" y="561"/>
                    <a:pt x="219" y="561"/>
                    <a:pt x="219" y="562"/>
                  </a:cubicBezTo>
                  <a:cubicBezTo>
                    <a:pt x="218" y="562"/>
                    <a:pt x="218" y="562"/>
                    <a:pt x="216" y="560"/>
                  </a:cubicBezTo>
                  <a:cubicBezTo>
                    <a:pt x="215" y="560"/>
                    <a:pt x="216" y="561"/>
                    <a:pt x="214" y="561"/>
                  </a:cubicBezTo>
                  <a:cubicBezTo>
                    <a:pt x="216" y="563"/>
                    <a:pt x="215" y="560"/>
                    <a:pt x="216" y="561"/>
                  </a:cubicBezTo>
                  <a:cubicBezTo>
                    <a:pt x="217" y="562"/>
                    <a:pt x="218" y="563"/>
                    <a:pt x="218" y="563"/>
                  </a:cubicBezTo>
                  <a:cubicBezTo>
                    <a:pt x="218" y="563"/>
                    <a:pt x="217" y="562"/>
                    <a:pt x="217" y="563"/>
                  </a:cubicBezTo>
                  <a:cubicBezTo>
                    <a:pt x="219" y="565"/>
                    <a:pt x="219" y="566"/>
                    <a:pt x="218" y="566"/>
                  </a:cubicBezTo>
                  <a:cubicBezTo>
                    <a:pt x="219" y="567"/>
                    <a:pt x="219" y="567"/>
                    <a:pt x="220" y="569"/>
                  </a:cubicBezTo>
                  <a:cubicBezTo>
                    <a:pt x="220" y="568"/>
                    <a:pt x="220" y="568"/>
                    <a:pt x="220" y="567"/>
                  </a:cubicBezTo>
                  <a:cubicBezTo>
                    <a:pt x="221" y="568"/>
                    <a:pt x="222" y="569"/>
                    <a:pt x="223" y="569"/>
                  </a:cubicBezTo>
                  <a:cubicBezTo>
                    <a:pt x="221" y="568"/>
                    <a:pt x="223" y="572"/>
                    <a:pt x="225" y="572"/>
                  </a:cubicBezTo>
                  <a:cubicBezTo>
                    <a:pt x="224" y="571"/>
                    <a:pt x="224" y="570"/>
                    <a:pt x="224" y="570"/>
                  </a:cubicBezTo>
                  <a:cubicBezTo>
                    <a:pt x="227" y="572"/>
                    <a:pt x="226" y="574"/>
                    <a:pt x="229" y="574"/>
                  </a:cubicBezTo>
                  <a:cubicBezTo>
                    <a:pt x="228" y="573"/>
                    <a:pt x="228" y="573"/>
                    <a:pt x="228" y="572"/>
                  </a:cubicBezTo>
                  <a:cubicBezTo>
                    <a:pt x="229" y="574"/>
                    <a:pt x="231" y="575"/>
                    <a:pt x="232" y="575"/>
                  </a:cubicBezTo>
                  <a:cubicBezTo>
                    <a:pt x="231" y="574"/>
                    <a:pt x="229" y="574"/>
                    <a:pt x="229" y="572"/>
                  </a:cubicBezTo>
                  <a:cubicBezTo>
                    <a:pt x="232" y="574"/>
                    <a:pt x="230" y="569"/>
                    <a:pt x="228" y="569"/>
                  </a:cubicBezTo>
                  <a:cubicBezTo>
                    <a:pt x="233" y="572"/>
                    <a:pt x="227" y="571"/>
                    <a:pt x="229" y="570"/>
                  </a:cubicBezTo>
                  <a:cubicBezTo>
                    <a:pt x="228" y="569"/>
                    <a:pt x="228" y="571"/>
                    <a:pt x="227" y="570"/>
                  </a:cubicBezTo>
                  <a:cubicBezTo>
                    <a:pt x="227" y="568"/>
                    <a:pt x="228" y="568"/>
                    <a:pt x="229" y="569"/>
                  </a:cubicBezTo>
                  <a:cubicBezTo>
                    <a:pt x="230" y="569"/>
                    <a:pt x="232" y="570"/>
                    <a:pt x="233" y="570"/>
                  </a:cubicBezTo>
                  <a:cubicBezTo>
                    <a:pt x="232" y="569"/>
                    <a:pt x="230" y="569"/>
                    <a:pt x="229" y="567"/>
                  </a:cubicBezTo>
                  <a:cubicBezTo>
                    <a:pt x="230" y="564"/>
                    <a:pt x="227" y="559"/>
                    <a:pt x="223" y="556"/>
                  </a:cubicBezTo>
                  <a:cubicBezTo>
                    <a:pt x="225" y="558"/>
                    <a:pt x="226" y="557"/>
                    <a:pt x="227" y="557"/>
                  </a:cubicBezTo>
                  <a:cubicBezTo>
                    <a:pt x="225" y="555"/>
                    <a:pt x="225" y="555"/>
                    <a:pt x="225" y="553"/>
                  </a:cubicBezTo>
                  <a:cubicBezTo>
                    <a:pt x="224" y="552"/>
                    <a:pt x="223" y="552"/>
                    <a:pt x="222" y="550"/>
                  </a:cubicBezTo>
                  <a:cubicBezTo>
                    <a:pt x="221" y="550"/>
                    <a:pt x="221" y="551"/>
                    <a:pt x="220" y="550"/>
                  </a:cubicBezTo>
                  <a:cubicBezTo>
                    <a:pt x="219" y="549"/>
                    <a:pt x="217" y="547"/>
                    <a:pt x="219" y="547"/>
                  </a:cubicBezTo>
                  <a:cubicBezTo>
                    <a:pt x="216" y="546"/>
                    <a:pt x="215" y="543"/>
                    <a:pt x="213" y="544"/>
                  </a:cubicBezTo>
                  <a:cubicBezTo>
                    <a:pt x="213" y="544"/>
                    <a:pt x="214" y="545"/>
                    <a:pt x="214" y="545"/>
                  </a:cubicBezTo>
                  <a:cubicBezTo>
                    <a:pt x="213" y="545"/>
                    <a:pt x="213" y="545"/>
                    <a:pt x="213" y="544"/>
                  </a:cubicBezTo>
                  <a:cubicBezTo>
                    <a:pt x="214" y="549"/>
                    <a:pt x="206" y="544"/>
                    <a:pt x="206" y="541"/>
                  </a:cubicBezTo>
                  <a:cubicBezTo>
                    <a:pt x="207" y="541"/>
                    <a:pt x="209" y="544"/>
                    <a:pt x="208" y="542"/>
                  </a:cubicBezTo>
                  <a:cubicBezTo>
                    <a:pt x="207" y="541"/>
                    <a:pt x="206" y="541"/>
                    <a:pt x="207" y="540"/>
                  </a:cubicBezTo>
                  <a:cubicBezTo>
                    <a:pt x="208" y="541"/>
                    <a:pt x="209" y="542"/>
                    <a:pt x="210" y="542"/>
                  </a:cubicBezTo>
                  <a:cubicBezTo>
                    <a:pt x="208" y="540"/>
                    <a:pt x="208" y="539"/>
                    <a:pt x="208" y="538"/>
                  </a:cubicBezTo>
                  <a:cubicBezTo>
                    <a:pt x="205" y="538"/>
                    <a:pt x="201" y="533"/>
                    <a:pt x="198" y="531"/>
                  </a:cubicBezTo>
                  <a:cubicBezTo>
                    <a:pt x="198" y="530"/>
                    <a:pt x="197" y="530"/>
                    <a:pt x="197" y="529"/>
                  </a:cubicBezTo>
                  <a:cubicBezTo>
                    <a:pt x="198" y="530"/>
                    <a:pt x="199" y="531"/>
                    <a:pt x="199" y="530"/>
                  </a:cubicBezTo>
                  <a:cubicBezTo>
                    <a:pt x="197" y="527"/>
                    <a:pt x="196" y="528"/>
                    <a:pt x="194" y="526"/>
                  </a:cubicBezTo>
                  <a:cubicBezTo>
                    <a:pt x="194" y="525"/>
                    <a:pt x="193" y="523"/>
                    <a:pt x="193" y="525"/>
                  </a:cubicBezTo>
                  <a:cubicBezTo>
                    <a:pt x="191" y="523"/>
                    <a:pt x="191" y="521"/>
                    <a:pt x="192" y="521"/>
                  </a:cubicBezTo>
                  <a:cubicBezTo>
                    <a:pt x="195" y="523"/>
                    <a:pt x="193" y="522"/>
                    <a:pt x="195" y="523"/>
                  </a:cubicBezTo>
                  <a:cubicBezTo>
                    <a:pt x="194" y="522"/>
                    <a:pt x="195" y="521"/>
                    <a:pt x="194" y="520"/>
                  </a:cubicBezTo>
                  <a:cubicBezTo>
                    <a:pt x="194" y="519"/>
                    <a:pt x="195" y="521"/>
                    <a:pt x="195" y="521"/>
                  </a:cubicBezTo>
                  <a:cubicBezTo>
                    <a:pt x="194" y="518"/>
                    <a:pt x="193" y="520"/>
                    <a:pt x="192" y="518"/>
                  </a:cubicBezTo>
                  <a:cubicBezTo>
                    <a:pt x="191" y="518"/>
                    <a:pt x="190" y="517"/>
                    <a:pt x="190" y="516"/>
                  </a:cubicBezTo>
                  <a:cubicBezTo>
                    <a:pt x="190" y="516"/>
                    <a:pt x="191" y="515"/>
                    <a:pt x="190" y="515"/>
                  </a:cubicBezTo>
                  <a:cubicBezTo>
                    <a:pt x="189" y="515"/>
                    <a:pt x="189" y="516"/>
                    <a:pt x="188" y="515"/>
                  </a:cubicBezTo>
                  <a:cubicBezTo>
                    <a:pt x="187" y="514"/>
                    <a:pt x="188" y="514"/>
                    <a:pt x="188" y="513"/>
                  </a:cubicBezTo>
                  <a:cubicBezTo>
                    <a:pt x="187" y="513"/>
                    <a:pt x="187" y="513"/>
                    <a:pt x="186" y="512"/>
                  </a:cubicBezTo>
                  <a:cubicBezTo>
                    <a:pt x="185" y="512"/>
                    <a:pt x="183" y="512"/>
                    <a:pt x="185" y="514"/>
                  </a:cubicBezTo>
                  <a:cubicBezTo>
                    <a:pt x="186" y="514"/>
                    <a:pt x="185" y="512"/>
                    <a:pt x="186" y="513"/>
                  </a:cubicBezTo>
                  <a:cubicBezTo>
                    <a:pt x="187" y="514"/>
                    <a:pt x="187" y="515"/>
                    <a:pt x="187" y="516"/>
                  </a:cubicBezTo>
                  <a:cubicBezTo>
                    <a:pt x="185" y="515"/>
                    <a:pt x="183" y="511"/>
                    <a:pt x="182" y="510"/>
                  </a:cubicBezTo>
                  <a:cubicBezTo>
                    <a:pt x="183" y="511"/>
                    <a:pt x="182" y="511"/>
                    <a:pt x="181" y="510"/>
                  </a:cubicBezTo>
                  <a:cubicBezTo>
                    <a:pt x="182" y="509"/>
                    <a:pt x="183" y="510"/>
                    <a:pt x="183" y="509"/>
                  </a:cubicBezTo>
                  <a:cubicBezTo>
                    <a:pt x="182" y="507"/>
                    <a:pt x="181" y="507"/>
                    <a:pt x="180" y="505"/>
                  </a:cubicBezTo>
                  <a:cubicBezTo>
                    <a:pt x="180" y="505"/>
                    <a:pt x="179" y="504"/>
                    <a:pt x="180" y="504"/>
                  </a:cubicBezTo>
                  <a:cubicBezTo>
                    <a:pt x="181" y="505"/>
                    <a:pt x="175" y="499"/>
                    <a:pt x="174" y="498"/>
                  </a:cubicBezTo>
                  <a:cubicBezTo>
                    <a:pt x="174" y="498"/>
                    <a:pt x="174" y="497"/>
                    <a:pt x="174" y="497"/>
                  </a:cubicBezTo>
                  <a:cubicBezTo>
                    <a:pt x="175" y="498"/>
                    <a:pt x="176" y="497"/>
                    <a:pt x="177" y="498"/>
                  </a:cubicBezTo>
                  <a:cubicBezTo>
                    <a:pt x="178" y="499"/>
                    <a:pt x="178" y="501"/>
                    <a:pt x="179" y="501"/>
                  </a:cubicBezTo>
                  <a:cubicBezTo>
                    <a:pt x="178" y="499"/>
                    <a:pt x="177" y="498"/>
                    <a:pt x="177" y="497"/>
                  </a:cubicBezTo>
                  <a:cubicBezTo>
                    <a:pt x="179" y="499"/>
                    <a:pt x="179" y="497"/>
                    <a:pt x="181" y="498"/>
                  </a:cubicBezTo>
                  <a:cubicBezTo>
                    <a:pt x="181" y="499"/>
                    <a:pt x="182" y="504"/>
                    <a:pt x="182" y="503"/>
                  </a:cubicBezTo>
                  <a:cubicBezTo>
                    <a:pt x="182" y="502"/>
                    <a:pt x="182" y="502"/>
                    <a:pt x="182" y="502"/>
                  </a:cubicBezTo>
                  <a:cubicBezTo>
                    <a:pt x="184" y="504"/>
                    <a:pt x="185" y="507"/>
                    <a:pt x="187" y="508"/>
                  </a:cubicBezTo>
                  <a:cubicBezTo>
                    <a:pt x="186" y="506"/>
                    <a:pt x="184" y="504"/>
                    <a:pt x="183" y="502"/>
                  </a:cubicBezTo>
                  <a:cubicBezTo>
                    <a:pt x="184" y="502"/>
                    <a:pt x="185" y="503"/>
                    <a:pt x="186" y="505"/>
                  </a:cubicBezTo>
                  <a:cubicBezTo>
                    <a:pt x="187" y="506"/>
                    <a:pt x="187" y="507"/>
                    <a:pt x="188" y="508"/>
                  </a:cubicBezTo>
                  <a:cubicBezTo>
                    <a:pt x="189" y="509"/>
                    <a:pt x="189" y="506"/>
                    <a:pt x="191" y="507"/>
                  </a:cubicBezTo>
                  <a:cubicBezTo>
                    <a:pt x="190" y="506"/>
                    <a:pt x="190" y="505"/>
                    <a:pt x="189" y="504"/>
                  </a:cubicBezTo>
                  <a:cubicBezTo>
                    <a:pt x="189" y="503"/>
                    <a:pt x="188" y="502"/>
                    <a:pt x="188" y="502"/>
                  </a:cubicBezTo>
                  <a:cubicBezTo>
                    <a:pt x="188" y="503"/>
                    <a:pt x="188" y="504"/>
                    <a:pt x="189" y="505"/>
                  </a:cubicBezTo>
                  <a:cubicBezTo>
                    <a:pt x="184" y="501"/>
                    <a:pt x="186" y="498"/>
                    <a:pt x="188" y="497"/>
                  </a:cubicBezTo>
                  <a:cubicBezTo>
                    <a:pt x="187" y="496"/>
                    <a:pt x="186" y="495"/>
                    <a:pt x="186" y="494"/>
                  </a:cubicBezTo>
                  <a:cubicBezTo>
                    <a:pt x="187" y="493"/>
                    <a:pt x="189" y="497"/>
                    <a:pt x="190" y="496"/>
                  </a:cubicBezTo>
                  <a:cubicBezTo>
                    <a:pt x="190" y="494"/>
                    <a:pt x="188" y="495"/>
                    <a:pt x="189" y="494"/>
                  </a:cubicBezTo>
                  <a:cubicBezTo>
                    <a:pt x="190" y="496"/>
                    <a:pt x="190" y="492"/>
                    <a:pt x="191" y="494"/>
                  </a:cubicBezTo>
                  <a:cubicBezTo>
                    <a:pt x="191" y="495"/>
                    <a:pt x="191" y="495"/>
                    <a:pt x="191" y="495"/>
                  </a:cubicBezTo>
                  <a:cubicBezTo>
                    <a:pt x="192" y="498"/>
                    <a:pt x="193" y="494"/>
                    <a:pt x="194" y="496"/>
                  </a:cubicBezTo>
                  <a:cubicBezTo>
                    <a:pt x="194" y="496"/>
                    <a:pt x="195" y="499"/>
                    <a:pt x="196" y="498"/>
                  </a:cubicBezTo>
                  <a:cubicBezTo>
                    <a:pt x="197" y="498"/>
                    <a:pt x="194" y="496"/>
                    <a:pt x="195" y="495"/>
                  </a:cubicBezTo>
                  <a:cubicBezTo>
                    <a:pt x="196" y="495"/>
                    <a:pt x="197" y="497"/>
                    <a:pt x="197" y="496"/>
                  </a:cubicBezTo>
                  <a:cubicBezTo>
                    <a:pt x="196" y="495"/>
                    <a:pt x="198" y="497"/>
                    <a:pt x="198" y="495"/>
                  </a:cubicBezTo>
                  <a:cubicBezTo>
                    <a:pt x="197" y="494"/>
                    <a:pt x="196" y="493"/>
                    <a:pt x="197" y="491"/>
                  </a:cubicBezTo>
                  <a:cubicBezTo>
                    <a:pt x="195" y="493"/>
                    <a:pt x="195" y="491"/>
                    <a:pt x="195" y="493"/>
                  </a:cubicBezTo>
                  <a:cubicBezTo>
                    <a:pt x="195" y="492"/>
                    <a:pt x="194" y="490"/>
                    <a:pt x="195" y="490"/>
                  </a:cubicBezTo>
                  <a:cubicBezTo>
                    <a:pt x="194" y="489"/>
                    <a:pt x="194" y="488"/>
                    <a:pt x="193" y="487"/>
                  </a:cubicBezTo>
                  <a:cubicBezTo>
                    <a:pt x="192" y="486"/>
                    <a:pt x="192" y="485"/>
                    <a:pt x="191" y="484"/>
                  </a:cubicBezTo>
                  <a:cubicBezTo>
                    <a:pt x="190" y="482"/>
                    <a:pt x="189" y="480"/>
                    <a:pt x="188" y="479"/>
                  </a:cubicBezTo>
                  <a:cubicBezTo>
                    <a:pt x="188" y="478"/>
                    <a:pt x="188" y="476"/>
                    <a:pt x="188" y="475"/>
                  </a:cubicBezTo>
                  <a:cubicBezTo>
                    <a:pt x="189" y="474"/>
                    <a:pt x="189" y="476"/>
                    <a:pt x="190" y="476"/>
                  </a:cubicBezTo>
                  <a:cubicBezTo>
                    <a:pt x="190" y="476"/>
                    <a:pt x="190" y="476"/>
                    <a:pt x="191" y="476"/>
                  </a:cubicBezTo>
                  <a:cubicBezTo>
                    <a:pt x="190" y="474"/>
                    <a:pt x="190" y="473"/>
                    <a:pt x="190" y="471"/>
                  </a:cubicBezTo>
                  <a:cubicBezTo>
                    <a:pt x="191" y="474"/>
                    <a:pt x="192" y="472"/>
                    <a:pt x="193" y="475"/>
                  </a:cubicBezTo>
                  <a:cubicBezTo>
                    <a:pt x="192" y="475"/>
                    <a:pt x="194" y="479"/>
                    <a:pt x="195" y="479"/>
                  </a:cubicBezTo>
                  <a:cubicBezTo>
                    <a:pt x="195" y="477"/>
                    <a:pt x="193" y="475"/>
                    <a:pt x="194" y="474"/>
                  </a:cubicBezTo>
                  <a:cubicBezTo>
                    <a:pt x="195" y="475"/>
                    <a:pt x="196" y="477"/>
                    <a:pt x="197" y="477"/>
                  </a:cubicBezTo>
                  <a:cubicBezTo>
                    <a:pt x="195" y="475"/>
                    <a:pt x="196" y="473"/>
                    <a:pt x="196" y="471"/>
                  </a:cubicBezTo>
                  <a:cubicBezTo>
                    <a:pt x="196" y="472"/>
                    <a:pt x="199" y="479"/>
                    <a:pt x="200" y="479"/>
                  </a:cubicBezTo>
                  <a:cubicBezTo>
                    <a:pt x="199" y="476"/>
                    <a:pt x="199" y="474"/>
                    <a:pt x="200" y="472"/>
                  </a:cubicBezTo>
                  <a:cubicBezTo>
                    <a:pt x="199" y="471"/>
                    <a:pt x="198" y="471"/>
                    <a:pt x="198" y="470"/>
                  </a:cubicBezTo>
                  <a:cubicBezTo>
                    <a:pt x="199" y="472"/>
                    <a:pt x="198" y="467"/>
                    <a:pt x="197" y="467"/>
                  </a:cubicBezTo>
                  <a:cubicBezTo>
                    <a:pt x="198" y="469"/>
                    <a:pt x="197" y="469"/>
                    <a:pt x="196" y="468"/>
                  </a:cubicBezTo>
                  <a:cubicBezTo>
                    <a:pt x="197" y="468"/>
                    <a:pt x="197" y="467"/>
                    <a:pt x="197" y="466"/>
                  </a:cubicBezTo>
                  <a:cubicBezTo>
                    <a:pt x="196" y="463"/>
                    <a:pt x="194" y="460"/>
                    <a:pt x="192" y="459"/>
                  </a:cubicBezTo>
                  <a:cubicBezTo>
                    <a:pt x="193" y="460"/>
                    <a:pt x="193" y="461"/>
                    <a:pt x="194" y="462"/>
                  </a:cubicBezTo>
                  <a:cubicBezTo>
                    <a:pt x="193" y="464"/>
                    <a:pt x="192" y="464"/>
                    <a:pt x="193" y="466"/>
                  </a:cubicBezTo>
                  <a:cubicBezTo>
                    <a:pt x="192" y="464"/>
                    <a:pt x="192" y="464"/>
                    <a:pt x="190" y="463"/>
                  </a:cubicBezTo>
                  <a:cubicBezTo>
                    <a:pt x="191" y="463"/>
                    <a:pt x="192" y="464"/>
                    <a:pt x="191" y="462"/>
                  </a:cubicBezTo>
                  <a:cubicBezTo>
                    <a:pt x="189" y="462"/>
                    <a:pt x="188" y="458"/>
                    <a:pt x="188" y="456"/>
                  </a:cubicBezTo>
                  <a:cubicBezTo>
                    <a:pt x="186" y="454"/>
                    <a:pt x="181" y="447"/>
                    <a:pt x="183" y="445"/>
                  </a:cubicBezTo>
                  <a:cubicBezTo>
                    <a:pt x="183" y="445"/>
                    <a:pt x="182" y="444"/>
                    <a:pt x="182" y="444"/>
                  </a:cubicBezTo>
                  <a:cubicBezTo>
                    <a:pt x="181" y="443"/>
                    <a:pt x="183" y="445"/>
                    <a:pt x="181" y="445"/>
                  </a:cubicBezTo>
                  <a:cubicBezTo>
                    <a:pt x="181" y="444"/>
                    <a:pt x="181" y="444"/>
                    <a:pt x="181" y="444"/>
                  </a:cubicBezTo>
                  <a:cubicBezTo>
                    <a:pt x="181" y="443"/>
                    <a:pt x="182" y="441"/>
                    <a:pt x="181" y="441"/>
                  </a:cubicBezTo>
                  <a:cubicBezTo>
                    <a:pt x="179" y="441"/>
                    <a:pt x="176" y="433"/>
                    <a:pt x="174" y="430"/>
                  </a:cubicBezTo>
                  <a:cubicBezTo>
                    <a:pt x="175" y="429"/>
                    <a:pt x="174" y="426"/>
                    <a:pt x="173" y="426"/>
                  </a:cubicBezTo>
                  <a:cubicBezTo>
                    <a:pt x="174" y="426"/>
                    <a:pt x="173" y="427"/>
                    <a:pt x="173" y="426"/>
                  </a:cubicBezTo>
                  <a:cubicBezTo>
                    <a:pt x="172" y="425"/>
                    <a:pt x="173" y="424"/>
                    <a:pt x="172" y="424"/>
                  </a:cubicBezTo>
                  <a:cubicBezTo>
                    <a:pt x="172" y="424"/>
                    <a:pt x="172" y="425"/>
                    <a:pt x="172" y="424"/>
                  </a:cubicBezTo>
                  <a:cubicBezTo>
                    <a:pt x="171" y="422"/>
                    <a:pt x="172" y="421"/>
                    <a:pt x="173" y="420"/>
                  </a:cubicBezTo>
                  <a:cubicBezTo>
                    <a:pt x="174" y="419"/>
                    <a:pt x="175" y="422"/>
                    <a:pt x="175" y="420"/>
                  </a:cubicBezTo>
                  <a:cubicBezTo>
                    <a:pt x="174" y="419"/>
                    <a:pt x="174" y="414"/>
                    <a:pt x="175" y="412"/>
                  </a:cubicBezTo>
                  <a:cubicBezTo>
                    <a:pt x="176" y="414"/>
                    <a:pt x="178" y="415"/>
                    <a:pt x="178" y="418"/>
                  </a:cubicBezTo>
                  <a:cubicBezTo>
                    <a:pt x="179" y="418"/>
                    <a:pt x="179" y="419"/>
                    <a:pt x="180" y="421"/>
                  </a:cubicBezTo>
                  <a:cubicBezTo>
                    <a:pt x="179" y="420"/>
                    <a:pt x="179" y="421"/>
                    <a:pt x="179" y="422"/>
                  </a:cubicBezTo>
                  <a:cubicBezTo>
                    <a:pt x="180" y="421"/>
                    <a:pt x="181" y="422"/>
                    <a:pt x="180" y="423"/>
                  </a:cubicBezTo>
                  <a:cubicBezTo>
                    <a:pt x="182" y="422"/>
                    <a:pt x="181" y="425"/>
                    <a:pt x="182" y="424"/>
                  </a:cubicBezTo>
                  <a:cubicBezTo>
                    <a:pt x="182" y="421"/>
                    <a:pt x="180" y="421"/>
                    <a:pt x="180" y="419"/>
                  </a:cubicBezTo>
                  <a:cubicBezTo>
                    <a:pt x="182" y="421"/>
                    <a:pt x="183" y="425"/>
                    <a:pt x="185" y="425"/>
                  </a:cubicBezTo>
                  <a:cubicBezTo>
                    <a:pt x="186" y="428"/>
                    <a:pt x="186" y="429"/>
                    <a:pt x="187" y="431"/>
                  </a:cubicBezTo>
                  <a:cubicBezTo>
                    <a:pt x="187" y="429"/>
                    <a:pt x="188" y="433"/>
                    <a:pt x="189" y="433"/>
                  </a:cubicBezTo>
                  <a:cubicBezTo>
                    <a:pt x="190" y="433"/>
                    <a:pt x="189" y="432"/>
                    <a:pt x="190" y="432"/>
                  </a:cubicBezTo>
                  <a:cubicBezTo>
                    <a:pt x="190" y="431"/>
                    <a:pt x="189" y="429"/>
                    <a:pt x="189" y="429"/>
                  </a:cubicBezTo>
                  <a:cubicBezTo>
                    <a:pt x="191" y="431"/>
                    <a:pt x="191" y="433"/>
                    <a:pt x="192" y="435"/>
                  </a:cubicBezTo>
                  <a:cubicBezTo>
                    <a:pt x="192" y="434"/>
                    <a:pt x="194" y="436"/>
                    <a:pt x="195" y="437"/>
                  </a:cubicBezTo>
                  <a:cubicBezTo>
                    <a:pt x="194" y="436"/>
                    <a:pt x="195" y="436"/>
                    <a:pt x="195" y="436"/>
                  </a:cubicBezTo>
                  <a:cubicBezTo>
                    <a:pt x="195" y="435"/>
                    <a:pt x="195" y="435"/>
                    <a:pt x="195" y="434"/>
                  </a:cubicBezTo>
                  <a:cubicBezTo>
                    <a:pt x="196" y="436"/>
                    <a:pt x="195" y="433"/>
                    <a:pt x="196" y="433"/>
                  </a:cubicBezTo>
                  <a:cubicBezTo>
                    <a:pt x="197" y="433"/>
                    <a:pt x="197" y="435"/>
                    <a:pt x="198" y="434"/>
                  </a:cubicBezTo>
                  <a:cubicBezTo>
                    <a:pt x="198" y="433"/>
                    <a:pt x="197" y="430"/>
                    <a:pt x="196" y="430"/>
                  </a:cubicBezTo>
                  <a:cubicBezTo>
                    <a:pt x="197" y="433"/>
                    <a:pt x="194" y="432"/>
                    <a:pt x="193" y="431"/>
                  </a:cubicBezTo>
                  <a:cubicBezTo>
                    <a:pt x="194" y="430"/>
                    <a:pt x="193" y="428"/>
                    <a:pt x="193" y="427"/>
                  </a:cubicBezTo>
                  <a:cubicBezTo>
                    <a:pt x="193" y="426"/>
                    <a:pt x="192" y="424"/>
                    <a:pt x="193" y="424"/>
                  </a:cubicBezTo>
                  <a:cubicBezTo>
                    <a:pt x="193" y="423"/>
                    <a:pt x="192" y="423"/>
                    <a:pt x="192" y="423"/>
                  </a:cubicBezTo>
                  <a:cubicBezTo>
                    <a:pt x="191" y="420"/>
                    <a:pt x="191" y="419"/>
                    <a:pt x="193" y="419"/>
                  </a:cubicBezTo>
                  <a:cubicBezTo>
                    <a:pt x="193" y="418"/>
                    <a:pt x="193" y="418"/>
                    <a:pt x="193" y="417"/>
                  </a:cubicBezTo>
                  <a:cubicBezTo>
                    <a:pt x="194" y="418"/>
                    <a:pt x="195" y="421"/>
                    <a:pt x="194" y="421"/>
                  </a:cubicBezTo>
                  <a:cubicBezTo>
                    <a:pt x="194" y="422"/>
                    <a:pt x="195" y="422"/>
                    <a:pt x="195" y="423"/>
                  </a:cubicBezTo>
                  <a:cubicBezTo>
                    <a:pt x="196" y="424"/>
                    <a:pt x="196" y="424"/>
                    <a:pt x="197" y="425"/>
                  </a:cubicBezTo>
                  <a:cubicBezTo>
                    <a:pt x="197" y="427"/>
                    <a:pt x="198" y="427"/>
                    <a:pt x="199" y="429"/>
                  </a:cubicBezTo>
                  <a:cubicBezTo>
                    <a:pt x="201" y="428"/>
                    <a:pt x="201" y="428"/>
                    <a:pt x="201" y="428"/>
                  </a:cubicBezTo>
                  <a:cubicBezTo>
                    <a:pt x="201" y="426"/>
                    <a:pt x="199" y="426"/>
                    <a:pt x="200" y="426"/>
                  </a:cubicBezTo>
                  <a:cubicBezTo>
                    <a:pt x="201" y="427"/>
                    <a:pt x="202" y="427"/>
                    <a:pt x="202" y="426"/>
                  </a:cubicBezTo>
                  <a:cubicBezTo>
                    <a:pt x="203" y="426"/>
                    <a:pt x="203" y="427"/>
                    <a:pt x="203" y="428"/>
                  </a:cubicBezTo>
                  <a:cubicBezTo>
                    <a:pt x="203" y="426"/>
                    <a:pt x="204" y="426"/>
                    <a:pt x="205" y="427"/>
                  </a:cubicBezTo>
                  <a:cubicBezTo>
                    <a:pt x="205" y="425"/>
                    <a:pt x="205" y="425"/>
                    <a:pt x="205" y="424"/>
                  </a:cubicBezTo>
                  <a:cubicBezTo>
                    <a:pt x="205" y="424"/>
                    <a:pt x="205" y="424"/>
                    <a:pt x="204" y="423"/>
                  </a:cubicBezTo>
                  <a:cubicBezTo>
                    <a:pt x="205" y="423"/>
                    <a:pt x="205" y="422"/>
                    <a:pt x="205" y="422"/>
                  </a:cubicBezTo>
                  <a:cubicBezTo>
                    <a:pt x="206" y="423"/>
                    <a:pt x="207" y="423"/>
                    <a:pt x="209" y="423"/>
                  </a:cubicBezTo>
                  <a:cubicBezTo>
                    <a:pt x="209" y="423"/>
                    <a:pt x="209" y="423"/>
                    <a:pt x="209" y="423"/>
                  </a:cubicBezTo>
                  <a:cubicBezTo>
                    <a:pt x="208" y="421"/>
                    <a:pt x="209" y="420"/>
                    <a:pt x="208" y="420"/>
                  </a:cubicBezTo>
                  <a:cubicBezTo>
                    <a:pt x="209" y="419"/>
                    <a:pt x="209" y="419"/>
                    <a:pt x="210" y="419"/>
                  </a:cubicBezTo>
                  <a:cubicBezTo>
                    <a:pt x="210" y="420"/>
                    <a:pt x="210" y="421"/>
                    <a:pt x="211" y="420"/>
                  </a:cubicBezTo>
                  <a:cubicBezTo>
                    <a:pt x="210" y="419"/>
                    <a:pt x="210" y="417"/>
                    <a:pt x="208" y="417"/>
                  </a:cubicBezTo>
                  <a:cubicBezTo>
                    <a:pt x="208" y="416"/>
                    <a:pt x="208" y="414"/>
                    <a:pt x="209" y="415"/>
                  </a:cubicBezTo>
                  <a:cubicBezTo>
                    <a:pt x="209" y="415"/>
                    <a:pt x="209" y="415"/>
                    <a:pt x="209" y="415"/>
                  </a:cubicBezTo>
                  <a:cubicBezTo>
                    <a:pt x="210" y="414"/>
                    <a:pt x="209" y="413"/>
                    <a:pt x="209" y="412"/>
                  </a:cubicBezTo>
                  <a:cubicBezTo>
                    <a:pt x="210" y="412"/>
                    <a:pt x="209" y="409"/>
                    <a:pt x="210" y="410"/>
                  </a:cubicBezTo>
                  <a:cubicBezTo>
                    <a:pt x="210" y="408"/>
                    <a:pt x="208" y="410"/>
                    <a:pt x="208" y="408"/>
                  </a:cubicBezTo>
                  <a:cubicBezTo>
                    <a:pt x="209" y="407"/>
                    <a:pt x="208" y="405"/>
                    <a:pt x="207" y="402"/>
                  </a:cubicBezTo>
                  <a:cubicBezTo>
                    <a:pt x="207" y="400"/>
                    <a:pt x="206" y="398"/>
                    <a:pt x="204" y="395"/>
                  </a:cubicBezTo>
                  <a:cubicBezTo>
                    <a:pt x="205" y="396"/>
                    <a:pt x="205" y="396"/>
                    <a:pt x="204" y="396"/>
                  </a:cubicBezTo>
                  <a:cubicBezTo>
                    <a:pt x="204" y="394"/>
                    <a:pt x="204" y="392"/>
                    <a:pt x="204" y="390"/>
                  </a:cubicBezTo>
                  <a:cubicBezTo>
                    <a:pt x="204" y="388"/>
                    <a:pt x="204" y="386"/>
                    <a:pt x="202" y="385"/>
                  </a:cubicBezTo>
                  <a:cubicBezTo>
                    <a:pt x="202" y="384"/>
                    <a:pt x="203" y="385"/>
                    <a:pt x="203" y="384"/>
                  </a:cubicBezTo>
                  <a:cubicBezTo>
                    <a:pt x="203" y="384"/>
                    <a:pt x="203" y="383"/>
                    <a:pt x="203" y="383"/>
                  </a:cubicBezTo>
                  <a:cubicBezTo>
                    <a:pt x="203" y="384"/>
                    <a:pt x="203" y="384"/>
                    <a:pt x="204" y="384"/>
                  </a:cubicBezTo>
                  <a:cubicBezTo>
                    <a:pt x="204" y="385"/>
                    <a:pt x="203" y="385"/>
                    <a:pt x="205" y="385"/>
                  </a:cubicBezTo>
                  <a:cubicBezTo>
                    <a:pt x="204" y="382"/>
                    <a:pt x="204" y="379"/>
                    <a:pt x="204" y="375"/>
                  </a:cubicBezTo>
                  <a:cubicBezTo>
                    <a:pt x="203" y="372"/>
                    <a:pt x="203" y="369"/>
                    <a:pt x="203" y="366"/>
                  </a:cubicBezTo>
                  <a:cubicBezTo>
                    <a:pt x="203" y="365"/>
                    <a:pt x="202" y="364"/>
                    <a:pt x="203" y="363"/>
                  </a:cubicBezTo>
                  <a:cubicBezTo>
                    <a:pt x="203" y="363"/>
                    <a:pt x="203" y="364"/>
                    <a:pt x="203" y="364"/>
                  </a:cubicBezTo>
                  <a:cubicBezTo>
                    <a:pt x="202" y="363"/>
                    <a:pt x="202" y="363"/>
                    <a:pt x="202" y="362"/>
                  </a:cubicBezTo>
                  <a:cubicBezTo>
                    <a:pt x="203" y="361"/>
                    <a:pt x="202" y="358"/>
                    <a:pt x="201" y="355"/>
                  </a:cubicBezTo>
                  <a:cubicBezTo>
                    <a:pt x="203" y="350"/>
                    <a:pt x="200" y="346"/>
                    <a:pt x="202" y="342"/>
                  </a:cubicBezTo>
                  <a:cubicBezTo>
                    <a:pt x="202" y="340"/>
                    <a:pt x="202" y="337"/>
                    <a:pt x="203" y="334"/>
                  </a:cubicBezTo>
                  <a:cubicBezTo>
                    <a:pt x="204" y="332"/>
                    <a:pt x="204" y="328"/>
                    <a:pt x="203" y="326"/>
                  </a:cubicBezTo>
                  <a:cubicBezTo>
                    <a:pt x="203" y="326"/>
                    <a:pt x="203" y="325"/>
                    <a:pt x="204" y="326"/>
                  </a:cubicBezTo>
                  <a:cubicBezTo>
                    <a:pt x="204" y="324"/>
                    <a:pt x="203" y="325"/>
                    <a:pt x="203" y="323"/>
                  </a:cubicBezTo>
                  <a:cubicBezTo>
                    <a:pt x="203" y="322"/>
                    <a:pt x="204" y="322"/>
                    <a:pt x="204" y="321"/>
                  </a:cubicBezTo>
                  <a:cubicBezTo>
                    <a:pt x="204" y="320"/>
                    <a:pt x="204" y="319"/>
                    <a:pt x="203" y="319"/>
                  </a:cubicBezTo>
                  <a:cubicBezTo>
                    <a:pt x="204" y="318"/>
                    <a:pt x="205" y="318"/>
                    <a:pt x="205" y="317"/>
                  </a:cubicBezTo>
                  <a:cubicBezTo>
                    <a:pt x="204" y="316"/>
                    <a:pt x="206" y="314"/>
                    <a:pt x="206" y="313"/>
                  </a:cubicBezTo>
                  <a:cubicBezTo>
                    <a:pt x="207" y="307"/>
                    <a:pt x="209" y="300"/>
                    <a:pt x="210" y="292"/>
                  </a:cubicBezTo>
                  <a:cubicBezTo>
                    <a:pt x="209" y="293"/>
                    <a:pt x="209" y="296"/>
                    <a:pt x="208" y="294"/>
                  </a:cubicBezTo>
                  <a:cubicBezTo>
                    <a:pt x="209" y="296"/>
                    <a:pt x="207" y="298"/>
                    <a:pt x="208" y="300"/>
                  </a:cubicBezTo>
                  <a:cubicBezTo>
                    <a:pt x="207" y="301"/>
                    <a:pt x="207" y="304"/>
                    <a:pt x="207" y="306"/>
                  </a:cubicBezTo>
                  <a:cubicBezTo>
                    <a:pt x="206" y="307"/>
                    <a:pt x="206" y="307"/>
                    <a:pt x="206" y="309"/>
                  </a:cubicBezTo>
                  <a:cubicBezTo>
                    <a:pt x="206" y="309"/>
                    <a:pt x="205" y="310"/>
                    <a:pt x="205" y="310"/>
                  </a:cubicBezTo>
                  <a:cubicBezTo>
                    <a:pt x="204" y="308"/>
                    <a:pt x="205" y="307"/>
                    <a:pt x="205" y="305"/>
                  </a:cubicBezTo>
                  <a:cubicBezTo>
                    <a:pt x="206" y="303"/>
                    <a:pt x="206" y="301"/>
                    <a:pt x="206" y="299"/>
                  </a:cubicBezTo>
                  <a:cubicBezTo>
                    <a:pt x="205" y="302"/>
                    <a:pt x="204" y="303"/>
                    <a:pt x="204" y="305"/>
                  </a:cubicBezTo>
                  <a:cubicBezTo>
                    <a:pt x="204" y="307"/>
                    <a:pt x="203" y="309"/>
                    <a:pt x="203" y="312"/>
                  </a:cubicBezTo>
                  <a:cubicBezTo>
                    <a:pt x="202" y="312"/>
                    <a:pt x="202" y="312"/>
                    <a:pt x="201" y="313"/>
                  </a:cubicBezTo>
                  <a:cubicBezTo>
                    <a:pt x="202" y="314"/>
                    <a:pt x="202" y="316"/>
                    <a:pt x="201" y="319"/>
                  </a:cubicBezTo>
                  <a:cubicBezTo>
                    <a:pt x="201" y="322"/>
                    <a:pt x="200" y="324"/>
                    <a:pt x="199" y="325"/>
                  </a:cubicBezTo>
                  <a:cubicBezTo>
                    <a:pt x="199" y="329"/>
                    <a:pt x="200" y="332"/>
                    <a:pt x="198" y="334"/>
                  </a:cubicBezTo>
                  <a:cubicBezTo>
                    <a:pt x="199" y="334"/>
                    <a:pt x="200" y="340"/>
                    <a:pt x="198" y="340"/>
                  </a:cubicBezTo>
                  <a:cubicBezTo>
                    <a:pt x="197" y="340"/>
                    <a:pt x="198" y="339"/>
                    <a:pt x="197" y="339"/>
                  </a:cubicBezTo>
                  <a:cubicBezTo>
                    <a:pt x="197" y="340"/>
                    <a:pt x="198" y="343"/>
                    <a:pt x="197" y="344"/>
                  </a:cubicBezTo>
                  <a:cubicBezTo>
                    <a:pt x="197" y="344"/>
                    <a:pt x="197" y="345"/>
                    <a:pt x="197" y="346"/>
                  </a:cubicBezTo>
                  <a:cubicBezTo>
                    <a:pt x="197" y="346"/>
                    <a:pt x="197" y="347"/>
                    <a:pt x="197" y="349"/>
                  </a:cubicBezTo>
                  <a:cubicBezTo>
                    <a:pt x="197" y="351"/>
                    <a:pt x="197" y="353"/>
                    <a:pt x="198" y="354"/>
                  </a:cubicBezTo>
                  <a:cubicBezTo>
                    <a:pt x="198" y="356"/>
                    <a:pt x="197" y="356"/>
                    <a:pt x="196" y="355"/>
                  </a:cubicBezTo>
                  <a:cubicBezTo>
                    <a:pt x="197" y="357"/>
                    <a:pt x="197" y="358"/>
                    <a:pt x="198" y="361"/>
                  </a:cubicBezTo>
                  <a:cubicBezTo>
                    <a:pt x="197" y="361"/>
                    <a:pt x="197" y="362"/>
                    <a:pt x="196" y="364"/>
                  </a:cubicBezTo>
                  <a:cubicBezTo>
                    <a:pt x="196" y="365"/>
                    <a:pt x="196" y="366"/>
                    <a:pt x="197" y="368"/>
                  </a:cubicBezTo>
                  <a:cubicBezTo>
                    <a:pt x="197" y="371"/>
                    <a:pt x="197" y="373"/>
                    <a:pt x="196" y="375"/>
                  </a:cubicBezTo>
                  <a:cubicBezTo>
                    <a:pt x="196" y="373"/>
                    <a:pt x="196" y="372"/>
                    <a:pt x="195" y="370"/>
                  </a:cubicBezTo>
                  <a:cubicBezTo>
                    <a:pt x="195" y="368"/>
                    <a:pt x="195" y="366"/>
                    <a:pt x="195" y="364"/>
                  </a:cubicBezTo>
                  <a:cubicBezTo>
                    <a:pt x="194" y="359"/>
                    <a:pt x="194" y="355"/>
                    <a:pt x="193" y="351"/>
                  </a:cubicBezTo>
                  <a:cubicBezTo>
                    <a:pt x="193" y="353"/>
                    <a:pt x="193" y="354"/>
                    <a:pt x="193" y="356"/>
                  </a:cubicBezTo>
                  <a:cubicBezTo>
                    <a:pt x="193" y="357"/>
                    <a:pt x="193" y="358"/>
                    <a:pt x="194" y="359"/>
                  </a:cubicBezTo>
                  <a:cubicBezTo>
                    <a:pt x="192" y="359"/>
                    <a:pt x="193" y="363"/>
                    <a:pt x="192" y="363"/>
                  </a:cubicBezTo>
                  <a:cubicBezTo>
                    <a:pt x="192" y="361"/>
                    <a:pt x="192" y="358"/>
                    <a:pt x="191" y="356"/>
                  </a:cubicBezTo>
                  <a:cubicBezTo>
                    <a:pt x="191" y="353"/>
                    <a:pt x="192" y="351"/>
                    <a:pt x="193" y="350"/>
                  </a:cubicBezTo>
                  <a:cubicBezTo>
                    <a:pt x="192" y="350"/>
                    <a:pt x="192" y="352"/>
                    <a:pt x="191" y="352"/>
                  </a:cubicBezTo>
                  <a:cubicBezTo>
                    <a:pt x="191" y="351"/>
                    <a:pt x="191" y="349"/>
                    <a:pt x="192" y="348"/>
                  </a:cubicBezTo>
                  <a:cubicBezTo>
                    <a:pt x="192" y="346"/>
                    <a:pt x="192" y="345"/>
                    <a:pt x="191" y="343"/>
                  </a:cubicBezTo>
                  <a:cubicBezTo>
                    <a:pt x="192" y="343"/>
                    <a:pt x="192" y="343"/>
                    <a:pt x="193" y="342"/>
                  </a:cubicBezTo>
                  <a:cubicBezTo>
                    <a:pt x="193" y="338"/>
                    <a:pt x="193" y="333"/>
                    <a:pt x="194" y="331"/>
                  </a:cubicBezTo>
                  <a:cubicBezTo>
                    <a:pt x="194" y="330"/>
                    <a:pt x="196" y="328"/>
                    <a:pt x="196" y="326"/>
                  </a:cubicBezTo>
                  <a:cubicBezTo>
                    <a:pt x="196" y="325"/>
                    <a:pt x="195" y="324"/>
                    <a:pt x="196" y="323"/>
                  </a:cubicBezTo>
                  <a:cubicBezTo>
                    <a:pt x="196" y="321"/>
                    <a:pt x="198" y="318"/>
                    <a:pt x="197" y="319"/>
                  </a:cubicBezTo>
                  <a:cubicBezTo>
                    <a:pt x="198" y="317"/>
                    <a:pt x="199" y="315"/>
                    <a:pt x="198" y="313"/>
                  </a:cubicBezTo>
                  <a:cubicBezTo>
                    <a:pt x="199" y="313"/>
                    <a:pt x="199" y="309"/>
                    <a:pt x="200" y="309"/>
                  </a:cubicBezTo>
                  <a:cubicBezTo>
                    <a:pt x="200" y="307"/>
                    <a:pt x="199" y="307"/>
                    <a:pt x="200" y="305"/>
                  </a:cubicBezTo>
                  <a:cubicBezTo>
                    <a:pt x="201" y="304"/>
                    <a:pt x="202" y="304"/>
                    <a:pt x="202" y="302"/>
                  </a:cubicBezTo>
                  <a:cubicBezTo>
                    <a:pt x="203" y="298"/>
                    <a:pt x="202" y="295"/>
                    <a:pt x="205" y="290"/>
                  </a:cubicBezTo>
                  <a:cubicBezTo>
                    <a:pt x="205" y="289"/>
                    <a:pt x="204" y="290"/>
                    <a:pt x="205" y="289"/>
                  </a:cubicBezTo>
                  <a:cubicBezTo>
                    <a:pt x="205" y="287"/>
                    <a:pt x="205" y="285"/>
                    <a:pt x="206" y="284"/>
                  </a:cubicBezTo>
                  <a:cubicBezTo>
                    <a:pt x="206" y="282"/>
                    <a:pt x="207" y="281"/>
                    <a:pt x="208" y="280"/>
                  </a:cubicBezTo>
                  <a:cubicBezTo>
                    <a:pt x="207" y="278"/>
                    <a:pt x="209" y="276"/>
                    <a:pt x="210" y="275"/>
                  </a:cubicBezTo>
                  <a:cubicBezTo>
                    <a:pt x="211" y="272"/>
                    <a:pt x="212" y="267"/>
                    <a:pt x="214" y="268"/>
                  </a:cubicBezTo>
                  <a:cubicBezTo>
                    <a:pt x="214" y="267"/>
                    <a:pt x="213" y="267"/>
                    <a:pt x="213" y="265"/>
                  </a:cubicBezTo>
                  <a:cubicBezTo>
                    <a:pt x="214" y="266"/>
                    <a:pt x="215" y="265"/>
                    <a:pt x="215" y="264"/>
                  </a:cubicBezTo>
                  <a:cubicBezTo>
                    <a:pt x="214" y="262"/>
                    <a:pt x="218" y="258"/>
                    <a:pt x="218" y="256"/>
                  </a:cubicBezTo>
                  <a:cubicBezTo>
                    <a:pt x="220" y="255"/>
                    <a:pt x="221" y="253"/>
                    <a:pt x="222" y="250"/>
                  </a:cubicBezTo>
                  <a:cubicBezTo>
                    <a:pt x="222" y="249"/>
                    <a:pt x="223" y="248"/>
                    <a:pt x="223" y="247"/>
                  </a:cubicBezTo>
                  <a:cubicBezTo>
                    <a:pt x="224" y="246"/>
                    <a:pt x="224" y="245"/>
                    <a:pt x="225" y="244"/>
                  </a:cubicBezTo>
                  <a:cubicBezTo>
                    <a:pt x="226" y="244"/>
                    <a:pt x="226" y="245"/>
                    <a:pt x="227" y="244"/>
                  </a:cubicBezTo>
                  <a:cubicBezTo>
                    <a:pt x="226" y="243"/>
                    <a:pt x="225" y="244"/>
                    <a:pt x="226" y="243"/>
                  </a:cubicBezTo>
                  <a:cubicBezTo>
                    <a:pt x="227" y="241"/>
                    <a:pt x="228" y="240"/>
                    <a:pt x="229" y="239"/>
                  </a:cubicBezTo>
                  <a:cubicBezTo>
                    <a:pt x="228" y="239"/>
                    <a:pt x="227" y="240"/>
                    <a:pt x="228" y="238"/>
                  </a:cubicBezTo>
                  <a:cubicBezTo>
                    <a:pt x="229" y="237"/>
                    <a:pt x="233" y="234"/>
                    <a:pt x="232" y="233"/>
                  </a:cubicBezTo>
                  <a:cubicBezTo>
                    <a:pt x="233" y="231"/>
                    <a:pt x="234" y="230"/>
                    <a:pt x="235" y="229"/>
                  </a:cubicBezTo>
                  <a:cubicBezTo>
                    <a:pt x="236" y="228"/>
                    <a:pt x="237" y="227"/>
                    <a:pt x="237" y="226"/>
                  </a:cubicBezTo>
                  <a:cubicBezTo>
                    <a:pt x="239" y="224"/>
                    <a:pt x="240" y="222"/>
                    <a:pt x="242" y="220"/>
                  </a:cubicBezTo>
                  <a:cubicBezTo>
                    <a:pt x="243" y="220"/>
                    <a:pt x="246" y="216"/>
                    <a:pt x="247" y="214"/>
                  </a:cubicBezTo>
                  <a:cubicBezTo>
                    <a:pt x="249" y="214"/>
                    <a:pt x="250" y="214"/>
                    <a:pt x="251" y="213"/>
                  </a:cubicBezTo>
                  <a:cubicBezTo>
                    <a:pt x="252" y="212"/>
                    <a:pt x="254" y="209"/>
                    <a:pt x="256" y="208"/>
                  </a:cubicBezTo>
                  <a:cubicBezTo>
                    <a:pt x="260" y="205"/>
                    <a:pt x="260" y="203"/>
                    <a:pt x="265" y="200"/>
                  </a:cubicBezTo>
                  <a:cubicBezTo>
                    <a:pt x="265" y="200"/>
                    <a:pt x="263" y="201"/>
                    <a:pt x="264" y="201"/>
                  </a:cubicBezTo>
                  <a:cubicBezTo>
                    <a:pt x="265" y="200"/>
                    <a:pt x="265" y="199"/>
                    <a:pt x="266" y="198"/>
                  </a:cubicBezTo>
                  <a:cubicBezTo>
                    <a:pt x="267" y="198"/>
                    <a:pt x="270" y="194"/>
                    <a:pt x="270" y="196"/>
                  </a:cubicBezTo>
                  <a:cubicBezTo>
                    <a:pt x="272" y="195"/>
                    <a:pt x="271" y="194"/>
                    <a:pt x="273" y="192"/>
                  </a:cubicBezTo>
                  <a:cubicBezTo>
                    <a:pt x="274" y="192"/>
                    <a:pt x="274" y="192"/>
                    <a:pt x="276" y="191"/>
                  </a:cubicBezTo>
                  <a:cubicBezTo>
                    <a:pt x="275" y="191"/>
                    <a:pt x="276" y="190"/>
                    <a:pt x="277" y="189"/>
                  </a:cubicBezTo>
                  <a:cubicBezTo>
                    <a:pt x="278" y="189"/>
                    <a:pt x="278" y="189"/>
                    <a:pt x="278" y="189"/>
                  </a:cubicBezTo>
                  <a:cubicBezTo>
                    <a:pt x="280" y="187"/>
                    <a:pt x="282" y="186"/>
                    <a:pt x="283" y="185"/>
                  </a:cubicBezTo>
                  <a:cubicBezTo>
                    <a:pt x="285" y="184"/>
                    <a:pt x="287" y="184"/>
                    <a:pt x="289" y="182"/>
                  </a:cubicBezTo>
                  <a:cubicBezTo>
                    <a:pt x="289" y="182"/>
                    <a:pt x="288" y="181"/>
                    <a:pt x="290" y="181"/>
                  </a:cubicBezTo>
                  <a:cubicBezTo>
                    <a:pt x="290" y="182"/>
                    <a:pt x="294" y="180"/>
                    <a:pt x="296" y="179"/>
                  </a:cubicBezTo>
                  <a:cubicBezTo>
                    <a:pt x="295" y="178"/>
                    <a:pt x="293" y="180"/>
                    <a:pt x="293" y="179"/>
                  </a:cubicBezTo>
                  <a:cubicBezTo>
                    <a:pt x="295" y="178"/>
                    <a:pt x="295" y="179"/>
                    <a:pt x="295" y="177"/>
                  </a:cubicBezTo>
                  <a:cubicBezTo>
                    <a:pt x="296" y="177"/>
                    <a:pt x="296" y="178"/>
                    <a:pt x="297" y="178"/>
                  </a:cubicBezTo>
                  <a:cubicBezTo>
                    <a:pt x="297" y="177"/>
                    <a:pt x="296" y="176"/>
                    <a:pt x="298" y="176"/>
                  </a:cubicBezTo>
                  <a:cubicBezTo>
                    <a:pt x="298" y="177"/>
                    <a:pt x="299" y="176"/>
                    <a:pt x="299" y="177"/>
                  </a:cubicBezTo>
                  <a:cubicBezTo>
                    <a:pt x="302" y="174"/>
                    <a:pt x="306" y="172"/>
                    <a:pt x="310" y="170"/>
                  </a:cubicBezTo>
                  <a:cubicBezTo>
                    <a:pt x="314" y="168"/>
                    <a:pt x="319" y="166"/>
                    <a:pt x="323" y="163"/>
                  </a:cubicBezTo>
                  <a:cubicBezTo>
                    <a:pt x="328" y="162"/>
                    <a:pt x="335" y="161"/>
                    <a:pt x="338" y="158"/>
                  </a:cubicBezTo>
                  <a:cubicBezTo>
                    <a:pt x="341" y="157"/>
                    <a:pt x="343" y="156"/>
                    <a:pt x="345" y="156"/>
                  </a:cubicBezTo>
                  <a:cubicBezTo>
                    <a:pt x="348" y="155"/>
                    <a:pt x="350" y="154"/>
                    <a:pt x="353" y="153"/>
                  </a:cubicBezTo>
                  <a:cubicBezTo>
                    <a:pt x="354" y="153"/>
                    <a:pt x="355" y="154"/>
                    <a:pt x="357" y="153"/>
                  </a:cubicBezTo>
                  <a:cubicBezTo>
                    <a:pt x="356" y="153"/>
                    <a:pt x="356" y="152"/>
                    <a:pt x="357" y="152"/>
                  </a:cubicBezTo>
                  <a:cubicBezTo>
                    <a:pt x="358" y="152"/>
                    <a:pt x="359" y="152"/>
                    <a:pt x="360" y="153"/>
                  </a:cubicBezTo>
                  <a:cubicBezTo>
                    <a:pt x="360" y="152"/>
                    <a:pt x="361" y="152"/>
                    <a:pt x="361" y="152"/>
                  </a:cubicBezTo>
                  <a:cubicBezTo>
                    <a:pt x="364" y="153"/>
                    <a:pt x="366" y="149"/>
                    <a:pt x="370" y="150"/>
                  </a:cubicBezTo>
                  <a:cubicBezTo>
                    <a:pt x="371" y="150"/>
                    <a:pt x="373" y="149"/>
                    <a:pt x="374" y="149"/>
                  </a:cubicBezTo>
                  <a:cubicBezTo>
                    <a:pt x="376" y="148"/>
                    <a:pt x="378" y="148"/>
                    <a:pt x="380" y="148"/>
                  </a:cubicBezTo>
                  <a:cubicBezTo>
                    <a:pt x="382" y="148"/>
                    <a:pt x="384" y="147"/>
                    <a:pt x="386" y="147"/>
                  </a:cubicBezTo>
                  <a:cubicBezTo>
                    <a:pt x="387" y="147"/>
                    <a:pt x="389" y="146"/>
                    <a:pt x="390" y="145"/>
                  </a:cubicBezTo>
                  <a:cubicBezTo>
                    <a:pt x="388" y="145"/>
                    <a:pt x="388" y="147"/>
                    <a:pt x="386" y="146"/>
                  </a:cubicBezTo>
                  <a:cubicBezTo>
                    <a:pt x="387" y="145"/>
                    <a:pt x="389" y="144"/>
                    <a:pt x="392" y="144"/>
                  </a:cubicBezTo>
                  <a:cubicBezTo>
                    <a:pt x="393" y="144"/>
                    <a:pt x="394" y="144"/>
                    <a:pt x="395" y="144"/>
                  </a:cubicBezTo>
                  <a:cubicBezTo>
                    <a:pt x="397" y="143"/>
                    <a:pt x="398" y="143"/>
                    <a:pt x="400" y="143"/>
                  </a:cubicBezTo>
                  <a:cubicBezTo>
                    <a:pt x="399" y="142"/>
                    <a:pt x="399" y="142"/>
                    <a:pt x="399" y="142"/>
                  </a:cubicBezTo>
                  <a:cubicBezTo>
                    <a:pt x="401" y="141"/>
                    <a:pt x="406" y="141"/>
                    <a:pt x="407" y="142"/>
                  </a:cubicBezTo>
                  <a:cubicBezTo>
                    <a:pt x="409" y="141"/>
                    <a:pt x="411" y="141"/>
                    <a:pt x="414" y="142"/>
                  </a:cubicBezTo>
                  <a:cubicBezTo>
                    <a:pt x="415" y="142"/>
                    <a:pt x="417" y="142"/>
                    <a:pt x="418" y="142"/>
                  </a:cubicBezTo>
                  <a:cubicBezTo>
                    <a:pt x="420" y="142"/>
                    <a:pt x="421" y="142"/>
                    <a:pt x="422" y="142"/>
                  </a:cubicBezTo>
                  <a:cubicBezTo>
                    <a:pt x="422" y="143"/>
                    <a:pt x="423" y="143"/>
                    <a:pt x="424" y="142"/>
                  </a:cubicBezTo>
                  <a:cubicBezTo>
                    <a:pt x="424" y="143"/>
                    <a:pt x="424" y="144"/>
                    <a:pt x="425" y="144"/>
                  </a:cubicBezTo>
                  <a:cubicBezTo>
                    <a:pt x="425" y="143"/>
                    <a:pt x="427" y="144"/>
                    <a:pt x="429" y="144"/>
                  </a:cubicBezTo>
                  <a:cubicBezTo>
                    <a:pt x="431" y="144"/>
                    <a:pt x="432" y="145"/>
                    <a:pt x="433" y="144"/>
                  </a:cubicBezTo>
                  <a:cubicBezTo>
                    <a:pt x="434" y="145"/>
                    <a:pt x="436" y="145"/>
                    <a:pt x="438" y="145"/>
                  </a:cubicBezTo>
                  <a:cubicBezTo>
                    <a:pt x="439" y="146"/>
                    <a:pt x="441" y="146"/>
                    <a:pt x="442" y="146"/>
                  </a:cubicBezTo>
                  <a:cubicBezTo>
                    <a:pt x="443" y="145"/>
                    <a:pt x="448" y="146"/>
                    <a:pt x="450" y="147"/>
                  </a:cubicBezTo>
                  <a:cubicBezTo>
                    <a:pt x="450" y="146"/>
                    <a:pt x="450" y="146"/>
                    <a:pt x="450" y="145"/>
                  </a:cubicBezTo>
                  <a:cubicBezTo>
                    <a:pt x="451" y="146"/>
                    <a:pt x="451" y="145"/>
                    <a:pt x="452" y="145"/>
                  </a:cubicBezTo>
                  <a:cubicBezTo>
                    <a:pt x="455" y="145"/>
                    <a:pt x="455" y="146"/>
                    <a:pt x="457" y="146"/>
                  </a:cubicBezTo>
                  <a:cubicBezTo>
                    <a:pt x="456" y="146"/>
                    <a:pt x="456" y="148"/>
                    <a:pt x="457" y="147"/>
                  </a:cubicBezTo>
                  <a:cubicBezTo>
                    <a:pt x="457" y="145"/>
                    <a:pt x="462" y="146"/>
                    <a:pt x="464" y="147"/>
                  </a:cubicBezTo>
                  <a:cubicBezTo>
                    <a:pt x="464" y="146"/>
                    <a:pt x="466" y="148"/>
                    <a:pt x="467" y="147"/>
                  </a:cubicBezTo>
                  <a:cubicBezTo>
                    <a:pt x="467" y="146"/>
                    <a:pt x="466" y="146"/>
                    <a:pt x="465" y="145"/>
                  </a:cubicBezTo>
                  <a:cubicBezTo>
                    <a:pt x="465" y="145"/>
                    <a:pt x="465" y="146"/>
                    <a:pt x="464" y="146"/>
                  </a:cubicBezTo>
                  <a:cubicBezTo>
                    <a:pt x="462" y="145"/>
                    <a:pt x="461" y="143"/>
                    <a:pt x="459" y="142"/>
                  </a:cubicBezTo>
                  <a:cubicBezTo>
                    <a:pt x="461" y="143"/>
                    <a:pt x="462" y="143"/>
                    <a:pt x="462" y="143"/>
                  </a:cubicBezTo>
                  <a:cubicBezTo>
                    <a:pt x="458" y="142"/>
                    <a:pt x="457" y="142"/>
                    <a:pt x="452" y="141"/>
                  </a:cubicBezTo>
                  <a:cubicBezTo>
                    <a:pt x="452" y="140"/>
                    <a:pt x="451" y="140"/>
                    <a:pt x="451" y="139"/>
                  </a:cubicBezTo>
                  <a:cubicBezTo>
                    <a:pt x="449" y="139"/>
                    <a:pt x="448" y="139"/>
                    <a:pt x="446" y="139"/>
                  </a:cubicBezTo>
                  <a:cubicBezTo>
                    <a:pt x="446" y="139"/>
                    <a:pt x="444" y="138"/>
                    <a:pt x="442" y="138"/>
                  </a:cubicBezTo>
                  <a:cubicBezTo>
                    <a:pt x="440" y="137"/>
                    <a:pt x="438" y="137"/>
                    <a:pt x="436" y="136"/>
                  </a:cubicBezTo>
                  <a:cubicBezTo>
                    <a:pt x="434" y="136"/>
                    <a:pt x="431" y="137"/>
                    <a:pt x="430" y="135"/>
                  </a:cubicBezTo>
                  <a:cubicBezTo>
                    <a:pt x="429" y="135"/>
                    <a:pt x="429" y="136"/>
                    <a:pt x="428" y="136"/>
                  </a:cubicBezTo>
                  <a:cubicBezTo>
                    <a:pt x="427" y="136"/>
                    <a:pt x="428" y="134"/>
                    <a:pt x="426" y="134"/>
                  </a:cubicBezTo>
                  <a:cubicBezTo>
                    <a:pt x="426" y="135"/>
                    <a:pt x="425" y="134"/>
                    <a:pt x="424" y="135"/>
                  </a:cubicBezTo>
                  <a:cubicBezTo>
                    <a:pt x="423" y="134"/>
                    <a:pt x="420" y="134"/>
                    <a:pt x="419" y="133"/>
                  </a:cubicBezTo>
                  <a:cubicBezTo>
                    <a:pt x="421" y="132"/>
                    <a:pt x="425" y="132"/>
                    <a:pt x="423" y="131"/>
                  </a:cubicBezTo>
                  <a:cubicBezTo>
                    <a:pt x="420" y="134"/>
                    <a:pt x="412" y="133"/>
                    <a:pt x="410" y="130"/>
                  </a:cubicBezTo>
                  <a:cubicBezTo>
                    <a:pt x="408" y="130"/>
                    <a:pt x="411" y="131"/>
                    <a:pt x="410" y="131"/>
                  </a:cubicBezTo>
                  <a:cubicBezTo>
                    <a:pt x="408" y="130"/>
                    <a:pt x="407" y="130"/>
                    <a:pt x="407" y="128"/>
                  </a:cubicBezTo>
                  <a:cubicBezTo>
                    <a:pt x="407" y="128"/>
                    <a:pt x="408" y="128"/>
                    <a:pt x="409" y="128"/>
                  </a:cubicBezTo>
                  <a:cubicBezTo>
                    <a:pt x="409" y="127"/>
                    <a:pt x="408" y="126"/>
                    <a:pt x="407" y="126"/>
                  </a:cubicBezTo>
                  <a:cubicBezTo>
                    <a:pt x="406" y="126"/>
                    <a:pt x="404" y="126"/>
                    <a:pt x="402" y="126"/>
                  </a:cubicBezTo>
                  <a:cubicBezTo>
                    <a:pt x="403" y="124"/>
                    <a:pt x="405" y="124"/>
                    <a:pt x="407" y="124"/>
                  </a:cubicBezTo>
                  <a:cubicBezTo>
                    <a:pt x="409" y="124"/>
                    <a:pt x="411" y="125"/>
                    <a:pt x="414" y="125"/>
                  </a:cubicBezTo>
                  <a:cubicBezTo>
                    <a:pt x="414" y="124"/>
                    <a:pt x="413" y="124"/>
                    <a:pt x="412" y="123"/>
                  </a:cubicBezTo>
                  <a:cubicBezTo>
                    <a:pt x="414" y="123"/>
                    <a:pt x="417" y="123"/>
                    <a:pt x="419" y="124"/>
                  </a:cubicBezTo>
                  <a:cubicBezTo>
                    <a:pt x="421" y="124"/>
                    <a:pt x="423" y="124"/>
                    <a:pt x="425" y="123"/>
                  </a:cubicBezTo>
                  <a:cubicBezTo>
                    <a:pt x="424" y="123"/>
                    <a:pt x="422" y="123"/>
                    <a:pt x="420" y="122"/>
                  </a:cubicBezTo>
                  <a:cubicBezTo>
                    <a:pt x="425" y="123"/>
                    <a:pt x="429" y="123"/>
                    <a:pt x="432" y="123"/>
                  </a:cubicBezTo>
                  <a:cubicBezTo>
                    <a:pt x="436" y="124"/>
                    <a:pt x="440" y="125"/>
                    <a:pt x="445" y="125"/>
                  </a:cubicBezTo>
                  <a:cubicBezTo>
                    <a:pt x="444" y="126"/>
                    <a:pt x="444" y="126"/>
                    <a:pt x="443" y="126"/>
                  </a:cubicBezTo>
                  <a:cubicBezTo>
                    <a:pt x="446" y="126"/>
                    <a:pt x="447" y="125"/>
                    <a:pt x="449" y="126"/>
                  </a:cubicBezTo>
                  <a:cubicBezTo>
                    <a:pt x="449" y="126"/>
                    <a:pt x="449" y="126"/>
                    <a:pt x="450" y="127"/>
                  </a:cubicBezTo>
                  <a:cubicBezTo>
                    <a:pt x="450" y="126"/>
                    <a:pt x="451" y="127"/>
                    <a:pt x="451" y="127"/>
                  </a:cubicBezTo>
                  <a:cubicBezTo>
                    <a:pt x="452" y="126"/>
                    <a:pt x="449" y="126"/>
                    <a:pt x="450" y="125"/>
                  </a:cubicBezTo>
                  <a:cubicBezTo>
                    <a:pt x="451" y="125"/>
                    <a:pt x="453" y="125"/>
                    <a:pt x="455" y="126"/>
                  </a:cubicBezTo>
                  <a:cubicBezTo>
                    <a:pt x="457" y="126"/>
                    <a:pt x="459" y="127"/>
                    <a:pt x="462" y="127"/>
                  </a:cubicBezTo>
                  <a:cubicBezTo>
                    <a:pt x="463" y="128"/>
                    <a:pt x="465" y="128"/>
                    <a:pt x="467" y="129"/>
                  </a:cubicBezTo>
                  <a:cubicBezTo>
                    <a:pt x="467" y="128"/>
                    <a:pt x="466" y="127"/>
                    <a:pt x="469" y="127"/>
                  </a:cubicBezTo>
                  <a:cubicBezTo>
                    <a:pt x="469" y="129"/>
                    <a:pt x="472" y="131"/>
                    <a:pt x="468" y="131"/>
                  </a:cubicBezTo>
                  <a:cubicBezTo>
                    <a:pt x="469" y="131"/>
                    <a:pt x="468" y="132"/>
                    <a:pt x="469" y="132"/>
                  </a:cubicBezTo>
                  <a:cubicBezTo>
                    <a:pt x="469" y="130"/>
                    <a:pt x="472" y="132"/>
                    <a:pt x="475" y="133"/>
                  </a:cubicBezTo>
                  <a:cubicBezTo>
                    <a:pt x="475" y="131"/>
                    <a:pt x="479" y="132"/>
                    <a:pt x="479" y="133"/>
                  </a:cubicBezTo>
                  <a:cubicBezTo>
                    <a:pt x="480" y="132"/>
                    <a:pt x="480" y="132"/>
                    <a:pt x="482" y="133"/>
                  </a:cubicBezTo>
                  <a:cubicBezTo>
                    <a:pt x="484" y="135"/>
                    <a:pt x="481" y="134"/>
                    <a:pt x="480" y="135"/>
                  </a:cubicBezTo>
                  <a:cubicBezTo>
                    <a:pt x="482" y="135"/>
                    <a:pt x="484" y="136"/>
                    <a:pt x="485" y="136"/>
                  </a:cubicBezTo>
                  <a:cubicBezTo>
                    <a:pt x="482" y="134"/>
                    <a:pt x="488" y="136"/>
                    <a:pt x="485" y="134"/>
                  </a:cubicBezTo>
                  <a:cubicBezTo>
                    <a:pt x="484" y="134"/>
                    <a:pt x="485" y="135"/>
                    <a:pt x="483" y="134"/>
                  </a:cubicBezTo>
                  <a:cubicBezTo>
                    <a:pt x="483" y="133"/>
                    <a:pt x="484" y="133"/>
                    <a:pt x="486" y="133"/>
                  </a:cubicBezTo>
                  <a:cubicBezTo>
                    <a:pt x="487" y="134"/>
                    <a:pt x="487" y="136"/>
                    <a:pt x="487" y="137"/>
                  </a:cubicBezTo>
                  <a:cubicBezTo>
                    <a:pt x="489" y="137"/>
                    <a:pt x="491" y="138"/>
                    <a:pt x="493" y="138"/>
                  </a:cubicBezTo>
                  <a:cubicBezTo>
                    <a:pt x="490" y="138"/>
                    <a:pt x="486" y="135"/>
                    <a:pt x="488" y="134"/>
                  </a:cubicBezTo>
                  <a:cubicBezTo>
                    <a:pt x="491" y="135"/>
                    <a:pt x="489" y="136"/>
                    <a:pt x="490" y="136"/>
                  </a:cubicBezTo>
                  <a:cubicBezTo>
                    <a:pt x="491" y="136"/>
                    <a:pt x="495" y="137"/>
                    <a:pt x="493" y="138"/>
                  </a:cubicBezTo>
                  <a:cubicBezTo>
                    <a:pt x="495" y="139"/>
                    <a:pt x="495" y="138"/>
                    <a:pt x="495" y="137"/>
                  </a:cubicBezTo>
                  <a:cubicBezTo>
                    <a:pt x="497" y="137"/>
                    <a:pt x="497" y="138"/>
                    <a:pt x="495" y="139"/>
                  </a:cubicBezTo>
                  <a:cubicBezTo>
                    <a:pt x="497" y="139"/>
                    <a:pt x="496" y="139"/>
                    <a:pt x="497" y="140"/>
                  </a:cubicBezTo>
                  <a:cubicBezTo>
                    <a:pt x="499" y="140"/>
                    <a:pt x="497" y="138"/>
                    <a:pt x="498" y="138"/>
                  </a:cubicBezTo>
                  <a:cubicBezTo>
                    <a:pt x="499" y="138"/>
                    <a:pt x="499" y="139"/>
                    <a:pt x="499" y="139"/>
                  </a:cubicBezTo>
                  <a:cubicBezTo>
                    <a:pt x="501" y="140"/>
                    <a:pt x="502" y="139"/>
                    <a:pt x="505" y="141"/>
                  </a:cubicBezTo>
                  <a:cubicBezTo>
                    <a:pt x="505" y="143"/>
                    <a:pt x="508" y="142"/>
                    <a:pt x="509" y="145"/>
                  </a:cubicBezTo>
                  <a:cubicBezTo>
                    <a:pt x="509" y="144"/>
                    <a:pt x="509" y="143"/>
                    <a:pt x="510" y="144"/>
                  </a:cubicBezTo>
                  <a:cubicBezTo>
                    <a:pt x="511" y="144"/>
                    <a:pt x="510" y="145"/>
                    <a:pt x="511" y="145"/>
                  </a:cubicBezTo>
                  <a:cubicBezTo>
                    <a:pt x="511" y="145"/>
                    <a:pt x="512" y="144"/>
                    <a:pt x="513" y="144"/>
                  </a:cubicBezTo>
                  <a:cubicBezTo>
                    <a:pt x="513" y="145"/>
                    <a:pt x="513" y="145"/>
                    <a:pt x="513" y="145"/>
                  </a:cubicBezTo>
                  <a:cubicBezTo>
                    <a:pt x="513" y="145"/>
                    <a:pt x="512" y="145"/>
                    <a:pt x="512" y="145"/>
                  </a:cubicBezTo>
                  <a:cubicBezTo>
                    <a:pt x="518" y="148"/>
                    <a:pt x="520" y="148"/>
                    <a:pt x="523" y="152"/>
                  </a:cubicBezTo>
                  <a:cubicBezTo>
                    <a:pt x="524" y="152"/>
                    <a:pt x="527" y="154"/>
                    <a:pt x="528" y="155"/>
                  </a:cubicBezTo>
                  <a:cubicBezTo>
                    <a:pt x="528" y="154"/>
                    <a:pt x="529" y="154"/>
                    <a:pt x="530" y="154"/>
                  </a:cubicBezTo>
                  <a:cubicBezTo>
                    <a:pt x="527" y="153"/>
                    <a:pt x="529" y="152"/>
                    <a:pt x="529" y="152"/>
                  </a:cubicBezTo>
                  <a:cubicBezTo>
                    <a:pt x="528" y="151"/>
                    <a:pt x="527" y="151"/>
                    <a:pt x="525" y="149"/>
                  </a:cubicBezTo>
                  <a:cubicBezTo>
                    <a:pt x="525" y="150"/>
                    <a:pt x="523" y="149"/>
                    <a:pt x="522" y="149"/>
                  </a:cubicBezTo>
                  <a:cubicBezTo>
                    <a:pt x="522" y="148"/>
                    <a:pt x="521" y="147"/>
                    <a:pt x="520" y="146"/>
                  </a:cubicBezTo>
                  <a:cubicBezTo>
                    <a:pt x="520" y="147"/>
                    <a:pt x="516" y="145"/>
                    <a:pt x="516" y="145"/>
                  </a:cubicBezTo>
                  <a:cubicBezTo>
                    <a:pt x="517" y="144"/>
                    <a:pt x="520" y="147"/>
                    <a:pt x="520" y="145"/>
                  </a:cubicBezTo>
                  <a:cubicBezTo>
                    <a:pt x="517" y="145"/>
                    <a:pt x="518" y="144"/>
                    <a:pt x="520" y="144"/>
                  </a:cubicBezTo>
                  <a:cubicBezTo>
                    <a:pt x="513" y="141"/>
                    <a:pt x="513" y="141"/>
                    <a:pt x="508" y="139"/>
                  </a:cubicBezTo>
                  <a:cubicBezTo>
                    <a:pt x="508" y="138"/>
                    <a:pt x="509" y="138"/>
                    <a:pt x="509" y="137"/>
                  </a:cubicBezTo>
                  <a:cubicBezTo>
                    <a:pt x="507" y="138"/>
                    <a:pt x="504" y="135"/>
                    <a:pt x="502" y="134"/>
                  </a:cubicBezTo>
                  <a:cubicBezTo>
                    <a:pt x="503" y="134"/>
                    <a:pt x="504" y="135"/>
                    <a:pt x="504" y="134"/>
                  </a:cubicBezTo>
                  <a:cubicBezTo>
                    <a:pt x="504" y="133"/>
                    <a:pt x="503" y="134"/>
                    <a:pt x="502" y="133"/>
                  </a:cubicBezTo>
                  <a:cubicBezTo>
                    <a:pt x="503" y="133"/>
                    <a:pt x="502" y="132"/>
                    <a:pt x="502" y="132"/>
                  </a:cubicBezTo>
                  <a:cubicBezTo>
                    <a:pt x="501" y="132"/>
                    <a:pt x="501" y="133"/>
                    <a:pt x="500" y="133"/>
                  </a:cubicBezTo>
                  <a:cubicBezTo>
                    <a:pt x="498" y="132"/>
                    <a:pt x="495" y="131"/>
                    <a:pt x="493" y="129"/>
                  </a:cubicBezTo>
                  <a:cubicBezTo>
                    <a:pt x="490" y="128"/>
                    <a:pt x="488" y="126"/>
                    <a:pt x="488" y="124"/>
                  </a:cubicBezTo>
                  <a:cubicBezTo>
                    <a:pt x="490" y="126"/>
                    <a:pt x="492" y="125"/>
                    <a:pt x="495" y="127"/>
                  </a:cubicBezTo>
                  <a:cubicBezTo>
                    <a:pt x="495" y="127"/>
                    <a:pt x="496" y="127"/>
                    <a:pt x="496" y="126"/>
                  </a:cubicBezTo>
                  <a:cubicBezTo>
                    <a:pt x="492" y="124"/>
                    <a:pt x="490" y="124"/>
                    <a:pt x="486" y="122"/>
                  </a:cubicBezTo>
                  <a:cubicBezTo>
                    <a:pt x="487" y="122"/>
                    <a:pt x="487" y="121"/>
                    <a:pt x="486" y="121"/>
                  </a:cubicBezTo>
                  <a:cubicBezTo>
                    <a:pt x="486" y="121"/>
                    <a:pt x="486" y="121"/>
                    <a:pt x="485" y="121"/>
                  </a:cubicBezTo>
                  <a:cubicBezTo>
                    <a:pt x="485" y="121"/>
                    <a:pt x="485" y="120"/>
                    <a:pt x="484" y="120"/>
                  </a:cubicBezTo>
                  <a:cubicBezTo>
                    <a:pt x="485" y="121"/>
                    <a:pt x="482" y="120"/>
                    <a:pt x="481" y="119"/>
                  </a:cubicBezTo>
                  <a:cubicBezTo>
                    <a:pt x="485" y="120"/>
                    <a:pt x="482" y="118"/>
                    <a:pt x="485" y="118"/>
                  </a:cubicBezTo>
                  <a:cubicBezTo>
                    <a:pt x="487" y="119"/>
                    <a:pt x="486" y="120"/>
                    <a:pt x="487" y="120"/>
                  </a:cubicBezTo>
                  <a:cubicBezTo>
                    <a:pt x="487" y="119"/>
                    <a:pt x="488" y="119"/>
                    <a:pt x="486" y="118"/>
                  </a:cubicBezTo>
                  <a:cubicBezTo>
                    <a:pt x="487" y="119"/>
                    <a:pt x="490" y="118"/>
                    <a:pt x="490" y="119"/>
                  </a:cubicBezTo>
                  <a:cubicBezTo>
                    <a:pt x="489" y="120"/>
                    <a:pt x="490" y="121"/>
                    <a:pt x="491" y="122"/>
                  </a:cubicBezTo>
                  <a:cubicBezTo>
                    <a:pt x="490" y="120"/>
                    <a:pt x="491" y="120"/>
                    <a:pt x="492" y="119"/>
                  </a:cubicBezTo>
                  <a:cubicBezTo>
                    <a:pt x="494" y="120"/>
                    <a:pt x="498" y="121"/>
                    <a:pt x="498" y="122"/>
                  </a:cubicBezTo>
                  <a:cubicBezTo>
                    <a:pt x="497" y="122"/>
                    <a:pt x="497" y="122"/>
                    <a:pt x="496" y="123"/>
                  </a:cubicBezTo>
                  <a:cubicBezTo>
                    <a:pt x="498" y="124"/>
                    <a:pt x="497" y="122"/>
                    <a:pt x="498" y="123"/>
                  </a:cubicBezTo>
                  <a:cubicBezTo>
                    <a:pt x="499" y="123"/>
                    <a:pt x="500" y="124"/>
                    <a:pt x="501" y="123"/>
                  </a:cubicBezTo>
                  <a:cubicBezTo>
                    <a:pt x="500" y="122"/>
                    <a:pt x="498" y="123"/>
                    <a:pt x="498" y="122"/>
                  </a:cubicBezTo>
                  <a:cubicBezTo>
                    <a:pt x="500" y="123"/>
                    <a:pt x="500" y="122"/>
                    <a:pt x="502" y="123"/>
                  </a:cubicBezTo>
                  <a:cubicBezTo>
                    <a:pt x="502" y="124"/>
                    <a:pt x="503" y="124"/>
                    <a:pt x="503" y="125"/>
                  </a:cubicBezTo>
                  <a:cubicBezTo>
                    <a:pt x="501" y="124"/>
                    <a:pt x="502" y="126"/>
                    <a:pt x="502" y="126"/>
                  </a:cubicBezTo>
                  <a:cubicBezTo>
                    <a:pt x="502" y="125"/>
                    <a:pt x="506" y="127"/>
                    <a:pt x="504" y="126"/>
                  </a:cubicBezTo>
                  <a:cubicBezTo>
                    <a:pt x="503" y="126"/>
                    <a:pt x="503" y="126"/>
                    <a:pt x="502" y="125"/>
                  </a:cubicBezTo>
                  <a:cubicBezTo>
                    <a:pt x="503" y="126"/>
                    <a:pt x="503" y="125"/>
                    <a:pt x="504" y="125"/>
                  </a:cubicBezTo>
                  <a:cubicBezTo>
                    <a:pt x="505" y="125"/>
                    <a:pt x="506" y="126"/>
                    <a:pt x="506" y="127"/>
                  </a:cubicBezTo>
                  <a:cubicBezTo>
                    <a:pt x="506" y="127"/>
                    <a:pt x="505" y="126"/>
                    <a:pt x="505" y="127"/>
                  </a:cubicBezTo>
                  <a:cubicBezTo>
                    <a:pt x="505" y="127"/>
                    <a:pt x="506" y="127"/>
                    <a:pt x="508" y="127"/>
                  </a:cubicBezTo>
                  <a:cubicBezTo>
                    <a:pt x="509" y="128"/>
                    <a:pt x="510" y="128"/>
                    <a:pt x="510" y="129"/>
                  </a:cubicBezTo>
                  <a:cubicBezTo>
                    <a:pt x="509" y="129"/>
                    <a:pt x="507" y="128"/>
                    <a:pt x="507" y="128"/>
                  </a:cubicBezTo>
                  <a:cubicBezTo>
                    <a:pt x="509" y="130"/>
                    <a:pt x="511" y="130"/>
                    <a:pt x="513" y="132"/>
                  </a:cubicBezTo>
                  <a:cubicBezTo>
                    <a:pt x="513" y="131"/>
                    <a:pt x="513" y="131"/>
                    <a:pt x="514" y="131"/>
                  </a:cubicBezTo>
                  <a:cubicBezTo>
                    <a:pt x="514" y="132"/>
                    <a:pt x="516" y="133"/>
                    <a:pt x="517" y="133"/>
                  </a:cubicBezTo>
                  <a:cubicBezTo>
                    <a:pt x="518" y="134"/>
                    <a:pt x="517" y="134"/>
                    <a:pt x="517" y="135"/>
                  </a:cubicBezTo>
                  <a:cubicBezTo>
                    <a:pt x="518" y="134"/>
                    <a:pt x="521" y="136"/>
                    <a:pt x="521" y="135"/>
                  </a:cubicBezTo>
                  <a:cubicBezTo>
                    <a:pt x="520" y="135"/>
                    <a:pt x="520" y="135"/>
                    <a:pt x="520" y="134"/>
                  </a:cubicBezTo>
                  <a:cubicBezTo>
                    <a:pt x="521" y="134"/>
                    <a:pt x="521" y="135"/>
                    <a:pt x="523" y="136"/>
                  </a:cubicBezTo>
                  <a:cubicBezTo>
                    <a:pt x="524" y="135"/>
                    <a:pt x="521" y="134"/>
                    <a:pt x="521" y="134"/>
                  </a:cubicBezTo>
                  <a:cubicBezTo>
                    <a:pt x="524" y="135"/>
                    <a:pt x="522" y="133"/>
                    <a:pt x="522" y="133"/>
                  </a:cubicBezTo>
                  <a:cubicBezTo>
                    <a:pt x="523" y="133"/>
                    <a:pt x="525" y="135"/>
                    <a:pt x="525" y="136"/>
                  </a:cubicBezTo>
                  <a:cubicBezTo>
                    <a:pt x="524" y="134"/>
                    <a:pt x="527" y="135"/>
                    <a:pt x="525" y="133"/>
                  </a:cubicBezTo>
                  <a:cubicBezTo>
                    <a:pt x="524" y="134"/>
                    <a:pt x="523" y="132"/>
                    <a:pt x="521" y="132"/>
                  </a:cubicBezTo>
                  <a:cubicBezTo>
                    <a:pt x="521" y="131"/>
                    <a:pt x="521" y="131"/>
                    <a:pt x="520" y="130"/>
                  </a:cubicBezTo>
                  <a:cubicBezTo>
                    <a:pt x="519" y="130"/>
                    <a:pt x="521" y="132"/>
                    <a:pt x="519" y="131"/>
                  </a:cubicBezTo>
                  <a:cubicBezTo>
                    <a:pt x="514" y="129"/>
                    <a:pt x="518" y="128"/>
                    <a:pt x="522" y="130"/>
                  </a:cubicBezTo>
                  <a:cubicBezTo>
                    <a:pt x="521" y="128"/>
                    <a:pt x="521" y="129"/>
                    <a:pt x="519" y="128"/>
                  </a:cubicBezTo>
                  <a:cubicBezTo>
                    <a:pt x="521" y="128"/>
                    <a:pt x="518" y="127"/>
                    <a:pt x="517" y="126"/>
                  </a:cubicBezTo>
                  <a:cubicBezTo>
                    <a:pt x="519" y="126"/>
                    <a:pt x="523" y="129"/>
                    <a:pt x="524" y="128"/>
                  </a:cubicBezTo>
                  <a:cubicBezTo>
                    <a:pt x="520" y="126"/>
                    <a:pt x="517" y="125"/>
                    <a:pt x="515" y="124"/>
                  </a:cubicBezTo>
                  <a:cubicBezTo>
                    <a:pt x="518" y="123"/>
                    <a:pt x="522" y="126"/>
                    <a:pt x="526" y="127"/>
                  </a:cubicBezTo>
                  <a:cubicBezTo>
                    <a:pt x="526" y="128"/>
                    <a:pt x="526" y="128"/>
                    <a:pt x="527" y="129"/>
                  </a:cubicBezTo>
                  <a:cubicBezTo>
                    <a:pt x="529" y="129"/>
                    <a:pt x="531" y="131"/>
                    <a:pt x="533" y="131"/>
                  </a:cubicBezTo>
                  <a:cubicBezTo>
                    <a:pt x="533" y="132"/>
                    <a:pt x="536" y="133"/>
                    <a:pt x="537" y="134"/>
                  </a:cubicBezTo>
                  <a:cubicBezTo>
                    <a:pt x="537" y="133"/>
                    <a:pt x="538" y="132"/>
                    <a:pt x="536" y="131"/>
                  </a:cubicBezTo>
                  <a:cubicBezTo>
                    <a:pt x="537" y="132"/>
                    <a:pt x="536" y="132"/>
                    <a:pt x="535" y="132"/>
                  </a:cubicBezTo>
                  <a:cubicBezTo>
                    <a:pt x="534" y="132"/>
                    <a:pt x="534" y="131"/>
                    <a:pt x="533" y="131"/>
                  </a:cubicBezTo>
                  <a:cubicBezTo>
                    <a:pt x="533" y="130"/>
                    <a:pt x="531" y="130"/>
                    <a:pt x="530" y="128"/>
                  </a:cubicBezTo>
                  <a:cubicBezTo>
                    <a:pt x="530" y="129"/>
                    <a:pt x="530" y="129"/>
                    <a:pt x="530" y="129"/>
                  </a:cubicBezTo>
                  <a:cubicBezTo>
                    <a:pt x="525" y="126"/>
                    <a:pt x="523" y="125"/>
                    <a:pt x="519" y="123"/>
                  </a:cubicBezTo>
                  <a:cubicBezTo>
                    <a:pt x="516" y="123"/>
                    <a:pt x="510" y="120"/>
                    <a:pt x="508" y="118"/>
                  </a:cubicBezTo>
                  <a:cubicBezTo>
                    <a:pt x="507" y="118"/>
                    <a:pt x="508" y="119"/>
                    <a:pt x="507" y="119"/>
                  </a:cubicBezTo>
                  <a:cubicBezTo>
                    <a:pt x="506" y="117"/>
                    <a:pt x="505" y="117"/>
                    <a:pt x="502" y="116"/>
                  </a:cubicBezTo>
                  <a:cubicBezTo>
                    <a:pt x="502" y="116"/>
                    <a:pt x="502" y="115"/>
                    <a:pt x="501" y="115"/>
                  </a:cubicBezTo>
                  <a:cubicBezTo>
                    <a:pt x="501" y="116"/>
                    <a:pt x="498" y="115"/>
                    <a:pt x="498" y="114"/>
                  </a:cubicBezTo>
                  <a:cubicBezTo>
                    <a:pt x="498" y="114"/>
                    <a:pt x="498" y="114"/>
                    <a:pt x="497" y="114"/>
                  </a:cubicBezTo>
                  <a:cubicBezTo>
                    <a:pt x="497" y="113"/>
                    <a:pt x="500" y="114"/>
                    <a:pt x="499" y="113"/>
                  </a:cubicBezTo>
                  <a:cubicBezTo>
                    <a:pt x="498" y="114"/>
                    <a:pt x="496" y="112"/>
                    <a:pt x="496" y="113"/>
                  </a:cubicBezTo>
                  <a:cubicBezTo>
                    <a:pt x="497" y="114"/>
                    <a:pt x="497" y="114"/>
                    <a:pt x="497" y="115"/>
                  </a:cubicBezTo>
                  <a:cubicBezTo>
                    <a:pt x="495" y="114"/>
                    <a:pt x="494" y="114"/>
                    <a:pt x="492" y="113"/>
                  </a:cubicBezTo>
                  <a:cubicBezTo>
                    <a:pt x="493" y="115"/>
                    <a:pt x="491" y="115"/>
                    <a:pt x="494" y="116"/>
                  </a:cubicBezTo>
                  <a:cubicBezTo>
                    <a:pt x="494" y="115"/>
                    <a:pt x="493" y="115"/>
                    <a:pt x="493" y="114"/>
                  </a:cubicBezTo>
                  <a:cubicBezTo>
                    <a:pt x="495" y="115"/>
                    <a:pt x="499" y="116"/>
                    <a:pt x="498" y="117"/>
                  </a:cubicBezTo>
                  <a:cubicBezTo>
                    <a:pt x="498" y="116"/>
                    <a:pt x="504" y="120"/>
                    <a:pt x="502" y="118"/>
                  </a:cubicBezTo>
                  <a:cubicBezTo>
                    <a:pt x="503" y="118"/>
                    <a:pt x="504" y="119"/>
                    <a:pt x="504" y="119"/>
                  </a:cubicBezTo>
                  <a:cubicBezTo>
                    <a:pt x="504" y="120"/>
                    <a:pt x="503" y="120"/>
                    <a:pt x="503" y="121"/>
                  </a:cubicBezTo>
                  <a:cubicBezTo>
                    <a:pt x="504" y="122"/>
                    <a:pt x="505" y="122"/>
                    <a:pt x="506" y="123"/>
                  </a:cubicBezTo>
                  <a:cubicBezTo>
                    <a:pt x="505" y="123"/>
                    <a:pt x="506" y="124"/>
                    <a:pt x="505" y="124"/>
                  </a:cubicBezTo>
                  <a:cubicBezTo>
                    <a:pt x="503" y="123"/>
                    <a:pt x="502" y="124"/>
                    <a:pt x="502" y="122"/>
                  </a:cubicBezTo>
                  <a:cubicBezTo>
                    <a:pt x="502" y="122"/>
                    <a:pt x="504" y="123"/>
                    <a:pt x="504" y="122"/>
                  </a:cubicBezTo>
                  <a:cubicBezTo>
                    <a:pt x="502" y="122"/>
                    <a:pt x="503" y="121"/>
                    <a:pt x="500" y="120"/>
                  </a:cubicBezTo>
                  <a:cubicBezTo>
                    <a:pt x="499" y="121"/>
                    <a:pt x="490" y="119"/>
                    <a:pt x="492" y="117"/>
                  </a:cubicBezTo>
                  <a:cubicBezTo>
                    <a:pt x="489" y="117"/>
                    <a:pt x="488" y="117"/>
                    <a:pt x="490" y="118"/>
                  </a:cubicBezTo>
                  <a:cubicBezTo>
                    <a:pt x="488" y="117"/>
                    <a:pt x="484" y="116"/>
                    <a:pt x="485" y="117"/>
                  </a:cubicBezTo>
                  <a:cubicBezTo>
                    <a:pt x="485" y="117"/>
                    <a:pt x="483" y="116"/>
                    <a:pt x="483" y="116"/>
                  </a:cubicBezTo>
                  <a:cubicBezTo>
                    <a:pt x="484" y="115"/>
                    <a:pt x="487" y="117"/>
                    <a:pt x="486" y="116"/>
                  </a:cubicBezTo>
                  <a:cubicBezTo>
                    <a:pt x="486" y="115"/>
                    <a:pt x="482" y="115"/>
                    <a:pt x="482" y="114"/>
                  </a:cubicBezTo>
                  <a:cubicBezTo>
                    <a:pt x="484" y="115"/>
                    <a:pt x="483" y="113"/>
                    <a:pt x="485" y="114"/>
                  </a:cubicBezTo>
                  <a:cubicBezTo>
                    <a:pt x="483" y="114"/>
                    <a:pt x="486" y="115"/>
                    <a:pt x="487" y="115"/>
                  </a:cubicBezTo>
                  <a:cubicBezTo>
                    <a:pt x="486" y="115"/>
                    <a:pt x="487" y="116"/>
                    <a:pt x="489" y="117"/>
                  </a:cubicBezTo>
                  <a:cubicBezTo>
                    <a:pt x="487" y="115"/>
                    <a:pt x="488" y="115"/>
                    <a:pt x="490" y="115"/>
                  </a:cubicBezTo>
                  <a:cubicBezTo>
                    <a:pt x="488" y="115"/>
                    <a:pt x="487" y="114"/>
                    <a:pt x="485" y="113"/>
                  </a:cubicBezTo>
                  <a:cubicBezTo>
                    <a:pt x="483" y="113"/>
                    <a:pt x="482" y="112"/>
                    <a:pt x="480" y="112"/>
                  </a:cubicBezTo>
                  <a:cubicBezTo>
                    <a:pt x="481" y="112"/>
                    <a:pt x="478" y="112"/>
                    <a:pt x="478" y="112"/>
                  </a:cubicBezTo>
                  <a:cubicBezTo>
                    <a:pt x="476" y="112"/>
                    <a:pt x="475" y="111"/>
                    <a:pt x="473" y="111"/>
                  </a:cubicBezTo>
                  <a:cubicBezTo>
                    <a:pt x="472" y="110"/>
                    <a:pt x="471" y="110"/>
                    <a:pt x="468" y="109"/>
                  </a:cubicBezTo>
                  <a:cubicBezTo>
                    <a:pt x="470" y="109"/>
                    <a:pt x="468" y="108"/>
                    <a:pt x="469" y="108"/>
                  </a:cubicBezTo>
                  <a:cubicBezTo>
                    <a:pt x="469" y="109"/>
                    <a:pt x="474" y="110"/>
                    <a:pt x="474" y="110"/>
                  </a:cubicBezTo>
                  <a:cubicBezTo>
                    <a:pt x="473" y="109"/>
                    <a:pt x="474" y="109"/>
                    <a:pt x="474" y="109"/>
                  </a:cubicBezTo>
                  <a:cubicBezTo>
                    <a:pt x="468" y="109"/>
                    <a:pt x="468" y="105"/>
                    <a:pt x="473" y="107"/>
                  </a:cubicBezTo>
                  <a:cubicBezTo>
                    <a:pt x="473" y="107"/>
                    <a:pt x="473" y="108"/>
                    <a:pt x="474" y="108"/>
                  </a:cubicBezTo>
                  <a:cubicBezTo>
                    <a:pt x="475" y="108"/>
                    <a:pt x="478" y="110"/>
                    <a:pt x="477" y="108"/>
                  </a:cubicBezTo>
                  <a:cubicBezTo>
                    <a:pt x="473" y="108"/>
                    <a:pt x="476" y="106"/>
                    <a:pt x="473" y="105"/>
                  </a:cubicBezTo>
                  <a:cubicBezTo>
                    <a:pt x="472" y="105"/>
                    <a:pt x="473" y="106"/>
                    <a:pt x="471" y="106"/>
                  </a:cubicBezTo>
                  <a:cubicBezTo>
                    <a:pt x="470" y="105"/>
                    <a:pt x="471" y="104"/>
                    <a:pt x="470" y="104"/>
                  </a:cubicBezTo>
                  <a:cubicBezTo>
                    <a:pt x="468" y="103"/>
                    <a:pt x="469" y="105"/>
                    <a:pt x="468" y="105"/>
                  </a:cubicBezTo>
                  <a:cubicBezTo>
                    <a:pt x="466" y="104"/>
                    <a:pt x="464" y="103"/>
                    <a:pt x="467" y="103"/>
                  </a:cubicBezTo>
                  <a:cubicBezTo>
                    <a:pt x="466" y="103"/>
                    <a:pt x="465" y="103"/>
                    <a:pt x="464" y="102"/>
                  </a:cubicBezTo>
                  <a:cubicBezTo>
                    <a:pt x="465" y="102"/>
                    <a:pt x="465" y="102"/>
                    <a:pt x="466" y="102"/>
                  </a:cubicBezTo>
                  <a:cubicBezTo>
                    <a:pt x="469" y="102"/>
                    <a:pt x="471" y="103"/>
                    <a:pt x="474" y="104"/>
                  </a:cubicBezTo>
                  <a:cubicBezTo>
                    <a:pt x="476" y="104"/>
                    <a:pt x="478" y="105"/>
                    <a:pt x="480" y="106"/>
                  </a:cubicBezTo>
                  <a:cubicBezTo>
                    <a:pt x="479" y="106"/>
                    <a:pt x="477" y="105"/>
                    <a:pt x="479" y="105"/>
                  </a:cubicBezTo>
                  <a:cubicBezTo>
                    <a:pt x="480" y="106"/>
                    <a:pt x="482" y="106"/>
                    <a:pt x="482" y="107"/>
                  </a:cubicBezTo>
                  <a:cubicBezTo>
                    <a:pt x="482" y="106"/>
                    <a:pt x="483" y="106"/>
                    <a:pt x="484" y="107"/>
                  </a:cubicBezTo>
                  <a:cubicBezTo>
                    <a:pt x="484" y="106"/>
                    <a:pt x="484" y="106"/>
                    <a:pt x="484" y="105"/>
                  </a:cubicBezTo>
                  <a:cubicBezTo>
                    <a:pt x="488" y="106"/>
                    <a:pt x="491" y="107"/>
                    <a:pt x="492" y="108"/>
                  </a:cubicBezTo>
                  <a:cubicBezTo>
                    <a:pt x="490" y="108"/>
                    <a:pt x="492" y="110"/>
                    <a:pt x="493" y="111"/>
                  </a:cubicBezTo>
                  <a:cubicBezTo>
                    <a:pt x="491" y="111"/>
                    <a:pt x="488" y="110"/>
                    <a:pt x="486" y="109"/>
                  </a:cubicBezTo>
                  <a:cubicBezTo>
                    <a:pt x="484" y="108"/>
                    <a:pt x="482" y="107"/>
                    <a:pt x="480" y="107"/>
                  </a:cubicBezTo>
                  <a:cubicBezTo>
                    <a:pt x="481" y="108"/>
                    <a:pt x="484" y="109"/>
                    <a:pt x="485" y="110"/>
                  </a:cubicBezTo>
                  <a:cubicBezTo>
                    <a:pt x="481" y="109"/>
                    <a:pt x="480" y="107"/>
                    <a:pt x="477" y="106"/>
                  </a:cubicBezTo>
                  <a:cubicBezTo>
                    <a:pt x="477" y="107"/>
                    <a:pt x="479" y="108"/>
                    <a:pt x="481" y="110"/>
                  </a:cubicBezTo>
                  <a:cubicBezTo>
                    <a:pt x="482" y="112"/>
                    <a:pt x="476" y="109"/>
                    <a:pt x="474" y="110"/>
                  </a:cubicBezTo>
                  <a:cubicBezTo>
                    <a:pt x="478" y="111"/>
                    <a:pt x="481" y="111"/>
                    <a:pt x="484" y="111"/>
                  </a:cubicBezTo>
                  <a:cubicBezTo>
                    <a:pt x="485" y="113"/>
                    <a:pt x="488" y="113"/>
                    <a:pt x="491" y="115"/>
                  </a:cubicBezTo>
                  <a:cubicBezTo>
                    <a:pt x="490" y="113"/>
                    <a:pt x="489" y="114"/>
                    <a:pt x="491" y="113"/>
                  </a:cubicBezTo>
                  <a:cubicBezTo>
                    <a:pt x="489" y="112"/>
                    <a:pt x="488" y="113"/>
                    <a:pt x="488" y="112"/>
                  </a:cubicBezTo>
                  <a:cubicBezTo>
                    <a:pt x="489" y="112"/>
                    <a:pt x="491" y="113"/>
                    <a:pt x="492" y="112"/>
                  </a:cubicBezTo>
                  <a:cubicBezTo>
                    <a:pt x="493" y="113"/>
                    <a:pt x="494" y="113"/>
                    <a:pt x="495" y="113"/>
                  </a:cubicBezTo>
                  <a:cubicBezTo>
                    <a:pt x="496" y="113"/>
                    <a:pt x="492" y="111"/>
                    <a:pt x="495" y="111"/>
                  </a:cubicBezTo>
                  <a:cubicBezTo>
                    <a:pt x="497" y="113"/>
                    <a:pt x="496" y="111"/>
                    <a:pt x="498" y="112"/>
                  </a:cubicBezTo>
                  <a:cubicBezTo>
                    <a:pt x="500" y="113"/>
                    <a:pt x="498" y="113"/>
                    <a:pt x="500" y="114"/>
                  </a:cubicBezTo>
                  <a:cubicBezTo>
                    <a:pt x="500" y="113"/>
                    <a:pt x="504" y="113"/>
                    <a:pt x="505" y="115"/>
                  </a:cubicBezTo>
                  <a:cubicBezTo>
                    <a:pt x="504" y="115"/>
                    <a:pt x="503" y="114"/>
                    <a:pt x="504" y="115"/>
                  </a:cubicBezTo>
                  <a:cubicBezTo>
                    <a:pt x="506" y="115"/>
                    <a:pt x="508" y="117"/>
                    <a:pt x="508" y="115"/>
                  </a:cubicBezTo>
                  <a:cubicBezTo>
                    <a:pt x="510" y="117"/>
                    <a:pt x="512" y="116"/>
                    <a:pt x="514" y="118"/>
                  </a:cubicBezTo>
                  <a:cubicBezTo>
                    <a:pt x="515" y="118"/>
                    <a:pt x="514" y="117"/>
                    <a:pt x="515" y="118"/>
                  </a:cubicBezTo>
                  <a:cubicBezTo>
                    <a:pt x="516" y="119"/>
                    <a:pt x="519" y="118"/>
                    <a:pt x="520" y="120"/>
                  </a:cubicBezTo>
                  <a:cubicBezTo>
                    <a:pt x="519" y="119"/>
                    <a:pt x="518" y="119"/>
                    <a:pt x="518" y="119"/>
                  </a:cubicBezTo>
                  <a:cubicBezTo>
                    <a:pt x="522" y="120"/>
                    <a:pt x="518" y="120"/>
                    <a:pt x="520" y="121"/>
                  </a:cubicBezTo>
                  <a:cubicBezTo>
                    <a:pt x="521" y="121"/>
                    <a:pt x="524" y="121"/>
                    <a:pt x="526" y="122"/>
                  </a:cubicBezTo>
                  <a:cubicBezTo>
                    <a:pt x="527" y="123"/>
                    <a:pt x="529" y="125"/>
                    <a:pt x="527" y="126"/>
                  </a:cubicBezTo>
                  <a:cubicBezTo>
                    <a:pt x="526" y="125"/>
                    <a:pt x="524" y="124"/>
                    <a:pt x="525" y="125"/>
                  </a:cubicBezTo>
                  <a:cubicBezTo>
                    <a:pt x="525" y="125"/>
                    <a:pt x="527" y="126"/>
                    <a:pt x="527" y="126"/>
                  </a:cubicBezTo>
                  <a:cubicBezTo>
                    <a:pt x="529" y="125"/>
                    <a:pt x="530" y="125"/>
                    <a:pt x="532" y="127"/>
                  </a:cubicBezTo>
                  <a:cubicBezTo>
                    <a:pt x="532" y="127"/>
                    <a:pt x="530" y="127"/>
                    <a:pt x="531" y="128"/>
                  </a:cubicBezTo>
                  <a:cubicBezTo>
                    <a:pt x="532" y="127"/>
                    <a:pt x="533" y="130"/>
                    <a:pt x="534" y="130"/>
                  </a:cubicBezTo>
                  <a:cubicBezTo>
                    <a:pt x="534" y="129"/>
                    <a:pt x="536" y="129"/>
                    <a:pt x="537" y="129"/>
                  </a:cubicBezTo>
                  <a:cubicBezTo>
                    <a:pt x="537" y="129"/>
                    <a:pt x="534" y="127"/>
                    <a:pt x="536" y="127"/>
                  </a:cubicBezTo>
                  <a:cubicBezTo>
                    <a:pt x="537" y="128"/>
                    <a:pt x="537" y="129"/>
                    <a:pt x="538" y="129"/>
                  </a:cubicBezTo>
                  <a:cubicBezTo>
                    <a:pt x="538" y="130"/>
                    <a:pt x="538" y="130"/>
                    <a:pt x="538" y="130"/>
                  </a:cubicBezTo>
                  <a:cubicBezTo>
                    <a:pt x="543" y="131"/>
                    <a:pt x="545" y="133"/>
                    <a:pt x="549" y="136"/>
                  </a:cubicBezTo>
                  <a:cubicBezTo>
                    <a:pt x="550" y="136"/>
                    <a:pt x="551" y="138"/>
                    <a:pt x="552" y="138"/>
                  </a:cubicBezTo>
                  <a:cubicBezTo>
                    <a:pt x="552" y="137"/>
                    <a:pt x="550" y="135"/>
                    <a:pt x="551" y="136"/>
                  </a:cubicBezTo>
                  <a:cubicBezTo>
                    <a:pt x="554" y="137"/>
                    <a:pt x="554" y="139"/>
                    <a:pt x="556" y="140"/>
                  </a:cubicBezTo>
                  <a:cubicBezTo>
                    <a:pt x="556" y="140"/>
                    <a:pt x="556" y="141"/>
                    <a:pt x="556" y="141"/>
                  </a:cubicBezTo>
                  <a:cubicBezTo>
                    <a:pt x="557" y="140"/>
                    <a:pt x="559" y="143"/>
                    <a:pt x="558" y="141"/>
                  </a:cubicBezTo>
                  <a:cubicBezTo>
                    <a:pt x="559" y="142"/>
                    <a:pt x="560" y="142"/>
                    <a:pt x="561" y="143"/>
                  </a:cubicBezTo>
                  <a:cubicBezTo>
                    <a:pt x="563" y="144"/>
                    <a:pt x="560" y="143"/>
                    <a:pt x="561" y="145"/>
                  </a:cubicBezTo>
                  <a:cubicBezTo>
                    <a:pt x="563" y="144"/>
                    <a:pt x="567" y="149"/>
                    <a:pt x="569" y="148"/>
                  </a:cubicBezTo>
                  <a:cubicBezTo>
                    <a:pt x="569" y="149"/>
                    <a:pt x="567" y="148"/>
                    <a:pt x="568" y="150"/>
                  </a:cubicBezTo>
                  <a:cubicBezTo>
                    <a:pt x="571" y="150"/>
                    <a:pt x="574" y="153"/>
                    <a:pt x="577" y="155"/>
                  </a:cubicBezTo>
                  <a:cubicBezTo>
                    <a:pt x="575" y="153"/>
                    <a:pt x="573" y="151"/>
                    <a:pt x="571" y="149"/>
                  </a:cubicBezTo>
                  <a:cubicBezTo>
                    <a:pt x="569" y="147"/>
                    <a:pt x="566" y="145"/>
                    <a:pt x="564" y="145"/>
                  </a:cubicBezTo>
                  <a:cubicBezTo>
                    <a:pt x="562" y="143"/>
                    <a:pt x="560" y="141"/>
                    <a:pt x="558" y="140"/>
                  </a:cubicBezTo>
                  <a:cubicBezTo>
                    <a:pt x="556" y="138"/>
                    <a:pt x="554" y="137"/>
                    <a:pt x="552" y="135"/>
                  </a:cubicBezTo>
                  <a:cubicBezTo>
                    <a:pt x="550" y="135"/>
                    <a:pt x="549" y="134"/>
                    <a:pt x="548" y="133"/>
                  </a:cubicBezTo>
                  <a:cubicBezTo>
                    <a:pt x="547" y="132"/>
                    <a:pt x="546" y="132"/>
                    <a:pt x="545" y="131"/>
                  </a:cubicBezTo>
                  <a:cubicBezTo>
                    <a:pt x="543" y="130"/>
                    <a:pt x="540" y="128"/>
                    <a:pt x="538" y="126"/>
                  </a:cubicBezTo>
                  <a:cubicBezTo>
                    <a:pt x="538" y="126"/>
                    <a:pt x="539" y="127"/>
                    <a:pt x="538" y="127"/>
                  </a:cubicBezTo>
                  <a:cubicBezTo>
                    <a:pt x="535" y="126"/>
                    <a:pt x="534" y="124"/>
                    <a:pt x="532" y="123"/>
                  </a:cubicBezTo>
                  <a:cubicBezTo>
                    <a:pt x="531" y="124"/>
                    <a:pt x="534" y="124"/>
                    <a:pt x="533" y="125"/>
                  </a:cubicBezTo>
                  <a:cubicBezTo>
                    <a:pt x="531" y="125"/>
                    <a:pt x="529" y="123"/>
                    <a:pt x="526" y="122"/>
                  </a:cubicBezTo>
                  <a:cubicBezTo>
                    <a:pt x="527" y="121"/>
                    <a:pt x="526" y="120"/>
                    <a:pt x="526" y="120"/>
                  </a:cubicBezTo>
                  <a:cubicBezTo>
                    <a:pt x="525" y="119"/>
                    <a:pt x="524" y="119"/>
                    <a:pt x="523" y="119"/>
                  </a:cubicBezTo>
                  <a:cubicBezTo>
                    <a:pt x="525" y="119"/>
                    <a:pt x="523" y="120"/>
                    <a:pt x="523" y="119"/>
                  </a:cubicBezTo>
                  <a:cubicBezTo>
                    <a:pt x="521" y="118"/>
                    <a:pt x="519" y="118"/>
                    <a:pt x="519" y="117"/>
                  </a:cubicBezTo>
                  <a:cubicBezTo>
                    <a:pt x="521" y="118"/>
                    <a:pt x="523" y="119"/>
                    <a:pt x="523" y="118"/>
                  </a:cubicBezTo>
                  <a:cubicBezTo>
                    <a:pt x="519" y="116"/>
                    <a:pt x="518" y="116"/>
                    <a:pt x="516" y="114"/>
                  </a:cubicBezTo>
                  <a:cubicBezTo>
                    <a:pt x="516" y="115"/>
                    <a:pt x="516" y="115"/>
                    <a:pt x="514" y="114"/>
                  </a:cubicBezTo>
                  <a:cubicBezTo>
                    <a:pt x="513" y="112"/>
                    <a:pt x="508" y="112"/>
                    <a:pt x="506" y="112"/>
                  </a:cubicBezTo>
                  <a:cubicBezTo>
                    <a:pt x="505" y="111"/>
                    <a:pt x="504" y="110"/>
                    <a:pt x="503" y="109"/>
                  </a:cubicBezTo>
                  <a:cubicBezTo>
                    <a:pt x="503" y="109"/>
                    <a:pt x="504" y="110"/>
                    <a:pt x="503" y="110"/>
                  </a:cubicBezTo>
                  <a:cubicBezTo>
                    <a:pt x="501" y="109"/>
                    <a:pt x="500" y="108"/>
                    <a:pt x="499" y="107"/>
                  </a:cubicBezTo>
                  <a:cubicBezTo>
                    <a:pt x="499" y="109"/>
                    <a:pt x="497" y="107"/>
                    <a:pt x="494" y="107"/>
                  </a:cubicBezTo>
                  <a:cubicBezTo>
                    <a:pt x="495" y="106"/>
                    <a:pt x="495" y="107"/>
                    <a:pt x="496" y="106"/>
                  </a:cubicBezTo>
                  <a:cubicBezTo>
                    <a:pt x="494" y="105"/>
                    <a:pt x="490" y="105"/>
                    <a:pt x="489" y="104"/>
                  </a:cubicBezTo>
                  <a:cubicBezTo>
                    <a:pt x="489" y="103"/>
                    <a:pt x="490" y="104"/>
                    <a:pt x="491" y="103"/>
                  </a:cubicBezTo>
                  <a:cubicBezTo>
                    <a:pt x="490" y="103"/>
                    <a:pt x="488" y="103"/>
                    <a:pt x="489" y="102"/>
                  </a:cubicBezTo>
                  <a:cubicBezTo>
                    <a:pt x="488" y="102"/>
                    <a:pt x="486" y="101"/>
                    <a:pt x="485" y="101"/>
                  </a:cubicBezTo>
                  <a:cubicBezTo>
                    <a:pt x="486" y="102"/>
                    <a:pt x="488" y="103"/>
                    <a:pt x="488" y="104"/>
                  </a:cubicBezTo>
                  <a:cubicBezTo>
                    <a:pt x="486" y="103"/>
                    <a:pt x="488" y="103"/>
                    <a:pt x="486" y="104"/>
                  </a:cubicBezTo>
                  <a:cubicBezTo>
                    <a:pt x="486" y="103"/>
                    <a:pt x="483" y="102"/>
                    <a:pt x="486" y="102"/>
                  </a:cubicBezTo>
                  <a:cubicBezTo>
                    <a:pt x="484" y="101"/>
                    <a:pt x="482" y="101"/>
                    <a:pt x="482" y="100"/>
                  </a:cubicBezTo>
                  <a:cubicBezTo>
                    <a:pt x="483" y="100"/>
                    <a:pt x="485" y="100"/>
                    <a:pt x="486" y="101"/>
                  </a:cubicBezTo>
                  <a:cubicBezTo>
                    <a:pt x="485" y="99"/>
                    <a:pt x="487" y="100"/>
                    <a:pt x="489" y="100"/>
                  </a:cubicBezTo>
                  <a:cubicBezTo>
                    <a:pt x="487" y="99"/>
                    <a:pt x="485" y="99"/>
                    <a:pt x="484" y="99"/>
                  </a:cubicBezTo>
                  <a:cubicBezTo>
                    <a:pt x="485" y="100"/>
                    <a:pt x="485" y="100"/>
                    <a:pt x="485" y="100"/>
                  </a:cubicBezTo>
                  <a:cubicBezTo>
                    <a:pt x="483" y="100"/>
                    <a:pt x="482" y="100"/>
                    <a:pt x="482" y="99"/>
                  </a:cubicBezTo>
                  <a:cubicBezTo>
                    <a:pt x="481" y="99"/>
                    <a:pt x="482" y="100"/>
                    <a:pt x="481" y="100"/>
                  </a:cubicBezTo>
                  <a:cubicBezTo>
                    <a:pt x="480" y="100"/>
                    <a:pt x="480" y="99"/>
                    <a:pt x="479" y="99"/>
                  </a:cubicBezTo>
                  <a:cubicBezTo>
                    <a:pt x="481" y="98"/>
                    <a:pt x="484" y="98"/>
                    <a:pt x="488" y="99"/>
                  </a:cubicBezTo>
                  <a:cubicBezTo>
                    <a:pt x="489" y="99"/>
                    <a:pt x="488" y="97"/>
                    <a:pt x="489" y="98"/>
                  </a:cubicBezTo>
                  <a:cubicBezTo>
                    <a:pt x="489" y="98"/>
                    <a:pt x="490" y="98"/>
                    <a:pt x="490" y="99"/>
                  </a:cubicBezTo>
                  <a:cubicBezTo>
                    <a:pt x="490" y="100"/>
                    <a:pt x="488" y="100"/>
                    <a:pt x="490" y="100"/>
                  </a:cubicBezTo>
                  <a:cubicBezTo>
                    <a:pt x="492" y="98"/>
                    <a:pt x="500" y="102"/>
                    <a:pt x="502" y="103"/>
                  </a:cubicBezTo>
                  <a:cubicBezTo>
                    <a:pt x="504" y="104"/>
                    <a:pt x="501" y="102"/>
                    <a:pt x="503" y="102"/>
                  </a:cubicBezTo>
                  <a:cubicBezTo>
                    <a:pt x="506" y="104"/>
                    <a:pt x="508" y="105"/>
                    <a:pt x="510" y="106"/>
                  </a:cubicBezTo>
                  <a:cubicBezTo>
                    <a:pt x="510" y="106"/>
                    <a:pt x="510" y="107"/>
                    <a:pt x="510" y="107"/>
                  </a:cubicBezTo>
                  <a:cubicBezTo>
                    <a:pt x="512" y="106"/>
                    <a:pt x="514" y="107"/>
                    <a:pt x="517" y="109"/>
                  </a:cubicBezTo>
                  <a:cubicBezTo>
                    <a:pt x="519" y="110"/>
                    <a:pt x="522" y="112"/>
                    <a:pt x="523" y="112"/>
                  </a:cubicBezTo>
                  <a:cubicBezTo>
                    <a:pt x="522" y="112"/>
                    <a:pt x="522" y="111"/>
                    <a:pt x="523" y="111"/>
                  </a:cubicBezTo>
                  <a:cubicBezTo>
                    <a:pt x="525" y="112"/>
                    <a:pt x="523" y="113"/>
                    <a:pt x="525" y="114"/>
                  </a:cubicBezTo>
                  <a:cubicBezTo>
                    <a:pt x="526" y="114"/>
                    <a:pt x="523" y="112"/>
                    <a:pt x="525" y="112"/>
                  </a:cubicBezTo>
                  <a:cubicBezTo>
                    <a:pt x="526" y="114"/>
                    <a:pt x="526" y="113"/>
                    <a:pt x="527" y="113"/>
                  </a:cubicBezTo>
                  <a:cubicBezTo>
                    <a:pt x="528" y="114"/>
                    <a:pt x="530" y="115"/>
                    <a:pt x="530" y="116"/>
                  </a:cubicBezTo>
                  <a:cubicBezTo>
                    <a:pt x="535" y="116"/>
                    <a:pt x="539" y="121"/>
                    <a:pt x="542" y="122"/>
                  </a:cubicBezTo>
                  <a:cubicBezTo>
                    <a:pt x="542" y="123"/>
                    <a:pt x="544" y="125"/>
                    <a:pt x="546" y="126"/>
                  </a:cubicBezTo>
                  <a:cubicBezTo>
                    <a:pt x="546" y="125"/>
                    <a:pt x="543" y="124"/>
                    <a:pt x="543" y="123"/>
                  </a:cubicBezTo>
                  <a:cubicBezTo>
                    <a:pt x="546" y="125"/>
                    <a:pt x="549" y="126"/>
                    <a:pt x="552" y="128"/>
                  </a:cubicBezTo>
                  <a:cubicBezTo>
                    <a:pt x="555" y="129"/>
                    <a:pt x="559" y="131"/>
                    <a:pt x="561" y="132"/>
                  </a:cubicBezTo>
                  <a:cubicBezTo>
                    <a:pt x="561" y="133"/>
                    <a:pt x="560" y="132"/>
                    <a:pt x="560" y="132"/>
                  </a:cubicBezTo>
                  <a:cubicBezTo>
                    <a:pt x="562" y="134"/>
                    <a:pt x="561" y="132"/>
                    <a:pt x="563" y="133"/>
                  </a:cubicBezTo>
                  <a:cubicBezTo>
                    <a:pt x="565" y="136"/>
                    <a:pt x="567" y="140"/>
                    <a:pt x="571" y="140"/>
                  </a:cubicBezTo>
                  <a:cubicBezTo>
                    <a:pt x="570" y="139"/>
                    <a:pt x="569" y="139"/>
                    <a:pt x="569" y="138"/>
                  </a:cubicBezTo>
                  <a:cubicBezTo>
                    <a:pt x="570" y="139"/>
                    <a:pt x="575" y="141"/>
                    <a:pt x="576" y="144"/>
                  </a:cubicBezTo>
                  <a:cubicBezTo>
                    <a:pt x="575" y="144"/>
                    <a:pt x="575" y="144"/>
                    <a:pt x="574" y="143"/>
                  </a:cubicBezTo>
                  <a:cubicBezTo>
                    <a:pt x="574" y="143"/>
                    <a:pt x="573" y="142"/>
                    <a:pt x="572" y="141"/>
                  </a:cubicBezTo>
                  <a:cubicBezTo>
                    <a:pt x="572" y="142"/>
                    <a:pt x="570" y="141"/>
                    <a:pt x="570" y="142"/>
                  </a:cubicBezTo>
                  <a:cubicBezTo>
                    <a:pt x="572" y="143"/>
                    <a:pt x="571" y="142"/>
                    <a:pt x="573" y="143"/>
                  </a:cubicBezTo>
                  <a:cubicBezTo>
                    <a:pt x="572" y="144"/>
                    <a:pt x="572" y="143"/>
                    <a:pt x="572" y="144"/>
                  </a:cubicBezTo>
                  <a:cubicBezTo>
                    <a:pt x="573" y="144"/>
                    <a:pt x="577" y="146"/>
                    <a:pt x="576" y="145"/>
                  </a:cubicBezTo>
                  <a:cubicBezTo>
                    <a:pt x="577" y="147"/>
                    <a:pt x="582" y="149"/>
                    <a:pt x="583" y="151"/>
                  </a:cubicBezTo>
                  <a:cubicBezTo>
                    <a:pt x="582" y="152"/>
                    <a:pt x="580" y="149"/>
                    <a:pt x="580" y="150"/>
                  </a:cubicBezTo>
                  <a:cubicBezTo>
                    <a:pt x="581" y="151"/>
                    <a:pt x="583" y="152"/>
                    <a:pt x="584" y="153"/>
                  </a:cubicBezTo>
                  <a:cubicBezTo>
                    <a:pt x="585" y="152"/>
                    <a:pt x="583" y="152"/>
                    <a:pt x="583" y="152"/>
                  </a:cubicBezTo>
                  <a:cubicBezTo>
                    <a:pt x="584" y="150"/>
                    <a:pt x="588" y="155"/>
                    <a:pt x="588" y="153"/>
                  </a:cubicBezTo>
                  <a:cubicBezTo>
                    <a:pt x="584" y="152"/>
                    <a:pt x="581" y="147"/>
                    <a:pt x="580" y="148"/>
                  </a:cubicBezTo>
                  <a:cubicBezTo>
                    <a:pt x="579" y="146"/>
                    <a:pt x="577" y="144"/>
                    <a:pt x="577" y="143"/>
                  </a:cubicBezTo>
                  <a:cubicBezTo>
                    <a:pt x="578" y="144"/>
                    <a:pt x="578" y="144"/>
                    <a:pt x="581" y="146"/>
                  </a:cubicBezTo>
                  <a:cubicBezTo>
                    <a:pt x="581" y="147"/>
                    <a:pt x="584" y="152"/>
                    <a:pt x="585" y="150"/>
                  </a:cubicBezTo>
                  <a:cubicBezTo>
                    <a:pt x="583" y="149"/>
                    <a:pt x="583" y="148"/>
                    <a:pt x="583" y="147"/>
                  </a:cubicBezTo>
                  <a:cubicBezTo>
                    <a:pt x="584" y="149"/>
                    <a:pt x="586" y="148"/>
                    <a:pt x="587" y="150"/>
                  </a:cubicBezTo>
                  <a:cubicBezTo>
                    <a:pt x="588" y="149"/>
                    <a:pt x="583" y="147"/>
                    <a:pt x="582" y="146"/>
                  </a:cubicBezTo>
                  <a:cubicBezTo>
                    <a:pt x="582" y="146"/>
                    <a:pt x="583" y="146"/>
                    <a:pt x="583" y="146"/>
                  </a:cubicBezTo>
                  <a:cubicBezTo>
                    <a:pt x="580" y="144"/>
                    <a:pt x="577" y="141"/>
                    <a:pt x="575" y="139"/>
                  </a:cubicBezTo>
                  <a:cubicBezTo>
                    <a:pt x="572" y="137"/>
                    <a:pt x="570" y="135"/>
                    <a:pt x="568" y="132"/>
                  </a:cubicBezTo>
                  <a:cubicBezTo>
                    <a:pt x="567" y="134"/>
                    <a:pt x="571" y="136"/>
                    <a:pt x="570" y="137"/>
                  </a:cubicBezTo>
                  <a:cubicBezTo>
                    <a:pt x="570" y="137"/>
                    <a:pt x="569" y="137"/>
                    <a:pt x="569" y="137"/>
                  </a:cubicBezTo>
                  <a:cubicBezTo>
                    <a:pt x="569" y="136"/>
                    <a:pt x="568" y="134"/>
                    <a:pt x="566" y="133"/>
                  </a:cubicBezTo>
                  <a:cubicBezTo>
                    <a:pt x="566" y="132"/>
                    <a:pt x="565" y="131"/>
                    <a:pt x="565" y="130"/>
                  </a:cubicBezTo>
                  <a:cubicBezTo>
                    <a:pt x="561" y="131"/>
                    <a:pt x="557" y="126"/>
                    <a:pt x="554" y="124"/>
                  </a:cubicBezTo>
                  <a:cubicBezTo>
                    <a:pt x="555" y="123"/>
                    <a:pt x="555" y="124"/>
                    <a:pt x="556" y="124"/>
                  </a:cubicBezTo>
                  <a:cubicBezTo>
                    <a:pt x="552" y="121"/>
                    <a:pt x="550" y="120"/>
                    <a:pt x="549" y="121"/>
                  </a:cubicBezTo>
                  <a:cubicBezTo>
                    <a:pt x="550" y="120"/>
                    <a:pt x="545" y="119"/>
                    <a:pt x="545" y="118"/>
                  </a:cubicBezTo>
                  <a:cubicBezTo>
                    <a:pt x="546" y="118"/>
                    <a:pt x="548" y="119"/>
                    <a:pt x="546" y="117"/>
                  </a:cubicBezTo>
                  <a:cubicBezTo>
                    <a:pt x="545" y="118"/>
                    <a:pt x="542" y="116"/>
                    <a:pt x="540" y="115"/>
                  </a:cubicBezTo>
                  <a:cubicBezTo>
                    <a:pt x="540" y="114"/>
                    <a:pt x="540" y="113"/>
                    <a:pt x="538" y="113"/>
                  </a:cubicBezTo>
                  <a:cubicBezTo>
                    <a:pt x="537" y="112"/>
                    <a:pt x="539" y="114"/>
                    <a:pt x="537" y="114"/>
                  </a:cubicBezTo>
                  <a:cubicBezTo>
                    <a:pt x="536" y="112"/>
                    <a:pt x="532" y="111"/>
                    <a:pt x="531" y="109"/>
                  </a:cubicBezTo>
                  <a:cubicBezTo>
                    <a:pt x="531" y="110"/>
                    <a:pt x="530" y="110"/>
                    <a:pt x="529" y="109"/>
                  </a:cubicBezTo>
                  <a:cubicBezTo>
                    <a:pt x="529" y="108"/>
                    <a:pt x="531" y="107"/>
                    <a:pt x="529" y="108"/>
                  </a:cubicBezTo>
                  <a:cubicBezTo>
                    <a:pt x="529" y="109"/>
                    <a:pt x="524" y="106"/>
                    <a:pt x="525" y="106"/>
                  </a:cubicBezTo>
                  <a:cubicBezTo>
                    <a:pt x="530" y="108"/>
                    <a:pt x="527" y="105"/>
                    <a:pt x="532" y="106"/>
                  </a:cubicBezTo>
                  <a:cubicBezTo>
                    <a:pt x="531" y="107"/>
                    <a:pt x="532" y="107"/>
                    <a:pt x="532" y="107"/>
                  </a:cubicBezTo>
                  <a:cubicBezTo>
                    <a:pt x="532" y="108"/>
                    <a:pt x="530" y="107"/>
                    <a:pt x="530" y="108"/>
                  </a:cubicBezTo>
                  <a:cubicBezTo>
                    <a:pt x="533" y="109"/>
                    <a:pt x="533" y="110"/>
                    <a:pt x="535" y="110"/>
                  </a:cubicBezTo>
                  <a:cubicBezTo>
                    <a:pt x="536" y="111"/>
                    <a:pt x="537" y="112"/>
                    <a:pt x="536" y="112"/>
                  </a:cubicBezTo>
                  <a:cubicBezTo>
                    <a:pt x="538" y="113"/>
                    <a:pt x="537" y="111"/>
                    <a:pt x="539" y="112"/>
                  </a:cubicBezTo>
                  <a:cubicBezTo>
                    <a:pt x="541" y="113"/>
                    <a:pt x="541" y="114"/>
                    <a:pt x="543" y="114"/>
                  </a:cubicBezTo>
                  <a:cubicBezTo>
                    <a:pt x="542" y="115"/>
                    <a:pt x="542" y="115"/>
                    <a:pt x="542" y="115"/>
                  </a:cubicBezTo>
                  <a:cubicBezTo>
                    <a:pt x="546" y="116"/>
                    <a:pt x="544" y="116"/>
                    <a:pt x="547" y="117"/>
                  </a:cubicBezTo>
                  <a:cubicBezTo>
                    <a:pt x="549" y="118"/>
                    <a:pt x="549" y="119"/>
                    <a:pt x="549" y="120"/>
                  </a:cubicBezTo>
                  <a:cubicBezTo>
                    <a:pt x="550" y="121"/>
                    <a:pt x="549" y="119"/>
                    <a:pt x="551" y="119"/>
                  </a:cubicBezTo>
                  <a:cubicBezTo>
                    <a:pt x="554" y="121"/>
                    <a:pt x="555" y="121"/>
                    <a:pt x="557" y="123"/>
                  </a:cubicBezTo>
                  <a:cubicBezTo>
                    <a:pt x="557" y="124"/>
                    <a:pt x="556" y="123"/>
                    <a:pt x="555" y="123"/>
                  </a:cubicBezTo>
                  <a:cubicBezTo>
                    <a:pt x="558" y="124"/>
                    <a:pt x="558" y="124"/>
                    <a:pt x="558" y="124"/>
                  </a:cubicBezTo>
                  <a:cubicBezTo>
                    <a:pt x="558" y="124"/>
                    <a:pt x="557" y="123"/>
                    <a:pt x="558" y="123"/>
                  </a:cubicBezTo>
                  <a:cubicBezTo>
                    <a:pt x="555" y="121"/>
                    <a:pt x="552" y="120"/>
                    <a:pt x="550" y="118"/>
                  </a:cubicBezTo>
                  <a:cubicBezTo>
                    <a:pt x="547" y="116"/>
                    <a:pt x="545" y="114"/>
                    <a:pt x="542" y="113"/>
                  </a:cubicBezTo>
                  <a:cubicBezTo>
                    <a:pt x="541" y="113"/>
                    <a:pt x="541" y="112"/>
                    <a:pt x="542" y="112"/>
                  </a:cubicBezTo>
                  <a:cubicBezTo>
                    <a:pt x="539" y="111"/>
                    <a:pt x="536" y="109"/>
                    <a:pt x="539" y="112"/>
                  </a:cubicBezTo>
                  <a:cubicBezTo>
                    <a:pt x="539" y="111"/>
                    <a:pt x="538" y="111"/>
                    <a:pt x="537" y="111"/>
                  </a:cubicBezTo>
                  <a:cubicBezTo>
                    <a:pt x="537" y="110"/>
                    <a:pt x="534" y="108"/>
                    <a:pt x="534" y="109"/>
                  </a:cubicBezTo>
                  <a:cubicBezTo>
                    <a:pt x="534" y="108"/>
                    <a:pt x="532" y="109"/>
                    <a:pt x="532" y="108"/>
                  </a:cubicBezTo>
                  <a:cubicBezTo>
                    <a:pt x="532" y="106"/>
                    <a:pt x="536" y="109"/>
                    <a:pt x="538" y="109"/>
                  </a:cubicBezTo>
                  <a:cubicBezTo>
                    <a:pt x="536" y="107"/>
                    <a:pt x="531" y="106"/>
                    <a:pt x="529" y="105"/>
                  </a:cubicBezTo>
                  <a:cubicBezTo>
                    <a:pt x="531" y="105"/>
                    <a:pt x="524" y="103"/>
                    <a:pt x="524" y="102"/>
                  </a:cubicBezTo>
                  <a:cubicBezTo>
                    <a:pt x="524" y="102"/>
                    <a:pt x="528" y="103"/>
                    <a:pt x="526" y="102"/>
                  </a:cubicBezTo>
                  <a:cubicBezTo>
                    <a:pt x="523" y="102"/>
                    <a:pt x="521" y="100"/>
                    <a:pt x="518" y="100"/>
                  </a:cubicBezTo>
                  <a:cubicBezTo>
                    <a:pt x="517" y="99"/>
                    <a:pt x="514" y="98"/>
                    <a:pt x="511" y="97"/>
                  </a:cubicBezTo>
                  <a:cubicBezTo>
                    <a:pt x="510" y="97"/>
                    <a:pt x="508" y="96"/>
                    <a:pt x="507" y="96"/>
                  </a:cubicBezTo>
                  <a:cubicBezTo>
                    <a:pt x="505" y="95"/>
                    <a:pt x="504" y="95"/>
                    <a:pt x="503" y="94"/>
                  </a:cubicBezTo>
                  <a:cubicBezTo>
                    <a:pt x="502" y="94"/>
                    <a:pt x="499" y="93"/>
                    <a:pt x="497" y="92"/>
                  </a:cubicBezTo>
                  <a:cubicBezTo>
                    <a:pt x="498" y="91"/>
                    <a:pt x="501" y="93"/>
                    <a:pt x="500" y="91"/>
                  </a:cubicBezTo>
                  <a:cubicBezTo>
                    <a:pt x="498" y="91"/>
                    <a:pt x="496" y="91"/>
                    <a:pt x="495" y="91"/>
                  </a:cubicBezTo>
                  <a:cubicBezTo>
                    <a:pt x="494" y="91"/>
                    <a:pt x="494" y="90"/>
                    <a:pt x="493" y="89"/>
                  </a:cubicBezTo>
                  <a:cubicBezTo>
                    <a:pt x="493" y="90"/>
                    <a:pt x="490" y="90"/>
                    <a:pt x="490" y="89"/>
                  </a:cubicBezTo>
                  <a:cubicBezTo>
                    <a:pt x="490" y="89"/>
                    <a:pt x="491" y="89"/>
                    <a:pt x="492" y="89"/>
                  </a:cubicBezTo>
                  <a:cubicBezTo>
                    <a:pt x="492" y="89"/>
                    <a:pt x="491" y="88"/>
                    <a:pt x="490" y="88"/>
                  </a:cubicBezTo>
                  <a:cubicBezTo>
                    <a:pt x="490" y="88"/>
                    <a:pt x="490" y="89"/>
                    <a:pt x="489" y="89"/>
                  </a:cubicBezTo>
                  <a:cubicBezTo>
                    <a:pt x="488" y="87"/>
                    <a:pt x="485" y="85"/>
                    <a:pt x="481" y="83"/>
                  </a:cubicBezTo>
                  <a:cubicBezTo>
                    <a:pt x="481" y="85"/>
                    <a:pt x="477" y="82"/>
                    <a:pt x="478" y="84"/>
                  </a:cubicBezTo>
                  <a:cubicBezTo>
                    <a:pt x="480" y="84"/>
                    <a:pt x="484" y="84"/>
                    <a:pt x="481" y="85"/>
                  </a:cubicBezTo>
                  <a:cubicBezTo>
                    <a:pt x="483" y="86"/>
                    <a:pt x="485" y="85"/>
                    <a:pt x="486" y="87"/>
                  </a:cubicBezTo>
                  <a:cubicBezTo>
                    <a:pt x="486" y="87"/>
                    <a:pt x="486" y="87"/>
                    <a:pt x="486" y="87"/>
                  </a:cubicBezTo>
                  <a:cubicBezTo>
                    <a:pt x="483" y="86"/>
                    <a:pt x="480" y="84"/>
                    <a:pt x="477" y="84"/>
                  </a:cubicBezTo>
                  <a:cubicBezTo>
                    <a:pt x="478" y="84"/>
                    <a:pt x="479" y="85"/>
                    <a:pt x="479" y="85"/>
                  </a:cubicBezTo>
                  <a:cubicBezTo>
                    <a:pt x="478" y="85"/>
                    <a:pt x="478" y="85"/>
                    <a:pt x="478" y="85"/>
                  </a:cubicBezTo>
                  <a:cubicBezTo>
                    <a:pt x="476" y="85"/>
                    <a:pt x="477" y="84"/>
                    <a:pt x="475" y="83"/>
                  </a:cubicBezTo>
                  <a:cubicBezTo>
                    <a:pt x="477" y="86"/>
                    <a:pt x="468" y="82"/>
                    <a:pt x="468" y="84"/>
                  </a:cubicBezTo>
                  <a:cubicBezTo>
                    <a:pt x="467" y="83"/>
                    <a:pt x="467" y="84"/>
                    <a:pt x="464" y="83"/>
                  </a:cubicBezTo>
                  <a:cubicBezTo>
                    <a:pt x="465" y="83"/>
                    <a:pt x="464" y="83"/>
                    <a:pt x="464" y="83"/>
                  </a:cubicBezTo>
                  <a:cubicBezTo>
                    <a:pt x="464" y="82"/>
                    <a:pt x="467" y="82"/>
                    <a:pt x="465" y="81"/>
                  </a:cubicBezTo>
                  <a:cubicBezTo>
                    <a:pt x="465" y="82"/>
                    <a:pt x="461" y="81"/>
                    <a:pt x="461" y="82"/>
                  </a:cubicBezTo>
                  <a:cubicBezTo>
                    <a:pt x="462" y="82"/>
                    <a:pt x="464" y="83"/>
                    <a:pt x="463" y="82"/>
                  </a:cubicBezTo>
                  <a:cubicBezTo>
                    <a:pt x="460" y="82"/>
                    <a:pt x="460" y="80"/>
                    <a:pt x="457" y="81"/>
                  </a:cubicBezTo>
                  <a:cubicBezTo>
                    <a:pt x="458" y="81"/>
                    <a:pt x="459" y="82"/>
                    <a:pt x="458" y="82"/>
                  </a:cubicBezTo>
                  <a:cubicBezTo>
                    <a:pt x="455" y="80"/>
                    <a:pt x="453" y="80"/>
                    <a:pt x="449" y="80"/>
                  </a:cubicBezTo>
                  <a:cubicBezTo>
                    <a:pt x="451" y="79"/>
                    <a:pt x="454" y="80"/>
                    <a:pt x="455" y="79"/>
                  </a:cubicBezTo>
                  <a:cubicBezTo>
                    <a:pt x="452" y="79"/>
                    <a:pt x="450" y="78"/>
                    <a:pt x="449" y="78"/>
                  </a:cubicBezTo>
                  <a:cubicBezTo>
                    <a:pt x="449" y="79"/>
                    <a:pt x="451" y="79"/>
                    <a:pt x="449" y="79"/>
                  </a:cubicBezTo>
                  <a:cubicBezTo>
                    <a:pt x="449" y="78"/>
                    <a:pt x="445" y="79"/>
                    <a:pt x="445" y="78"/>
                  </a:cubicBezTo>
                  <a:cubicBezTo>
                    <a:pt x="446" y="79"/>
                    <a:pt x="443" y="79"/>
                    <a:pt x="444" y="79"/>
                  </a:cubicBezTo>
                  <a:cubicBezTo>
                    <a:pt x="446" y="79"/>
                    <a:pt x="445" y="80"/>
                    <a:pt x="446" y="80"/>
                  </a:cubicBezTo>
                  <a:cubicBezTo>
                    <a:pt x="445" y="80"/>
                    <a:pt x="449" y="80"/>
                    <a:pt x="449" y="81"/>
                  </a:cubicBezTo>
                  <a:cubicBezTo>
                    <a:pt x="447" y="80"/>
                    <a:pt x="444" y="81"/>
                    <a:pt x="446" y="81"/>
                  </a:cubicBezTo>
                  <a:cubicBezTo>
                    <a:pt x="446" y="80"/>
                    <a:pt x="448" y="81"/>
                    <a:pt x="447" y="82"/>
                  </a:cubicBezTo>
                  <a:cubicBezTo>
                    <a:pt x="446" y="82"/>
                    <a:pt x="446" y="81"/>
                    <a:pt x="444" y="81"/>
                  </a:cubicBezTo>
                  <a:cubicBezTo>
                    <a:pt x="443" y="82"/>
                    <a:pt x="446" y="82"/>
                    <a:pt x="444" y="82"/>
                  </a:cubicBezTo>
                  <a:cubicBezTo>
                    <a:pt x="440" y="82"/>
                    <a:pt x="437" y="80"/>
                    <a:pt x="432" y="81"/>
                  </a:cubicBezTo>
                  <a:cubicBezTo>
                    <a:pt x="434" y="80"/>
                    <a:pt x="428" y="79"/>
                    <a:pt x="430" y="79"/>
                  </a:cubicBezTo>
                  <a:cubicBezTo>
                    <a:pt x="432" y="79"/>
                    <a:pt x="436" y="80"/>
                    <a:pt x="437" y="79"/>
                  </a:cubicBezTo>
                  <a:cubicBezTo>
                    <a:pt x="434" y="79"/>
                    <a:pt x="428" y="79"/>
                    <a:pt x="426" y="77"/>
                  </a:cubicBezTo>
                  <a:cubicBezTo>
                    <a:pt x="430" y="77"/>
                    <a:pt x="431" y="78"/>
                    <a:pt x="434" y="79"/>
                  </a:cubicBezTo>
                  <a:cubicBezTo>
                    <a:pt x="433" y="77"/>
                    <a:pt x="435" y="77"/>
                    <a:pt x="435" y="75"/>
                  </a:cubicBezTo>
                  <a:cubicBezTo>
                    <a:pt x="433" y="75"/>
                    <a:pt x="431" y="76"/>
                    <a:pt x="432" y="76"/>
                  </a:cubicBezTo>
                  <a:cubicBezTo>
                    <a:pt x="433" y="76"/>
                    <a:pt x="434" y="75"/>
                    <a:pt x="434" y="76"/>
                  </a:cubicBezTo>
                  <a:cubicBezTo>
                    <a:pt x="434" y="77"/>
                    <a:pt x="433" y="77"/>
                    <a:pt x="431" y="77"/>
                  </a:cubicBezTo>
                  <a:cubicBezTo>
                    <a:pt x="429" y="76"/>
                    <a:pt x="428" y="77"/>
                    <a:pt x="426" y="76"/>
                  </a:cubicBezTo>
                  <a:cubicBezTo>
                    <a:pt x="427" y="75"/>
                    <a:pt x="424" y="75"/>
                    <a:pt x="423" y="75"/>
                  </a:cubicBezTo>
                  <a:cubicBezTo>
                    <a:pt x="425" y="74"/>
                    <a:pt x="425" y="75"/>
                    <a:pt x="427" y="75"/>
                  </a:cubicBezTo>
                  <a:cubicBezTo>
                    <a:pt x="426" y="73"/>
                    <a:pt x="424" y="75"/>
                    <a:pt x="422" y="75"/>
                  </a:cubicBezTo>
                  <a:cubicBezTo>
                    <a:pt x="422" y="74"/>
                    <a:pt x="422" y="74"/>
                    <a:pt x="423" y="73"/>
                  </a:cubicBezTo>
                  <a:cubicBezTo>
                    <a:pt x="421" y="73"/>
                    <a:pt x="420" y="74"/>
                    <a:pt x="420" y="74"/>
                  </a:cubicBezTo>
                  <a:cubicBezTo>
                    <a:pt x="423" y="74"/>
                    <a:pt x="420" y="77"/>
                    <a:pt x="416" y="76"/>
                  </a:cubicBezTo>
                  <a:cubicBezTo>
                    <a:pt x="415" y="75"/>
                    <a:pt x="415" y="75"/>
                    <a:pt x="415" y="74"/>
                  </a:cubicBezTo>
                  <a:cubicBezTo>
                    <a:pt x="414" y="74"/>
                    <a:pt x="414" y="75"/>
                    <a:pt x="413" y="75"/>
                  </a:cubicBezTo>
                  <a:cubicBezTo>
                    <a:pt x="413" y="74"/>
                    <a:pt x="410" y="74"/>
                    <a:pt x="410" y="73"/>
                  </a:cubicBezTo>
                  <a:cubicBezTo>
                    <a:pt x="407" y="73"/>
                    <a:pt x="407" y="73"/>
                    <a:pt x="406" y="74"/>
                  </a:cubicBezTo>
                  <a:cubicBezTo>
                    <a:pt x="407" y="75"/>
                    <a:pt x="408" y="74"/>
                    <a:pt x="409" y="74"/>
                  </a:cubicBezTo>
                  <a:cubicBezTo>
                    <a:pt x="409" y="75"/>
                    <a:pt x="406" y="76"/>
                    <a:pt x="405" y="75"/>
                  </a:cubicBezTo>
                  <a:cubicBezTo>
                    <a:pt x="405" y="74"/>
                    <a:pt x="406" y="73"/>
                    <a:pt x="403" y="73"/>
                  </a:cubicBezTo>
                  <a:cubicBezTo>
                    <a:pt x="405" y="75"/>
                    <a:pt x="402" y="73"/>
                    <a:pt x="401" y="74"/>
                  </a:cubicBezTo>
                  <a:cubicBezTo>
                    <a:pt x="402" y="74"/>
                    <a:pt x="404" y="75"/>
                    <a:pt x="404" y="76"/>
                  </a:cubicBezTo>
                  <a:cubicBezTo>
                    <a:pt x="400" y="76"/>
                    <a:pt x="398" y="76"/>
                    <a:pt x="396" y="76"/>
                  </a:cubicBezTo>
                  <a:cubicBezTo>
                    <a:pt x="398" y="75"/>
                    <a:pt x="401" y="75"/>
                    <a:pt x="401" y="75"/>
                  </a:cubicBezTo>
                  <a:cubicBezTo>
                    <a:pt x="398" y="74"/>
                    <a:pt x="394" y="75"/>
                    <a:pt x="391" y="74"/>
                  </a:cubicBezTo>
                  <a:cubicBezTo>
                    <a:pt x="394" y="75"/>
                    <a:pt x="394" y="73"/>
                    <a:pt x="396" y="73"/>
                  </a:cubicBezTo>
                  <a:cubicBezTo>
                    <a:pt x="396" y="73"/>
                    <a:pt x="397" y="74"/>
                    <a:pt x="399" y="73"/>
                  </a:cubicBezTo>
                  <a:cubicBezTo>
                    <a:pt x="399" y="72"/>
                    <a:pt x="399" y="73"/>
                    <a:pt x="401" y="73"/>
                  </a:cubicBezTo>
                  <a:cubicBezTo>
                    <a:pt x="401" y="72"/>
                    <a:pt x="402" y="72"/>
                    <a:pt x="403" y="72"/>
                  </a:cubicBezTo>
                  <a:cubicBezTo>
                    <a:pt x="405" y="73"/>
                    <a:pt x="404" y="73"/>
                    <a:pt x="407" y="73"/>
                  </a:cubicBezTo>
                  <a:cubicBezTo>
                    <a:pt x="406" y="72"/>
                    <a:pt x="404" y="72"/>
                    <a:pt x="402" y="71"/>
                  </a:cubicBezTo>
                  <a:cubicBezTo>
                    <a:pt x="403" y="72"/>
                    <a:pt x="401" y="72"/>
                    <a:pt x="400" y="73"/>
                  </a:cubicBezTo>
                  <a:cubicBezTo>
                    <a:pt x="399" y="72"/>
                    <a:pt x="399" y="72"/>
                    <a:pt x="398" y="71"/>
                  </a:cubicBezTo>
                  <a:cubicBezTo>
                    <a:pt x="398" y="72"/>
                    <a:pt x="398" y="73"/>
                    <a:pt x="396" y="73"/>
                  </a:cubicBezTo>
                  <a:cubicBezTo>
                    <a:pt x="394" y="72"/>
                    <a:pt x="397" y="72"/>
                    <a:pt x="395" y="71"/>
                  </a:cubicBezTo>
                  <a:cubicBezTo>
                    <a:pt x="395" y="72"/>
                    <a:pt x="394" y="72"/>
                    <a:pt x="393" y="73"/>
                  </a:cubicBezTo>
                  <a:cubicBezTo>
                    <a:pt x="393" y="72"/>
                    <a:pt x="389" y="72"/>
                    <a:pt x="390" y="71"/>
                  </a:cubicBezTo>
                  <a:cubicBezTo>
                    <a:pt x="387" y="72"/>
                    <a:pt x="383" y="73"/>
                    <a:pt x="379" y="72"/>
                  </a:cubicBezTo>
                  <a:cubicBezTo>
                    <a:pt x="380" y="71"/>
                    <a:pt x="382" y="72"/>
                    <a:pt x="382" y="71"/>
                  </a:cubicBezTo>
                  <a:cubicBezTo>
                    <a:pt x="381" y="71"/>
                    <a:pt x="381" y="71"/>
                    <a:pt x="382" y="71"/>
                  </a:cubicBezTo>
                  <a:cubicBezTo>
                    <a:pt x="383" y="71"/>
                    <a:pt x="382" y="72"/>
                    <a:pt x="384" y="72"/>
                  </a:cubicBezTo>
                  <a:cubicBezTo>
                    <a:pt x="385" y="70"/>
                    <a:pt x="390" y="70"/>
                    <a:pt x="392" y="69"/>
                  </a:cubicBezTo>
                  <a:cubicBezTo>
                    <a:pt x="392" y="70"/>
                    <a:pt x="394" y="70"/>
                    <a:pt x="395" y="70"/>
                  </a:cubicBezTo>
                  <a:cubicBezTo>
                    <a:pt x="394" y="69"/>
                    <a:pt x="398" y="69"/>
                    <a:pt x="395" y="69"/>
                  </a:cubicBezTo>
                  <a:cubicBezTo>
                    <a:pt x="394" y="70"/>
                    <a:pt x="393" y="68"/>
                    <a:pt x="392" y="69"/>
                  </a:cubicBezTo>
                  <a:cubicBezTo>
                    <a:pt x="391" y="70"/>
                    <a:pt x="387" y="69"/>
                    <a:pt x="384" y="70"/>
                  </a:cubicBezTo>
                  <a:cubicBezTo>
                    <a:pt x="384" y="69"/>
                    <a:pt x="384" y="69"/>
                    <a:pt x="385" y="69"/>
                  </a:cubicBezTo>
                  <a:cubicBezTo>
                    <a:pt x="385" y="69"/>
                    <a:pt x="387" y="69"/>
                    <a:pt x="387" y="68"/>
                  </a:cubicBezTo>
                  <a:cubicBezTo>
                    <a:pt x="386" y="68"/>
                    <a:pt x="385" y="68"/>
                    <a:pt x="383" y="69"/>
                  </a:cubicBezTo>
                  <a:cubicBezTo>
                    <a:pt x="383" y="69"/>
                    <a:pt x="382" y="69"/>
                    <a:pt x="381" y="69"/>
                  </a:cubicBezTo>
                  <a:cubicBezTo>
                    <a:pt x="382" y="70"/>
                    <a:pt x="381" y="70"/>
                    <a:pt x="380" y="71"/>
                  </a:cubicBezTo>
                  <a:cubicBezTo>
                    <a:pt x="379" y="70"/>
                    <a:pt x="381" y="70"/>
                    <a:pt x="379" y="70"/>
                  </a:cubicBezTo>
                  <a:cubicBezTo>
                    <a:pt x="378" y="71"/>
                    <a:pt x="376" y="72"/>
                    <a:pt x="375" y="73"/>
                  </a:cubicBezTo>
                  <a:cubicBezTo>
                    <a:pt x="375" y="72"/>
                    <a:pt x="373" y="72"/>
                    <a:pt x="373" y="72"/>
                  </a:cubicBezTo>
                  <a:cubicBezTo>
                    <a:pt x="374" y="72"/>
                    <a:pt x="374" y="72"/>
                    <a:pt x="374" y="72"/>
                  </a:cubicBezTo>
                  <a:cubicBezTo>
                    <a:pt x="371" y="72"/>
                    <a:pt x="375" y="70"/>
                    <a:pt x="373" y="71"/>
                  </a:cubicBezTo>
                  <a:cubicBezTo>
                    <a:pt x="372" y="73"/>
                    <a:pt x="371" y="71"/>
                    <a:pt x="368" y="73"/>
                  </a:cubicBezTo>
                  <a:cubicBezTo>
                    <a:pt x="369" y="72"/>
                    <a:pt x="369" y="72"/>
                    <a:pt x="367" y="72"/>
                  </a:cubicBezTo>
                  <a:cubicBezTo>
                    <a:pt x="371" y="71"/>
                    <a:pt x="368" y="72"/>
                    <a:pt x="368" y="71"/>
                  </a:cubicBezTo>
                  <a:cubicBezTo>
                    <a:pt x="369" y="71"/>
                    <a:pt x="369" y="71"/>
                    <a:pt x="369" y="70"/>
                  </a:cubicBezTo>
                  <a:cubicBezTo>
                    <a:pt x="368" y="71"/>
                    <a:pt x="372" y="71"/>
                    <a:pt x="372" y="70"/>
                  </a:cubicBezTo>
                  <a:cubicBezTo>
                    <a:pt x="370" y="70"/>
                    <a:pt x="371" y="69"/>
                    <a:pt x="371" y="69"/>
                  </a:cubicBezTo>
                  <a:cubicBezTo>
                    <a:pt x="369" y="70"/>
                    <a:pt x="367" y="70"/>
                    <a:pt x="366" y="71"/>
                  </a:cubicBezTo>
                  <a:cubicBezTo>
                    <a:pt x="363" y="71"/>
                    <a:pt x="360" y="71"/>
                    <a:pt x="361" y="70"/>
                  </a:cubicBezTo>
                  <a:cubicBezTo>
                    <a:pt x="362" y="70"/>
                    <a:pt x="362" y="70"/>
                    <a:pt x="363" y="70"/>
                  </a:cubicBezTo>
                  <a:cubicBezTo>
                    <a:pt x="366" y="69"/>
                    <a:pt x="369" y="69"/>
                    <a:pt x="370" y="68"/>
                  </a:cubicBezTo>
                  <a:cubicBezTo>
                    <a:pt x="369" y="69"/>
                    <a:pt x="368" y="67"/>
                    <a:pt x="369" y="67"/>
                  </a:cubicBezTo>
                  <a:cubicBezTo>
                    <a:pt x="372" y="67"/>
                    <a:pt x="375" y="67"/>
                    <a:pt x="374" y="66"/>
                  </a:cubicBezTo>
                  <a:cubicBezTo>
                    <a:pt x="376" y="68"/>
                    <a:pt x="380" y="67"/>
                    <a:pt x="381" y="68"/>
                  </a:cubicBezTo>
                  <a:cubicBezTo>
                    <a:pt x="383" y="68"/>
                    <a:pt x="383" y="67"/>
                    <a:pt x="384" y="67"/>
                  </a:cubicBezTo>
                  <a:cubicBezTo>
                    <a:pt x="384" y="67"/>
                    <a:pt x="387" y="67"/>
                    <a:pt x="388" y="67"/>
                  </a:cubicBezTo>
                  <a:cubicBezTo>
                    <a:pt x="387" y="68"/>
                    <a:pt x="389" y="68"/>
                    <a:pt x="389" y="69"/>
                  </a:cubicBezTo>
                  <a:cubicBezTo>
                    <a:pt x="389" y="68"/>
                    <a:pt x="394" y="69"/>
                    <a:pt x="392" y="68"/>
                  </a:cubicBezTo>
                  <a:cubicBezTo>
                    <a:pt x="391" y="68"/>
                    <a:pt x="391" y="68"/>
                    <a:pt x="390" y="68"/>
                  </a:cubicBezTo>
                  <a:cubicBezTo>
                    <a:pt x="392" y="68"/>
                    <a:pt x="393" y="67"/>
                    <a:pt x="394" y="67"/>
                  </a:cubicBezTo>
                  <a:cubicBezTo>
                    <a:pt x="394" y="66"/>
                    <a:pt x="391" y="67"/>
                    <a:pt x="392" y="65"/>
                  </a:cubicBezTo>
                  <a:cubicBezTo>
                    <a:pt x="393" y="65"/>
                    <a:pt x="394" y="65"/>
                    <a:pt x="395" y="66"/>
                  </a:cubicBezTo>
                  <a:cubicBezTo>
                    <a:pt x="393" y="66"/>
                    <a:pt x="397" y="66"/>
                    <a:pt x="397" y="67"/>
                  </a:cubicBezTo>
                  <a:cubicBezTo>
                    <a:pt x="400" y="66"/>
                    <a:pt x="400" y="67"/>
                    <a:pt x="404" y="66"/>
                  </a:cubicBezTo>
                  <a:cubicBezTo>
                    <a:pt x="403" y="65"/>
                    <a:pt x="400" y="66"/>
                    <a:pt x="397" y="66"/>
                  </a:cubicBezTo>
                  <a:cubicBezTo>
                    <a:pt x="397" y="65"/>
                    <a:pt x="396" y="64"/>
                    <a:pt x="394" y="64"/>
                  </a:cubicBezTo>
                  <a:cubicBezTo>
                    <a:pt x="392" y="64"/>
                    <a:pt x="390" y="63"/>
                    <a:pt x="390" y="63"/>
                  </a:cubicBezTo>
                  <a:cubicBezTo>
                    <a:pt x="387" y="63"/>
                    <a:pt x="388" y="64"/>
                    <a:pt x="386" y="63"/>
                  </a:cubicBezTo>
                  <a:cubicBezTo>
                    <a:pt x="386" y="65"/>
                    <a:pt x="386" y="65"/>
                    <a:pt x="386" y="65"/>
                  </a:cubicBezTo>
                  <a:cubicBezTo>
                    <a:pt x="388" y="65"/>
                    <a:pt x="387" y="64"/>
                    <a:pt x="390" y="64"/>
                  </a:cubicBezTo>
                  <a:cubicBezTo>
                    <a:pt x="391" y="64"/>
                    <a:pt x="393" y="64"/>
                    <a:pt x="393" y="64"/>
                  </a:cubicBezTo>
                  <a:cubicBezTo>
                    <a:pt x="391" y="65"/>
                    <a:pt x="390" y="65"/>
                    <a:pt x="387" y="65"/>
                  </a:cubicBezTo>
                  <a:cubicBezTo>
                    <a:pt x="388" y="64"/>
                    <a:pt x="384" y="65"/>
                    <a:pt x="384" y="65"/>
                  </a:cubicBezTo>
                  <a:cubicBezTo>
                    <a:pt x="385" y="67"/>
                    <a:pt x="390" y="65"/>
                    <a:pt x="393" y="67"/>
                  </a:cubicBezTo>
                  <a:cubicBezTo>
                    <a:pt x="389" y="67"/>
                    <a:pt x="384" y="67"/>
                    <a:pt x="380" y="65"/>
                  </a:cubicBezTo>
                  <a:cubicBezTo>
                    <a:pt x="379" y="65"/>
                    <a:pt x="381" y="65"/>
                    <a:pt x="380" y="65"/>
                  </a:cubicBezTo>
                  <a:cubicBezTo>
                    <a:pt x="380" y="65"/>
                    <a:pt x="378" y="65"/>
                    <a:pt x="378" y="66"/>
                  </a:cubicBezTo>
                  <a:cubicBezTo>
                    <a:pt x="380" y="65"/>
                    <a:pt x="382" y="66"/>
                    <a:pt x="381" y="66"/>
                  </a:cubicBezTo>
                  <a:cubicBezTo>
                    <a:pt x="379" y="66"/>
                    <a:pt x="376" y="66"/>
                    <a:pt x="375" y="66"/>
                  </a:cubicBezTo>
                  <a:cubicBezTo>
                    <a:pt x="375" y="65"/>
                    <a:pt x="377" y="65"/>
                    <a:pt x="377" y="65"/>
                  </a:cubicBezTo>
                  <a:cubicBezTo>
                    <a:pt x="376" y="65"/>
                    <a:pt x="376" y="64"/>
                    <a:pt x="375" y="64"/>
                  </a:cubicBezTo>
                  <a:cubicBezTo>
                    <a:pt x="375" y="65"/>
                    <a:pt x="373" y="66"/>
                    <a:pt x="371" y="66"/>
                  </a:cubicBezTo>
                  <a:cubicBezTo>
                    <a:pt x="375" y="65"/>
                    <a:pt x="364" y="66"/>
                    <a:pt x="367" y="64"/>
                  </a:cubicBezTo>
                  <a:cubicBezTo>
                    <a:pt x="365" y="65"/>
                    <a:pt x="365" y="65"/>
                    <a:pt x="362" y="65"/>
                  </a:cubicBezTo>
                  <a:cubicBezTo>
                    <a:pt x="363" y="64"/>
                    <a:pt x="361" y="65"/>
                    <a:pt x="360" y="65"/>
                  </a:cubicBezTo>
                  <a:cubicBezTo>
                    <a:pt x="363" y="64"/>
                    <a:pt x="368" y="63"/>
                    <a:pt x="372" y="63"/>
                  </a:cubicBezTo>
                  <a:cubicBezTo>
                    <a:pt x="376" y="62"/>
                    <a:pt x="379" y="62"/>
                    <a:pt x="381" y="63"/>
                  </a:cubicBezTo>
                  <a:cubicBezTo>
                    <a:pt x="385" y="62"/>
                    <a:pt x="387" y="62"/>
                    <a:pt x="390" y="62"/>
                  </a:cubicBezTo>
                  <a:cubicBezTo>
                    <a:pt x="389" y="62"/>
                    <a:pt x="390" y="61"/>
                    <a:pt x="390" y="61"/>
                  </a:cubicBezTo>
                  <a:cubicBezTo>
                    <a:pt x="388" y="61"/>
                    <a:pt x="388" y="60"/>
                    <a:pt x="386" y="60"/>
                  </a:cubicBezTo>
                  <a:cubicBezTo>
                    <a:pt x="387" y="61"/>
                    <a:pt x="387" y="61"/>
                    <a:pt x="387" y="62"/>
                  </a:cubicBezTo>
                  <a:cubicBezTo>
                    <a:pt x="385" y="62"/>
                    <a:pt x="383" y="63"/>
                    <a:pt x="382" y="62"/>
                  </a:cubicBezTo>
                  <a:cubicBezTo>
                    <a:pt x="382" y="62"/>
                    <a:pt x="384" y="61"/>
                    <a:pt x="386" y="61"/>
                  </a:cubicBezTo>
                  <a:cubicBezTo>
                    <a:pt x="385" y="60"/>
                    <a:pt x="381" y="59"/>
                    <a:pt x="378" y="60"/>
                  </a:cubicBezTo>
                  <a:cubicBezTo>
                    <a:pt x="380" y="60"/>
                    <a:pt x="381" y="60"/>
                    <a:pt x="381" y="61"/>
                  </a:cubicBezTo>
                  <a:cubicBezTo>
                    <a:pt x="372" y="61"/>
                    <a:pt x="361" y="64"/>
                    <a:pt x="360" y="61"/>
                  </a:cubicBezTo>
                  <a:cubicBezTo>
                    <a:pt x="359" y="62"/>
                    <a:pt x="356" y="60"/>
                    <a:pt x="355" y="62"/>
                  </a:cubicBezTo>
                  <a:cubicBezTo>
                    <a:pt x="356" y="62"/>
                    <a:pt x="357" y="61"/>
                    <a:pt x="357" y="62"/>
                  </a:cubicBezTo>
                  <a:cubicBezTo>
                    <a:pt x="354" y="63"/>
                    <a:pt x="358" y="62"/>
                    <a:pt x="358" y="63"/>
                  </a:cubicBezTo>
                  <a:cubicBezTo>
                    <a:pt x="353" y="64"/>
                    <a:pt x="353" y="64"/>
                    <a:pt x="353" y="64"/>
                  </a:cubicBezTo>
                  <a:cubicBezTo>
                    <a:pt x="354" y="65"/>
                    <a:pt x="357" y="64"/>
                    <a:pt x="358" y="65"/>
                  </a:cubicBezTo>
                  <a:cubicBezTo>
                    <a:pt x="355" y="65"/>
                    <a:pt x="351" y="64"/>
                    <a:pt x="348" y="64"/>
                  </a:cubicBezTo>
                  <a:cubicBezTo>
                    <a:pt x="346" y="64"/>
                    <a:pt x="343" y="65"/>
                    <a:pt x="343" y="6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41" y="66"/>
                    <a:pt x="344" y="65"/>
                    <a:pt x="341" y="65"/>
                  </a:cubicBezTo>
                  <a:cubicBezTo>
                    <a:pt x="341" y="66"/>
                    <a:pt x="341" y="66"/>
                    <a:pt x="339" y="67"/>
                  </a:cubicBezTo>
                  <a:cubicBezTo>
                    <a:pt x="339" y="66"/>
                    <a:pt x="336" y="68"/>
                    <a:pt x="334" y="67"/>
                  </a:cubicBezTo>
                  <a:cubicBezTo>
                    <a:pt x="336" y="65"/>
                    <a:pt x="342" y="64"/>
                    <a:pt x="347" y="63"/>
                  </a:cubicBezTo>
                  <a:cubicBezTo>
                    <a:pt x="347" y="63"/>
                    <a:pt x="347" y="63"/>
                    <a:pt x="348" y="63"/>
                  </a:cubicBezTo>
                  <a:cubicBezTo>
                    <a:pt x="349" y="61"/>
                    <a:pt x="345" y="62"/>
                    <a:pt x="346" y="61"/>
                  </a:cubicBezTo>
                  <a:cubicBezTo>
                    <a:pt x="348" y="61"/>
                    <a:pt x="347" y="61"/>
                    <a:pt x="349" y="60"/>
                  </a:cubicBezTo>
                  <a:cubicBezTo>
                    <a:pt x="350" y="61"/>
                    <a:pt x="352" y="61"/>
                    <a:pt x="355" y="60"/>
                  </a:cubicBezTo>
                  <a:cubicBezTo>
                    <a:pt x="354" y="59"/>
                    <a:pt x="352" y="61"/>
                    <a:pt x="351" y="60"/>
                  </a:cubicBezTo>
                  <a:cubicBezTo>
                    <a:pt x="354" y="59"/>
                    <a:pt x="357" y="59"/>
                    <a:pt x="359" y="58"/>
                  </a:cubicBezTo>
                  <a:cubicBezTo>
                    <a:pt x="360" y="58"/>
                    <a:pt x="362" y="58"/>
                    <a:pt x="363" y="58"/>
                  </a:cubicBezTo>
                  <a:cubicBezTo>
                    <a:pt x="364" y="58"/>
                    <a:pt x="366" y="58"/>
                    <a:pt x="368" y="57"/>
                  </a:cubicBezTo>
                  <a:cubicBezTo>
                    <a:pt x="368" y="56"/>
                    <a:pt x="371" y="56"/>
                    <a:pt x="371" y="55"/>
                  </a:cubicBezTo>
                  <a:cubicBezTo>
                    <a:pt x="372" y="56"/>
                    <a:pt x="374" y="56"/>
                    <a:pt x="371" y="57"/>
                  </a:cubicBezTo>
                  <a:cubicBezTo>
                    <a:pt x="374" y="57"/>
                    <a:pt x="376" y="56"/>
                    <a:pt x="374" y="56"/>
                  </a:cubicBezTo>
                  <a:cubicBezTo>
                    <a:pt x="373" y="56"/>
                    <a:pt x="376" y="55"/>
                    <a:pt x="372" y="55"/>
                  </a:cubicBezTo>
                  <a:cubicBezTo>
                    <a:pt x="373" y="54"/>
                    <a:pt x="374" y="54"/>
                    <a:pt x="376" y="54"/>
                  </a:cubicBezTo>
                  <a:cubicBezTo>
                    <a:pt x="378" y="54"/>
                    <a:pt x="376" y="54"/>
                    <a:pt x="376" y="55"/>
                  </a:cubicBezTo>
                  <a:cubicBezTo>
                    <a:pt x="379" y="55"/>
                    <a:pt x="379" y="55"/>
                    <a:pt x="381" y="55"/>
                  </a:cubicBezTo>
                  <a:cubicBezTo>
                    <a:pt x="383" y="54"/>
                    <a:pt x="380" y="54"/>
                    <a:pt x="382" y="53"/>
                  </a:cubicBezTo>
                  <a:cubicBezTo>
                    <a:pt x="383" y="54"/>
                    <a:pt x="385" y="54"/>
                    <a:pt x="387" y="54"/>
                  </a:cubicBezTo>
                  <a:cubicBezTo>
                    <a:pt x="389" y="53"/>
                    <a:pt x="391" y="53"/>
                    <a:pt x="394" y="53"/>
                  </a:cubicBezTo>
                  <a:cubicBezTo>
                    <a:pt x="396" y="53"/>
                    <a:pt x="399" y="53"/>
                    <a:pt x="401" y="53"/>
                  </a:cubicBezTo>
                  <a:cubicBezTo>
                    <a:pt x="401" y="53"/>
                    <a:pt x="403" y="55"/>
                    <a:pt x="404" y="54"/>
                  </a:cubicBezTo>
                  <a:cubicBezTo>
                    <a:pt x="402" y="53"/>
                    <a:pt x="402" y="53"/>
                    <a:pt x="401" y="52"/>
                  </a:cubicBezTo>
                  <a:cubicBezTo>
                    <a:pt x="404" y="53"/>
                    <a:pt x="404" y="53"/>
                    <a:pt x="407" y="52"/>
                  </a:cubicBezTo>
                  <a:cubicBezTo>
                    <a:pt x="407" y="54"/>
                    <a:pt x="411" y="52"/>
                    <a:pt x="412" y="53"/>
                  </a:cubicBezTo>
                  <a:cubicBezTo>
                    <a:pt x="413" y="53"/>
                    <a:pt x="411" y="52"/>
                    <a:pt x="413" y="52"/>
                  </a:cubicBezTo>
                  <a:cubicBezTo>
                    <a:pt x="414" y="52"/>
                    <a:pt x="414" y="52"/>
                    <a:pt x="414" y="52"/>
                  </a:cubicBezTo>
                  <a:cubicBezTo>
                    <a:pt x="414" y="53"/>
                    <a:pt x="413" y="53"/>
                    <a:pt x="413" y="54"/>
                  </a:cubicBezTo>
                  <a:cubicBezTo>
                    <a:pt x="416" y="55"/>
                    <a:pt x="413" y="53"/>
                    <a:pt x="416" y="54"/>
                  </a:cubicBezTo>
                  <a:cubicBezTo>
                    <a:pt x="416" y="53"/>
                    <a:pt x="415" y="53"/>
                    <a:pt x="415" y="52"/>
                  </a:cubicBezTo>
                  <a:cubicBezTo>
                    <a:pt x="418" y="52"/>
                    <a:pt x="422" y="51"/>
                    <a:pt x="425" y="53"/>
                  </a:cubicBezTo>
                  <a:cubicBezTo>
                    <a:pt x="426" y="52"/>
                    <a:pt x="428" y="52"/>
                    <a:pt x="429" y="52"/>
                  </a:cubicBezTo>
                  <a:cubicBezTo>
                    <a:pt x="430" y="53"/>
                    <a:pt x="429" y="54"/>
                    <a:pt x="431" y="54"/>
                  </a:cubicBezTo>
                  <a:cubicBezTo>
                    <a:pt x="431" y="53"/>
                    <a:pt x="432" y="53"/>
                    <a:pt x="432" y="52"/>
                  </a:cubicBezTo>
                  <a:cubicBezTo>
                    <a:pt x="431" y="52"/>
                    <a:pt x="430" y="52"/>
                    <a:pt x="431" y="52"/>
                  </a:cubicBezTo>
                  <a:cubicBezTo>
                    <a:pt x="433" y="50"/>
                    <a:pt x="440" y="52"/>
                    <a:pt x="444" y="52"/>
                  </a:cubicBezTo>
                  <a:cubicBezTo>
                    <a:pt x="445" y="53"/>
                    <a:pt x="451" y="52"/>
                    <a:pt x="448" y="54"/>
                  </a:cubicBezTo>
                  <a:cubicBezTo>
                    <a:pt x="450" y="54"/>
                    <a:pt x="453" y="54"/>
                    <a:pt x="452" y="55"/>
                  </a:cubicBezTo>
                  <a:cubicBezTo>
                    <a:pt x="451" y="55"/>
                    <a:pt x="450" y="54"/>
                    <a:pt x="448" y="54"/>
                  </a:cubicBezTo>
                  <a:cubicBezTo>
                    <a:pt x="448" y="55"/>
                    <a:pt x="446" y="55"/>
                    <a:pt x="446" y="55"/>
                  </a:cubicBezTo>
                  <a:cubicBezTo>
                    <a:pt x="449" y="56"/>
                    <a:pt x="445" y="56"/>
                    <a:pt x="448" y="56"/>
                  </a:cubicBezTo>
                  <a:cubicBezTo>
                    <a:pt x="450" y="57"/>
                    <a:pt x="446" y="55"/>
                    <a:pt x="449" y="55"/>
                  </a:cubicBezTo>
                  <a:cubicBezTo>
                    <a:pt x="450" y="55"/>
                    <a:pt x="451" y="55"/>
                    <a:pt x="452" y="56"/>
                  </a:cubicBezTo>
                  <a:cubicBezTo>
                    <a:pt x="450" y="56"/>
                    <a:pt x="451" y="56"/>
                    <a:pt x="450" y="57"/>
                  </a:cubicBezTo>
                  <a:cubicBezTo>
                    <a:pt x="451" y="57"/>
                    <a:pt x="455" y="58"/>
                    <a:pt x="456" y="58"/>
                  </a:cubicBezTo>
                  <a:cubicBezTo>
                    <a:pt x="455" y="57"/>
                    <a:pt x="452" y="57"/>
                    <a:pt x="452" y="57"/>
                  </a:cubicBezTo>
                  <a:cubicBezTo>
                    <a:pt x="452" y="56"/>
                    <a:pt x="454" y="54"/>
                    <a:pt x="453" y="56"/>
                  </a:cubicBezTo>
                  <a:cubicBezTo>
                    <a:pt x="456" y="56"/>
                    <a:pt x="454" y="54"/>
                    <a:pt x="457" y="55"/>
                  </a:cubicBezTo>
                  <a:cubicBezTo>
                    <a:pt x="457" y="56"/>
                    <a:pt x="456" y="56"/>
                    <a:pt x="457" y="56"/>
                  </a:cubicBezTo>
                  <a:cubicBezTo>
                    <a:pt x="460" y="57"/>
                    <a:pt x="457" y="55"/>
                    <a:pt x="459" y="55"/>
                  </a:cubicBezTo>
                  <a:cubicBezTo>
                    <a:pt x="461" y="56"/>
                    <a:pt x="461" y="57"/>
                    <a:pt x="461" y="57"/>
                  </a:cubicBezTo>
                  <a:cubicBezTo>
                    <a:pt x="464" y="57"/>
                    <a:pt x="470" y="59"/>
                    <a:pt x="466" y="57"/>
                  </a:cubicBezTo>
                  <a:cubicBezTo>
                    <a:pt x="468" y="57"/>
                    <a:pt x="469" y="57"/>
                    <a:pt x="470" y="58"/>
                  </a:cubicBezTo>
                  <a:cubicBezTo>
                    <a:pt x="468" y="58"/>
                    <a:pt x="469" y="58"/>
                    <a:pt x="469" y="59"/>
                  </a:cubicBezTo>
                  <a:cubicBezTo>
                    <a:pt x="473" y="59"/>
                    <a:pt x="475" y="61"/>
                    <a:pt x="478" y="62"/>
                  </a:cubicBezTo>
                  <a:cubicBezTo>
                    <a:pt x="479" y="61"/>
                    <a:pt x="477" y="60"/>
                    <a:pt x="478" y="60"/>
                  </a:cubicBezTo>
                  <a:cubicBezTo>
                    <a:pt x="479" y="61"/>
                    <a:pt x="480" y="60"/>
                    <a:pt x="481" y="61"/>
                  </a:cubicBezTo>
                  <a:cubicBezTo>
                    <a:pt x="481" y="61"/>
                    <a:pt x="481" y="62"/>
                    <a:pt x="482" y="62"/>
                  </a:cubicBezTo>
                  <a:cubicBezTo>
                    <a:pt x="483" y="63"/>
                    <a:pt x="485" y="63"/>
                    <a:pt x="486" y="63"/>
                  </a:cubicBezTo>
                  <a:cubicBezTo>
                    <a:pt x="488" y="64"/>
                    <a:pt x="489" y="64"/>
                    <a:pt x="489" y="65"/>
                  </a:cubicBezTo>
                  <a:cubicBezTo>
                    <a:pt x="488" y="65"/>
                    <a:pt x="485" y="63"/>
                    <a:pt x="485" y="64"/>
                  </a:cubicBezTo>
                  <a:cubicBezTo>
                    <a:pt x="488" y="66"/>
                    <a:pt x="490" y="65"/>
                    <a:pt x="492" y="66"/>
                  </a:cubicBezTo>
                  <a:cubicBezTo>
                    <a:pt x="492" y="65"/>
                    <a:pt x="492" y="65"/>
                    <a:pt x="492" y="65"/>
                  </a:cubicBezTo>
                  <a:cubicBezTo>
                    <a:pt x="495" y="66"/>
                    <a:pt x="498" y="65"/>
                    <a:pt x="498" y="67"/>
                  </a:cubicBezTo>
                  <a:cubicBezTo>
                    <a:pt x="495" y="66"/>
                    <a:pt x="492" y="67"/>
                    <a:pt x="493" y="68"/>
                  </a:cubicBezTo>
                  <a:cubicBezTo>
                    <a:pt x="495" y="69"/>
                    <a:pt x="498" y="69"/>
                    <a:pt x="499" y="70"/>
                  </a:cubicBezTo>
                  <a:cubicBezTo>
                    <a:pt x="501" y="70"/>
                    <a:pt x="498" y="69"/>
                    <a:pt x="500" y="69"/>
                  </a:cubicBezTo>
                  <a:cubicBezTo>
                    <a:pt x="502" y="70"/>
                    <a:pt x="508" y="71"/>
                    <a:pt x="511" y="72"/>
                  </a:cubicBezTo>
                  <a:cubicBezTo>
                    <a:pt x="511" y="72"/>
                    <a:pt x="508" y="71"/>
                    <a:pt x="508" y="70"/>
                  </a:cubicBezTo>
                  <a:cubicBezTo>
                    <a:pt x="511" y="70"/>
                    <a:pt x="513" y="72"/>
                    <a:pt x="516" y="73"/>
                  </a:cubicBezTo>
                  <a:cubicBezTo>
                    <a:pt x="518" y="74"/>
                    <a:pt x="520" y="75"/>
                    <a:pt x="522" y="76"/>
                  </a:cubicBezTo>
                  <a:cubicBezTo>
                    <a:pt x="521" y="75"/>
                    <a:pt x="519" y="74"/>
                    <a:pt x="518" y="73"/>
                  </a:cubicBezTo>
                  <a:cubicBezTo>
                    <a:pt x="522" y="74"/>
                    <a:pt x="524" y="76"/>
                    <a:pt x="529" y="78"/>
                  </a:cubicBezTo>
                  <a:cubicBezTo>
                    <a:pt x="528" y="78"/>
                    <a:pt x="528" y="79"/>
                    <a:pt x="527" y="79"/>
                  </a:cubicBezTo>
                  <a:cubicBezTo>
                    <a:pt x="530" y="81"/>
                    <a:pt x="531" y="80"/>
                    <a:pt x="532" y="80"/>
                  </a:cubicBezTo>
                  <a:cubicBezTo>
                    <a:pt x="531" y="79"/>
                    <a:pt x="530" y="79"/>
                    <a:pt x="529" y="78"/>
                  </a:cubicBezTo>
                  <a:cubicBezTo>
                    <a:pt x="530" y="79"/>
                    <a:pt x="530" y="78"/>
                    <a:pt x="531" y="78"/>
                  </a:cubicBezTo>
                  <a:cubicBezTo>
                    <a:pt x="533" y="79"/>
                    <a:pt x="536" y="83"/>
                    <a:pt x="537" y="84"/>
                  </a:cubicBezTo>
                  <a:cubicBezTo>
                    <a:pt x="538" y="82"/>
                    <a:pt x="535" y="81"/>
                    <a:pt x="533" y="79"/>
                  </a:cubicBezTo>
                  <a:cubicBezTo>
                    <a:pt x="537" y="80"/>
                    <a:pt x="537" y="82"/>
                    <a:pt x="540" y="83"/>
                  </a:cubicBezTo>
                  <a:cubicBezTo>
                    <a:pt x="540" y="82"/>
                    <a:pt x="537" y="81"/>
                    <a:pt x="538" y="80"/>
                  </a:cubicBezTo>
                  <a:cubicBezTo>
                    <a:pt x="535" y="79"/>
                    <a:pt x="532" y="78"/>
                    <a:pt x="530" y="77"/>
                  </a:cubicBezTo>
                  <a:cubicBezTo>
                    <a:pt x="527" y="76"/>
                    <a:pt x="525" y="75"/>
                    <a:pt x="523" y="73"/>
                  </a:cubicBezTo>
                  <a:cubicBezTo>
                    <a:pt x="527" y="76"/>
                    <a:pt x="525" y="74"/>
                    <a:pt x="527" y="74"/>
                  </a:cubicBezTo>
                  <a:cubicBezTo>
                    <a:pt x="529" y="75"/>
                    <a:pt x="532" y="77"/>
                    <a:pt x="533" y="78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35" y="77"/>
                    <a:pt x="538" y="80"/>
                    <a:pt x="538" y="79"/>
                  </a:cubicBezTo>
                  <a:cubicBezTo>
                    <a:pt x="537" y="79"/>
                    <a:pt x="536" y="78"/>
                    <a:pt x="536" y="78"/>
                  </a:cubicBezTo>
                  <a:cubicBezTo>
                    <a:pt x="542" y="80"/>
                    <a:pt x="545" y="82"/>
                    <a:pt x="549" y="83"/>
                  </a:cubicBezTo>
                  <a:cubicBezTo>
                    <a:pt x="548" y="85"/>
                    <a:pt x="559" y="88"/>
                    <a:pt x="558" y="90"/>
                  </a:cubicBezTo>
                  <a:cubicBezTo>
                    <a:pt x="552" y="87"/>
                    <a:pt x="549" y="85"/>
                    <a:pt x="544" y="83"/>
                  </a:cubicBezTo>
                  <a:cubicBezTo>
                    <a:pt x="545" y="84"/>
                    <a:pt x="542" y="82"/>
                    <a:pt x="541" y="82"/>
                  </a:cubicBezTo>
                  <a:cubicBezTo>
                    <a:pt x="544" y="85"/>
                    <a:pt x="549" y="86"/>
                    <a:pt x="553" y="87"/>
                  </a:cubicBezTo>
                  <a:cubicBezTo>
                    <a:pt x="552" y="88"/>
                    <a:pt x="553" y="88"/>
                    <a:pt x="553" y="88"/>
                  </a:cubicBezTo>
                  <a:cubicBezTo>
                    <a:pt x="551" y="87"/>
                    <a:pt x="550" y="87"/>
                    <a:pt x="548" y="86"/>
                  </a:cubicBezTo>
                  <a:cubicBezTo>
                    <a:pt x="548" y="87"/>
                    <a:pt x="547" y="88"/>
                    <a:pt x="549" y="88"/>
                  </a:cubicBezTo>
                  <a:cubicBezTo>
                    <a:pt x="549" y="88"/>
                    <a:pt x="549" y="87"/>
                    <a:pt x="549" y="87"/>
                  </a:cubicBezTo>
                  <a:cubicBezTo>
                    <a:pt x="551" y="88"/>
                    <a:pt x="552" y="89"/>
                    <a:pt x="554" y="90"/>
                  </a:cubicBezTo>
                  <a:cubicBezTo>
                    <a:pt x="555" y="92"/>
                    <a:pt x="553" y="91"/>
                    <a:pt x="552" y="93"/>
                  </a:cubicBezTo>
                  <a:cubicBezTo>
                    <a:pt x="551" y="93"/>
                    <a:pt x="551" y="92"/>
                    <a:pt x="550" y="92"/>
                  </a:cubicBezTo>
                  <a:cubicBezTo>
                    <a:pt x="550" y="94"/>
                    <a:pt x="546" y="92"/>
                    <a:pt x="543" y="92"/>
                  </a:cubicBezTo>
                  <a:cubicBezTo>
                    <a:pt x="545" y="94"/>
                    <a:pt x="546" y="92"/>
                    <a:pt x="549" y="94"/>
                  </a:cubicBezTo>
                  <a:cubicBezTo>
                    <a:pt x="549" y="95"/>
                    <a:pt x="548" y="94"/>
                    <a:pt x="549" y="95"/>
                  </a:cubicBezTo>
                  <a:cubicBezTo>
                    <a:pt x="549" y="94"/>
                    <a:pt x="552" y="97"/>
                    <a:pt x="552" y="95"/>
                  </a:cubicBezTo>
                  <a:cubicBezTo>
                    <a:pt x="550" y="94"/>
                    <a:pt x="549" y="94"/>
                    <a:pt x="549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3" y="94"/>
                    <a:pt x="552" y="95"/>
                    <a:pt x="553" y="95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5" y="94"/>
                    <a:pt x="552" y="94"/>
                    <a:pt x="553" y="93"/>
                  </a:cubicBezTo>
                  <a:cubicBezTo>
                    <a:pt x="554" y="93"/>
                    <a:pt x="555" y="92"/>
                    <a:pt x="556" y="92"/>
                  </a:cubicBezTo>
                  <a:cubicBezTo>
                    <a:pt x="557" y="91"/>
                    <a:pt x="558" y="91"/>
                    <a:pt x="560" y="93"/>
                  </a:cubicBezTo>
                  <a:cubicBezTo>
                    <a:pt x="561" y="96"/>
                    <a:pt x="564" y="96"/>
                    <a:pt x="568" y="98"/>
                  </a:cubicBezTo>
                  <a:cubicBezTo>
                    <a:pt x="567" y="99"/>
                    <a:pt x="567" y="99"/>
                    <a:pt x="567" y="99"/>
                  </a:cubicBezTo>
                  <a:cubicBezTo>
                    <a:pt x="568" y="99"/>
                    <a:pt x="573" y="104"/>
                    <a:pt x="573" y="103"/>
                  </a:cubicBezTo>
                  <a:cubicBezTo>
                    <a:pt x="574" y="102"/>
                    <a:pt x="572" y="102"/>
                    <a:pt x="570" y="101"/>
                  </a:cubicBezTo>
                  <a:cubicBezTo>
                    <a:pt x="571" y="100"/>
                    <a:pt x="569" y="99"/>
                    <a:pt x="569" y="98"/>
                  </a:cubicBezTo>
                  <a:cubicBezTo>
                    <a:pt x="575" y="101"/>
                    <a:pt x="575" y="102"/>
                    <a:pt x="575" y="104"/>
                  </a:cubicBezTo>
                  <a:cubicBezTo>
                    <a:pt x="578" y="106"/>
                    <a:pt x="580" y="108"/>
                    <a:pt x="582" y="109"/>
                  </a:cubicBezTo>
                  <a:cubicBezTo>
                    <a:pt x="584" y="111"/>
                    <a:pt x="587" y="113"/>
                    <a:pt x="591" y="116"/>
                  </a:cubicBezTo>
                  <a:cubicBezTo>
                    <a:pt x="592" y="116"/>
                    <a:pt x="590" y="114"/>
                    <a:pt x="591" y="115"/>
                  </a:cubicBezTo>
                  <a:cubicBezTo>
                    <a:pt x="593" y="117"/>
                    <a:pt x="594" y="117"/>
                    <a:pt x="596" y="119"/>
                  </a:cubicBezTo>
                  <a:cubicBezTo>
                    <a:pt x="596" y="119"/>
                    <a:pt x="595" y="119"/>
                    <a:pt x="596" y="120"/>
                  </a:cubicBezTo>
                  <a:cubicBezTo>
                    <a:pt x="599" y="121"/>
                    <a:pt x="599" y="123"/>
                    <a:pt x="600" y="123"/>
                  </a:cubicBezTo>
                  <a:cubicBezTo>
                    <a:pt x="602" y="124"/>
                    <a:pt x="601" y="125"/>
                    <a:pt x="602" y="126"/>
                  </a:cubicBezTo>
                  <a:cubicBezTo>
                    <a:pt x="602" y="126"/>
                    <a:pt x="603" y="125"/>
                    <a:pt x="604" y="125"/>
                  </a:cubicBezTo>
                  <a:cubicBezTo>
                    <a:pt x="601" y="123"/>
                    <a:pt x="599" y="120"/>
                    <a:pt x="600" y="120"/>
                  </a:cubicBezTo>
                  <a:cubicBezTo>
                    <a:pt x="599" y="119"/>
                    <a:pt x="595" y="117"/>
                    <a:pt x="594" y="116"/>
                  </a:cubicBezTo>
                  <a:cubicBezTo>
                    <a:pt x="597" y="116"/>
                    <a:pt x="610" y="127"/>
                    <a:pt x="604" y="125"/>
                  </a:cubicBezTo>
                  <a:cubicBezTo>
                    <a:pt x="605" y="126"/>
                    <a:pt x="606" y="127"/>
                    <a:pt x="606" y="128"/>
                  </a:cubicBezTo>
                  <a:cubicBezTo>
                    <a:pt x="607" y="128"/>
                    <a:pt x="607" y="127"/>
                    <a:pt x="608" y="127"/>
                  </a:cubicBezTo>
                  <a:cubicBezTo>
                    <a:pt x="606" y="126"/>
                    <a:pt x="606" y="125"/>
                    <a:pt x="606" y="124"/>
                  </a:cubicBezTo>
                  <a:cubicBezTo>
                    <a:pt x="604" y="122"/>
                    <a:pt x="604" y="123"/>
                    <a:pt x="602" y="122"/>
                  </a:cubicBezTo>
                  <a:cubicBezTo>
                    <a:pt x="603" y="121"/>
                    <a:pt x="603" y="121"/>
                    <a:pt x="603" y="121"/>
                  </a:cubicBezTo>
                  <a:cubicBezTo>
                    <a:pt x="605" y="122"/>
                    <a:pt x="605" y="123"/>
                    <a:pt x="606" y="123"/>
                  </a:cubicBezTo>
                  <a:cubicBezTo>
                    <a:pt x="604" y="120"/>
                    <a:pt x="601" y="121"/>
                    <a:pt x="598" y="117"/>
                  </a:cubicBezTo>
                  <a:cubicBezTo>
                    <a:pt x="601" y="119"/>
                    <a:pt x="599" y="116"/>
                    <a:pt x="600" y="117"/>
                  </a:cubicBezTo>
                  <a:cubicBezTo>
                    <a:pt x="597" y="114"/>
                    <a:pt x="590" y="106"/>
                    <a:pt x="597" y="111"/>
                  </a:cubicBezTo>
                  <a:cubicBezTo>
                    <a:pt x="598" y="111"/>
                    <a:pt x="597" y="110"/>
                    <a:pt x="596" y="108"/>
                  </a:cubicBezTo>
                  <a:cubicBezTo>
                    <a:pt x="596" y="109"/>
                    <a:pt x="595" y="109"/>
                    <a:pt x="593" y="108"/>
                  </a:cubicBezTo>
                  <a:cubicBezTo>
                    <a:pt x="593" y="108"/>
                    <a:pt x="593" y="110"/>
                    <a:pt x="592" y="109"/>
                  </a:cubicBezTo>
                  <a:cubicBezTo>
                    <a:pt x="590" y="108"/>
                    <a:pt x="589" y="106"/>
                    <a:pt x="587" y="106"/>
                  </a:cubicBezTo>
                  <a:cubicBezTo>
                    <a:pt x="585" y="104"/>
                    <a:pt x="582" y="102"/>
                    <a:pt x="579" y="100"/>
                  </a:cubicBezTo>
                  <a:cubicBezTo>
                    <a:pt x="577" y="98"/>
                    <a:pt x="574" y="96"/>
                    <a:pt x="571" y="94"/>
                  </a:cubicBezTo>
                  <a:cubicBezTo>
                    <a:pt x="565" y="91"/>
                    <a:pt x="559" y="87"/>
                    <a:pt x="554" y="84"/>
                  </a:cubicBezTo>
                  <a:cubicBezTo>
                    <a:pt x="556" y="85"/>
                    <a:pt x="556" y="85"/>
                    <a:pt x="559" y="87"/>
                  </a:cubicBezTo>
                  <a:cubicBezTo>
                    <a:pt x="559" y="85"/>
                    <a:pt x="562" y="88"/>
                    <a:pt x="563" y="88"/>
                  </a:cubicBezTo>
                  <a:cubicBezTo>
                    <a:pt x="561" y="87"/>
                    <a:pt x="565" y="89"/>
                    <a:pt x="563" y="87"/>
                  </a:cubicBezTo>
                  <a:cubicBezTo>
                    <a:pt x="568" y="90"/>
                    <a:pt x="572" y="93"/>
                    <a:pt x="576" y="94"/>
                  </a:cubicBezTo>
                  <a:cubicBezTo>
                    <a:pt x="571" y="91"/>
                    <a:pt x="579" y="93"/>
                    <a:pt x="575" y="91"/>
                  </a:cubicBezTo>
                  <a:cubicBezTo>
                    <a:pt x="572" y="91"/>
                    <a:pt x="568" y="89"/>
                    <a:pt x="565" y="86"/>
                  </a:cubicBezTo>
                  <a:cubicBezTo>
                    <a:pt x="565" y="86"/>
                    <a:pt x="565" y="86"/>
                    <a:pt x="564" y="86"/>
                  </a:cubicBezTo>
                  <a:cubicBezTo>
                    <a:pt x="562" y="84"/>
                    <a:pt x="567" y="87"/>
                    <a:pt x="568" y="87"/>
                  </a:cubicBezTo>
                  <a:cubicBezTo>
                    <a:pt x="566" y="85"/>
                    <a:pt x="564" y="83"/>
                    <a:pt x="561" y="82"/>
                  </a:cubicBezTo>
                  <a:cubicBezTo>
                    <a:pt x="562" y="82"/>
                    <a:pt x="563" y="81"/>
                    <a:pt x="564" y="82"/>
                  </a:cubicBezTo>
                  <a:cubicBezTo>
                    <a:pt x="567" y="84"/>
                    <a:pt x="566" y="84"/>
                    <a:pt x="569" y="85"/>
                  </a:cubicBezTo>
                  <a:cubicBezTo>
                    <a:pt x="569" y="86"/>
                    <a:pt x="568" y="86"/>
                    <a:pt x="568" y="86"/>
                  </a:cubicBezTo>
                  <a:cubicBezTo>
                    <a:pt x="570" y="87"/>
                    <a:pt x="570" y="86"/>
                    <a:pt x="572" y="87"/>
                  </a:cubicBezTo>
                  <a:cubicBezTo>
                    <a:pt x="571" y="89"/>
                    <a:pt x="571" y="89"/>
                    <a:pt x="571" y="89"/>
                  </a:cubicBezTo>
                  <a:cubicBezTo>
                    <a:pt x="574" y="89"/>
                    <a:pt x="577" y="90"/>
                    <a:pt x="580" y="91"/>
                  </a:cubicBezTo>
                  <a:cubicBezTo>
                    <a:pt x="576" y="88"/>
                    <a:pt x="572" y="83"/>
                    <a:pt x="568" y="82"/>
                  </a:cubicBezTo>
                  <a:cubicBezTo>
                    <a:pt x="568" y="82"/>
                    <a:pt x="567" y="79"/>
                    <a:pt x="569" y="80"/>
                  </a:cubicBezTo>
                  <a:cubicBezTo>
                    <a:pt x="571" y="82"/>
                    <a:pt x="571" y="82"/>
                    <a:pt x="574" y="83"/>
                  </a:cubicBezTo>
                  <a:cubicBezTo>
                    <a:pt x="574" y="84"/>
                    <a:pt x="573" y="83"/>
                    <a:pt x="573" y="84"/>
                  </a:cubicBezTo>
                  <a:cubicBezTo>
                    <a:pt x="579" y="87"/>
                    <a:pt x="575" y="87"/>
                    <a:pt x="580" y="91"/>
                  </a:cubicBezTo>
                  <a:cubicBezTo>
                    <a:pt x="582" y="91"/>
                    <a:pt x="582" y="90"/>
                    <a:pt x="584" y="91"/>
                  </a:cubicBezTo>
                  <a:cubicBezTo>
                    <a:pt x="583" y="90"/>
                    <a:pt x="585" y="90"/>
                    <a:pt x="585" y="90"/>
                  </a:cubicBezTo>
                  <a:cubicBezTo>
                    <a:pt x="586" y="92"/>
                    <a:pt x="587" y="93"/>
                    <a:pt x="587" y="91"/>
                  </a:cubicBezTo>
                  <a:cubicBezTo>
                    <a:pt x="588" y="92"/>
                    <a:pt x="590" y="93"/>
                    <a:pt x="591" y="94"/>
                  </a:cubicBezTo>
                  <a:cubicBezTo>
                    <a:pt x="593" y="96"/>
                    <a:pt x="595" y="97"/>
                    <a:pt x="595" y="98"/>
                  </a:cubicBezTo>
                  <a:cubicBezTo>
                    <a:pt x="595" y="99"/>
                    <a:pt x="594" y="98"/>
                    <a:pt x="594" y="99"/>
                  </a:cubicBezTo>
                  <a:cubicBezTo>
                    <a:pt x="590" y="98"/>
                    <a:pt x="584" y="93"/>
                    <a:pt x="580" y="91"/>
                  </a:cubicBezTo>
                  <a:cubicBezTo>
                    <a:pt x="580" y="91"/>
                    <a:pt x="580" y="92"/>
                    <a:pt x="581" y="93"/>
                  </a:cubicBezTo>
                  <a:cubicBezTo>
                    <a:pt x="581" y="92"/>
                    <a:pt x="582" y="92"/>
                    <a:pt x="583" y="93"/>
                  </a:cubicBezTo>
                  <a:cubicBezTo>
                    <a:pt x="584" y="94"/>
                    <a:pt x="583" y="94"/>
                    <a:pt x="583" y="95"/>
                  </a:cubicBezTo>
                  <a:cubicBezTo>
                    <a:pt x="584" y="96"/>
                    <a:pt x="586" y="96"/>
                    <a:pt x="586" y="97"/>
                  </a:cubicBezTo>
                  <a:cubicBezTo>
                    <a:pt x="583" y="96"/>
                    <a:pt x="583" y="96"/>
                    <a:pt x="583" y="96"/>
                  </a:cubicBezTo>
                  <a:cubicBezTo>
                    <a:pt x="582" y="97"/>
                    <a:pt x="587" y="100"/>
                    <a:pt x="589" y="101"/>
                  </a:cubicBezTo>
                  <a:cubicBezTo>
                    <a:pt x="588" y="100"/>
                    <a:pt x="587" y="100"/>
                    <a:pt x="587" y="99"/>
                  </a:cubicBezTo>
                  <a:cubicBezTo>
                    <a:pt x="588" y="100"/>
                    <a:pt x="588" y="99"/>
                    <a:pt x="589" y="100"/>
                  </a:cubicBezTo>
                  <a:cubicBezTo>
                    <a:pt x="591" y="102"/>
                    <a:pt x="589" y="101"/>
                    <a:pt x="590" y="103"/>
                  </a:cubicBezTo>
                  <a:cubicBezTo>
                    <a:pt x="592" y="103"/>
                    <a:pt x="591" y="104"/>
                    <a:pt x="591" y="104"/>
                  </a:cubicBezTo>
                  <a:cubicBezTo>
                    <a:pt x="592" y="104"/>
                    <a:pt x="593" y="104"/>
                    <a:pt x="594" y="105"/>
                  </a:cubicBezTo>
                  <a:cubicBezTo>
                    <a:pt x="594" y="105"/>
                    <a:pt x="593" y="106"/>
                    <a:pt x="594" y="106"/>
                  </a:cubicBezTo>
                  <a:cubicBezTo>
                    <a:pt x="601" y="108"/>
                    <a:pt x="603" y="115"/>
                    <a:pt x="610" y="118"/>
                  </a:cubicBezTo>
                  <a:cubicBezTo>
                    <a:pt x="610" y="119"/>
                    <a:pt x="612" y="120"/>
                    <a:pt x="613" y="122"/>
                  </a:cubicBezTo>
                  <a:cubicBezTo>
                    <a:pt x="613" y="121"/>
                    <a:pt x="612" y="119"/>
                    <a:pt x="612" y="118"/>
                  </a:cubicBezTo>
                  <a:cubicBezTo>
                    <a:pt x="610" y="116"/>
                    <a:pt x="604" y="112"/>
                    <a:pt x="603" y="109"/>
                  </a:cubicBezTo>
                  <a:cubicBezTo>
                    <a:pt x="605" y="110"/>
                    <a:pt x="607" y="112"/>
                    <a:pt x="608" y="113"/>
                  </a:cubicBezTo>
                  <a:cubicBezTo>
                    <a:pt x="608" y="113"/>
                    <a:pt x="608" y="112"/>
                    <a:pt x="609" y="113"/>
                  </a:cubicBezTo>
                  <a:cubicBezTo>
                    <a:pt x="611" y="114"/>
                    <a:pt x="612" y="116"/>
                    <a:pt x="614" y="117"/>
                  </a:cubicBezTo>
                  <a:cubicBezTo>
                    <a:pt x="616" y="119"/>
                    <a:pt x="618" y="120"/>
                    <a:pt x="620" y="122"/>
                  </a:cubicBezTo>
                  <a:cubicBezTo>
                    <a:pt x="623" y="125"/>
                    <a:pt x="627" y="128"/>
                    <a:pt x="629" y="131"/>
                  </a:cubicBezTo>
                  <a:cubicBezTo>
                    <a:pt x="628" y="130"/>
                    <a:pt x="629" y="129"/>
                    <a:pt x="629" y="128"/>
                  </a:cubicBezTo>
                  <a:cubicBezTo>
                    <a:pt x="626" y="127"/>
                    <a:pt x="623" y="125"/>
                    <a:pt x="622" y="122"/>
                  </a:cubicBezTo>
                  <a:cubicBezTo>
                    <a:pt x="620" y="121"/>
                    <a:pt x="617" y="119"/>
                    <a:pt x="615" y="117"/>
                  </a:cubicBezTo>
                  <a:cubicBezTo>
                    <a:pt x="612" y="114"/>
                    <a:pt x="610" y="112"/>
                    <a:pt x="608" y="111"/>
                  </a:cubicBezTo>
                  <a:cubicBezTo>
                    <a:pt x="608" y="109"/>
                    <a:pt x="603" y="105"/>
                    <a:pt x="605" y="104"/>
                  </a:cubicBezTo>
                  <a:cubicBezTo>
                    <a:pt x="603" y="103"/>
                    <a:pt x="599" y="101"/>
                    <a:pt x="599" y="100"/>
                  </a:cubicBezTo>
                  <a:cubicBezTo>
                    <a:pt x="601" y="101"/>
                    <a:pt x="601" y="100"/>
                    <a:pt x="603" y="101"/>
                  </a:cubicBezTo>
                  <a:cubicBezTo>
                    <a:pt x="601" y="100"/>
                    <a:pt x="600" y="99"/>
                    <a:pt x="598" y="97"/>
                  </a:cubicBezTo>
                  <a:cubicBezTo>
                    <a:pt x="598" y="96"/>
                    <a:pt x="600" y="97"/>
                    <a:pt x="598" y="95"/>
                  </a:cubicBezTo>
                  <a:cubicBezTo>
                    <a:pt x="593" y="92"/>
                    <a:pt x="586" y="88"/>
                    <a:pt x="582" y="83"/>
                  </a:cubicBezTo>
                  <a:cubicBezTo>
                    <a:pt x="583" y="82"/>
                    <a:pt x="588" y="86"/>
                    <a:pt x="590" y="87"/>
                  </a:cubicBezTo>
                  <a:cubicBezTo>
                    <a:pt x="588" y="85"/>
                    <a:pt x="593" y="89"/>
                    <a:pt x="593" y="88"/>
                  </a:cubicBezTo>
                  <a:cubicBezTo>
                    <a:pt x="591" y="87"/>
                    <a:pt x="592" y="85"/>
                    <a:pt x="594" y="86"/>
                  </a:cubicBezTo>
                  <a:cubicBezTo>
                    <a:pt x="595" y="87"/>
                    <a:pt x="596" y="88"/>
                    <a:pt x="595" y="89"/>
                  </a:cubicBezTo>
                  <a:cubicBezTo>
                    <a:pt x="597" y="90"/>
                    <a:pt x="598" y="91"/>
                    <a:pt x="599" y="91"/>
                  </a:cubicBezTo>
                  <a:cubicBezTo>
                    <a:pt x="595" y="88"/>
                    <a:pt x="599" y="89"/>
                    <a:pt x="597" y="88"/>
                  </a:cubicBezTo>
                  <a:cubicBezTo>
                    <a:pt x="597" y="88"/>
                    <a:pt x="596" y="88"/>
                    <a:pt x="595" y="87"/>
                  </a:cubicBezTo>
                  <a:cubicBezTo>
                    <a:pt x="596" y="86"/>
                    <a:pt x="592" y="85"/>
                    <a:pt x="590" y="85"/>
                  </a:cubicBezTo>
                  <a:cubicBezTo>
                    <a:pt x="589" y="82"/>
                    <a:pt x="581" y="80"/>
                    <a:pt x="578" y="76"/>
                  </a:cubicBezTo>
                  <a:cubicBezTo>
                    <a:pt x="580" y="77"/>
                    <a:pt x="582" y="77"/>
                    <a:pt x="584" y="79"/>
                  </a:cubicBezTo>
                  <a:cubicBezTo>
                    <a:pt x="585" y="78"/>
                    <a:pt x="587" y="79"/>
                    <a:pt x="590" y="80"/>
                  </a:cubicBezTo>
                  <a:cubicBezTo>
                    <a:pt x="591" y="82"/>
                    <a:pt x="589" y="81"/>
                    <a:pt x="589" y="81"/>
                  </a:cubicBezTo>
                  <a:cubicBezTo>
                    <a:pt x="591" y="82"/>
                    <a:pt x="594" y="82"/>
                    <a:pt x="595" y="85"/>
                  </a:cubicBezTo>
                  <a:cubicBezTo>
                    <a:pt x="594" y="84"/>
                    <a:pt x="590" y="83"/>
                    <a:pt x="592" y="84"/>
                  </a:cubicBezTo>
                  <a:cubicBezTo>
                    <a:pt x="594" y="84"/>
                    <a:pt x="596" y="85"/>
                    <a:pt x="598" y="86"/>
                  </a:cubicBezTo>
                  <a:cubicBezTo>
                    <a:pt x="600" y="86"/>
                    <a:pt x="602" y="87"/>
                    <a:pt x="603" y="88"/>
                  </a:cubicBezTo>
                  <a:cubicBezTo>
                    <a:pt x="604" y="88"/>
                    <a:pt x="604" y="87"/>
                    <a:pt x="603" y="87"/>
                  </a:cubicBezTo>
                  <a:cubicBezTo>
                    <a:pt x="606" y="89"/>
                    <a:pt x="609" y="90"/>
                    <a:pt x="612" y="92"/>
                  </a:cubicBezTo>
                  <a:cubicBezTo>
                    <a:pt x="615" y="94"/>
                    <a:pt x="617" y="96"/>
                    <a:pt x="618" y="97"/>
                  </a:cubicBezTo>
                  <a:cubicBezTo>
                    <a:pt x="620" y="99"/>
                    <a:pt x="624" y="102"/>
                    <a:pt x="625" y="102"/>
                  </a:cubicBezTo>
                  <a:cubicBezTo>
                    <a:pt x="623" y="101"/>
                    <a:pt x="624" y="99"/>
                    <a:pt x="622" y="98"/>
                  </a:cubicBezTo>
                  <a:cubicBezTo>
                    <a:pt x="624" y="100"/>
                    <a:pt x="626" y="100"/>
                    <a:pt x="628" y="101"/>
                  </a:cubicBezTo>
                  <a:cubicBezTo>
                    <a:pt x="628" y="102"/>
                    <a:pt x="632" y="105"/>
                    <a:pt x="633" y="106"/>
                  </a:cubicBezTo>
                  <a:cubicBezTo>
                    <a:pt x="633" y="107"/>
                    <a:pt x="630" y="103"/>
                    <a:pt x="630" y="105"/>
                  </a:cubicBezTo>
                  <a:cubicBezTo>
                    <a:pt x="633" y="108"/>
                    <a:pt x="637" y="112"/>
                    <a:pt x="641" y="116"/>
                  </a:cubicBezTo>
                  <a:cubicBezTo>
                    <a:pt x="645" y="120"/>
                    <a:pt x="649" y="124"/>
                    <a:pt x="652" y="128"/>
                  </a:cubicBezTo>
                  <a:cubicBezTo>
                    <a:pt x="650" y="127"/>
                    <a:pt x="647" y="122"/>
                    <a:pt x="646" y="123"/>
                  </a:cubicBezTo>
                  <a:cubicBezTo>
                    <a:pt x="646" y="124"/>
                    <a:pt x="648" y="125"/>
                    <a:pt x="649" y="127"/>
                  </a:cubicBezTo>
                  <a:cubicBezTo>
                    <a:pt x="650" y="128"/>
                    <a:pt x="651" y="130"/>
                    <a:pt x="653" y="132"/>
                  </a:cubicBezTo>
                  <a:cubicBezTo>
                    <a:pt x="652" y="133"/>
                    <a:pt x="651" y="132"/>
                    <a:pt x="649" y="130"/>
                  </a:cubicBezTo>
                  <a:cubicBezTo>
                    <a:pt x="650" y="128"/>
                    <a:pt x="642" y="122"/>
                    <a:pt x="646" y="122"/>
                  </a:cubicBezTo>
                  <a:cubicBezTo>
                    <a:pt x="643" y="120"/>
                    <a:pt x="639" y="117"/>
                    <a:pt x="638" y="114"/>
                  </a:cubicBezTo>
                  <a:cubicBezTo>
                    <a:pt x="637" y="113"/>
                    <a:pt x="637" y="115"/>
                    <a:pt x="635" y="113"/>
                  </a:cubicBezTo>
                  <a:cubicBezTo>
                    <a:pt x="635" y="112"/>
                    <a:pt x="636" y="113"/>
                    <a:pt x="637" y="113"/>
                  </a:cubicBezTo>
                  <a:cubicBezTo>
                    <a:pt x="635" y="112"/>
                    <a:pt x="631" y="109"/>
                    <a:pt x="628" y="106"/>
                  </a:cubicBezTo>
                  <a:cubicBezTo>
                    <a:pt x="624" y="103"/>
                    <a:pt x="620" y="100"/>
                    <a:pt x="617" y="99"/>
                  </a:cubicBezTo>
                  <a:cubicBezTo>
                    <a:pt x="617" y="98"/>
                    <a:pt x="617" y="97"/>
                    <a:pt x="617" y="97"/>
                  </a:cubicBezTo>
                  <a:cubicBezTo>
                    <a:pt x="616" y="97"/>
                    <a:pt x="614" y="96"/>
                    <a:pt x="613" y="96"/>
                  </a:cubicBezTo>
                  <a:cubicBezTo>
                    <a:pt x="616" y="97"/>
                    <a:pt x="615" y="98"/>
                    <a:pt x="616" y="99"/>
                  </a:cubicBezTo>
                  <a:cubicBezTo>
                    <a:pt x="616" y="99"/>
                    <a:pt x="620" y="101"/>
                    <a:pt x="620" y="102"/>
                  </a:cubicBezTo>
                  <a:cubicBezTo>
                    <a:pt x="620" y="103"/>
                    <a:pt x="618" y="101"/>
                    <a:pt x="618" y="101"/>
                  </a:cubicBezTo>
                  <a:cubicBezTo>
                    <a:pt x="618" y="102"/>
                    <a:pt x="619" y="102"/>
                    <a:pt x="619" y="102"/>
                  </a:cubicBezTo>
                  <a:cubicBezTo>
                    <a:pt x="618" y="102"/>
                    <a:pt x="617" y="101"/>
                    <a:pt x="617" y="102"/>
                  </a:cubicBezTo>
                  <a:cubicBezTo>
                    <a:pt x="620" y="104"/>
                    <a:pt x="625" y="105"/>
                    <a:pt x="625" y="108"/>
                  </a:cubicBezTo>
                  <a:cubicBezTo>
                    <a:pt x="623" y="106"/>
                    <a:pt x="624" y="108"/>
                    <a:pt x="622" y="107"/>
                  </a:cubicBezTo>
                  <a:cubicBezTo>
                    <a:pt x="620" y="104"/>
                    <a:pt x="615" y="101"/>
                    <a:pt x="613" y="101"/>
                  </a:cubicBezTo>
                  <a:cubicBezTo>
                    <a:pt x="618" y="103"/>
                    <a:pt x="616" y="105"/>
                    <a:pt x="618" y="107"/>
                  </a:cubicBezTo>
                  <a:cubicBezTo>
                    <a:pt x="615" y="105"/>
                    <a:pt x="617" y="105"/>
                    <a:pt x="615" y="104"/>
                  </a:cubicBezTo>
                  <a:cubicBezTo>
                    <a:pt x="614" y="105"/>
                    <a:pt x="615" y="107"/>
                    <a:pt x="617" y="109"/>
                  </a:cubicBezTo>
                  <a:cubicBezTo>
                    <a:pt x="615" y="107"/>
                    <a:pt x="615" y="109"/>
                    <a:pt x="614" y="108"/>
                  </a:cubicBezTo>
                  <a:cubicBezTo>
                    <a:pt x="616" y="110"/>
                    <a:pt x="619" y="112"/>
                    <a:pt x="617" y="112"/>
                  </a:cubicBezTo>
                  <a:cubicBezTo>
                    <a:pt x="618" y="113"/>
                    <a:pt x="621" y="116"/>
                    <a:pt x="621" y="116"/>
                  </a:cubicBezTo>
                  <a:cubicBezTo>
                    <a:pt x="620" y="116"/>
                    <a:pt x="616" y="112"/>
                    <a:pt x="616" y="113"/>
                  </a:cubicBezTo>
                  <a:cubicBezTo>
                    <a:pt x="622" y="116"/>
                    <a:pt x="625" y="120"/>
                    <a:pt x="627" y="124"/>
                  </a:cubicBezTo>
                  <a:cubicBezTo>
                    <a:pt x="630" y="129"/>
                    <a:pt x="632" y="133"/>
                    <a:pt x="638" y="136"/>
                  </a:cubicBezTo>
                  <a:cubicBezTo>
                    <a:pt x="636" y="137"/>
                    <a:pt x="638" y="139"/>
                    <a:pt x="639" y="140"/>
                  </a:cubicBezTo>
                  <a:cubicBezTo>
                    <a:pt x="637" y="140"/>
                    <a:pt x="635" y="139"/>
                    <a:pt x="633" y="138"/>
                  </a:cubicBezTo>
                  <a:cubicBezTo>
                    <a:pt x="633" y="137"/>
                    <a:pt x="632" y="137"/>
                    <a:pt x="631" y="136"/>
                  </a:cubicBezTo>
                  <a:cubicBezTo>
                    <a:pt x="629" y="134"/>
                    <a:pt x="632" y="135"/>
                    <a:pt x="630" y="133"/>
                  </a:cubicBezTo>
                  <a:cubicBezTo>
                    <a:pt x="629" y="134"/>
                    <a:pt x="629" y="134"/>
                    <a:pt x="630" y="135"/>
                  </a:cubicBezTo>
                  <a:cubicBezTo>
                    <a:pt x="627" y="133"/>
                    <a:pt x="627" y="131"/>
                    <a:pt x="623" y="128"/>
                  </a:cubicBezTo>
                  <a:cubicBezTo>
                    <a:pt x="621" y="128"/>
                    <a:pt x="620" y="126"/>
                    <a:pt x="620" y="128"/>
                  </a:cubicBezTo>
                  <a:cubicBezTo>
                    <a:pt x="624" y="131"/>
                    <a:pt x="625" y="133"/>
                    <a:pt x="629" y="135"/>
                  </a:cubicBezTo>
                  <a:cubicBezTo>
                    <a:pt x="627" y="135"/>
                    <a:pt x="629" y="140"/>
                    <a:pt x="631" y="139"/>
                  </a:cubicBezTo>
                  <a:cubicBezTo>
                    <a:pt x="630" y="138"/>
                    <a:pt x="629" y="137"/>
                    <a:pt x="629" y="137"/>
                  </a:cubicBezTo>
                  <a:cubicBezTo>
                    <a:pt x="629" y="137"/>
                    <a:pt x="629" y="136"/>
                    <a:pt x="630" y="136"/>
                  </a:cubicBezTo>
                  <a:cubicBezTo>
                    <a:pt x="632" y="139"/>
                    <a:pt x="634" y="139"/>
                    <a:pt x="634" y="141"/>
                  </a:cubicBezTo>
                  <a:cubicBezTo>
                    <a:pt x="633" y="140"/>
                    <a:pt x="632" y="138"/>
                    <a:pt x="631" y="139"/>
                  </a:cubicBezTo>
                  <a:cubicBezTo>
                    <a:pt x="633" y="141"/>
                    <a:pt x="631" y="139"/>
                    <a:pt x="632" y="141"/>
                  </a:cubicBezTo>
                  <a:cubicBezTo>
                    <a:pt x="634" y="142"/>
                    <a:pt x="638" y="146"/>
                    <a:pt x="639" y="148"/>
                  </a:cubicBezTo>
                  <a:cubicBezTo>
                    <a:pt x="638" y="149"/>
                    <a:pt x="638" y="149"/>
                    <a:pt x="638" y="149"/>
                  </a:cubicBezTo>
                  <a:cubicBezTo>
                    <a:pt x="636" y="146"/>
                    <a:pt x="633" y="146"/>
                    <a:pt x="635" y="147"/>
                  </a:cubicBezTo>
                  <a:cubicBezTo>
                    <a:pt x="639" y="151"/>
                    <a:pt x="642" y="151"/>
                    <a:pt x="643" y="151"/>
                  </a:cubicBezTo>
                  <a:cubicBezTo>
                    <a:pt x="645" y="152"/>
                    <a:pt x="643" y="152"/>
                    <a:pt x="644" y="153"/>
                  </a:cubicBezTo>
                  <a:cubicBezTo>
                    <a:pt x="645" y="153"/>
                    <a:pt x="648" y="155"/>
                    <a:pt x="649" y="156"/>
                  </a:cubicBezTo>
                  <a:cubicBezTo>
                    <a:pt x="648" y="156"/>
                    <a:pt x="648" y="154"/>
                    <a:pt x="650" y="155"/>
                  </a:cubicBezTo>
                  <a:cubicBezTo>
                    <a:pt x="651" y="157"/>
                    <a:pt x="653" y="160"/>
                    <a:pt x="655" y="162"/>
                  </a:cubicBezTo>
                  <a:cubicBezTo>
                    <a:pt x="657" y="165"/>
                    <a:pt x="659" y="167"/>
                    <a:pt x="660" y="169"/>
                  </a:cubicBezTo>
                  <a:cubicBezTo>
                    <a:pt x="659" y="169"/>
                    <a:pt x="658" y="168"/>
                    <a:pt x="659" y="170"/>
                  </a:cubicBezTo>
                  <a:cubicBezTo>
                    <a:pt x="660" y="169"/>
                    <a:pt x="662" y="175"/>
                    <a:pt x="664" y="176"/>
                  </a:cubicBezTo>
                  <a:cubicBezTo>
                    <a:pt x="665" y="176"/>
                    <a:pt x="663" y="174"/>
                    <a:pt x="664" y="173"/>
                  </a:cubicBezTo>
                  <a:cubicBezTo>
                    <a:pt x="666" y="177"/>
                    <a:pt x="666" y="175"/>
                    <a:pt x="668" y="177"/>
                  </a:cubicBezTo>
                  <a:cubicBezTo>
                    <a:pt x="669" y="180"/>
                    <a:pt x="675" y="188"/>
                    <a:pt x="677" y="190"/>
                  </a:cubicBezTo>
                  <a:cubicBezTo>
                    <a:pt x="677" y="188"/>
                    <a:pt x="674" y="187"/>
                    <a:pt x="674" y="185"/>
                  </a:cubicBezTo>
                  <a:cubicBezTo>
                    <a:pt x="676" y="186"/>
                    <a:pt x="676" y="184"/>
                    <a:pt x="678" y="185"/>
                  </a:cubicBezTo>
                  <a:cubicBezTo>
                    <a:pt x="678" y="187"/>
                    <a:pt x="681" y="190"/>
                    <a:pt x="682" y="191"/>
                  </a:cubicBezTo>
                  <a:cubicBezTo>
                    <a:pt x="680" y="188"/>
                    <a:pt x="680" y="187"/>
                    <a:pt x="682" y="189"/>
                  </a:cubicBezTo>
                  <a:cubicBezTo>
                    <a:pt x="679" y="183"/>
                    <a:pt x="676" y="181"/>
                    <a:pt x="673" y="175"/>
                  </a:cubicBezTo>
                  <a:cubicBezTo>
                    <a:pt x="672" y="175"/>
                    <a:pt x="672" y="175"/>
                    <a:pt x="671" y="175"/>
                  </a:cubicBezTo>
                  <a:cubicBezTo>
                    <a:pt x="671" y="174"/>
                    <a:pt x="669" y="172"/>
                    <a:pt x="669" y="171"/>
                  </a:cubicBezTo>
                  <a:cubicBezTo>
                    <a:pt x="670" y="171"/>
                    <a:pt x="672" y="175"/>
                    <a:pt x="673" y="174"/>
                  </a:cubicBezTo>
                  <a:cubicBezTo>
                    <a:pt x="672" y="172"/>
                    <a:pt x="667" y="167"/>
                    <a:pt x="668" y="167"/>
                  </a:cubicBezTo>
                  <a:cubicBezTo>
                    <a:pt x="666" y="164"/>
                    <a:pt x="666" y="164"/>
                    <a:pt x="666" y="164"/>
                  </a:cubicBezTo>
                  <a:cubicBezTo>
                    <a:pt x="665" y="165"/>
                    <a:pt x="659" y="157"/>
                    <a:pt x="662" y="158"/>
                  </a:cubicBezTo>
                  <a:cubicBezTo>
                    <a:pt x="660" y="155"/>
                    <a:pt x="656" y="151"/>
                    <a:pt x="657" y="149"/>
                  </a:cubicBezTo>
                  <a:cubicBezTo>
                    <a:pt x="660" y="154"/>
                    <a:pt x="662" y="156"/>
                    <a:pt x="665" y="159"/>
                  </a:cubicBezTo>
                  <a:cubicBezTo>
                    <a:pt x="664" y="158"/>
                    <a:pt x="665" y="157"/>
                    <a:pt x="663" y="155"/>
                  </a:cubicBezTo>
                  <a:cubicBezTo>
                    <a:pt x="663" y="156"/>
                    <a:pt x="662" y="155"/>
                    <a:pt x="661" y="154"/>
                  </a:cubicBezTo>
                  <a:cubicBezTo>
                    <a:pt x="661" y="153"/>
                    <a:pt x="659" y="151"/>
                    <a:pt x="659" y="151"/>
                  </a:cubicBezTo>
                  <a:cubicBezTo>
                    <a:pt x="660" y="150"/>
                    <a:pt x="659" y="149"/>
                    <a:pt x="659" y="148"/>
                  </a:cubicBezTo>
                  <a:cubicBezTo>
                    <a:pt x="662" y="150"/>
                    <a:pt x="664" y="154"/>
                    <a:pt x="666" y="157"/>
                  </a:cubicBezTo>
                  <a:cubicBezTo>
                    <a:pt x="666" y="157"/>
                    <a:pt x="666" y="156"/>
                    <a:pt x="665" y="155"/>
                  </a:cubicBezTo>
                  <a:cubicBezTo>
                    <a:pt x="664" y="154"/>
                    <a:pt x="663" y="153"/>
                    <a:pt x="664" y="153"/>
                  </a:cubicBezTo>
                  <a:cubicBezTo>
                    <a:pt x="664" y="152"/>
                    <a:pt x="665" y="154"/>
                    <a:pt x="666" y="154"/>
                  </a:cubicBezTo>
                  <a:cubicBezTo>
                    <a:pt x="665" y="153"/>
                    <a:pt x="662" y="150"/>
                    <a:pt x="662" y="149"/>
                  </a:cubicBezTo>
                  <a:cubicBezTo>
                    <a:pt x="663" y="150"/>
                    <a:pt x="665" y="152"/>
                    <a:pt x="666" y="152"/>
                  </a:cubicBezTo>
                  <a:cubicBezTo>
                    <a:pt x="668" y="154"/>
                    <a:pt x="669" y="156"/>
                    <a:pt x="670" y="159"/>
                  </a:cubicBezTo>
                  <a:cubicBezTo>
                    <a:pt x="669" y="157"/>
                    <a:pt x="673" y="161"/>
                    <a:pt x="675" y="160"/>
                  </a:cubicBezTo>
                  <a:cubicBezTo>
                    <a:pt x="671" y="158"/>
                    <a:pt x="667" y="155"/>
                    <a:pt x="667" y="150"/>
                  </a:cubicBezTo>
                  <a:cubicBezTo>
                    <a:pt x="664" y="148"/>
                    <a:pt x="660" y="143"/>
                    <a:pt x="659" y="140"/>
                  </a:cubicBezTo>
                  <a:cubicBezTo>
                    <a:pt x="660" y="142"/>
                    <a:pt x="662" y="143"/>
                    <a:pt x="663" y="143"/>
                  </a:cubicBezTo>
                  <a:cubicBezTo>
                    <a:pt x="663" y="141"/>
                    <a:pt x="658" y="139"/>
                    <a:pt x="657" y="136"/>
                  </a:cubicBezTo>
                  <a:cubicBezTo>
                    <a:pt x="658" y="137"/>
                    <a:pt x="658" y="138"/>
                    <a:pt x="658" y="137"/>
                  </a:cubicBezTo>
                  <a:cubicBezTo>
                    <a:pt x="657" y="135"/>
                    <a:pt x="656" y="135"/>
                    <a:pt x="655" y="135"/>
                  </a:cubicBezTo>
                  <a:cubicBezTo>
                    <a:pt x="654" y="134"/>
                    <a:pt x="653" y="131"/>
                    <a:pt x="655" y="132"/>
                  </a:cubicBezTo>
                  <a:cubicBezTo>
                    <a:pt x="657" y="134"/>
                    <a:pt x="658" y="136"/>
                    <a:pt x="660" y="138"/>
                  </a:cubicBezTo>
                  <a:cubicBezTo>
                    <a:pt x="661" y="139"/>
                    <a:pt x="663" y="141"/>
                    <a:pt x="664" y="143"/>
                  </a:cubicBezTo>
                  <a:cubicBezTo>
                    <a:pt x="667" y="147"/>
                    <a:pt x="670" y="151"/>
                    <a:pt x="673" y="155"/>
                  </a:cubicBezTo>
                  <a:cubicBezTo>
                    <a:pt x="672" y="154"/>
                    <a:pt x="671" y="153"/>
                    <a:pt x="670" y="152"/>
                  </a:cubicBezTo>
                  <a:cubicBezTo>
                    <a:pt x="669" y="150"/>
                    <a:pt x="668" y="149"/>
                    <a:pt x="667" y="148"/>
                  </a:cubicBezTo>
                  <a:cubicBezTo>
                    <a:pt x="666" y="145"/>
                    <a:pt x="664" y="144"/>
                    <a:pt x="662" y="143"/>
                  </a:cubicBezTo>
                  <a:cubicBezTo>
                    <a:pt x="665" y="145"/>
                    <a:pt x="665" y="148"/>
                    <a:pt x="667" y="148"/>
                  </a:cubicBezTo>
                  <a:cubicBezTo>
                    <a:pt x="669" y="151"/>
                    <a:pt x="668" y="153"/>
                    <a:pt x="671" y="155"/>
                  </a:cubicBezTo>
                  <a:cubicBezTo>
                    <a:pt x="669" y="153"/>
                    <a:pt x="671" y="154"/>
                    <a:pt x="672" y="154"/>
                  </a:cubicBezTo>
                  <a:cubicBezTo>
                    <a:pt x="673" y="156"/>
                    <a:pt x="673" y="156"/>
                    <a:pt x="675" y="159"/>
                  </a:cubicBezTo>
                  <a:cubicBezTo>
                    <a:pt x="676" y="158"/>
                    <a:pt x="680" y="165"/>
                    <a:pt x="681" y="164"/>
                  </a:cubicBezTo>
                  <a:cubicBezTo>
                    <a:pt x="675" y="159"/>
                    <a:pt x="672" y="150"/>
                    <a:pt x="668" y="145"/>
                  </a:cubicBezTo>
                  <a:cubicBezTo>
                    <a:pt x="667" y="143"/>
                    <a:pt x="668" y="147"/>
                    <a:pt x="667" y="145"/>
                  </a:cubicBezTo>
                  <a:cubicBezTo>
                    <a:pt x="666" y="144"/>
                    <a:pt x="666" y="143"/>
                    <a:pt x="666" y="143"/>
                  </a:cubicBezTo>
                  <a:cubicBezTo>
                    <a:pt x="668" y="143"/>
                    <a:pt x="666" y="142"/>
                    <a:pt x="666" y="139"/>
                  </a:cubicBezTo>
                  <a:cubicBezTo>
                    <a:pt x="669" y="142"/>
                    <a:pt x="667" y="142"/>
                    <a:pt x="669" y="144"/>
                  </a:cubicBezTo>
                  <a:cubicBezTo>
                    <a:pt x="670" y="146"/>
                    <a:pt x="673" y="147"/>
                    <a:pt x="674" y="148"/>
                  </a:cubicBezTo>
                  <a:cubicBezTo>
                    <a:pt x="673" y="149"/>
                    <a:pt x="672" y="148"/>
                    <a:pt x="672" y="148"/>
                  </a:cubicBezTo>
                  <a:cubicBezTo>
                    <a:pt x="673" y="149"/>
                    <a:pt x="673" y="150"/>
                    <a:pt x="674" y="151"/>
                  </a:cubicBezTo>
                  <a:cubicBezTo>
                    <a:pt x="674" y="150"/>
                    <a:pt x="675" y="150"/>
                    <a:pt x="675" y="151"/>
                  </a:cubicBezTo>
                  <a:cubicBezTo>
                    <a:pt x="675" y="153"/>
                    <a:pt x="675" y="155"/>
                    <a:pt x="678" y="158"/>
                  </a:cubicBezTo>
                  <a:cubicBezTo>
                    <a:pt x="678" y="158"/>
                    <a:pt x="677" y="157"/>
                    <a:pt x="678" y="157"/>
                  </a:cubicBezTo>
                  <a:cubicBezTo>
                    <a:pt x="679" y="160"/>
                    <a:pt x="682" y="164"/>
                    <a:pt x="683" y="166"/>
                  </a:cubicBezTo>
                  <a:cubicBezTo>
                    <a:pt x="684" y="167"/>
                    <a:pt x="685" y="169"/>
                    <a:pt x="687" y="171"/>
                  </a:cubicBezTo>
                  <a:cubicBezTo>
                    <a:pt x="686" y="172"/>
                    <a:pt x="691" y="177"/>
                    <a:pt x="690" y="178"/>
                  </a:cubicBezTo>
                  <a:cubicBezTo>
                    <a:pt x="690" y="178"/>
                    <a:pt x="691" y="178"/>
                    <a:pt x="691" y="179"/>
                  </a:cubicBezTo>
                  <a:cubicBezTo>
                    <a:pt x="694" y="178"/>
                    <a:pt x="686" y="169"/>
                    <a:pt x="686" y="166"/>
                  </a:cubicBezTo>
                  <a:cubicBezTo>
                    <a:pt x="688" y="170"/>
                    <a:pt x="688" y="168"/>
                    <a:pt x="687" y="166"/>
                  </a:cubicBezTo>
                  <a:cubicBezTo>
                    <a:pt x="689" y="169"/>
                    <a:pt x="691" y="172"/>
                    <a:pt x="692" y="174"/>
                  </a:cubicBezTo>
                  <a:cubicBezTo>
                    <a:pt x="693" y="177"/>
                    <a:pt x="693" y="179"/>
                    <a:pt x="694" y="178"/>
                  </a:cubicBezTo>
                  <a:cubicBezTo>
                    <a:pt x="695" y="180"/>
                    <a:pt x="697" y="185"/>
                    <a:pt x="697" y="184"/>
                  </a:cubicBezTo>
                  <a:cubicBezTo>
                    <a:pt x="696" y="181"/>
                    <a:pt x="697" y="184"/>
                    <a:pt x="698" y="183"/>
                  </a:cubicBezTo>
                  <a:cubicBezTo>
                    <a:pt x="698" y="181"/>
                    <a:pt x="695" y="179"/>
                    <a:pt x="695" y="177"/>
                  </a:cubicBezTo>
                  <a:cubicBezTo>
                    <a:pt x="695" y="177"/>
                    <a:pt x="698" y="182"/>
                    <a:pt x="697" y="179"/>
                  </a:cubicBezTo>
                  <a:cubicBezTo>
                    <a:pt x="695" y="176"/>
                    <a:pt x="695" y="176"/>
                    <a:pt x="693" y="175"/>
                  </a:cubicBezTo>
                  <a:cubicBezTo>
                    <a:pt x="693" y="174"/>
                    <a:pt x="693" y="173"/>
                    <a:pt x="693" y="172"/>
                  </a:cubicBezTo>
                  <a:cubicBezTo>
                    <a:pt x="692" y="171"/>
                    <a:pt x="692" y="173"/>
                    <a:pt x="691" y="171"/>
                  </a:cubicBezTo>
                  <a:cubicBezTo>
                    <a:pt x="692" y="168"/>
                    <a:pt x="685" y="160"/>
                    <a:pt x="683" y="155"/>
                  </a:cubicBezTo>
                  <a:cubicBezTo>
                    <a:pt x="687" y="160"/>
                    <a:pt x="690" y="164"/>
                    <a:pt x="693" y="168"/>
                  </a:cubicBezTo>
                  <a:cubicBezTo>
                    <a:pt x="696" y="173"/>
                    <a:pt x="698" y="177"/>
                    <a:pt x="701" y="180"/>
                  </a:cubicBezTo>
                  <a:cubicBezTo>
                    <a:pt x="700" y="179"/>
                    <a:pt x="700" y="179"/>
                    <a:pt x="701" y="180"/>
                  </a:cubicBezTo>
                  <a:cubicBezTo>
                    <a:pt x="702" y="182"/>
                    <a:pt x="702" y="182"/>
                    <a:pt x="702" y="182"/>
                  </a:cubicBezTo>
                  <a:cubicBezTo>
                    <a:pt x="702" y="182"/>
                    <a:pt x="702" y="183"/>
                    <a:pt x="702" y="184"/>
                  </a:cubicBezTo>
                  <a:cubicBezTo>
                    <a:pt x="704" y="186"/>
                    <a:pt x="703" y="187"/>
                    <a:pt x="704" y="190"/>
                  </a:cubicBezTo>
                  <a:cubicBezTo>
                    <a:pt x="706" y="192"/>
                    <a:pt x="709" y="197"/>
                    <a:pt x="711" y="202"/>
                  </a:cubicBezTo>
                  <a:cubicBezTo>
                    <a:pt x="714" y="207"/>
                    <a:pt x="715" y="211"/>
                    <a:pt x="716" y="214"/>
                  </a:cubicBezTo>
                  <a:cubicBezTo>
                    <a:pt x="717" y="215"/>
                    <a:pt x="717" y="216"/>
                    <a:pt x="718" y="218"/>
                  </a:cubicBezTo>
                  <a:cubicBezTo>
                    <a:pt x="719" y="220"/>
                    <a:pt x="720" y="222"/>
                    <a:pt x="721" y="224"/>
                  </a:cubicBezTo>
                  <a:cubicBezTo>
                    <a:pt x="722" y="228"/>
                    <a:pt x="724" y="233"/>
                    <a:pt x="724" y="235"/>
                  </a:cubicBezTo>
                  <a:cubicBezTo>
                    <a:pt x="724" y="235"/>
                    <a:pt x="725" y="234"/>
                    <a:pt x="725" y="235"/>
                  </a:cubicBezTo>
                  <a:cubicBezTo>
                    <a:pt x="726" y="237"/>
                    <a:pt x="727" y="241"/>
                    <a:pt x="728" y="245"/>
                  </a:cubicBezTo>
                  <a:cubicBezTo>
                    <a:pt x="728" y="246"/>
                    <a:pt x="729" y="248"/>
                    <a:pt x="729" y="249"/>
                  </a:cubicBezTo>
                  <a:cubicBezTo>
                    <a:pt x="729" y="250"/>
                    <a:pt x="730" y="251"/>
                    <a:pt x="730" y="251"/>
                  </a:cubicBezTo>
                  <a:cubicBezTo>
                    <a:pt x="730" y="251"/>
                    <a:pt x="730" y="250"/>
                    <a:pt x="731" y="251"/>
                  </a:cubicBezTo>
                  <a:cubicBezTo>
                    <a:pt x="731" y="253"/>
                    <a:pt x="730" y="253"/>
                    <a:pt x="731" y="255"/>
                  </a:cubicBezTo>
                  <a:cubicBezTo>
                    <a:pt x="733" y="258"/>
                    <a:pt x="732" y="264"/>
                    <a:pt x="735" y="269"/>
                  </a:cubicBezTo>
                  <a:cubicBezTo>
                    <a:pt x="736" y="267"/>
                    <a:pt x="734" y="265"/>
                    <a:pt x="734" y="266"/>
                  </a:cubicBezTo>
                  <a:close/>
                  <a:moveTo>
                    <a:pt x="635" y="109"/>
                  </a:moveTo>
                  <a:cubicBezTo>
                    <a:pt x="634" y="107"/>
                    <a:pt x="640" y="113"/>
                    <a:pt x="638" y="111"/>
                  </a:cubicBezTo>
                  <a:cubicBezTo>
                    <a:pt x="640" y="111"/>
                    <a:pt x="639" y="112"/>
                    <a:pt x="640" y="113"/>
                  </a:cubicBezTo>
                  <a:cubicBezTo>
                    <a:pt x="639" y="113"/>
                    <a:pt x="637" y="111"/>
                    <a:pt x="635" y="109"/>
                  </a:cubicBezTo>
                  <a:close/>
                  <a:moveTo>
                    <a:pt x="555" y="80"/>
                  </a:moveTo>
                  <a:cubicBezTo>
                    <a:pt x="553" y="78"/>
                    <a:pt x="551" y="78"/>
                    <a:pt x="550" y="77"/>
                  </a:cubicBezTo>
                  <a:cubicBezTo>
                    <a:pt x="550" y="76"/>
                    <a:pt x="554" y="78"/>
                    <a:pt x="556" y="79"/>
                  </a:cubicBezTo>
                  <a:cubicBezTo>
                    <a:pt x="554" y="76"/>
                    <a:pt x="548" y="75"/>
                    <a:pt x="545" y="74"/>
                  </a:cubicBezTo>
                  <a:cubicBezTo>
                    <a:pt x="544" y="73"/>
                    <a:pt x="545" y="73"/>
                    <a:pt x="544" y="72"/>
                  </a:cubicBezTo>
                  <a:cubicBezTo>
                    <a:pt x="545" y="72"/>
                    <a:pt x="547" y="74"/>
                    <a:pt x="545" y="74"/>
                  </a:cubicBezTo>
                  <a:cubicBezTo>
                    <a:pt x="548" y="73"/>
                    <a:pt x="554" y="77"/>
                    <a:pt x="554" y="75"/>
                  </a:cubicBezTo>
                  <a:cubicBezTo>
                    <a:pt x="556" y="77"/>
                    <a:pt x="558" y="78"/>
                    <a:pt x="560" y="79"/>
                  </a:cubicBezTo>
                  <a:cubicBezTo>
                    <a:pt x="561" y="79"/>
                    <a:pt x="565" y="80"/>
                    <a:pt x="566" y="82"/>
                  </a:cubicBezTo>
                  <a:cubicBezTo>
                    <a:pt x="563" y="82"/>
                    <a:pt x="559" y="80"/>
                    <a:pt x="555" y="80"/>
                  </a:cubicBezTo>
                  <a:close/>
                  <a:moveTo>
                    <a:pt x="595" y="115"/>
                  </a:moveTo>
                  <a:cubicBezTo>
                    <a:pt x="593" y="113"/>
                    <a:pt x="593" y="113"/>
                    <a:pt x="589" y="111"/>
                  </a:cubicBezTo>
                  <a:cubicBezTo>
                    <a:pt x="591" y="111"/>
                    <a:pt x="591" y="112"/>
                    <a:pt x="590" y="110"/>
                  </a:cubicBezTo>
                  <a:cubicBezTo>
                    <a:pt x="591" y="109"/>
                    <a:pt x="591" y="110"/>
                    <a:pt x="593" y="111"/>
                  </a:cubicBezTo>
                  <a:cubicBezTo>
                    <a:pt x="593" y="113"/>
                    <a:pt x="594" y="113"/>
                    <a:pt x="596" y="115"/>
                  </a:cubicBezTo>
                  <a:cubicBezTo>
                    <a:pt x="596" y="116"/>
                    <a:pt x="595" y="115"/>
                    <a:pt x="595" y="115"/>
                  </a:cubicBezTo>
                  <a:close/>
                  <a:moveTo>
                    <a:pt x="529" y="74"/>
                  </a:moveTo>
                  <a:cubicBezTo>
                    <a:pt x="532" y="75"/>
                    <a:pt x="532" y="75"/>
                    <a:pt x="536" y="77"/>
                  </a:cubicBezTo>
                  <a:cubicBezTo>
                    <a:pt x="535" y="77"/>
                    <a:pt x="533" y="77"/>
                    <a:pt x="532" y="76"/>
                  </a:cubicBezTo>
                  <a:cubicBezTo>
                    <a:pt x="530" y="76"/>
                    <a:pt x="529" y="75"/>
                    <a:pt x="529" y="74"/>
                  </a:cubicBezTo>
                  <a:close/>
                  <a:moveTo>
                    <a:pt x="358" y="58"/>
                  </a:moveTo>
                  <a:cubicBezTo>
                    <a:pt x="358" y="58"/>
                    <a:pt x="359" y="57"/>
                    <a:pt x="361" y="56"/>
                  </a:cubicBezTo>
                  <a:cubicBezTo>
                    <a:pt x="362" y="58"/>
                    <a:pt x="362" y="58"/>
                    <a:pt x="362" y="58"/>
                  </a:cubicBezTo>
                  <a:cubicBezTo>
                    <a:pt x="360" y="58"/>
                    <a:pt x="359" y="58"/>
                    <a:pt x="358" y="58"/>
                  </a:cubicBezTo>
                  <a:close/>
                  <a:moveTo>
                    <a:pt x="342" y="68"/>
                  </a:moveTo>
                  <a:cubicBezTo>
                    <a:pt x="341" y="68"/>
                    <a:pt x="341" y="68"/>
                    <a:pt x="340" y="69"/>
                  </a:cubicBezTo>
                  <a:cubicBezTo>
                    <a:pt x="338" y="68"/>
                    <a:pt x="335" y="68"/>
                    <a:pt x="333" y="70"/>
                  </a:cubicBezTo>
                  <a:cubicBezTo>
                    <a:pt x="334" y="67"/>
                    <a:pt x="337" y="68"/>
                    <a:pt x="340" y="67"/>
                  </a:cubicBezTo>
                  <a:cubicBezTo>
                    <a:pt x="342" y="67"/>
                    <a:pt x="342" y="67"/>
                    <a:pt x="342" y="68"/>
                  </a:cubicBezTo>
                  <a:close/>
                  <a:moveTo>
                    <a:pt x="370" y="66"/>
                  </a:moveTo>
                  <a:cubicBezTo>
                    <a:pt x="367" y="67"/>
                    <a:pt x="368" y="65"/>
                    <a:pt x="365" y="66"/>
                  </a:cubicBezTo>
                  <a:cubicBezTo>
                    <a:pt x="366" y="65"/>
                    <a:pt x="370" y="65"/>
                    <a:pt x="370" y="66"/>
                  </a:cubicBezTo>
                  <a:close/>
                  <a:moveTo>
                    <a:pt x="456" y="81"/>
                  </a:moveTo>
                  <a:cubicBezTo>
                    <a:pt x="456" y="82"/>
                    <a:pt x="453" y="82"/>
                    <a:pt x="453" y="82"/>
                  </a:cubicBezTo>
                  <a:cubicBezTo>
                    <a:pt x="451" y="82"/>
                    <a:pt x="453" y="82"/>
                    <a:pt x="452" y="81"/>
                  </a:cubicBezTo>
                  <a:cubicBezTo>
                    <a:pt x="453" y="82"/>
                    <a:pt x="454" y="81"/>
                    <a:pt x="456" y="81"/>
                  </a:cubicBezTo>
                  <a:close/>
                  <a:moveTo>
                    <a:pt x="469" y="102"/>
                  </a:moveTo>
                  <a:cubicBezTo>
                    <a:pt x="469" y="102"/>
                    <a:pt x="466" y="101"/>
                    <a:pt x="468" y="101"/>
                  </a:cubicBezTo>
                  <a:cubicBezTo>
                    <a:pt x="466" y="101"/>
                    <a:pt x="465" y="101"/>
                    <a:pt x="465" y="100"/>
                  </a:cubicBezTo>
                  <a:cubicBezTo>
                    <a:pt x="464" y="100"/>
                    <a:pt x="464" y="101"/>
                    <a:pt x="464" y="101"/>
                  </a:cubicBezTo>
                  <a:cubicBezTo>
                    <a:pt x="462" y="100"/>
                    <a:pt x="462" y="100"/>
                    <a:pt x="460" y="100"/>
                  </a:cubicBezTo>
                  <a:cubicBezTo>
                    <a:pt x="460" y="99"/>
                    <a:pt x="461" y="99"/>
                    <a:pt x="463" y="99"/>
                  </a:cubicBezTo>
                  <a:cubicBezTo>
                    <a:pt x="461" y="98"/>
                    <a:pt x="459" y="97"/>
                    <a:pt x="457" y="96"/>
                  </a:cubicBezTo>
                  <a:cubicBezTo>
                    <a:pt x="455" y="96"/>
                    <a:pt x="458" y="97"/>
                    <a:pt x="456" y="97"/>
                  </a:cubicBezTo>
                  <a:cubicBezTo>
                    <a:pt x="454" y="97"/>
                    <a:pt x="454" y="96"/>
                    <a:pt x="452" y="96"/>
                  </a:cubicBezTo>
                  <a:cubicBezTo>
                    <a:pt x="454" y="96"/>
                    <a:pt x="457" y="95"/>
                    <a:pt x="459" y="97"/>
                  </a:cubicBezTo>
                  <a:cubicBezTo>
                    <a:pt x="460" y="97"/>
                    <a:pt x="461" y="96"/>
                    <a:pt x="462" y="97"/>
                  </a:cubicBezTo>
                  <a:cubicBezTo>
                    <a:pt x="462" y="96"/>
                    <a:pt x="467" y="98"/>
                    <a:pt x="466" y="96"/>
                  </a:cubicBezTo>
                  <a:cubicBezTo>
                    <a:pt x="464" y="96"/>
                    <a:pt x="468" y="97"/>
                    <a:pt x="465" y="96"/>
                  </a:cubicBezTo>
                  <a:cubicBezTo>
                    <a:pt x="465" y="95"/>
                    <a:pt x="464" y="95"/>
                    <a:pt x="464" y="94"/>
                  </a:cubicBezTo>
                  <a:cubicBezTo>
                    <a:pt x="460" y="94"/>
                    <a:pt x="456" y="93"/>
                    <a:pt x="453" y="92"/>
                  </a:cubicBezTo>
                  <a:cubicBezTo>
                    <a:pt x="452" y="92"/>
                    <a:pt x="453" y="92"/>
                    <a:pt x="452" y="93"/>
                  </a:cubicBezTo>
                  <a:cubicBezTo>
                    <a:pt x="449" y="91"/>
                    <a:pt x="446" y="91"/>
                    <a:pt x="444" y="91"/>
                  </a:cubicBezTo>
                  <a:cubicBezTo>
                    <a:pt x="442" y="90"/>
                    <a:pt x="439" y="90"/>
                    <a:pt x="437" y="89"/>
                  </a:cubicBezTo>
                  <a:cubicBezTo>
                    <a:pt x="436" y="87"/>
                    <a:pt x="440" y="88"/>
                    <a:pt x="440" y="87"/>
                  </a:cubicBezTo>
                  <a:cubicBezTo>
                    <a:pt x="443" y="88"/>
                    <a:pt x="439" y="88"/>
                    <a:pt x="438" y="88"/>
                  </a:cubicBezTo>
                  <a:cubicBezTo>
                    <a:pt x="440" y="90"/>
                    <a:pt x="444" y="88"/>
                    <a:pt x="443" y="90"/>
                  </a:cubicBezTo>
                  <a:cubicBezTo>
                    <a:pt x="444" y="90"/>
                    <a:pt x="444" y="90"/>
                    <a:pt x="446" y="90"/>
                  </a:cubicBezTo>
                  <a:cubicBezTo>
                    <a:pt x="448" y="90"/>
                    <a:pt x="445" y="90"/>
                    <a:pt x="446" y="89"/>
                  </a:cubicBezTo>
                  <a:cubicBezTo>
                    <a:pt x="448" y="90"/>
                    <a:pt x="449" y="90"/>
                    <a:pt x="453" y="91"/>
                  </a:cubicBezTo>
                  <a:cubicBezTo>
                    <a:pt x="453" y="90"/>
                    <a:pt x="451" y="89"/>
                    <a:pt x="450" y="89"/>
                  </a:cubicBezTo>
                  <a:cubicBezTo>
                    <a:pt x="451" y="89"/>
                    <a:pt x="454" y="89"/>
                    <a:pt x="455" y="90"/>
                  </a:cubicBezTo>
                  <a:cubicBezTo>
                    <a:pt x="456" y="90"/>
                    <a:pt x="454" y="89"/>
                    <a:pt x="456" y="89"/>
                  </a:cubicBezTo>
                  <a:cubicBezTo>
                    <a:pt x="458" y="89"/>
                    <a:pt x="460" y="90"/>
                    <a:pt x="463" y="91"/>
                  </a:cubicBezTo>
                  <a:cubicBezTo>
                    <a:pt x="464" y="91"/>
                    <a:pt x="461" y="90"/>
                    <a:pt x="461" y="90"/>
                  </a:cubicBezTo>
                  <a:cubicBezTo>
                    <a:pt x="462" y="89"/>
                    <a:pt x="462" y="91"/>
                    <a:pt x="465" y="91"/>
                  </a:cubicBezTo>
                  <a:cubicBezTo>
                    <a:pt x="465" y="91"/>
                    <a:pt x="464" y="91"/>
                    <a:pt x="464" y="92"/>
                  </a:cubicBezTo>
                  <a:cubicBezTo>
                    <a:pt x="465" y="93"/>
                    <a:pt x="466" y="91"/>
                    <a:pt x="468" y="92"/>
                  </a:cubicBezTo>
                  <a:cubicBezTo>
                    <a:pt x="466" y="93"/>
                    <a:pt x="464" y="93"/>
                    <a:pt x="462" y="93"/>
                  </a:cubicBezTo>
                  <a:cubicBezTo>
                    <a:pt x="464" y="94"/>
                    <a:pt x="465" y="93"/>
                    <a:pt x="468" y="95"/>
                  </a:cubicBezTo>
                  <a:cubicBezTo>
                    <a:pt x="468" y="94"/>
                    <a:pt x="466" y="93"/>
                    <a:pt x="469" y="94"/>
                  </a:cubicBezTo>
                  <a:cubicBezTo>
                    <a:pt x="469" y="93"/>
                    <a:pt x="469" y="92"/>
                    <a:pt x="468" y="92"/>
                  </a:cubicBezTo>
                  <a:cubicBezTo>
                    <a:pt x="471" y="93"/>
                    <a:pt x="474" y="92"/>
                    <a:pt x="477" y="94"/>
                  </a:cubicBezTo>
                  <a:cubicBezTo>
                    <a:pt x="475" y="95"/>
                    <a:pt x="472" y="92"/>
                    <a:pt x="470" y="93"/>
                  </a:cubicBezTo>
                  <a:cubicBezTo>
                    <a:pt x="470" y="94"/>
                    <a:pt x="473" y="94"/>
                    <a:pt x="473" y="94"/>
                  </a:cubicBezTo>
                  <a:cubicBezTo>
                    <a:pt x="474" y="94"/>
                    <a:pt x="474" y="94"/>
                    <a:pt x="474" y="94"/>
                  </a:cubicBezTo>
                  <a:cubicBezTo>
                    <a:pt x="474" y="94"/>
                    <a:pt x="474" y="95"/>
                    <a:pt x="475" y="95"/>
                  </a:cubicBezTo>
                  <a:cubicBezTo>
                    <a:pt x="474" y="95"/>
                    <a:pt x="472" y="95"/>
                    <a:pt x="470" y="94"/>
                  </a:cubicBezTo>
                  <a:cubicBezTo>
                    <a:pt x="470" y="95"/>
                    <a:pt x="471" y="95"/>
                    <a:pt x="471" y="96"/>
                  </a:cubicBezTo>
                  <a:cubicBezTo>
                    <a:pt x="472" y="95"/>
                    <a:pt x="475" y="95"/>
                    <a:pt x="478" y="96"/>
                  </a:cubicBezTo>
                  <a:cubicBezTo>
                    <a:pt x="479" y="95"/>
                    <a:pt x="475" y="95"/>
                    <a:pt x="476" y="94"/>
                  </a:cubicBezTo>
                  <a:cubicBezTo>
                    <a:pt x="478" y="95"/>
                    <a:pt x="477" y="95"/>
                    <a:pt x="479" y="95"/>
                  </a:cubicBezTo>
                  <a:cubicBezTo>
                    <a:pt x="479" y="95"/>
                    <a:pt x="477" y="95"/>
                    <a:pt x="477" y="94"/>
                  </a:cubicBezTo>
                  <a:cubicBezTo>
                    <a:pt x="479" y="94"/>
                    <a:pt x="479" y="95"/>
                    <a:pt x="480" y="95"/>
                  </a:cubicBezTo>
                  <a:cubicBezTo>
                    <a:pt x="480" y="95"/>
                    <a:pt x="478" y="96"/>
                    <a:pt x="479" y="97"/>
                  </a:cubicBezTo>
                  <a:cubicBezTo>
                    <a:pt x="481" y="97"/>
                    <a:pt x="481" y="96"/>
                    <a:pt x="481" y="95"/>
                  </a:cubicBezTo>
                  <a:cubicBezTo>
                    <a:pt x="483" y="96"/>
                    <a:pt x="483" y="95"/>
                    <a:pt x="485" y="96"/>
                  </a:cubicBezTo>
                  <a:cubicBezTo>
                    <a:pt x="485" y="96"/>
                    <a:pt x="484" y="96"/>
                    <a:pt x="485" y="97"/>
                  </a:cubicBezTo>
                  <a:cubicBezTo>
                    <a:pt x="484" y="97"/>
                    <a:pt x="482" y="96"/>
                    <a:pt x="482" y="96"/>
                  </a:cubicBezTo>
                  <a:cubicBezTo>
                    <a:pt x="483" y="97"/>
                    <a:pt x="482" y="97"/>
                    <a:pt x="482" y="98"/>
                  </a:cubicBezTo>
                  <a:cubicBezTo>
                    <a:pt x="480" y="97"/>
                    <a:pt x="478" y="98"/>
                    <a:pt x="477" y="99"/>
                  </a:cubicBezTo>
                  <a:cubicBezTo>
                    <a:pt x="477" y="98"/>
                    <a:pt x="476" y="97"/>
                    <a:pt x="476" y="96"/>
                  </a:cubicBezTo>
                  <a:cubicBezTo>
                    <a:pt x="472" y="95"/>
                    <a:pt x="473" y="97"/>
                    <a:pt x="469" y="96"/>
                  </a:cubicBezTo>
                  <a:cubicBezTo>
                    <a:pt x="470" y="97"/>
                    <a:pt x="470" y="97"/>
                    <a:pt x="472" y="98"/>
                  </a:cubicBezTo>
                  <a:cubicBezTo>
                    <a:pt x="469" y="98"/>
                    <a:pt x="468" y="95"/>
                    <a:pt x="466" y="95"/>
                  </a:cubicBezTo>
                  <a:cubicBezTo>
                    <a:pt x="467" y="97"/>
                    <a:pt x="471" y="100"/>
                    <a:pt x="475" y="99"/>
                  </a:cubicBezTo>
                  <a:cubicBezTo>
                    <a:pt x="477" y="99"/>
                    <a:pt x="478" y="100"/>
                    <a:pt x="479" y="102"/>
                  </a:cubicBezTo>
                  <a:cubicBezTo>
                    <a:pt x="477" y="100"/>
                    <a:pt x="474" y="100"/>
                    <a:pt x="472" y="100"/>
                  </a:cubicBezTo>
                  <a:cubicBezTo>
                    <a:pt x="470" y="100"/>
                    <a:pt x="469" y="100"/>
                    <a:pt x="469" y="101"/>
                  </a:cubicBezTo>
                  <a:cubicBezTo>
                    <a:pt x="467" y="100"/>
                    <a:pt x="466" y="99"/>
                    <a:pt x="463" y="98"/>
                  </a:cubicBezTo>
                  <a:cubicBezTo>
                    <a:pt x="464" y="100"/>
                    <a:pt x="467" y="101"/>
                    <a:pt x="469" y="102"/>
                  </a:cubicBezTo>
                  <a:close/>
                  <a:moveTo>
                    <a:pt x="442" y="88"/>
                  </a:moveTo>
                  <a:cubicBezTo>
                    <a:pt x="443" y="88"/>
                    <a:pt x="443" y="88"/>
                    <a:pt x="444" y="88"/>
                  </a:cubicBezTo>
                  <a:cubicBezTo>
                    <a:pt x="443" y="88"/>
                    <a:pt x="444" y="89"/>
                    <a:pt x="444" y="89"/>
                  </a:cubicBezTo>
                  <a:cubicBezTo>
                    <a:pt x="442" y="89"/>
                    <a:pt x="442" y="88"/>
                    <a:pt x="442" y="88"/>
                  </a:cubicBezTo>
                  <a:close/>
                  <a:moveTo>
                    <a:pt x="535" y="128"/>
                  </a:moveTo>
                  <a:cubicBezTo>
                    <a:pt x="535" y="128"/>
                    <a:pt x="535" y="128"/>
                    <a:pt x="536" y="129"/>
                  </a:cubicBezTo>
                  <a:cubicBezTo>
                    <a:pt x="536" y="129"/>
                    <a:pt x="535" y="128"/>
                    <a:pt x="534" y="129"/>
                  </a:cubicBezTo>
                  <a:cubicBezTo>
                    <a:pt x="533" y="128"/>
                    <a:pt x="534" y="127"/>
                    <a:pt x="535" y="128"/>
                  </a:cubicBezTo>
                  <a:close/>
                  <a:moveTo>
                    <a:pt x="208" y="418"/>
                  </a:moveTo>
                  <a:cubicBezTo>
                    <a:pt x="207" y="417"/>
                    <a:pt x="207" y="417"/>
                    <a:pt x="206" y="416"/>
                  </a:cubicBezTo>
                  <a:cubicBezTo>
                    <a:pt x="207" y="415"/>
                    <a:pt x="207" y="417"/>
                    <a:pt x="208" y="416"/>
                  </a:cubicBezTo>
                  <a:cubicBezTo>
                    <a:pt x="208" y="417"/>
                    <a:pt x="207" y="417"/>
                    <a:pt x="208" y="418"/>
                  </a:cubicBezTo>
                  <a:close/>
                  <a:moveTo>
                    <a:pt x="196" y="475"/>
                  </a:moveTo>
                  <a:cubicBezTo>
                    <a:pt x="195" y="475"/>
                    <a:pt x="193" y="470"/>
                    <a:pt x="193" y="472"/>
                  </a:cubicBezTo>
                  <a:cubicBezTo>
                    <a:pt x="192" y="472"/>
                    <a:pt x="193" y="470"/>
                    <a:pt x="193" y="469"/>
                  </a:cubicBezTo>
                  <a:cubicBezTo>
                    <a:pt x="193" y="470"/>
                    <a:pt x="195" y="472"/>
                    <a:pt x="194" y="472"/>
                  </a:cubicBezTo>
                  <a:cubicBezTo>
                    <a:pt x="194" y="473"/>
                    <a:pt x="195" y="472"/>
                    <a:pt x="195" y="472"/>
                  </a:cubicBezTo>
                  <a:cubicBezTo>
                    <a:pt x="196" y="473"/>
                    <a:pt x="195" y="474"/>
                    <a:pt x="196" y="475"/>
                  </a:cubicBezTo>
                  <a:close/>
                  <a:moveTo>
                    <a:pt x="188" y="477"/>
                  </a:moveTo>
                  <a:cubicBezTo>
                    <a:pt x="187" y="477"/>
                    <a:pt x="186" y="475"/>
                    <a:pt x="187" y="475"/>
                  </a:cubicBezTo>
                  <a:cubicBezTo>
                    <a:pt x="188" y="476"/>
                    <a:pt x="187" y="476"/>
                    <a:pt x="188" y="477"/>
                  </a:cubicBezTo>
                  <a:close/>
                  <a:moveTo>
                    <a:pt x="192" y="521"/>
                  </a:moveTo>
                  <a:cubicBezTo>
                    <a:pt x="191" y="520"/>
                    <a:pt x="191" y="520"/>
                    <a:pt x="190" y="519"/>
                  </a:cubicBezTo>
                  <a:cubicBezTo>
                    <a:pt x="190" y="519"/>
                    <a:pt x="191" y="519"/>
                    <a:pt x="192" y="520"/>
                  </a:cubicBezTo>
                  <a:cubicBezTo>
                    <a:pt x="192" y="519"/>
                    <a:pt x="192" y="519"/>
                    <a:pt x="191" y="519"/>
                  </a:cubicBezTo>
                  <a:cubicBezTo>
                    <a:pt x="191" y="519"/>
                    <a:pt x="192" y="519"/>
                    <a:pt x="192" y="519"/>
                  </a:cubicBezTo>
                  <a:cubicBezTo>
                    <a:pt x="193" y="520"/>
                    <a:pt x="193" y="520"/>
                    <a:pt x="193" y="520"/>
                  </a:cubicBezTo>
                  <a:cubicBezTo>
                    <a:pt x="192" y="520"/>
                    <a:pt x="192" y="520"/>
                    <a:pt x="192" y="521"/>
                  </a:cubicBezTo>
                  <a:close/>
                  <a:moveTo>
                    <a:pt x="99" y="543"/>
                  </a:moveTo>
                  <a:cubicBezTo>
                    <a:pt x="98" y="540"/>
                    <a:pt x="97" y="539"/>
                    <a:pt x="95" y="535"/>
                  </a:cubicBezTo>
                  <a:cubicBezTo>
                    <a:pt x="96" y="534"/>
                    <a:pt x="95" y="531"/>
                    <a:pt x="97" y="534"/>
                  </a:cubicBezTo>
                  <a:cubicBezTo>
                    <a:pt x="98" y="536"/>
                    <a:pt x="97" y="536"/>
                    <a:pt x="97" y="538"/>
                  </a:cubicBezTo>
                  <a:cubicBezTo>
                    <a:pt x="98" y="539"/>
                    <a:pt x="99" y="540"/>
                    <a:pt x="100" y="542"/>
                  </a:cubicBezTo>
                  <a:cubicBezTo>
                    <a:pt x="99" y="542"/>
                    <a:pt x="100" y="543"/>
                    <a:pt x="99" y="543"/>
                  </a:cubicBezTo>
                  <a:close/>
                  <a:moveTo>
                    <a:pt x="4" y="336"/>
                  </a:moveTo>
                  <a:cubicBezTo>
                    <a:pt x="5" y="333"/>
                    <a:pt x="5" y="333"/>
                    <a:pt x="5" y="333"/>
                  </a:cubicBezTo>
                  <a:cubicBezTo>
                    <a:pt x="5" y="333"/>
                    <a:pt x="5" y="330"/>
                    <a:pt x="6" y="329"/>
                  </a:cubicBezTo>
                  <a:cubicBezTo>
                    <a:pt x="5" y="332"/>
                    <a:pt x="7" y="330"/>
                    <a:pt x="6" y="335"/>
                  </a:cubicBezTo>
                  <a:cubicBezTo>
                    <a:pt x="5" y="335"/>
                    <a:pt x="5" y="336"/>
                    <a:pt x="4" y="336"/>
                  </a:cubicBezTo>
                  <a:close/>
                  <a:moveTo>
                    <a:pt x="569" y="48"/>
                  </a:moveTo>
                  <a:cubicBezTo>
                    <a:pt x="571" y="48"/>
                    <a:pt x="573" y="50"/>
                    <a:pt x="573" y="51"/>
                  </a:cubicBezTo>
                  <a:cubicBezTo>
                    <a:pt x="570" y="49"/>
                    <a:pt x="571" y="49"/>
                    <a:pt x="569" y="48"/>
                  </a:cubicBezTo>
                  <a:close/>
                  <a:moveTo>
                    <a:pt x="721" y="219"/>
                  </a:moveTo>
                  <a:cubicBezTo>
                    <a:pt x="720" y="219"/>
                    <a:pt x="719" y="217"/>
                    <a:pt x="718" y="215"/>
                  </a:cubicBezTo>
                  <a:cubicBezTo>
                    <a:pt x="719" y="214"/>
                    <a:pt x="721" y="217"/>
                    <a:pt x="721" y="219"/>
                  </a:cubicBezTo>
                  <a:close/>
                  <a:moveTo>
                    <a:pt x="708" y="191"/>
                  </a:moveTo>
                  <a:cubicBezTo>
                    <a:pt x="706" y="189"/>
                    <a:pt x="706" y="187"/>
                    <a:pt x="705" y="185"/>
                  </a:cubicBezTo>
                  <a:cubicBezTo>
                    <a:pt x="706" y="184"/>
                    <a:pt x="706" y="184"/>
                    <a:pt x="706" y="184"/>
                  </a:cubicBezTo>
                  <a:cubicBezTo>
                    <a:pt x="707" y="187"/>
                    <a:pt x="708" y="189"/>
                    <a:pt x="708" y="191"/>
                  </a:cubicBezTo>
                  <a:close/>
                  <a:moveTo>
                    <a:pt x="684" y="166"/>
                  </a:moveTo>
                  <a:cubicBezTo>
                    <a:pt x="682" y="163"/>
                    <a:pt x="683" y="164"/>
                    <a:pt x="680" y="161"/>
                  </a:cubicBezTo>
                  <a:cubicBezTo>
                    <a:pt x="680" y="159"/>
                    <a:pt x="682" y="163"/>
                    <a:pt x="683" y="162"/>
                  </a:cubicBezTo>
                  <a:cubicBezTo>
                    <a:pt x="683" y="162"/>
                    <a:pt x="679" y="158"/>
                    <a:pt x="681" y="158"/>
                  </a:cubicBezTo>
                  <a:cubicBezTo>
                    <a:pt x="683" y="161"/>
                    <a:pt x="683" y="163"/>
                    <a:pt x="685" y="165"/>
                  </a:cubicBezTo>
                  <a:cubicBezTo>
                    <a:pt x="686" y="167"/>
                    <a:pt x="685" y="165"/>
                    <a:pt x="684" y="166"/>
                  </a:cubicBezTo>
                  <a:close/>
                  <a:moveTo>
                    <a:pt x="679" y="157"/>
                  </a:moveTo>
                  <a:cubicBezTo>
                    <a:pt x="678" y="156"/>
                    <a:pt x="677" y="154"/>
                    <a:pt x="676" y="153"/>
                  </a:cubicBezTo>
                  <a:cubicBezTo>
                    <a:pt x="677" y="152"/>
                    <a:pt x="680" y="157"/>
                    <a:pt x="679" y="157"/>
                  </a:cubicBezTo>
                  <a:close/>
                  <a:moveTo>
                    <a:pt x="679" y="148"/>
                  </a:moveTo>
                  <a:cubicBezTo>
                    <a:pt x="679" y="149"/>
                    <a:pt x="675" y="144"/>
                    <a:pt x="676" y="145"/>
                  </a:cubicBezTo>
                  <a:cubicBezTo>
                    <a:pt x="676" y="143"/>
                    <a:pt x="678" y="147"/>
                    <a:pt x="679" y="148"/>
                  </a:cubicBezTo>
                  <a:close/>
                  <a:moveTo>
                    <a:pt x="673" y="136"/>
                  </a:moveTo>
                  <a:cubicBezTo>
                    <a:pt x="671" y="136"/>
                    <a:pt x="669" y="132"/>
                    <a:pt x="668" y="130"/>
                  </a:cubicBezTo>
                  <a:cubicBezTo>
                    <a:pt x="669" y="129"/>
                    <a:pt x="672" y="135"/>
                    <a:pt x="673" y="136"/>
                  </a:cubicBezTo>
                  <a:close/>
                  <a:moveTo>
                    <a:pt x="661" y="146"/>
                  </a:moveTo>
                  <a:cubicBezTo>
                    <a:pt x="659" y="145"/>
                    <a:pt x="657" y="142"/>
                    <a:pt x="657" y="141"/>
                  </a:cubicBezTo>
                  <a:cubicBezTo>
                    <a:pt x="658" y="143"/>
                    <a:pt x="661" y="145"/>
                    <a:pt x="661" y="146"/>
                  </a:cubicBezTo>
                  <a:close/>
                  <a:moveTo>
                    <a:pt x="646" y="149"/>
                  </a:moveTo>
                  <a:cubicBezTo>
                    <a:pt x="645" y="149"/>
                    <a:pt x="645" y="149"/>
                    <a:pt x="645" y="151"/>
                  </a:cubicBezTo>
                  <a:cubicBezTo>
                    <a:pt x="642" y="148"/>
                    <a:pt x="642" y="146"/>
                    <a:pt x="640" y="146"/>
                  </a:cubicBezTo>
                  <a:cubicBezTo>
                    <a:pt x="638" y="143"/>
                    <a:pt x="638" y="138"/>
                    <a:pt x="641" y="142"/>
                  </a:cubicBezTo>
                  <a:cubicBezTo>
                    <a:pt x="640" y="143"/>
                    <a:pt x="646" y="147"/>
                    <a:pt x="646" y="149"/>
                  </a:cubicBezTo>
                  <a:close/>
                  <a:moveTo>
                    <a:pt x="652" y="136"/>
                  </a:moveTo>
                  <a:cubicBezTo>
                    <a:pt x="652" y="136"/>
                    <a:pt x="650" y="133"/>
                    <a:pt x="648" y="132"/>
                  </a:cubicBezTo>
                  <a:cubicBezTo>
                    <a:pt x="649" y="131"/>
                    <a:pt x="652" y="134"/>
                    <a:pt x="652" y="136"/>
                  </a:cubicBezTo>
                  <a:close/>
                  <a:moveTo>
                    <a:pt x="646" y="144"/>
                  </a:moveTo>
                  <a:cubicBezTo>
                    <a:pt x="645" y="145"/>
                    <a:pt x="643" y="142"/>
                    <a:pt x="644" y="143"/>
                  </a:cubicBezTo>
                  <a:cubicBezTo>
                    <a:pt x="643" y="143"/>
                    <a:pt x="642" y="142"/>
                    <a:pt x="641" y="140"/>
                  </a:cubicBezTo>
                  <a:cubicBezTo>
                    <a:pt x="642" y="138"/>
                    <a:pt x="645" y="143"/>
                    <a:pt x="646" y="144"/>
                  </a:cubicBezTo>
                  <a:close/>
                  <a:moveTo>
                    <a:pt x="653" y="126"/>
                  </a:moveTo>
                  <a:cubicBezTo>
                    <a:pt x="654" y="127"/>
                    <a:pt x="650" y="122"/>
                    <a:pt x="651" y="125"/>
                  </a:cubicBezTo>
                  <a:cubicBezTo>
                    <a:pt x="649" y="123"/>
                    <a:pt x="649" y="122"/>
                    <a:pt x="647" y="120"/>
                  </a:cubicBezTo>
                  <a:cubicBezTo>
                    <a:pt x="648" y="120"/>
                    <a:pt x="648" y="120"/>
                    <a:pt x="648" y="120"/>
                  </a:cubicBezTo>
                  <a:cubicBezTo>
                    <a:pt x="646" y="118"/>
                    <a:pt x="644" y="117"/>
                    <a:pt x="642" y="115"/>
                  </a:cubicBezTo>
                  <a:cubicBezTo>
                    <a:pt x="642" y="114"/>
                    <a:pt x="642" y="115"/>
                    <a:pt x="642" y="115"/>
                  </a:cubicBezTo>
                  <a:cubicBezTo>
                    <a:pt x="640" y="113"/>
                    <a:pt x="642" y="115"/>
                    <a:pt x="642" y="114"/>
                  </a:cubicBezTo>
                  <a:cubicBezTo>
                    <a:pt x="650" y="121"/>
                    <a:pt x="650" y="121"/>
                    <a:pt x="650" y="121"/>
                  </a:cubicBezTo>
                  <a:cubicBezTo>
                    <a:pt x="649" y="123"/>
                    <a:pt x="651" y="124"/>
                    <a:pt x="653" y="126"/>
                  </a:cubicBezTo>
                  <a:close/>
                  <a:moveTo>
                    <a:pt x="647" y="130"/>
                  </a:moveTo>
                  <a:cubicBezTo>
                    <a:pt x="646" y="129"/>
                    <a:pt x="645" y="128"/>
                    <a:pt x="644" y="127"/>
                  </a:cubicBezTo>
                  <a:cubicBezTo>
                    <a:pt x="645" y="127"/>
                    <a:pt x="646" y="127"/>
                    <a:pt x="647" y="128"/>
                  </a:cubicBezTo>
                  <a:cubicBezTo>
                    <a:pt x="647" y="129"/>
                    <a:pt x="647" y="130"/>
                    <a:pt x="647" y="130"/>
                  </a:cubicBezTo>
                  <a:close/>
                  <a:moveTo>
                    <a:pt x="643" y="126"/>
                  </a:moveTo>
                  <a:cubicBezTo>
                    <a:pt x="640" y="124"/>
                    <a:pt x="635" y="117"/>
                    <a:pt x="631" y="115"/>
                  </a:cubicBezTo>
                  <a:cubicBezTo>
                    <a:pt x="628" y="113"/>
                    <a:pt x="628" y="113"/>
                    <a:pt x="627" y="110"/>
                  </a:cubicBezTo>
                  <a:cubicBezTo>
                    <a:pt x="628" y="109"/>
                    <a:pt x="630" y="112"/>
                    <a:pt x="630" y="113"/>
                  </a:cubicBezTo>
                  <a:cubicBezTo>
                    <a:pt x="631" y="113"/>
                    <a:pt x="633" y="115"/>
                    <a:pt x="635" y="116"/>
                  </a:cubicBezTo>
                  <a:cubicBezTo>
                    <a:pt x="637" y="118"/>
                    <a:pt x="638" y="120"/>
                    <a:pt x="640" y="121"/>
                  </a:cubicBezTo>
                  <a:cubicBezTo>
                    <a:pt x="639" y="123"/>
                    <a:pt x="642" y="124"/>
                    <a:pt x="643" y="126"/>
                  </a:cubicBezTo>
                  <a:close/>
                  <a:moveTo>
                    <a:pt x="633" y="118"/>
                  </a:moveTo>
                  <a:cubicBezTo>
                    <a:pt x="633" y="120"/>
                    <a:pt x="629" y="115"/>
                    <a:pt x="628" y="115"/>
                  </a:cubicBezTo>
                  <a:cubicBezTo>
                    <a:pt x="630" y="114"/>
                    <a:pt x="631" y="117"/>
                    <a:pt x="633" y="118"/>
                  </a:cubicBezTo>
                  <a:close/>
                  <a:moveTo>
                    <a:pt x="623" y="116"/>
                  </a:moveTo>
                  <a:cubicBezTo>
                    <a:pt x="620" y="114"/>
                    <a:pt x="622" y="115"/>
                    <a:pt x="621" y="113"/>
                  </a:cubicBezTo>
                  <a:cubicBezTo>
                    <a:pt x="622" y="114"/>
                    <a:pt x="624" y="115"/>
                    <a:pt x="625" y="116"/>
                  </a:cubicBezTo>
                  <a:cubicBezTo>
                    <a:pt x="624" y="117"/>
                    <a:pt x="623" y="116"/>
                    <a:pt x="623" y="115"/>
                  </a:cubicBezTo>
                  <a:cubicBezTo>
                    <a:pt x="623" y="115"/>
                    <a:pt x="622" y="116"/>
                    <a:pt x="623" y="116"/>
                  </a:cubicBezTo>
                  <a:close/>
                  <a:moveTo>
                    <a:pt x="622" y="112"/>
                  </a:moveTo>
                  <a:cubicBezTo>
                    <a:pt x="622" y="112"/>
                    <a:pt x="620" y="110"/>
                    <a:pt x="619" y="110"/>
                  </a:cubicBezTo>
                  <a:cubicBezTo>
                    <a:pt x="619" y="110"/>
                    <a:pt x="619" y="110"/>
                    <a:pt x="619" y="111"/>
                  </a:cubicBezTo>
                  <a:cubicBezTo>
                    <a:pt x="615" y="109"/>
                    <a:pt x="620" y="109"/>
                    <a:pt x="622" y="112"/>
                  </a:cubicBezTo>
                  <a:close/>
                  <a:moveTo>
                    <a:pt x="618" y="105"/>
                  </a:moveTo>
                  <a:cubicBezTo>
                    <a:pt x="616" y="103"/>
                    <a:pt x="621" y="108"/>
                    <a:pt x="619" y="105"/>
                  </a:cubicBezTo>
                  <a:cubicBezTo>
                    <a:pt x="620" y="106"/>
                    <a:pt x="622" y="108"/>
                    <a:pt x="623" y="109"/>
                  </a:cubicBezTo>
                  <a:cubicBezTo>
                    <a:pt x="623" y="109"/>
                    <a:pt x="622" y="108"/>
                    <a:pt x="621" y="108"/>
                  </a:cubicBezTo>
                  <a:cubicBezTo>
                    <a:pt x="620" y="107"/>
                    <a:pt x="620" y="108"/>
                    <a:pt x="619" y="107"/>
                  </a:cubicBezTo>
                  <a:cubicBezTo>
                    <a:pt x="619" y="107"/>
                    <a:pt x="620" y="107"/>
                    <a:pt x="618" y="105"/>
                  </a:cubicBezTo>
                  <a:close/>
                  <a:moveTo>
                    <a:pt x="624" y="97"/>
                  </a:moveTo>
                  <a:cubicBezTo>
                    <a:pt x="624" y="98"/>
                    <a:pt x="623" y="98"/>
                    <a:pt x="622" y="98"/>
                  </a:cubicBezTo>
                  <a:cubicBezTo>
                    <a:pt x="620" y="96"/>
                    <a:pt x="619" y="95"/>
                    <a:pt x="620" y="94"/>
                  </a:cubicBezTo>
                  <a:cubicBezTo>
                    <a:pt x="621" y="95"/>
                    <a:pt x="623" y="96"/>
                    <a:pt x="624" y="97"/>
                  </a:cubicBezTo>
                  <a:close/>
                  <a:moveTo>
                    <a:pt x="619" y="96"/>
                  </a:moveTo>
                  <a:cubicBezTo>
                    <a:pt x="616" y="91"/>
                    <a:pt x="611" y="87"/>
                    <a:pt x="606" y="84"/>
                  </a:cubicBezTo>
                  <a:cubicBezTo>
                    <a:pt x="611" y="85"/>
                    <a:pt x="615" y="91"/>
                    <a:pt x="619" y="93"/>
                  </a:cubicBezTo>
                  <a:cubicBezTo>
                    <a:pt x="616" y="92"/>
                    <a:pt x="620" y="95"/>
                    <a:pt x="619" y="96"/>
                  </a:cubicBezTo>
                  <a:close/>
                  <a:moveTo>
                    <a:pt x="594" y="115"/>
                  </a:moveTo>
                  <a:cubicBezTo>
                    <a:pt x="593" y="115"/>
                    <a:pt x="593" y="115"/>
                    <a:pt x="593" y="115"/>
                  </a:cubicBezTo>
                  <a:cubicBezTo>
                    <a:pt x="591" y="114"/>
                    <a:pt x="589" y="113"/>
                    <a:pt x="590" y="112"/>
                  </a:cubicBezTo>
                  <a:cubicBezTo>
                    <a:pt x="591" y="113"/>
                    <a:pt x="592" y="114"/>
                    <a:pt x="594" y="115"/>
                  </a:cubicBezTo>
                  <a:close/>
                  <a:moveTo>
                    <a:pt x="605" y="83"/>
                  </a:moveTo>
                  <a:cubicBezTo>
                    <a:pt x="603" y="82"/>
                    <a:pt x="604" y="82"/>
                    <a:pt x="601" y="80"/>
                  </a:cubicBezTo>
                  <a:cubicBezTo>
                    <a:pt x="601" y="79"/>
                    <a:pt x="606" y="83"/>
                    <a:pt x="605" y="83"/>
                  </a:cubicBezTo>
                  <a:close/>
                  <a:moveTo>
                    <a:pt x="603" y="86"/>
                  </a:moveTo>
                  <a:cubicBezTo>
                    <a:pt x="602" y="87"/>
                    <a:pt x="599" y="84"/>
                    <a:pt x="598" y="84"/>
                  </a:cubicBezTo>
                  <a:cubicBezTo>
                    <a:pt x="599" y="84"/>
                    <a:pt x="601" y="85"/>
                    <a:pt x="603" y="86"/>
                  </a:cubicBezTo>
                  <a:close/>
                  <a:moveTo>
                    <a:pt x="589" y="112"/>
                  </a:moveTo>
                  <a:cubicBezTo>
                    <a:pt x="587" y="111"/>
                    <a:pt x="587" y="110"/>
                    <a:pt x="585" y="109"/>
                  </a:cubicBezTo>
                  <a:cubicBezTo>
                    <a:pt x="585" y="108"/>
                    <a:pt x="586" y="109"/>
                    <a:pt x="586" y="109"/>
                  </a:cubicBezTo>
                  <a:cubicBezTo>
                    <a:pt x="586" y="108"/>
                    <a:pt x="584" y="107"/>
                    <a:pt x="583" y="106"/>
                  </a:cubicBezTo>
                  <a:cubicBezTo>
                    <a:pt x="582" y="105"/>
                    <a:pt x="582" y="104"/>
                    <a:pt x="583" y="104"/>
                  </a:cubicBezTo>
                  <a:cubicBezTo>
                    <a:pt x="584" y="105"/>
                    <a:pt x="584" y="106"/>
                    <a:pt x="584" y="107"/>
                  </a:cubicBezTo>
                  <a:cubicBezTo>
                    <a:pt x="586" y="107"/>
                    <a:pt x="587" y="108"/>
                    <a:pt x="589" y="110"/>
                  </a:cubicBezTo>
                  <a:cubicBezTo>
                    <a:pt x="589" y="111"/>
                    <a:pt x="588" y="110"/>
                    <a:pt x="587" y="109"/>
                  </a:cubicBezTo>
                  <a:cubicBezTo>
                    <a:pt x="586" y="110"/>
                    <a:pt x="591" y="112"/>
                    <a:pt x="589" y="112"/>
                  </a:cubicBezTo>
                  <a:close/>
                  <a:moveTo>
                    <a:pt x="587" y="111"/>
                  </a:moveTo>
                  <a:cubicBezTo>
                    <a:pt x="586" y="111"/>
                    <a:pt x="586" y="111"/>
                    <a:pt x="585" y="111"/>
                  </a:cubicBezTo>
                  <a:cubicBezTo>
                    <a:pt x="582" y="109"/>
                    <a:pt x="584" y="108"/>
                    <a:pt x="581" y="106"/>
                  </a:cubicBezTo>
                  <a:cubicBezTo>
                    <a:pt x="581" y="105"/>
                    <a:pt x="583" y="107"/>
                    <a:pt x="583" y="106"/>
                  </a:cubicBezTo>
                  <a:cubicBezTo>
                    <a:pt x="585" y="109"/>
                    <a:pt x="582" y="108"/>
                    <a:pt x="587" y="111"/>
                  </a:cubicBezTo>
                  <a:close/>
                  <a:moveTo>
                    <a:pt x="569" y="137"/>
                  </a:moveTo>
                  <a:cubicBezTo>
                    <a:pt x="569" y="138"/>
                    <a:pt x="568" y="137"/>
                    <a:pt x="568" y="138"/>
                  </a:cubicBezTo>
                  <a:cubicBezTo>
                    <a:pt x="567" y="138"/>
                    <a:pt x="567" y="138"/>
                    <a:pt x="567" y="138"/>
                  </a:cubicBezTo>
                  <a:cubicBezTo>
                    <a:pt x="567" y="137"/>
                    <a:pt x="567" y="137"/>
                    <a:pt x="567" y="137"/>
                  </a:cubicBezTo>
                  <a:cubicBezTo>
                    <a:pt x="567" y="137"/>
                    <a:pt x="568" y="136"/>
                    <a:pt x="569" y="137"/>
                  </a:cubicBezTo>
                  <a:close/>
                  <a:moveTo>
                    <a:pt x="580" y="103"/>
                  </a:moveTo>
                  <a:cubicBezTo>
                    <a:pt x="578" y="103"/>
                    <a:pt x="573" y="99"/>
                    <a:pt x="570" y="97"/>
                  </a:cubicBezTo>
                  <a:cubicBezTo>
                    <a:pt x="573" y="97"/>
                    <a:pt x="576" y="101"/>
                    <a:pt x="580" y="103"/>
                  </a:cubicBezTo>
                  <a:close/>
                  <a:moveTo>
                    <a:pt x="587" y="78"/>
                  </a:moveTo>
                  <a:cubicBezTo>
                    <a:pt x="585" y="79"/>
                    <a:pt x="578" y="74"/>
                    <a:pt x="575" y="72"/>
                  </a:cubicBezTo>
                  <a:cubicBezTo>
                    <a:pt x="575" y="71"/>
                    <a:pt x="577" y="72"/>
                    <a:pt x="579" y="72"/>
                  </a:cubicBezTo>
                  <a:cubicBezTo>
                    <a:pt x="583" y="75"/>
                    <a:pt x="585" y="76"/>
                    <a:pt x="587" y="78"/>
                  </a:cubicBezTo>
                  <a:close/>
                  <a:moveTo>
                    <a:pt x="562" y="131"/>
                  </a:moveTo>
                  <a:cubicBezTo>
                    <a:pt x="560" y="131"/>
                    <a:pt x="555" y="127"/>
                    <a:pt x="554" y="126"/>
                  </a:cubicBezTo>
                  <a:cubicBezTo>
                    <a:pt x="556" y="126"/>
                    <a:pt x="561" y="130"/>
                    <a:pt x="562" y="131"/>
                  </a:cubicBezTo>
                  <a:close/>
                  <a:moveTo>
                    <a:pt x="568" y="95"/>
                  </a:moveTo>
                  <a:cubicBezTo>
                    <a:pt x="568" y="96"/>
                    <a:pt x="569" y="95"/>
                    <a:pt x="570" y="96"/>
                  </a:cubicBezTo>
                  <a:cubicBezTo>
                    <a:pt x="568" y="97"/>
                    <a:pt x="567" y="94"/>
                    <a:pt x="565" y="95"/>
                  </a:cubicBezTo>
                  <a:cubicBezTo>
                    <a:pt x="564" y="94"/>
                    <a:pt x="567" y="94"/>
                    <a:pt x="568" y="95"/>
                  </a:cubicBezTo>
                  <a:close/>
                  <a:moveTo>
                    <a:pt x="574" y="71"/>
                  </a:moveTo>
                  <a:cubicBezTo>
                    <a:pt x="574" y="72"/>
                    <a:pt x="574" y="72"/>
                    <a:pt x="574" y="72"/>
                  </a:cubicBezTo>
                  <a:cubicBezTo>
                    <a:pt x="571" y="71"/>
                    <a:pt x="572" y="70"/>
                    <a:pt x="572" y="69"/>
                  </a:cubicBezTo>
                  <a:cubicBezTo>
                    <a:pt x="572" y="69"/>
                    <a:pt x="573" y="70"/>
                    <a:pt x="574" y="71"/>
                  </a:cubicBezTo>
                  <a:close/>
                  <a:moveTo>
                    <a:pt x="565" y="93"/>
                  </a:moveTo>
                  <a:cubicBezTo>
                    <a:pt x="564" y="93"/>
                    <a:pt x="560" y="92"/>
                    <a:pt x="559" y="91"/>
                  </a:cubicBezTo>
                  <a:cubicBezTo>
                    <a:pt x="561" y="90"/>
                    <a:pt x="562" y="92"/>
                    <a:pt x="565" y="93"/>
                  </a:cubicBezTo>
                  <a:close/>
                  <a:moveTo>
                    <a:pt x="552" y="123"/>
                  </a:moveTo>
                  <a:cubicBezTo>
                    <a:pt x="551" y="124"/>
                    <a:pt x="549" y="123"/>
                    <a:pt x="548" y="122"/>
                  </a:cubicBezTo>
                  <a:cubicBezTo>
                    <a:pt x="548" y="121"/>
                    <a:pt x="550" y="123"/>
                    <a:pt x="552" y="123"/>
                  </a:cubicBezTo>
                  <a:close/>
                  <a:moveTo>
                    <a:pt x="566" y="79"/>
                  </a:moveTo>
                  <a:cubicBezTo>
                    <a:pt x="566" y="80"/>
                    <a:pt x="566" y="80"/>
                    <a:pt x="565" y="80"/>
                  </a:cubicBezTo>
                  <a:cubicBezTo>
                    <a:pt x="561" y="78"/>
                    <a:pt x="563" y="76"/>
                    <a:pt x="566" y="79"/>
                  </a:cubicBezTo>
                  <a:close/>
                  <a:moveTo>
                    <a:pt x="553" y="80"/>
                  </a:moveTo>
                  <a:cubicBezTo>
                    <a:pt x="555" y="80"/>
                    <a:pt x="558" y="82"/>
                    <a:pt x="560" y="82"/>
                  </a:cubicBezTo>
                  <a:cubicBezTo>
                    <a:pt x="562" y="83"/>
                    <a:pt x="560" y="84"/>
                    <a:pt x="563" y="85"/>
                  </a:cubicBezTo>
                  <a:cubicBezTo>
                    <a:pt x="560" y="84"/>
                    <a:pt x="557" y="83"/>
                    <a:pt x="556" y="84"/>
                  </a:cubicBezTo>
                  <a:cubicBezTo>
                    <a:pt x="559" y="85"/>
                    <a:pt x="560" y="84"/>
                    <a:pt x="564" y="87"/>
                  </a:cubicBezTo>
                  <a:cubicBezTo>
                    <a:pt x="563" y="87"/>
                    <a:pt x="562" y="87"/>
                    <a:pt x="562" y="87"/>
                  </a:cubicBezTo>
                  <a:cubicBezTo>
                    <a:pt x="560" y="86"/>
                    <a:pt x="561" y="86"/>
                    <a:pt x="559" y="85"/>
                  </a:cubicBezTo>
                  <a:cubicBezTo>
                    <a:pt x="561" y="87"/>
                    <a:pt x="552" y="83"/>
                    <a:pt x="550" y="81"/>
                  </a:cubicBezTo>
                  <a:cubicBezTo>
                    <a:pt x="551" y="80"/>
                    <a:pt x="552" y="82"/>
                    <a:pt x="554" y="83"/>
                  </a:cubicBezTo>
                  <a:cubicBezTo>
                    <a:pt x="555" y="83"/>
                    <a:pt x="555" y="82"/>
                    <a:pt x="556" y="82"/>
                  </a:cubicBezTo>
                  <a:cubicBezTo>
                    <a:pt x="556" y="82"/>
                    <a:pt x="553" y="81"/>
                    <a:pt x="552" y="80"/>
                  </a:cubicBezTo>
                  <a:cubicBezTo>
                    <a:pt x="550" y="79"/>
                    <a:pt x="552" y="79"/>
                    <a:pt x="550" y="78"/>
                  </a:cubicBezTo>
                  <a:cubicBezTo>
                    <a:pt x="551" y="77"/>
                    <a:pt x="553" y="79"/>
                    <a:pt x="553" y="80"/>
                  </a:cubicBezTo>
                  <a:close/>
                  <a:moveTo>
                    <a:pt x="527" y="152"/>
                  </a:moveTo>
                  <a:cubicBezTo>
                    <a:pt x="527" y="152"/>
                    <a:pt x="526" y="151"/>
                    <a:pt x="527" y="152"/>
                  </a:cubicBezTo>
                  <a:cubicBezTo>
                    <a:pt x="526" y="152"/>
                    <a:pt x="524" y="151"/>
                    <a:pt x="524" y="151"/>
                  </a:cubicBezTo>
                  <a:cubicBezTo>
                    <a:pt x="523" y="149"/>
                    <a:pt x="527" y="152"/>
                    <a:pt x="525" y="151"/>
                  </a:cubicBezTo>
                  <a:cubicBezTo>
                    <a:pt x="526" y="150"/>
                    <a:pt x="527" y="151"/>
                    <a:pt x="527" y="152"/>
                  </a:cubicBezTo>
                  <a:close/>
                  <a:moveTo>
                    <a:pt x="547" y="80"/>
                  </a:moveTo>
                  <a:cubicBezTo>
                    <a:pt x="547" y="80"/>
                    <a:pt x="547" y="80"/>
                    <a:pt x="548" y="80"/>
                  </a:cubicBezTo>
                  <a:cubicBezTo>
                    <a:pt x="548" y="80"/>
                    <a:pt x="546" y="79"/>
                    <a:pt x="547" y="79"/>
                  </a:cubicBezTo>
                  <a:cubicBezTo>
                    <a:pt x="551" y="81"/>
                    <a:pt x="548" y="82"/>
                    <a:pt x="552" y="83"/>
                  </a:cubicBezTo>
                  <a:cubicBezTo>
                    <a:pt x="546" y="81"/>
                    <a:pt x="539" y="76"/>
                    <a:pt x="531" y="73"/>
                  </a:cubicBezTo>
                  <a:cubicBezTo>
                    <a:pt x="531" y="73"/>
                    <a:pt x="530" y="73"/>
                    <a:pt x="530" y="73"/>
                  </a:cubicBezTo>
                  <a:cubicBezTo>
                    <a:pt x="531" y="72"/>
                    <a:pt x="533" y="73"/>
                    <a:pt x="533" y="72"/>
                  </a:cubicBezTo>
                  <a:cubicBezTo>
                    <a:pt x="534" y="72"/>
                    <a:pt x="534" y="73"/>
                    <a:pt x="534" y="73"/>
                  </a:cubicBezTo>
                  <a:cubicBezTo>
                    <a:pt x="536" y="74"/>
                    <a:pt x="536" y="73"/>
                    <a:pt x="539" y="75"/>
                  </a:cubicBezTo>
                  <a:cubicBezTo>
                    <a:pt x="540" y="78"/>
                    <a:pt x="546" y="78"/>
                    <a:pt x="547" y="80"/>
                  </a:cubicBezTo>
                  <a:close/>
                  <a:moveTo>
                    <a:pt x="548" y="76"/>
                  </a:moveTo>
                  <a:cubicBezTo>
                    <a:pt x="547" y="76"/>
                    <a:pt x="548" y="77"/>
                    <a:pt x="548" y="78"/>
                  </a:cubicBezTo>
                  <a:cubicBezTo>
                    <a:pt x="546" y="75"/>
                    <a:pt x="537" y="73"/>
                    <a:pt x="536" y="72"/>
                  </a:cubicBezTo>
                  <a:cubicBezTo>
                    <a:pt x="540" y="72"/>
                    <a:pt x="545" y="76"/>
                    <a:pt x="548" y="76"/>
                  </a:cubicBezTo>
                  <a:close/>
                  <a:moveTo>
                    <a:pt x="544" y="66"/>
                  </a:moveTo>
                  <a:cubicBezTo>
                    <a:pt x="545" y="67"/>
                    <a:pt x="542" y="65"/>
                    <a:pt x="540" y="64"/>
                  </a:cubicBezTo>
                  <a:cubicBezTo>
                    <a:pt x="540" y="63"/>
                    <a:pt x="543" y="65"/>
                    <a:pt x="544" y="66"/>
                  </a:cubicBezTo>
                  <a:close/>
                  <a:moveTo>
                    <a:pt x="544" y="72"/>
                  </a:moveTo>
                  <a:cubicBezTo>
                    <a:pt x="543" y="73"/>
                    <a:pt x="543" y="73"/>
                    <a:pt x="543" y="73"/>
                  </a:cubicBezTo>
                  <a:cubicBezTo>
                    <a:pt x="539" y="71"/>
                    <a:pt x="540" y="70"/>
                    <a:pt x="544" y="72"/>
                  </a:cubicBezTo>
                  <a:close/>
                  <a:moveTo>
                    <a:pt x="517" y="144"/>
                  </a:moveTo>
                  <a:cubicBezTo>
                    <a:pt x="516" y="144"/>
                    <a:pt x="515" y="144"/>
                    <a:pt x="514" y="144"/>
                  </a:cubicBezTo>
                  <a:cubicBezTo>
                    <a:pt x="512" y="143"/>
                    <a:pt x="514" y="143"/>
                    <a:pt x="514" y="142"/>
                  </a:cubicBezTo>
                  <a:cubicBezTo>
                    <a:pt x="515" y="143"/>
                    <a:pt x="516" y="143"/>
                    <a:pt x="517" y="144"/>
                  </a:cubicBezTo>
                  <a:close/>
                  <a:moveTo>
                    <a:pt x="536" y="70"/>
                  </a:moveTo>
                  <a:cubicBezTo>
                    <a:pt x="538" y="70"/>
                    <a:pt x="536" y="69"/>
                    <a:pt x="538" y="69"/>
                  </a:cubicBezTo>
                  <a:cubicBezTo>
                    <a:pt x="539" y="69"/>
                    <a:pt x="539" y="72"/>
                    <a:pt x="536" y="70"/>
                  </a:cubicBezTo>
                  <a:close/>
                  <a:moveTo>
                    <a:pt x="539" y="62"/>
                  </a:moveTo>
                  <a:cubicBezTo>
                    <a:pt x="539" y="63"/>
                    <a:pt x="534" y="61"/>
                    <a:pt x="535" y="60"/>
                  </a:cubicBezTo>
                  <a:cubicBezTo>
                    <a:pt x="537" y="61"/>
                    <a:pt x="538" y="62"/>
                    <a:pt x="539" y="62"/>
                  </a:cubicBezTo>
                  <a:close/>
                  <a:moveTo>
                    <a:pt x="512" y="141"/>
                  </a:moveTo>
                  <a:cubicBezTo>
                    <a:pt x="513" y="142"/>
                    <a:pt x="511" y="141"/>
                    <a:pt x="512" y="142"/>
                  </a:cubicBezTo>
                  <a:cubicBezTo>
                    <a:pt x="512" y="143"/>
                    <a:pt x="509" y="141"/>
                    <a:pt x="509" y="142"/>
                  </a:cubicBezTo>
                  <a:cubicBezTo>
                    <a:pt x="508" y="141"/>
                    <a:pt x="508" y="141"/>
                    <a:pt x="507" y="140"/>
                  </a:cubicBezTo>
                  <a:cubicBezTo>
                    <a:pt x="506" y="140"/>
                    <a:pt x="508" y="141"/>
                    <a:pt x="506" y="141"/>
                  </a:cubicBezTo>
                  <a:cubicBezTo>
                    <a:pt x="506" y="140"/>
                    <a:pt x="506" y="140"/>
                    <a:pt x="505" y="140"/>
                  </a:cubicBezTo>
                  <a:cubicBezTo>
                    <a:pt x="505" y="140"/>
                    <a:pt x="506" y="139"/>
                    <a:pt x="506" y="139"/>
                  </a:cubicBezTo>
                  <a:cubicBezTo>
                    <a:pt x="503" y="139"/>
                    <a:pt x="505" y="139"/>
                    <a:pt x="502" y="138"/>
                  </a:cubicBezTo>
                  <a:cubicBezTo>
                    <a:pt x="502" y="137"/>
                    <a:pt x="504" y="138"/>
                    <a:pt x="505" y="138"/>
                  </a:cubicBezTo>
                  <a:cubicBezTo>
                    <a:pt x="505" y="138"/>
                    <a:pt x="505" y="137"/>
                    <a:pt x="504" y="137"/>
                  </a:cubicBezTo>
                  <a:cubicBezTo>
                    <a:pt x="506" y="137"/>
                    <a:pt x="506" y="139"/>
                    <a:pt x="509" y="139"/>
                  </a:cubicBezTo>
                  <a:cubicBezTo>
                    <a:pt x="507" y="140"/>
                    <a:pt x="510" y="140"/>
                    <a:pt x="512" y="141"/>
                  </a:cubicBezTo>
                  <a:close/>
                  <a:moveTo>
                    <a:pt x="522" y="105"/>
                  </a:moveTo>
                  <a:cubicBezTo>
                    <a:pt x="521" y="106"/>
                    <a:pt x="520" y="104"/>
                    <a:pt x="518" y="104"/>
                  </a:cubicBezTo>
                  <a:cubicBezTo>
                    <a:pt x="518" y="103"/>
                    <a:pt x="520" y="105"/>
                    <a:pt x="522" y="105"/>
                  </a:cubicBezTo>
                  <a:close/>
                  <a:moveTo>
                    <a:pt x="530" y="70"/>
                  </a:moveTo>
                  <a:cubicBezTo>
                    <a:pt x="531" y="71"/>
                    <a:pt x="528" y="70"/>
                    <a:pt x="527" y="69"/>
                  </a:cubicBezTo>
                  <a:cubicBezTo>
                    <a:pt x="527" y="69"/>
                    <a:pt x="529" y="69"/>
                    <a:pt x="530" y="70"/>
                  </a:cubicBezTo>
                  <a:close/>
                  <a:moveTo>
                    <a:pt x="527" y="74"/>
                  </a:moveTo>
                  <a:cubicBezTo>
                    <a:pt x="526" y="73"/>
                    <a:pt x="526" y="72"/>
                    <a:pt x="523" y="71"/>
                  </a:cubicBezTo>
                  <a:cubicBezTo>
                    <a:pt x="523" y="69"/>
                    <a:pt x="528" y="73"/>
                    <a:pt x="527" y="74"/>
                  </a:cubicBezTo>
                  <a:close/>
                  <a:moveTo>
                    <a:pt x="516" y="116"/>
                  </a:moveTo>
                  <a:cubicBezTo>
                    <a:pt x="516" y="116"/>
                    <a:pt x="515" y="116"/>
                    <a:pt x="515" y="116"/>
                  </a:cubicBezTo>
                  <a:cubicBezTo>
                    <a:pt x="514" y="116"/>
                    <a:pt x="515" y="116"/>
                    <a:pt x="515" y="117"/>
                  </a:cubicBezTo>
                  <a:cubicBezTo>
                    <a:pt x="514" y="117"/>
                    <a:pt x="513" y="116"/>
                    <a:pt x="513" y="115"/>
                  </a:cubicBezTo>
                  <a:cubicBezTo>
                    <a:pt x="513" y="115"/>
                    <a:pt x="515" y="116"/>
                    <a:pt x="516" y="116"/>
                  </a:cubicBezTo>
                  <a:close/>
                  <a:moveTo>
                    <a:pt x="505" y="48"/>
                  </a:moveTo>
                  <a:cubicBezTo>
                    <a:pt x="507" y="48"/>
                    <a:pt x="498" y="46"/>
                    <a:pt x="503" y="46"/>
                  </a:cubicBezTo>
                  <a:cubicBezTo>
                    <a:pt x="502" y="45"/>
                    <a:pt x="501" y="46"/>
                    <a:pt x="500" y="45"/>
                  </a:cubicBezTo>
                  <a:cubicBezTo>
                    <a:pt x="500" y="45"/>
                    <a:pt x="501" y="46"/>
                    <a:pt x="501" y="46"/>
                  </a:cubicBezTo>
                  <a:cubicBezTo>
                    <a:pt x="498" y="45"/>
                    <a:pt x="495" y="44"/>
                    <a:pt x="495" y="45"/>
                  </a:cubicBezTo>
                  <a:cubicBezTo>
                    <a:pt x="493" y="44"/>
                    <a:pt x="492" y="44"/>
                    <a:pt x="489" y="44"/>
                  </a:cubicBezTo>
                  <a:cubicBezTo>
                    <a:pt x="489" y="42"/>
                    <a:pt x="493" y="44"/>
                    <a:pt x="494" y="44"/>
                  </a:cubicBezTo>
                  <a:cubicBezTo>
                    <a:pt x="492" y="42"/>
                    <a:pt x="490" y="43"/>
                    <a:pt x="488" y="41"/>
                  </a:cubicBezTo>
                  <a:cubicBezTo>
                    <a:pt x="487" y="42"/>
                    <a:pt x="491" y="42"/>
                    <a:pt x="490" y="43"/>
                  </a:cubicBezTo>
                  <a:cubicBezTo>
                    <a:pt x="487" y="42"/>
                    <a:pt x="486" y="41"/>
                    <a:pt x="484" y="41"/>
                  </a:cubicBezTo>
                  <a:cubicBezTo>
                    <a:pt x="482" y="39"/>
                    <a:pt x="486" y="41"/>
                    <a:pt x="486" y="40"/>
                  </a:cubicBezTo>
                  <a:cubicBezTo>
                    <a:pt x="485" y="39"/>
                    <a:pt x="483" y="40"/>
                    <a:pt x="482" y="39"/>
                  </a:cubicBezTo>
                  <a:cubicBezTo>
                    <a:pt x="480" y="39"/>
                    <a:pt x="485" y="41"/>
                    <a:pt x="482" y="41"/>
                  </a:cubicBezTo>
                  <a:cubicBezTo>
                    <a:pt x="480" y="39"/>
                    <a:pt x="480" y="39"/>
                    <a:pt x="476" y="38"/>
                  </a:cubicBezTo>
                  <a:cubicBezTo>
                    <a:pt x="477" y="38"/>
                    <a:pt x="477" y="38"/>
                    <a:pt x="477" y="37"/>
                  </a:cubicBezTo>
                  <a:cubicBezTo>
                    <a:pt x="474" y="37"/>
                    <a:pt x="476" y="38"/>
                    <a:pt x="474" y="38"/>
                  </a:cubicBezTo>
                  <a:cubicBezTo>
                    <a:pt x="467" y="34"/>
                    <a:pt x="459" y="35"/>
                    <a:pt x="452" y="33"/>
                  </a:cubicBezTo>
                  <a:cubicBezTo>
                    <a:pt x="451" y="34"/>
                    <a:pt x="445" y="33"/>
                    <a:pt x="446" y="31"/>
                  </a:cubicBezTo>
                  <a:cubicBezTo>
                    <a:pt x="443" y="32"/>
                    <a:pt x="444" y="32"/>
                    <a:pt x="440" y="32"/>
                  </a:cubicBezTo>
                  <a:cubicBezTo>
                    <a:pt x="439" y="30"/>
                    <a:pt x="435" y="30"/>
                    <a:pt x="430" y="30"/>
                  </a:cubicBezTo>
                  <a:cubicBezTo>
                    <a:pt x="426" y="30"/>
                    <a:pt x="421" y="30"/>
                    <a:pt x="418" y="29"/>
                  </a:cubicBezTo>
                  <a:cubicBezTo>
                    <a:pt x="418" y="28"/>
                    <a:pt x="419" y="28"/>
                    <a:pt x="420" y="28"/>
                  </a:cubicBezTo>
                  <a:cubicBezTo>
                    <a:pt x="420" y="28"/>
                    <a:pt x="419" y="28"/>
                    <a:pt x="419" y="28"/>
                  </a:cubicBezTo>
                  <a:cubicBezTo>
                    <a:pt x="417" y="29"/>
                    <a:pt x="409" y="29"/>
                    <a:pt x="406" y="28"/>
                  </a:cubicBezTo>
                  <a:cubicBezTo>
                    <a:pt x="402" y="29"/>
                    <a:pt x="399" y="28"/>
                    <a:pt x="394" y="28"/>
                  </a:cubicBezTo>
                  <a:cubicBezTo>
                    <a:pt x="394" y="28"/>
                    <a:pt x="396" y="28"/>
                    <a:pt x="396" y="27"/>
                  </a:cubicBezTo>
                  <a:cubicBezTo>
                    <a:pt x="396" y="28"/>
                    <a:pt x="399" y="28"/>
                    <a:pt x="400" y="27"/>
                  </a:cubicBezTo>
                  <a:cubicBezTo>
                    <a:pt x="400" y="27"/>
                    <a:pt x="399" y="27"/>
                    <a:pt x="397" y="27"/>
                  </a:cubicBezTo>
                  <a:cubicBezTo>
                    <a:pt x="400" y="26"/>
                    <a:pt x="405" y="26"/>
                    <a:pt x="410" y="26"/>
                  </a:cubicBezTo>
                  <a:cubicBezTo>
                    <a:pt x="409" y="27"/>
                    <a:pt x="409" y="27"/>
                    <a:pt x="410" y="27"/>
                  </a:cubicBezTo>
                  <a:cubicBezTo>
                    <a:pt x="411" y="27"/>
                    <a:pt x="413" y="27"/>
                    <a:pt x="414" y="27"/>
                  </a:cubicBezTo>
                  <a:cubicBezTo>
                    <a:pt x="415" y="27"/>
                    <a:pt x="420" y="27"/>
                    <a:pt x="424" y="27"/>
                  </a:cubicBezTo>
                  <a:cubicBezTo>
                    <a:pt x="428" y="27"/>
                    <a:pt x="431" y="27"/>
                    <a:pt x="430" y="25"/>
                  </a:cubicBezTo>
                  <a:cubicBezTo>
                    <a:pt x="437" y="26"/>
                    <a:pt x="438" y="26"/>
                    <a:pt x="445" y="25"/>
                  </a:cubicBezTo>
                  <a:cubicBezTo>
                    <a:pt x="446" y="26"/>
                    <a:pt x="448" y="26"/>
                    <a:pt x="448" y="27"/>
                  </a:cubicBezTo>
                  <a:cubicBezTo>
                    <a:pt x="450" y="26"/>
                    <a:pt x="458" y="27"/>
                    <a:pt x="462" y="29"/>
                  </a:cubicBezTo>
                  <a:cubicBezTo>
                    <a:pt x="464" y="29"/>
                    <a:pt x="464" y="29"/>
                    <a:pt x="466" y="29"/>
                  </a:cubicBezTo>
                  <a:cubicBezTo>
                    <a:pt x="469" y="29"/>
                    <a:pt x="473" y="30"/>
                    <a:pt x="477" y="31"/>
                  </a:cubicBezTo>
                  <a:cubicBezTo>
                    <a:pt x="481" y="32"/>
                    <a:pt x="485" y="33"/>
                    <a:pt x="488" y="34"/>
                  </a:cubicBezTo>
                  <a:cubicBezTo>
                    <a:pt x="488" y="35"/>
                    <a:pt x="492" y="37"/>
                    <a:pt x="496" y="37"/>
                  </a:cubicBezTo>
                  <a:cubicBezTo>
                    <a:pt x="499" y="39"/>
                    <a:pt x="509" y="43"/>
                    <a:pt x="513" y="43"/>
                  </a:cubicBezTo>
                  <a:cubicBezTo>
                    <a:pt x="516" y="44"/>
                    <a:pt x="513" y="43"/>
                    <a:pt x="513" y="44"/>
                  </a:cubicBezTo>
                  <a:cubicBezTo>
                    <a:pt x="516" y="45"/>
                    <a:pt x="522" y="46"/>
                    <a:pt x="524" y="48"/>
                  </a:cubicBezTo>
                  <a:cubicBezTo>
                    <a:pt x="522" y="48"/>
                    <a:pt x="523" y="49"/>
                    <a:pt x="525" y="50"/>
                  </a:cubicBezTo>
                  <a:cubicBezTo>
                    <a:pt x="527" y="51"/>
                    <a:pt x="529" y="52"/>
                    <a:pt x="530" y="53"/>
                  </a:cubicBezTo>
                  <a:cubicBezTo>
                    <a:pt x="527" y="52"/>
                    <a:pt x="524" y="50"/>
                    <a:pt x="522" y="49"/>
                  </a:cubicBezTo>
                  <a:cubicBezTo>
                    <a:pt x="521" y="48"/>
                    <a:pt x="520" y="49"/>
                    <a:pt x="518" y="48"/>
                  </a:cubicBezTo>
                  <a:cubicBezTo>
                    <a:pt x="518" y="48"/>
                    <a:pt x="519" y="48"/>
                    <a:pt x="519" y="48"/>
                  </a:cubicBezTo>
                  <a:cubicBezTo>
                    <a:pt x="513" y="46"/>
                    <a:pt x="508" y="45"/>
                    <a:pt x="503" y="43"/>
                  </a:cubicBezTo>
                  <a:cubicBezTo>
                    <a:pt x="499" y="42"/>
                    <a:pt x="494" y="40"/>
                    <a:pt x="490" y="39"/>
                  </a:cubicBezTo>
                  <a:cubicBezTo>
                    <a:pt x="488" y="39"/>
                    <a:pt x="483" y="37"/>
                    <a:pt x="482" y="38"/>
                  </a:cubicBezTo>
                  <a:cubicBezTo>
                    <a:pt x="485" y="39"/>
                    <a:pt x="489" y="40"/>
                    <a:pt x="493" y="41"/>
                  </a:cubicBezTo>
                  <a:cubicBezTo>
                    <a:pt x="497" y="42"/>
                    <a:pt x="501" y="43"/>
                    <a:pt x="504" y="44"/>
                  </a:cubicBezTo>
                  <a:cubicBezTo>
                    <a:pt x="504" y="44"/>
                    <a:pt x="503" y="44"/>
                    <a:pt x="503" y="45"/>
                  </a:cubicBezTo>
                  <a:cubicBezTo>
                    <a:pt x="503" y="45"/>
                    <a:pt x="511" y="46"/>
                    <a:pt x="509" y="48"/>
                  </a:cubicBezTo>
                  <a:cubicBezTo>
                    <a:pt x="512" y="47"/>
                    <a:pt x="514" y="49"/>
                    <a:pt x="516" y="48"/>
                  </a:cubicBezTo>
                  <a:cubicBezTo>
                    <a:pt x="519" y="49"/>
                    <a:pt x="523" y="50"/>
                    <a:pt x="522" y="51"/>
                  </a:cubicBezTo>
                  <a:cubicBezTo>
                    <a:pt x="520" y="51"/>
                    <a:pt x="519" y="50"/>
                    <a:pt x="518" y="50"/>
                  </a:cubicBezTo>
                  <a:cubicBezTo>
                    <a:pt x="520" y="51"/>
                    <a:pt x="521" y="52"/>
                    <a:pt x="523" y="53"/>
                  </a:cubicBezTo>
                  <a:cubicBezTo>
                    <a:pt x="523" y="53"/>
                    <a:pt x="522" y="52"/>
                    <a:pt x="524" y="52"/>
                  </a:cubicBezTo>
                  <a:cubicBezTo>
                    <a:pt x="528" y="53"/>
                    <a:pt x="529" y="55"/>
                    <a:pt x="531" y="56"/>
                  </a:cubicBezTo>
                  <a:cubicBezTo>
                    <a:pt x="529" y="56"/>
                    <a:pt x="526" y="55"/>
                    <a:pt x="524" y="55"/>
                  </a:cubicBezTo>
                  <a:cubicBezTo>
                    <a:pt x="523" y="55"/>
                    <a:pt x="523" y="55"/>
                    <a:pt x="523" y="54"/>
                  </a:cubicBezTo>
                  <a:cubicBezTo>
                    <a:pt x="519" y="53"/>
                    <a:pt x="519" y="53"/>
                    <a:pt x="513" y="51"/>
                  </a:cubicBezTo>
                  <a:cubicBezTo>
                    <a:pt x="513" y="52"/>
                    <a:pt x="515" y="53"/>
                    <a:pt x="513" y="53"/>
                  </a:cubicBezTo>
                  <a:cubicBezTo>
                    <a:pt x="509" y="52"/>
                    <a:pt x="510" y="51"/>
                    <a:pt x="508" y="49"/>
                  </a:cubicBezTo>
                  <a:cubicBezTo>
                    <a:pt x="510" y="50"/>
                    <a:pt x="509" y="50"/>
                    <a:pt x="511" y="51"/>
                  </a:cubicBezTo>
                  <a:cubicBezTo>
                    <a:pt x="513" y="51"/>
                    <a:pt x="511" y="50"/>
                    <a:pt x="512" y="51"/>
                  </a:cubicBezTo>
                  <a:cubicBezTo>
                    <a:pt x="511" y="49"/>
                    <a:pt x="509" y="49"/>
                    <a:pt x="507" y="49"/>
                  </a:cubicBezTo>
                  <a:cubicBezTo>
                    <a:pt x="506" y="49"/>
                    <a:pt x="504" y="49"/>
                    <a:pt x="502" y="48"/>
                  </a:cubicBezTo>
                  <a:cubicBezTo>
                    <a:pt x="502" y="47"/>
                    <a:pt x="506" y="48"/>
                    <a:pt x="505" y="48"/>
                  </a:cubicBezTo>
                  <a:close/>
                  <a:moveTo>
                    <a:pt x="526" y="58"/>
                  </a:moveTo>
                  <a:cubicBezTo>
                    <a:pt x="525" y="58"/>
                    <a:pt x="523" y="58"/>
                    <a:pt x="521" y="57"/>
                  </a:cubicBezTo>
                  <a:cubicBezTo>
                    <a:pt x="522" y="57"/>
                    <a:pt x="525" y="57"/>
                    <a:pt x="526" y="58"/>
                  </a:cubicBezTo>
                  <a:close/>
                  <a:moveTo>
                    <a:pt x="521" y="73"/>
                  </a:moveTo>
                  <a:cubicBezTo>
                    <a:pt x="520" y="72"/>
                    <a:pt x="520" y="71"/>
                    <a:pt x="521" y="71"/>
                  </a:cubicBezTo>
                  <a:cubicBezTo>
                    <a:pt x="519" y="70"/>
                    <a:pt x="519" y="70"/>
                    <a:pt x="519" y="70"/>
                  </a:cubicBezTo>
                  <a:cubicBezTo>
                    <a:pt x="518" y="70"/>
                    <a:pt x="519" y="71"/>
                    <a:pt x="519" y="71"/>
                  </a:cubicBezTo>
                  <a:cubicBezTo>
                    <a:pt x="518" y="70"/>
                    <a:pt x="518" y="70"/>
                    <a:pt x="516" y="69"/>
                  </a:cubicBezTo>
                  <a:cubicBezTo>
                    <a:pt x="516" y="69"/>
                    <a:pt x="517" y="69"/>
                    <a:pt x="517" y="69"/>
                  </a:cubicBezTo>
                  <a:cubicBezTo>
                    <a:pt x="517" y="68"/>
                    <a:pt x="515" y="69"/>
                    <a:pt x="512" y="68"/>
                  </a:cubicBezTo>
                  <a:cubicBezTo>
                    <a:pt x="514" y="67"/>
                    <a:pt x="516" y="68"/>
                    <a:pt x="517" y="68"/>
                  </a:cubicBezTo>
                  <a:cubicBezTo>
                    <a:pt x="519" y="69"/>
                    <a:pt x="521" y="70"/>
                    <a:pt x="522" y="71"/>
                  </a:cubicBezTo>
                  <a:cubicBezTo>
                    <a:pt x="520" y="71"/>
                    <a:pt x="523" y="73"/>
                    <a:pt x="521" y="73"/>
                  </a:cubicBezTo>
                  <a:close/>
                  <a:moveTo>
                    <a:pt x="522" y="68"/>
                  </a:moveTo>
                  <a:cubicBezTo>
                    <a:pt x="521" y="69"/>
                    <a:pt x="520" y="68"/>
                    <a:pt x="518" y="67"/>
                  </a:cubicBezTo>
                  <a:cubicBezTo>
                    <a:pt x="516" y="67"/>
                    <a:pt x="514" y="66"/>
                    <a:pt x="514" y="65"/>
                  </a:cubicBezTo>
                  <a:cubicBezTo>
                    <a:pt x="516" y="66"/>
                    <a:pt x="517" y="66"/>
                    <a:pt x="518" y="67"/>
                  </a:cubicBezTo>
                  <a:cubicBezTo>
                    <a:pt x="519" y="67"/>
                    <a:pt x="520" y="68"/>
                    <a:pt x="522" y="68"/>
                  </a:cubicBezTo>
                  <a:close/>
                  <a:moveTo>
                    <a:pt x="523" y="56"/>
                  </a:moveTo>
                  <a:cubicBezTo>
                    <a:pt x="523" y="57"/>
                    <a:pt x="518" y="56"/>
                    <a:pt x="519" y="54"/>
                  </a:cubicBezTo>
                  <a:cubicBezTo>
                    <a:pt x="522" y="55"/>
                    <a:pt x="521" y="56"/>
                    <a:pt x="523" y="56"/>
                  </a:cubicBezTo>
                  <a:close/>
                  <a:moveTo>
                    <a:pt x="501" y="135"/>
                  </a:moveTo>
                  <a:cubicBezTo>
                    <a:pt x="502" y="135"/>
                    <a:pt x="502" y="136"/>
                    <a:pt x="503" y="136"/>
                  </a:cubicBezTo>
                  <a:cubicBezTo>
                    <a:pt x="503" y="137"/>
                    <a:pt x="502" y="136"/>
                    <a:pt x="501" y="136"/>
                  </a:cubicBezTo>
                  <a:cubicBezTo>
                    <a:pt x="500" y="136"/>
                    <a:pt x="501" y="137"/>
                    <a:pt x="499" y="136"/>
                  </a:cubicBezTo>
                  <a:cubicBezTo>
                    <a:pt x="499" y="135"/>
                    <a:pt x="499" y="135"/>
                    <a:pt x="499" y="135"/>
                  </a:cubicBezTo>
                  <a:cubicBezTo>
                    <a:pt x="500" y="136"/>
                    <a:pt x="501" y="136"/>
                    <a:pt x="501" y="135"/>
                  </a:cubicBezTo>
                  <a:close/>
                  <a:moveTo>
                    <a:pt x="520" y="57"/>
                  </a:moveTo>
                  <a:cubicBezTo>
                    <a:pt x="520" y="58"/>
                    <a:pt x="517" y="56"/>
                    <a:pt x="516" y="55"/>
                  </a:cubicBezTo>
                  <a:cubicBezTo>
                    <a:pt x="516" y="54"/>
                    <a:pt x="517" y="54"/>
                    <a:pt x="517" y="54"/>
                  </a:cubicBezTo>
                  <a:cubicBezTo>
                    <a:pt x="519" y="55"/>
                    <a:pt x="517" y="56"/>
                    <a:pt x="520" y="57"/>
                  </a:cubicBezTo>
                  <a:close/>
                  <a:moveTo>
                    <a:pt x="502" y="96"/>
                  </a:moveTo>
                  <a:cubicBezTo>
                    <a:pt x="503" y="97"/>
                    <a:pt x="506" y="98"/>
                    <a:pt x="506" y="99"/>
                  </a:cubicBezTo>
                  <a:cubicBezTo>
                    <a:pt x="506" y="100"/>
                    <a:pt x="504" y="99"/>
                    <a:pt x="503" y="98"/>
                  </a:cubicBezTo>
                  <a:cubicBezTo>
                    <a:pt x="503" y="98"/>
                    <a:pt x="501" y="97"/>
                    <a:pt x="502" y="96"/>
                  </a:cubicBezTo>
                  <a:cubicBezTo>
                    <a:pt x="500" y="97"/>
                    <a:pt x="499" y="97"/>
                    <a:pt x="497" y="96"/>
                  </a:cubicBezTo>
                  <a:cubicBezTo>
                    <a:pt x="497" y="95"/>
                    <a:pt x="501" y="96"/>
                    <a:pt x="498" y="94"/>
                  </a:cubicBezTo>
                  <a:cubicBezTo>
                    <a:pt x="499" y="94"/>
                    <a:pt x="500" y="94"/>
                    <a:pt x="501" y="95"/>
                  </a:cubicBezTo>
                  <a:cubicBezTo>
                    <a:pt x="501" y="95"/>
                    <a:pt x="500" y="95"/>
                    <a:pt x="500" y="96"/>
                  </a:cubicBezTo>
                  <a:cubicBezTo>
                    <a:pt x="502" y="96"/>
                    <a:pt x="504" y="95"/>
                    <a:pt x="506" y="96"/>
                  </a:cubicBezTo>
                  <a:cubicBezTo>
                    <a:pt x="503" y="96"/>
                    <a:pt x="505" y="98"/>
                    <a:pt x="502" y="96"/>
                  </a:cubicBezTo>
                  <a:close/>
                  <a:moveTo>
                    <a:pt x="509" y="51"/>
                  </a:moveTo>
                  <a:cubicBezTo>
                    <a:pt x="510" y="52"/>
                    <a:pt x="506" y="50"/>
                    <a:pt x="504" y="50"/>
                  </a:cubicBezTo>
                  <a:cubicBezTo>
                    <a:pt x="504" y="49"/>
                    <a:pt x="507" y="50"/>
                    <a:pt x="509" y="51"/>
                  </a:cubicBezTo>
                  <a:close/>
                  <a:moveTo>
                    <a:pt x="497" y="94"/>
                  </a:moveTo>
                  <a:cubicBezTo>
                    <a:pt x="496" y="95"/>
                    <a:pt x="496" y="95"/>
                    <a:pt x="496" y="96"/>
                  </a:cubicBezTo>
                  <a:cubicBezTo>
                    <a:pt x="493" y="95"/>
                    <a:pt x="494" y="95"/>
                    <a:pt x="493" y="94"/>
                  </a:cubicBezTo>
                  <a:cubicBezTo>
                    <a:pt x="493" y="94"/>
                    <a:pt x="497" y="95"/>
                    <a:pt x="495" y="94"/>
                  </a:cubicBezTo>
                  <a:cubicBezTo>
                    <a:pt x="495" y="93"/>
                    <a:pt x="496" y="94"/>
                    <a:pt x="497" y="94"/>
                  </a:cubicBezTo>
                  <a:close/>
                  <a:moveTo>
                    <a:pt x="492" y="93"/>
                  </a:moveTo>
                  <a:cubicBezTo>
                    <a:pt x="492" y="94"/>
                    <a:pt x="489" y="93"/>
                    <a:pt x="490" y="94"/>
                  </a:cubicBezTo>
                  <a:cubicBezTo>
                    <a:pt x="488" y="93"/>
                    <a:pt x="490" y="92"/>
                    <a:pt x="487" y="92"/>
                  </a:cubicBezTo>
                  <a:cubicBezTo>
                    <a:pt x="489" y="94"/>
                    <a:pt x="487" y="93"/>
                    <a:pt x="486" y="92"/>
                  </a:cubicBezTo>
                  <a:cubicBezTo>
                    <a:pt x="487" y="91"/>
                    <a:pt x="490" y="92"/>
                    <a:pt x="492" y="93"/>
                  </a:cubicBezTo>
                  <a:close/>
                  <a:moveTo>
                    <a:pt x="487" y="90"/>
                  </a:moveTo>
                  <a:cubicBezTo>
                    <a:pt x="487" y="90"/>
                    <a:pt x="488" y="90"/>
                    <a:pt x="490" y="91"/>
                  </a:cubicBezTo>
                  <a:cubicBezTo>
                    <a:pt x="490" y="91"/>
                    <a:pt x="490" y="91"/>
                    <a:pt x="490" y="92"/>
                  </a:cubicBezTo>
                  <a:cubicBezTo>
                    <a:pt x="489" y="91"/>
                    <a:pt x="489" y="91"/>
                    <a:pt x="488" y="91"/>
                  </a:cubicBezTo>
                  <a:cubicBezTo>
                    <a:pt x="489" y="91"/>
                    <a:pt x="489" y="91"/>
                    <a:pt x="487" y="90"/>
                  </a:cubicBezTo>
                  <a:close/>
                  <a:moveTo>
                    <a:pt x="495" y="46"/>
                  </a:moveTo>
                  <a:cubicBezTo>
                    <a:pt x="495" y="47"/>
                    <a:pt x="492" y="46"/>
                    <a:pt x="490" y="45"/>
                  </a:cubicBezTo>
                  <a:cubicBezTo>
                    <a:pt x="490" y="44"/>
                    <a:pt x="493" y="45"/>
                    <a:pt x="495" y="46"/>
                  </a:cubicBezTo>
                  <a:close/>
                  <a:moveTo>
                    <a:pt x="481" y="130"/>
                  </a:moveTo>
                  <a:cubicBezTo>
                    <a:pt x="481" y="131"/>
                    <a:pt x="479" y="131"/>
                    <a:pt x="480" y="132"/>
                  </a:cubicBezTo>
                  <a:cubicBezTo>
                    <a:pt x="478" y="131"/>
                    <a:pt x="475" y="131"/>
                    <a:pt x="475" y="130"/>
                  </a:cubicBezTo>
                  <a:cubicBezTo>
                    <a:pt x="479" y="132"/>
                    <a:pt x="478" y="130"/>
                    <a:pt x="481" y="130"/>
                  </a:cubicBezTo>
                  <a:close/>
                  <a:moveTo>
                    <a:pt x="484" y="102"/>
                  </a:moveTo>
                  <a:cubicBezTo>
                    <a:pt x="483" y="102"/>
                    <a:pt x="483" y="102"/>
                    <a:pt x="484" y="103"/>
                  </a:cubicBezTo>
                  <a:cubicBezTo>
                    <a:pt x="481" y="103"/>
                    <a:pt x="482" y="101"/>
                    <a:pt x="481" y="101"/>
                  </a:cubicBezTo>
                  <a:cubicBezTo>
                    <a:pt x="481" y="100"/>
                    <a:pt x="482" y="102"/>
                    <a:pt x="484" y="102"/>
                  </a:cubicBezTo>
                  <a:close/>
                  <a:moveTo>
                    <a:pt x="482" y="89"/>
                  </a:moveTo>
                  <a:cubicBezTo>
                    <a:pt x="482" y="91"/>
                    <a:pt x="479" y="89"/>
                    <a:pt x="478" y="90"/>
                  </a:cubicBezTo>
                  <a:cubicBezTo>
                    <a:pt x="476" y="89"/>
                    <a:pt x="478" y="89"/>
                    <a:pt x="477" y="88"/>
                  </a:cubicBezTo>
                  <a:cubicBezTo>
                    <a:pt x="476" y="89"/>
                    <a:pt x="473" y="88"/>
                    <a:pt x="471" y="87"/>
                  </a:cubicBezTo>
                  <a:cubicBezTo>
                    <a:pt x="475" y="86"/>
                    <a:pt x="478" y="88"/>
                    <a:pt x="482" y="89"/>
                  </a:cubicBezTo>
                  <a:close/>
                  <a:moveTo>
                    <a:pt x="479" y="90"/>
                  </a:moveTo>
                  <a:cubicBezTo>
                    <a:pt x="476" y="91"/>
                    <a:pt x="473" y="88"/>
                    <a:pt x="470" y="88"/>
                  </a:cubicBezTo>
                  <a:cubicBezTo>
                    <a:pt x="472" y="87"/>
                    <a:pt x="476" y="90"/>
                    <a:pt x="479" y="90"/>
                  </a:cubicBezTo>
                  <a:close/>
                  <a:moveTo>
                    <a:pt x="472" y="130"/>
                  </a:moveTo>
                  <a:cubicBezTo>
                    <a:pt x="471" y="130"/>
                    <a:pt x="471" y="129"/>
                    <a:pt x="470" y="128"/>
                  </a:cubicBezTo>
                  <a:cubicBezTo>
                    <a:pt x="471" y="128"/>
                    <a:pt x="474" y="130"/>
                    <a:pt x="472" y="130"/>
                  </a:cubicBezTo>
                  <a:close/>
                  <a:moveTo>
                    <a:pt x="469" y="107"/>
                  </a:moveTo>
                  <a:cubicBezTo>
                    <a:pt x="465" y="106"/>
                    <a:pt x="467" y="106"/>
                    <a:pt x="464" y="104"/>
                  </a:cubicBezTo>
                  <a:cubicBezTo>
                    <a:pt x="467" y="105"/>
                    <a:pt x="470" y="106"/>
                    <a:pt x="469" y="107"/>
                  </a:cubicBezTo>
                  <a:close/>
                  <a:moveTo>
                    <a:pt x="468" y="85"/>
                  </a:moveTo>
                  <a:cubicBezTo>
                    <a:pt x="468" y="86"/>
                    <a:pt x="467" y="86"/>
                    <a:pt x="465" y="86"/>
                  </a:cubicBezTo>
                  <a:cubicBezTo>
                    <a:pt x="464" y="86"/>
                    <a:pt x="463" y="85"/>
                    <a:pt x="462" y="86"/>
                  </a:cubicBezTo>
                  <a:cubicBezTo>
                    <a:pt x="463" y="85"/>
                    <a:pt x="459" y="84"/>
                    <a:pt x="455" y="83"/>
                  </a:cubicBezTo>
                  <a:cubicBezTo>
                    <a:pt x="455" y="83"/>
                    <a:pt x="455" y="83"/>
                    <a:pt x="455" y="82"/>
                  </a:cubicBezTo>
                  <a:cubicBezTo>
                    <a:pt x="457" y="82"/>
                    <a:pt x="457" y="83"/>
                    <a:pt x="459" y="84"/>
                  </a:cubicBezTo>
                  <a:cubicBezTo>
                    <a:pt x="458" y="82"/>
                    <a:pt x="462" y="84"/>
                    <a:pt x="463" y="83"/>
                  </a:cubicBezTo>
                  <a:cubicBezTo>
                    <a:pt x="463" y="83"/>
                    <a:pt x="465" y="86"/>
                    <a:pt x="466" y="84"/>
                  </a:cubicBezTo>
                  <a:cubicBezTo>
                    <a:pt x="467" y="85"/>
                    <a:pt x="467" y="85"/>
                    <a:pt x="468" y="85"/>
                  </a:cubicBezTo>
                  <a:close/>
                  <a:moveTo>
                    <a:pt x="464" y="96"/>
                  </a:moveTo>
                  <a:cubicBezTo>
                    <a:pt x="463" y="96"/>
                    <a:pt x="463" y="96"/>
                    <a:pt x="462" y="96"/>
                  </a:cubicBezTo>
                  <a:cubicBezTo>
                    <a:pt x="461" y="94"/>
                    <a:pt x="465" y="95"/>
                    <a:pt x="464" y="96"/>
                  </a:cubicBezTo>
                  <a:close/>
                  <a:moveTo>
                    <a:pt x="460" y="99"/>
                  </a:moveTo>
                  <a:cubicBezTo>
                    <a:pt x="459" y="100"/>
                    <a:pt x="456" y="98"/>
                    <a:pt x="453" y="98"/>
                  </a:cubicBezTo>
                  <a:cubicBezTo>
                    <a:pt x="455" y="97"/>
                    <a:pt x="456" y="98"/>
                    <a:pt x="460" y="99"/>
                  </a:cubicBezTo>
                  <a:close/>
                  <a:moveTo>
                    <a:pt x="459" y="95"/>
                  </a:moveTo>
                  <a:cubicBezTo>
                    <a:pt x="460" y="96"/>
                    <a:pt x="457" y="95"/>
                    <a:pt x="455" y="95"/>
                  </a:cubicBezTo>
                  <a:cubicBezTo>
                    <a:pt x="456" y="94"/>
                    <a:pt x="458" y="95"/>
                    <a:pt x="459" y="95"/>
                  </a:cubicBezTo>
                  <a:close/>
                  <a:moveTo>
                    <a:pt x="451" y="83"/>
                  </a:moveTo>
                  <a:cubicBezTo>
                    <a:pt x="450" y="83"/>
                    <a:pt x="450" y="82"/>
                    <a:pt x="449" y="83"/>
                  </a:cubicBezTo>
                  <a:cubicBezTo>
                    <a:pt x="447" y="82"/>
                    <a:pt x="452" y="81"/>
                    <a:pt x="451" y="83"/>
                  </a:cubicBezTo>
                  <a:close/>
                  <a:moveTo>
                    <a:pt x="450" y="90"/>
                  </a:moveTo>
                  <a:cubicBezTo>
                    <a:pt x="449" y="90"/>
                    <a:pt x="447" y="89"/>
                    <a:pt x="447" y="88"/>
                  </a:cubicBezTo>
                  <a:cubicBezTo>
                    <a:pt x="449" y="88"/>
                    <a:pt x="449" y="89"/>
                    <a:pt x="450" y="90"/>
                  </a:cubicBezTo>
                  <a:close/>
                  <a:moveTo>
                    <a:pt x="449" y="101"/>
                  </a:moveTo>
                  <a:cubicBezTo>
                    <a:pt x="447" y="101"/>
                    <a:pt x="444" y="100"/>
                    <a:pt x="440" y="101"/>
                  </a:cubicBezTo>
                  <a:cubicBezTo>
                    <a:pt x="441" y="100"/>
                    <a:pt x="445" y="101"/>
                    <a:pt x="444" y="100"/>
                  </a:cubicBezTo>
                  <a:cubicBezTo>
                    <a:pt x="446" y="100"/>
                    <a:pt x="448" y="100"/>
                    <a:pt x="449" y="101"/>
                  </a:cubicBezTo>
                  <a:close/>
                  <a:moveTo>
                    <a:pt x="443" y="99"/>
                  </a:moveTo>
                  <a:cubicBezTo>
                    <a:pt x="442" y="100"/>
                    <a:pt x="437" y="100"/>
                    <a:pt x="437" y="99"/>
                  </a:cubicBezTo>
                  <a:cubicBezTo>
                    <a:pt x="440" y="99"/>
                    <a:pt x="440" y="99"/>
                    <a:pt x="443" y="99"/>
                  </a:cubicBezTo>
                  <a:close/>
                  <a:moveTo>
                    <a:pt x="435" y="89"/>
                  </a:moveTo>
                  <a:cubicBezTo>
                    <a:pt x="433" y="89"/>
                    <a:pt x="433" y="89"/>
                    <a:pt x="431" y="89"/>
                  </a:cubicBezTo>
                  <a:cubicBezTo>
                    <a:pt x="431" y="88"/>
                    <a:pt x="432" y="88"/>
                    <a:pt x="432" y="87"/>
                  </a:cubicBezTo>
                  <a:cubicBezTo>
                    <a:pt x="435" y="87"/>
                    <a:pt x="435" y="87"/>
                    <a:pt x="435" y="87"/>
                  </a:cubicBezTo>
                  <a:cubicBezTo>
                    <a:pt x="436" y="88"/>
                    <a:pt x="436" y="88"/>
                    <a:pt x="435" y="89"/>
                  </a:cubicBezTo>
                  <a:close/>
                  <a:moveTo>
                    <a:pt x="433" y="49"/>
                  </a:moveTo>
                  <a:cubicBezTo>
                    <a:pt x="434" y="50"/>
                    <a:pt x="431" y="50"/>
                    <a:pt x="432" y="51"/>
                  </a:cubicBezTo>
                  <a:cubicBezTo>
                    <a:pt x="430" y="50"/>
                    <a:pt x="431" y="49"/>
                    <a:pt x="433" y="49"/>
                  </a:cubicBezTo>
                  <a:close/>
                  <a:moveTo>
                    <a:pt x="430" y="50"/>
                  </a:moveTo>
                  <a:cubicBezTo>
                    <a:pt x="425" y="49"/>
                    <a:pt x="427" y="50"/>
                    <a:pt x="421" y="50"/>
                  </a:cubicBezTo>
                  <a:cubicBezTo>
                    <a:pt x="421" y="50"/>
                    <a:pt x="420" y="49"/>
                    <a:pt x="420" y="49"/>
                  </a:cubicBezTo>
                  <a:cubicBezTo>
                    <a:pt x="422" y="49"/>
                    <a:pt x="424" y="49"/>
                    <a:pt x="425" y="49"/>
                  </a:cubicBezTo>
                  <a:cubicBezTo>
                    <a:pt x="427" y="49"/>
                    <a:pt x="429" y="49"/>
                    <a:pt x="430" y="49"/>
                  </a:cubicBezTo>
                  <a:cubicBezTo>
                    <a:pt x="430" y="50"/>
                    <a:pt x="430" y="51"/>
                    <a:pt x="428" y="51"/>
                  </a:cubicBezTo>
                  <a:cubicBezTo>
                    <a:pt x="427" y="50"/>
                    <a:pt x="428" y="50"/>
                    <a:pt x="430" y="50"/>
                  </a:cubicBezTo>
                  <a:close/>
                  <a:moveTo>
                    <a:pt x="428" y="88"/>
                  </a:moveTo>
                  <a:cubicBezTo>
                    <a:pt x="428" y="88"/>
                    <a:pt x="428" y="88"/>
                    <a:pt x="428" y="89"/>
                  </a:cubicBezTo>
                  <a:cubicBezTo>
                    <a:pt x="427" y="89"/>
                    <a:pt x="426" y="89"/>
                    <a:pt x="425" y="88"/>
                  </a:cubicBezTo>
                  <a:cubicBezTo>
                    <a:pt x="425" y="87"/>
                    <a:pt x="428" y="88"/>
                    <a:pt x="428" y="88"/>
                  </a:cubicBezTo>
                  <a:close/>
                  <a:moveTo>
                    <a:pt x="427" y="78"/>
                  </a:moveTo>
                  <a:cubicBezTo>
                    <a:pt x="428" y="79"/>
                    <a:pt x="425" y="79"/>
                    <a:pt x="425" y="79"/>
                  </a:cubicBezTo>
                  <a:cubicBezTo>
                    <a:pt x="423" y="79"/>
                    <a:pt x="426" y="80"/>
                    <a:pt x="425" y="80"/>
                  </a:cubicBezTo>
                  <a:cubicBezTo>
                    <a:pt x="423" y="80"/>
                    <a:pt x="423" y="79"/>
                    <a:pt x="422" y="78"/>
                  </a:cubicBezTo>
                  <a:cubicBezTo>
                    <a:pt x="424" y="78"/>
                    <a:pt x="426" y="78"/>
                    <a:pt x="427" y="78"/>
                  </a:cubicBezTo>
                  <a:close/>
                  <a:moveTo>
                    <a:pt x="421" y="79"/>
                  </a:moveTo>
                  <a:cubicBezTo>
                    <a:pt x="423" y="80"/>
                    <a:pt x="420" y="80"/>
                    <a:pt x="419" y="80"/>
                  </a:cubicBezTo>
                  <a:cubicBezTo>
                    <a:pt x="419" y="79"/>
                    <a:pt x="419" y="78"/>
                    <a:pt x="420" y="78"/>
                  </a:cubicBezTo>
                  <a:cubicBezTo>
                    <a:pt x="420" y="78"/>
                    <a:pt x="419" y="78"/>
                    <a:pt x="418" y="78"/>
                  </a:cubicBezTo>
                  <a:cubicBezTo>
                    <a:pt x="418" y="79"/>
                    <a:pt x="418" y="79"/>
                    <a:pt x="419" y="79"/>
                  </a:cubicBezTo>
                  <a:cubicBezTo>
                    <a:pt x="419" y="80"/>
                    <a:pt x="413" y="78"/>
                    <a:pt x="416" y="78"/>
                  </a:cubicBezTo>
                  <a:cubicBezTo>
                    <a:pt x="415" y="78"/>
                    <a:pt x="412" y="78"/>
                    <a:pt x="413" y="79"/>
                  </a:cubicBezTo>
                  <a:cubicBezTo>
                    <a:pt x="413" y="79"/>
                    <a:pt x="412" y="79"/>
                    <a:pt x="411" y="79"/>
                  </a:cubicBezTo>
                  <a:cubicBezTo>
                    <a:pt x="411" y="77"/>
                    <a:pt x="412" y="78"/>
                    <a:pt x="412" y="77"/>
                  </a:cubicBezTo>
                  <a:cubicBezTo>
                    <a:pt x="416" y="76"/>
                    <a:pt x="418" y="77"/>
                    <a:pt x="422" y="78"/>
                  </a:cubicBezTo>
                  <a:cubicBezTo>
                    <a:pt x="422" y="78"/>
                    <a:pt x="420" y="80"/>
                    <a:pt x="421" y="79"/>
                  </a:cubicBezTo>
                  <a:close/>
                  <a:moveTo>
                    <a:pt x="413" y="26"/>
                  </a:moveTo>
                  <a:cubicBezTo>
                    <a:pt x="412" y="24"/>
                    <a:pt x="412" y="24"/>
                    <a:pt x="412" y="24"/>
                  </a:cubicBezTo>
                  <a:cubicBezTo>
                    <a:pt x="415" y="24"/>
                    <a:pt x="416" y="26"/>
                    <a:pt x="413" y="26"/>
                  </a:cubicBezTo>
                  <a:close/>
                  <a:moveTo>
                    <a:pt x="412" y="24"/>
                  </a:moveTo>
                  <a:cubicBezTo>
                    <a:pt x="410" y="24"/>
                    <a:pt x="409" y="25"/>
                    <a:pt x="406" y="24"/>
                  </a:cubicBezTo>
                  <a:cubicBezTo>
                    <a:pt x="407" y="24"/>
                    <a:pt x="406" y="24"/>
                    <a:pt x="406" y="23"/>
                  </a:cubicBezTo>
                  <a:cubicBezTo>
                    <a:pt x="409" y="23"/>
                    <a:pt x="411" y="23"/>
                    <a:pt x="412" y="24"/>
                  </a:cubicBezTo>
                  <a:close/>
                  <a:moveTo>
                    <a:pt x="414" y="75"/>
                  </a:moveTo>
                  <a:cubicBezTo>
                    <a:pt x="414" y="76"/>
                    <a:pt x="414" y="76"/>
                    <a:pt x="414" y="76"/>
                  </a:cubicBezTo>
                  <a:cubicBezTo>
                    <a:pt x="412" y="76"/>
                    <a:pt x="412" y="75"/>
                    <a:pt x="411" y="75"/>
                  </a:cubicBezTo>
                  <a:cubicBezTo>
                    <a:pt x="411" y="75"/>
                    <a:pt x="413" y="75"/>
                    <a:pt x="414" y="75"/>
                  </a:cubicBezTo>
                  <a:close/>
                  <a:moveTo>
                    <a:pt x="399" y="77"/>
                  </a:moveTo>
                  <a:cubicBezTo>
                    <a:pt x="398" y="77"/>
                    <a:pt x="395" y="77"/>
                    <a:pt x="395" y="76"/>
                  </a:cubicBezTo>
                  <a:cubicBezTo>
                    <a:pt x="397" y="76"/>
                    <a:pt x="397" y="77"/>
                    <a:pt x="399" y="77"/>
                  </a:cubicBezTo>
                  <a:close/>
                  <a:moveTo>
                    <a:pt x="392" y="73"/>
                  </a:moveTo>
                  <a:cubicBezTo>
                    <a:pt x="391" y="73"/>
                    <a:pt x="388" y="73"/>
                    <a:pt x="388" y="72"/>
                  </a:cubicBezTo>
                  <a:cubicBezTo>
                    <a:pt x="390" y="72"/>
                    <a:pt x="392" y="72"/>
                    <a:pt x="392" y="73"/>
                  </a:cubicBezTo>
                  <a:close/>
                  <a:moveTo>
                    <a:pt x="386" y="74"/>
                  </a:moveTo>
                  <a:cubicBezTo>
                    <a:pt x="385" y="74"/>
                    <a:pt x="385" y="73"/>
                    <a:pt x="383" y="73"/>
                  </a:cubicBezTo>
                  <a:cubicBezTo>
                    <a:pt x="384" y="73"/>
                    <a:pt x="384" y="72"/>
                    <a:pt x="386" y="72"/>
                  </a:cubicBezTo>
                  <a:cubicBezTo>
                    <a:pt x="387" y="73"/>
                    <a:pt x="386" y="73"/>
                    <a:pt x="386" y="74"/>
                  </a:cubicBezTo>
                  <a:close/>
                  <a:moveTo>
                    <a:pt x="364" y="5"/>
                  </a:moveTo>
                  <a:cubicBezTo>
                    <a:pt x="363" y="6"/>
                    <a:pt x="362" y="5"/>
                    <a:pt x="362" y="5"/>
                  </a:cubicBezTo>
                  <a:cubicBezTo>
                    <a:pt x="360" y="5"/>
                    <a:pt x="361" y="6"/>
                    <a:pt x="358" y="6"/>
                  </a:cubicBezTo>
                  <a:cubicBezTo>
                    <a:pt x="359" y="5"/>
                    <a:pt x="364" y="4"/>
                    <a:pt x="364" y="5"/>
                  </a:cubicBezTo>
                  <a:close/>
                  <a:moveTo>
                    <a:pt x="375" y="79"/>
                  </a:moveTo>
                  <a:cubicBezTo>
                    <a:pt x="375" y="80"/>
                    <a:pt x="372" y="79"/>
                    <a:pt x="372" y="78"/>
                  </a:cubicBezTo>
                  <a:cubicBezTo>
                    <a:pt x="374" y="78"/>
                    <a:pt x="373" y="80"/>
                    <a:pt x="375" y="79"/>
                  </a:cubicBezTo>
                  <a:close/>
                  <a:moveTo>
                    <a:pt x="374" y="74"/>
                  </a:moveTo>
                  <a:cubicBezTo>
                    <a:pt x="371" y="74"/>
                    <a:pt x="371" y="75"/>
                    <a:pt x="368" y="75"/>
                  </a:cubicBezTo>
                  <a:cubicBezTo>
                    <a:pt x="368" y="74"/>
                    <a:pt x="371" y="74"/>
                    <a:pt x="370" y="73"/>
                  </a:cubicBezTo>
                  <a:cubicBezTo>
                    <a:pt x="371" y="74"/>
                    <a:pt x="373" y="74"/>
                    <a:pt x="374" y="74"/>
                  </a:cubicBezTo>
                  <a:close/>
                  <a:moveTo>
                    <a:pt x="346" y="5"/>
                  </a:moveTo>
                  <a:cubicBezTo>
                    <a:pt x="346" y="6"/>
                    <a:pt x="341" y="6"/>
                    <a:pt x="341" y="5"/>
                  </a:cubicBezTo>
                  <a:cubicBezTo>
                    <a:pt x="343" y="5"/>
                    <a:pt x="343" y="6"/>
                    <a:pt x="346" y="5"/>
                  </a:cubicBezTo>
                  <a:close/>
                  <a:moveTo>
                    <a:pt x="367" y="71"/>
                  </a:moveTo>
                  <a:cubicBezTo>
                    <a:pt x="367" y="72"/>
                    <a:pt x="367" y="72"/>
                    <a:pt x="367" y="73"/>
                  </a:cubicBezTo>
                  <a:cubicBezTo>
                    <a:pt x="363" y="73"/>
                    <a:pt x="364" y="71"/>
                    <a:pt x="367" y="71"/>
                  </a:cubicBezTo>
                  <a:close/>
                  <a:moveTo>
                    <a:pt x="365" y="69"/>
                  </a:moveTo>
                  <a:cubicBezTo>
                    <a:pt x="365" y="70"/>
                    <a:pt x="363" y="69"/>
                    <a:pt x="362" y="69"/>
                  </a:cubicBezTo>
                  <a:cubicBezTo>
                    <a:pt x="362" y="68"/>
                    <a:pt x="365" y="68"/>
                    <a:pt x="365" y="69"/>
                  </a:cubicBezTo>
                  <a:close/>
                  <a:moveTo>
                    <a:pt x="357" y="58"/>
                  </a:moveTo>
                  <a:cubicBezTo>
                    <a:pt x="355" y="58"/>
                    <a:pt x="351" y="59"/>
                    <a:pt x="351" y="57"/>
                  </a:cubicBezTo>
                  <a:cubicBezTo>
                    <a:pt x="353" y="58"/>
                    <a:pt x="356" y="56"/>
                    <a:pt x="357" y="58"/>
                  </a:cubicBezTo>
                  <a:close/>
                  <a:moveTo>
                    <a:pt x="338" y="9"/>
                  </a:moveTo>
                  <a:cubicBezTo>
                    <a:pt x="336" y="10"/>
                    <a:pt x="333" y="10"/>
                    <a:pt x="333" y="9"/>
                  </a:cubicBezTo>
                  <a:cubicBezTo>
                    <a:pt x="336" y="8"/>
                    <a:pt x="338" y="8"/>
                    <a:pt x="338" y="9"/>
                  </a:cubicBezTo>
                  <a:close/>
                  <a:moveTo>
                    <a:pt x="359" y="73"/>
                  </a:moveTo>
                  <a:cubicBezTo>
                    <a:pt x="356" y="74"/>
                    <a:pt x="357" y="72"/>
                    <a:pt x="355" y="73"/>
                  </a:cubicBezTo>
                  <a:cubicBezTo>
                    <a:pt x="355" y="72"/>
                    <a:pt x="357" y="72"/>
                    <a:pt x="358" y="71"/>
                  </a:cubicBezTo>
                  <a:cubicBezTo>
                    <a:pt x="360" y="72"/>
                    <a:pt x="358" y="72"/>
                    <a:pt x="359" y="73"/>
                  </a:cubicBezTo>
                  <a:close/>
                  <a:moveTo>
                    <a:pt x="353" y="73"/>
                  </a:moveTo>
                  <a:cubicBezTo>
                    <a:pt x="353" y="74"/>
                    <a:pt x="350" y="74"/>
                    <a:pt x="348" y="75"/>
                  </a:cubicBezTo>
                  <a:cubicBezTo>
                    <a:pt x="349" y="73"/>
                    <a:pt x="352" y="73"/>
                    <a:pt x="353" y="73"/>
                  </a:cubicBezTo>
                  <a:close/>
                  <a:moveTo>
                    <a:pt x="346" y="59"/>
                  </a:moveTo>
                  <a:cubicBezTo>
                    <a:pt x="346" y="60"/>
                    <a:pt x="347" y="60"/>
                    <a:pt x="344" y="60"/>
                  </a:cubicBezTo>
                  <a:cubicBezTo>
                    <a:pt x="344" y="60"/>
                    <a:pt x="344" y="59"/>
                    <a:pt x="346" y="59"/>
                  </a:cubicBezTo>
                  <a:close/>
                  <a:moveTo>
                    <a:pt x="348" y="66"/>
                  </a:moveTo>
                  <a:cubicBezTo>
                    <a:pt x="348" y="67"/>
                    <a:pt x="345" y="67"/>
                    <a:pt x="344" y="67"/>
                  </a:cubicBezTo>
                  <a:cubicBezTo>
                    <a:pt x="345" y="66"/>
                    <a:pt x="344" y="66"/>
                    <a:pt x="347" y="65"/>
                  </a:cubicBezTo>
                  <a:cubicBezTo>
                    <a:pt x="346" y="66"/>
                    <a:pt x="346" y="66"/>
                    <a:pt x="348" y="66"/>
                  </a:cubicBezTo>
                  <a:close/>
                  <a:moveTo>
                    <a:pt x="331" y="67"/>
                  </a:moveTo>
                  <a:cubicBezTo>
                    <a:pt x="334" y="66"/>
                    <a:pt x="334" y="66"/>
                    <a:pt x="334" y="66"/>
                  </a:cubicBezTo>
                  <a:cubicBezTo>
                    <a:pt x="334" y="67"/>
                    <a:pt x="332" y="67"/>
                    <a:pt x="332" y="68"/>
                  </a:cubicBezTo>
                  <a:cubicBezTo>
                    <a:pt x="331" y="68"/>
                    <a:pt x="333" y="67"/>
                    <a:pt x="331" y="67"/>
                  </a:cubicBezTo>
                  <a:close/>
                  <a:moveTo>
                    <a:pt x="296" y="18"/>
                  </a:moveTo>
                  <a:cubicBezTo>
                    <a:pt x="295" y="19"/>
                    <a:pt x="294" y="20"/>
                    <a:pt x="292" y="20"/>
                  </a:cubicBezTo>
                  <a:cubicBezTo>
                    <a:pt x="290" y="20"/>
                    <a:pt x="295" y="18"/>
                    <a:pt x="296" y="18"/>
                  </a:cubicBezTo>
                  <a:close/>
                  <a:moveTo>
                    <a:pt x="307" y="75"/>
                  </a:moveTo>
                  <a:cubicBezTo>
                    <a:pt x="308" y="76"/>
                    <a:pt x="302" y="77"/>
                    <a:pt x="303" y="76"/>
                  </a:cubicBezTo>
                  <a:cubicBezTo>
                    <a:pt x="305" y="74"/>
                    <a:pt x="305" y="76"/>
                    <a:pt x="307" y="75"/>
                  </a:cubicBezTo>
                  <a:close/>
                  <a:moveTo>
                    <a:pt x="289" y="45"/>
                  </a:moveTo>
                  <a:cubicBezTo>
                    <a:pt x="289" y="46"/>
                    <a:pt x="288" y="46"/>
                    <a:pt x="288" y="47"/>
                  </a:cubicBezTo>
                  <a:cubicBezTo>
                    <a:pt x="287" y="47"/>
                    <a:pt x="285" y="47"/>
                    <a:pt x="283" y="48"/>
                  </a:cubicBezTo>
                  <a:cubicBezTo>
                    <a:pt x="283" y="46"/>
                    <a:pt x="287" y="46"/>
                    <a:pt x="289" y="45"/>
                  </a:cubicBezTo>
                  <a:close/>
                  <a:moveTo>
                    <a:pt x="255" y="58"/>
                  </a:moveTo>
                  <a:cubicBezTo>
                    <a:pt x="255" y="59"/>
                    <a:pt x="255" y="60"/>
                    <a:pt x="253" y="61"/>
                  </a:cubicBezTo>
                  <a:cubicBezTo>
                    <a:pt x="252" y="60"/>
                    <a:pt x="252" y="60"/>
                    <a:pt x="252" y="60"/>
                  </a:cubicBezTo>
                  <a:lnTo>
                    <a:pt x="255" y="58"/>
                  </a:lnTo>
                  <a:close/>
                  <a:moveTo>
                    <a:pt x="223" y="37"/>
                  </a:moveTo>
                  <a:cubicBezTo>
                    <a:pt x="219" y="39"/>
                    <a:pt x="217" y="40"/>
                    <a:pt x="212" y="43"/>
                  </a:cubicBezTo>
                  <a:cubicBezTo>
                    <a:pt x="212" y="42"/>
                    <a:pt x="215" y="40"/>
                    <a:pt x="216" y="40"/>
                  </a:cubicBezTo>
                  <a:cubicBezTo>
                    <a:pt x="216" y="39"/>
                    <a:pt x="215" y="40"/>
                    <a:pt x="214" y="41"/>
                  </a:cubicBezTo>
                  <a:cubicBezTo>
                    <a:pt x="215" y="40"/>
                    <a:pt x="217" y="39"/>
                    <a:pt x="219" y="38"/>
                  </a:cubicBezTo>
                  <a:cubicBezTo>
                    <a:pt x="221" y="37"/>
                    <a:pt x="222" y="37"/>
                    <a:pt x="223" y="37"/>
                  </a:cubicBezTo>
                  <a:close/>
                  <a:moveTo>
                    <a:pt x="165" y="64"/>
                  </a:moveTo>
                  <a:cubicBezTo>
                    <a:pt x="166" y="65"/>
                    <a:pt x="165" y="66"/>
                    <a:pt x="163" y="67"/>
                  </a:cubicBezTo>
                  <a:cubicBezTo>
                    <a:pt x="162" y="67"/>
                    <a:pt x="164" y="65"/>
                    <a:pt x="165" y="64"/>
                  </a:cubicBezTo>
                  <a:close/>
                  <a:moveTo>
                    <a:pt x="147" y="181"/>
                  </a:moveTo>
                  <a:cubicBezTo>
                    <a:pt x="145" y="181"/>
                    <a:pt x="146" y="180"/>
                    <a:pt x="146" y="180"/>
                  </a:cubicBezTo>
                  <a:cubicBezTo>
                    <a:pt x="147" y="178"/>
                    <a:pt x="148" y="179"/>
                    <a:pt x="147" y="181"/>
                  </a:cubicBezTo>
                  <a:close/>
                  <a:moveTo>
                    <a:pt x="69" y="158"/>
                  </a:moveTo>
                  <a:cubicBezTo>
                    <a:pt x="71" y="158"/>
                    <a:pt x="67" y="164"/>
                    <a:pt x="67" y="163"/>
                  </a:cubicBezTo>
                  <a:cubicBezTo>
                    <a:pt x="69" y="161"/>
                    <a:pt x="68" y="161"/>
                    <a:pt x="69" y="158"/>
                  </a:cubicBezTo>
                  <a:close/>
                  <a:moveTo>
                    <a:pt x="48" y="165"/>
                  </a:moveTo>
                  <a:cubicBezTo>
                    <a:pt x="48" y="166"/>
                    <a:pt x="49" y="165"/>
                    <a:pt x="48" y="168"/>
                  </a:cubicBezTo>
                  <a:cubicBezTo>
                    <a:pt x="47" y="169"/>
                    <a:pt x="46" y="167"/>
                    <a:pt x="48" y="165"/>
                  </a:cubicBezTo>
                  <a:close/>
                  <a:moveTo>
                    <a:pt x="19" y="253"/>
                  </a:moveTo>
                  <a:cubicBezTo>
                    <a:pt x="20" y="253"/>
                    <a:pt x="19" y="256"/>
                    <a:pt x="19" y="258"/>
                  </a:cubicBezTo>
                  <a:cubicBezTo>
                    <a:pt x="17" y="259"/>
                    <a:pt x="19" y="255"/>
                    <a:pt x="19" y="253"/>
                  </a:cubicBezTo>
                  <a:close/>
                  <a:moveTo>
                    <a:pt x="203" y="316"/>
                  </a:moveTo>
                  <a:cubicBezTo>
                    <a:pt x="203" y="313"/>
                    <a:pt x="205" y="312"/>
                    <a:pt x="204" y="311"/>
                  </a:cubicBezTo>
                  <a:cubicBezTo>
                    <a:pt x="206" y="308"/>
                    <a:pt x="205" y="314"/>
                    <a:pt x="205" y="315"/>
                  </a:cubicBezTo>
                  <a:cubicBezTo>
                    <a:pt x="205" y="314"/>
                    <a:pt x="203" y="314"/>
                    <a:pt x="204" y="315"/>
                  </a:cubicBezTo>
                  <a:cubicBezTo>
                    <a:pt x="204" y="316"/>
                    <a:pt x="204" y="315"/>
                    <a:pt x="203" y="316"/>
                  </a:cubicBezTo>
                  <a:close/>
                  <a:moveTo>
                    <a:pt x="28" y="304"/>
                  </a:moveTo>
                  <a:cubicBezTo>
                    <a:pt x="29" y="301"/>
                    <a:pt x="29" y="307"/>
                    <a:pt x="29" y="308"/>
                  </a:cubicBezTo>
                  <a:cubicBezTo>
                    <a:pt x="28" y="311"/>
                    <a:pt x="28" y="305"/>
                    <a:pt x="28" y="304"/>
                  </a:cubicBezTo>
                  <a:close/>
                  <a:moveTo>
                    <a:pt x="28" y="312"/>
                  </a:moveTo>
                  <a:cubicBezTo>
                    <a:pt x="28" y="312"/>
                    <a:pt x="29" y="309"/>
                    <a:pt x="29" y="310"/>
                  </a:cubicBezTo>
                  <a:cubicBezTo>
                    <a:pt x="29" y="315"/>
                    <a:pt x="29" y="319"/>
                    <a:pt x="28" y="322"/>
                  </a:cubicBezTo>
                  <a:cubicBezTo>
                    <a:pt x="28" y="326"/>
                    <a:pt x="27" y="329"/>
                    <a:pt x="28" y="333"/>
                  </a:cubicBezTo>
                  <a:cubicBezTo>
                    <a:pt x="29" y="329"/>
                    <a:pt x="29" y="336"/>
                    <a:pt x="30" y="333"/>
                  </a:cubicBezTo>
                  <a:cubicBezTo>
                    <a:pt x="30" y="331"/>
                    <a:pt x="30" y="329"/>
                    <a:pt x="30" y="328"/>
                  </a:cubicBezTo>
                  <a:cubicBezTo>
                    <a:pt x="30" y="325"/>
                    <a:pt x="31" y="328"/>
                    <a:pt x="31" y="323"/>
                  </a:cubicBezTo>
                  <a:cubicBezTo>
                    <a:pt x="32" y="324"/>
                    <a:pt x="32" y="325"/>
                    <a:pt x="33" y="326"/>
                  </a:cubicBezTo>
                  <a:cubicBezTo>
                    <a:pt x="33" y="329"/>
                    <a:pt x="32" y="325"/>
                    <a:pt x="32" y="328"/>
                  </a:cubicBezTo>
                  <a:cubicBezTo>
                    <a:pt x="31" y="329"/>
                    <a:pt x="32" y="327"/>
                    <a:pt x="31" y="328"/>
                  </a:cubicBezTo>
                  <a:cubicBezTo>
                    <a:pt x="32" y="328"/>
                    <a:pt x="31" y="333"/>
                    <a:pt x="32" y="335"/>
                  </a:cubicBezTo>
                  <a:cubicBezTo>
                    <a:pt x="30" y="334"/>
                    <a:pt x="30" y="339"/>
                    <a:pt x="29" y="336"/>
                  </a:cubicBezTo>
                  <a:cubicBezTo>
                    <a:pt x="29" y="336"/>
                    <a:pt x="29" y="339"/>
                    <a:pt x="29" y="341"/>
                  </a:cubicBezTo>
                  <a:cubicBezTo>
                    <a:pt x="28" y="341"/>
                    <a:pt x="28" y="340"/>
                    <a:pt x="28" y="340"/>
                  </a:cubicBezTo>
                  <a:cubicBezTo>
                    <a:pt x="28" y="338"/>
                    <a:pt x="28" y="336"/>
                    <a:pt x="28" y="335"/>
                  </a:cubicBezTo>
                  <a:cubicBezTo>
                    <a:pt x="27" y="336"/>
                    <a:pt x="27" y="339"/>
                    <a:pt x="27" y="339"/>
                  </a:cubicBezTo>
                  <a:cubicBezTo>
                    <a:pt x="26" y="337"/>
                    <a:pt x="27" y="335"/>
                    <a:pt x="27" y="332"/>
                  </a:cubicBezTo>
                  <a:cubicBezTo>
                    <a:pt x="26" y="334"/>
                    <a:pt x="25" y="334"/>
                    <a:pt x="25" y="339"/>
                  </a:cubicBezTo>
                  <a:cubicBezTo>
                    <a:pt x="24" y="340"/>
                    <a:pt x="24" y="337"/>
                    <a:pt x="24" y="335"/>
                  </a:cubicBezTo>
                  <a:cubicBezTo>
                    <a:pt x="24" y="335"/>
                    <a:pt x="23" y="337"/>
                    <a:pt x="23" y="336"/>
                  </a:cubicBezTo>
                  <a:cubicBezTo>
                    <a:pt x="23" y="338"/>
                    <a:pt x="23" y="340"/>
                    <a:pt x="23" y="343"/>
                  </a:cubicBezTo>
                  <a:cubicBezTo>
                    <a:pt x="22" y="342"/>
                    <a:pt x="23" y="338"/>
                    <a:pt x="21" y="340"/>
                  </a:cubicBezTo>
                  <a:cubicBezTo>
                    <a:pt x="21" y="337"/>
                    <a:pt x="22" y="337"/>
                    <a:pt x="22" y="336"/>
                  </a:cubicBezTo>
                  <a:cubicBezTo>
                    <a:pt x="22" y="335"/>
                    <a:pt x="22" y="336"/>
                    <a:pt x="21" y="336"/>
                  </a:cubicBezTo>
                  <a:cubicBezTo>
                    <a:pt x="22" y="334"/>
                    <a:pt x="22" y="334"/>
                    <a:pt x="22" y="335"/>
                  </a:cubicBezTo>
                  <a:cubicBezTo>
                    <a:pt x="22" y="333"/>
                    <a:pt x="22" y="332"/>
                    <a:pt x="22" y="330"/>
                  </a:cubicBezTo>
                  <a:cubicBezTo>
                    <a:pt x="23" y="330"/>
                    <a:pt x="23" y="331"/>
                    <a:pt x="23" y="331"/>
                  </a:cubicBezTo>
                  <a:cubicBezTo>
                    <a:pt x="25" y="327"/>
                    <a:pt x="24" y="321"/>
                    <a:pt x="25" y="315"/>
                  </a:cubicBezTo>
                  <a:cubicBezTo>
                    <a:pt x="24" y="315"/>
                    <a:pt x="24" y="317"/>
                    <a:pt x="23" y="316"/>
                  </a:cubicBezTo>
                  <a:cubicBezTo>
                    <a:pt x="23" y="314"/>
                    <a:pt x="24" y="314"/>
                    <a:pt x="24" y="311"/>
                  </a:cubicBezTo>
                  <a:cubicBezTo>
                    <a:pt x="26" y="313"/>
                    <a:pt x="26" y="308"/>
                    <a:pt x="27" y="306"/>
                  </a:cubicBezTo>
                  <a:cubicBezTo>
                    <a:pt x="28" y="306"/>
                    <a:pt x="28" y="308"/>
                    <a:pt x="28" y="312"/>
                  </a:cubicBezTo>
                  <a:close/>
                  <a:moveTo>
                    <a:pt x="32" y="318"/>
                  </a:moveTo>
                  <a:cubicBezTo>
                    <a:pt x="32" y="319"/>
                    <a:pt x="33" y="319"/>
                    <a:pt x="33" y="320"/>
                  </a:cubicBezTo>
                  <a:cubicBezTo>
                    <a:pt x="33" y="324"/>
                    <a:pt x="33" y="324"/>
                    <a:pt x="33" y="324"/>
                  </a:cubicBezTo>
                  <a:cubicBezTo>
                    <a:pt x="31" y="324"/>
                    <a:pt x="33" y="320"/>
                    <a:pt x="32" y="318"/>
                  </a:cubicBezTo>
                  <a:close/>
                  <a:moveTo>
                    <a:pt x="33" y="313"/>
                  </a:moveTo>
                  <a:cubicBezTo>
                    <a:pt x="33" y="314"/>
                    <a:pt x="33" y="315"/>
                    <a:pt x="33" y="317"/>
                  </a:cubicBezTo>
                  <a:cubicBezTo>
                    <a:pt x="32" y="317"/>
                    <a:pt x="32" y="317"/>
                    <a:pt x="32" y="317"/>
                  </a:cubicBezTo>
                  <a:cubicBezTo>
                    <a:pt x="32" y="315"/>
                    <a:pt x="33" y="315"/>
                    <a:pt x="33" y="313"/>
                  </a:cubicBezTo>
                  <a:close/>
                  <a:moveTo>
                    <a:pt x="5" y="320"/>
                  </a:moveTo>
                  <a:cubicBezTo>
                    <a:pt x="6" y="320"/>
                    <a:pt x="6" y="322"/>
                    <a:pt x="6" y="324"/>
                  </a:cubicBezTo>
                  <a:cubicBezTo>
                    <a:pt x="5" y="325"/>
                    <a:pt x="5" y="322"/>
                    <a:pt x="5" y="320"/>
                  </a:cubicBezTo>
                  <a:close/>
                  <a:moveTo>
                    <a:pt x="202" y="321"/>
                  </a:moveTo>
                  <a:cubicBezTo>
                    <a:pt x="202" y="322"/>
                    <a:pt x="202" y="324"/>
                    <a:pt x="202" y="325"/>
                  </a:cubicBezTo>
                  <a:cubicBezTo>
                    <a:pt x="202" y="327"/>
                    <a:pt x="202" y="328"/>
                    <a:pt x="202" y="330"/>
                  </a:cubicBezTo>
                  <a:cubicBezTo>
                    <a:pt x="201" y="329"/>
                    <a:pt x="201" y="327"/>
                    <a:pt x="201" y="325"/>
                  </a:cubicBezTo>
                  <a:cubicBezTo>
                    <a:pt x="201" y="323"/>
                    <a:pt x="202" y="322"/>
                    <a:pt x="202" y="321"/>
                  </a:cubicBezTo>
                  <a:close/>
                  <a:moveTo>
                    <a:pt x="22" y="323"/>
                  </a:moveTo>
                  <a:cubicBezTo>
                    <a:pt x="22" y="324"/>
                    <a:pt x="22" y="326"/>
                    <a:pt x="22" y="329"/>
                  </a:cubicBezTo>
                  <a:cubicBezTo>
                    <a:pt x="21" y="329"/>
                    <a:pt x="21" y="328"/>
                    <a:pt x="20" y="328"/>
                  </a:cubicBezTo>
                  <a:cubicBezTo>
                    <a:pt x="20" y="325"/>
                    <a:pt x="22" y="326"/>
                    <a:pt x="22" y="323"/>
                  </a:cubicBezTo>
                  <a:close/>
                  <a:moveTo>
                    <a:pt x="19" y="331"/>
                  </a:moveTo>
                  <a:cubicBezTo>
                    <a:pt x="19" y="331"/>
                    <a:pt x="19" y="332"/>
                    <a:pt x="20" y="332"/>
                  </a:cubicBezTo>
                  <a:cubicBezTo>
                    <a:pt x="20" y="334"/>
                    <a:pt x="19" y="336"/>
                    <a:pt x="19" y="338"/>
                  </a:cubicBezTo>
                  <a:cubicBezTo>
                    <a:pt x="19" y="335"/>
                    <a:pt x="19" y="333"/>
                    <a:pt x="19" y="331"/>
                  </a:cubicBezTo>
                  <a:close/>
                  <a:moveTo>
                    <a:pt x="29" y="339"/>
                  </a:moveTo>
                  <a:cubicBezTo>
                    <a:pt x="30" y="338"/>
                    <a:pt x="30" y="341"/>
                    <a:pt x="31" y="340"/>
                  </a:cubicBezTo>
                  <a:cubicBezTo>
                    <a:pt x="31" y="342"/>
                    <a:pt x="29" y="341"/>
                    <a:pt x="29" y="342"/>
                  </a:cubicBezTo>
                  <a:cubicBezTo>
                    <a:pt x="29" y="341"/>
                    <a:pt x="29" y="340"/>
                    <a:pt x="29" y="339"/>
                  </a:cubicBezTo>
                  <a:close/>
                  <a:moveTo>
                    <a:pt x="202" y="334"/>
                  </a:moveTo>
                  <a:cubicBezTo>
                    <a:pt x="203" y="334"/>
                    <a:pt x="202" y="336"/>
                    <a:pt x="202" y="336"/>
                  </a:cubicBezTo>
                  <a:cubicBezTo>
                    <a:pt x="201" y="336"/>
                    <a:pt x="201" y="334"/>
                    <a:pt x="202" y="334"/>
                  </a:cubicBezTo>
                  <a:close/>
                  <a:moveTo>
                    <a:pt x="193" y="360"/>
                  </a:moveTo>
                  <a:cubicBezTo>
                    <a:pt x="195" y="361"/>
                    <a:pt x="193" y="366"/>
                    <a:pt x="194" y="369"/>
                  </a:cubicBezTo>
                  <a:cubicBezTo>
                    <a:pt x="194" y="368"/>
                    <a:pt x="193" y="367"/>
                    <a:pt x="193" y="365"/>
                  </a:cubicBezTo>
                  <a:cubicBezTo>
                    <a:pt x="193" y="363"/>
                    <a:pt x="193" y="361"/>
                    <a:pt x="193" y="360"/>
                  </a:cubicBezTo>
                  <a:close/>
                  <a:moveTo>
                    <a:pt x="32" y="413"/>
                  </a:moveTo>
                  <a:cubicBezTo>
                    <a:pt x="32" y="416"/>
                    <a:pt x="35" y="421"/>
                    <a:pt x="33" y="423"/>
                  </a:cubicBezTo>
                  <a:cubicBezTo>
                    <a:pt x="32" y="421"/>
                    <a:pt x="32" y="418"/>
                    <a:pt x="31" y="419"/>
                  </a:cubicBezTo>
                  <a:cubicBezTo>
                    <a:pt x="30" y="417"/>
                    <a:pt x="31" y="416"/>
                    <a:pt x="31" y="414"/>
                  </a:cubicBezTo>
                  <a:cubicBezTo>
                    <a:pt x="32" y="414"/>
                    <a:pt x="31" y="413"/>
                    <a:pt x="32" y="413"/>
                  </a:cubicBezTo>
                  <a:close/>
                  <a:moveTo>
                    <a:pt x="197" y="372"/>
                  </a:moveTo>
                  <a:cubicBezTo>
                    <a:pt x="199" y="371"/>
                    <a:pt x="198" y="374"/>
                    <a:pt x="198" y="375"/>
                  </a:cubicBezTo>
                  <a:cubicBezTo>
                    <a:pt x="197" y="375"/>
                    <a:pt x="197" y="373"/>
                    <a:pt x="197" y="372"/>
                  </a:cubicBezTo>
                  <a:close/>
                  <a:moveTo>
                    <a:pt x="35" y="415"/>
                  </a:moveTo>
                  <a:cubicBezTo>
                    <a:pt x="36" y="415"/>
                    <a:pt x="36" y="419"/>
                    <a:pt x="36" y="420"/>
                  </a:cubicBezTo>
                  <a:cubicBezTo>
                    <a:pt x="35" y="420"/>
                    <a:pt x="35" y="416"/>
                    <a:pt x="35" y="415"/>
                  </a:cubicBezTo>
                  <a:close/>
                  <a:moveTo>
                    <a:pt x="198" y="376"/>
                  </a:moveTo>
                  <a:cubicBezTo>
                    <a:pt x="198" y="378"/>
                    <a:pt x="198" y="378"/>
                    <a:pt x="198" y="378"/>
                  </a:cubicBezTo>
                  <a:cubicBezTo>
                    <a:pt x="197" y="378"/>
                    <a:pt x="197" y="376"/>
                    <a:pt x="198" y="376"/>
                  </a:cubicBezTo>
                  <a:close/>
                  <a:moveTo>
                    <a:pt x="201" y="392"/>
                  </a:moveTo>
                  <a:cubicBezTo>
                    <a:pt x="202" y="392"/>
                    <a:pt x="203" y="395"/>
                    <a:pt x="201" y="394"/>
                  </a:cubicBezTo>
                  <a:cubicBezTo>
                    <a:pt x="201" y="394"/>
                    <a:pt x="202" y="393"/>
                    <a:pt x="201" y="392"/>
                  </a:cubicBezTo>
                  <a:close/>
                  <a:moveTo>
                    <a:pt x="195" y="397"/>
                  </a:moveTo>
                  <a:cubicBezTo>
                    <a:pt x="198" y="401"/>
                    <a:pt x="197" y="407"/>
                    <a:pt x="200" y="409"/>
                  </a:cubicBezTo>
                  <a:cubicBezTo>
                    <a:pt x="201" y="410"/>
                    <a:pt x="199" y="410"/>
                    <a:pt x="200" y="411"/>
                  </a:cubicBezTo>
                  <a:cubicBezTo>
                    <a:pt x="199" y="411"/>
                    <a:pt x="198" y="410"/>
                    <a:pt x="196" y="410"/>
                  </a:cubicBezTo>
                  <a:cubicBezTo>
                    <a:pt x="196" y="409"/>
                    <a:pt x="196" y="407"/>
                    <a:pt x="195" y="406"/>
                  </a:cubicBezTo>
                  <a:cubicBezTo>
                    <a:pt x="195" y="405"/>
                    <a:pt x="194" y="405"/>
                    <a:pt x="194" y="404"/>
                  </a:cubicBezTo>
                  <a:cubicBezTo>
                    <a:pt x="193" y="402"/>
                    <a:pt x="194" y="402"/>
                    <a:pt x="193" y="400"/>
                  </a:cubicBezTo>
                  <a:cubicBezTo>
                    <a:pt x="195" y="399"/>
                    <a:pt x="194" y="401"/>
                    <a:pt x="195" y="402"/>
                  </a:cubicBezTo>
                  <a:cubicBezTo>
                    <a:pt x="197" y="401"/>
                    <a:pt x="194" y="399"/>
                    <a:pt x="195" y="397"/>
                  </a:cubicBezTo>
                  <a:close/>
                  <a:moveTo>
                    <a:pt x="203" y="399"/>
                  </a:moveTo>
                  <a:cubicBezTo>
                    <a:pt x="203" y="399"/>
                    <a:pt x="203" y="400"/>
                    <a:pt x="202" y="399"/>
                  </a:cubicBezTo>
                  <a:cubicBezTo>
                    <a:pt x="203" y="400"/>
                    <a:pt x="203" y="400"/>
                    <a:pt x="203" y="400"/>
                  </a:cubicBezTo>
                  <a:cubicBezTo>
                    <a:pt x="202" y="401"/>
                    <a:pt x="203" y="396"/>
                    <a:pt x="203" y="399"/>
                  </a:cubicBezTo>
                  <a:close/>
                  <a:moveTo>
                    <a:pt x="200" y="401"/>
                  </a:moveTo>
                  <a:cubicBezTo>
                    <a:pt x="201" y="401"/>
                    <a:pt x="201" y="402"/>
                    <a:pt x="201" y="403"/>
                  </a:cubicBezTo>
                  <a:cubicBezTo>
                    <a:pt x="201" y="403"/>
                    <a:pt x="200" y="402"/>
                    <a:pt x="200" y="401"/>
                  </a:cubicBezTo>
                  <a:close/>
                  <a:moveTo>
                    <a:pt x="173" y="412"/>
                  </a:moveTo>
                  <a:cubicBezTo>
                    <a:pt x="173" y="410"/>
                    <a:pt x="174" y="413"/>
                    <a:pt x="174" y="412"/>
                  </a:cubicBezTo>
                  <a:cubicBezTo>
                    <a:pt x="174" y="413"/>
                    <a:pt x="174" y="414"/>
                    <a:pt x="173" y="415"/>
                  </a:cubicBezTo>
                  <a:cubicBezTo>
                    <a:pt x="172" y="413"/>
                    <a:pt x="174" y="412"/>
                    <a:pt x="173" y="412"/>
                  </a:cubicBezTo>
                  <a:close/>
                  <a:moveTo>
                    <a:pt x="170" y="416"/>
                  </a:moveTo>
                  <a:cubicBezTo>
                    <a:pt x="170" y="416"/>
                    <a:pt x="172" y="418"/>
                    <a:pt x="171" y="416"/>
                  </a:cubicBezTo>
                  <a:cubicBezTo>
                    <a:pt x="174" y="420"/>
                    <a:pt x="170" y="420"/>
                    <a:pt x="171" y="420"/>
                  </a:cubicBezTo>
                  <a:cubicBezTo>
                    <a:pt x="170" y="421"/>
                    <a:pt x="170" y="420"/>
                    <a:pt x="170" y="420"/>
                  </a:cubicBezTo>
                  <a:cubicBezTo>
                    <a:pt x="170" y="420"/>
                    <a:pt x="170" y="420"/>
                    <a:pt x="170" y="420"/>
                  </a:cubicBezTo>
                  <a:cubicBezTo>
                    <a:pt x="169" y="419"/>
                    <a:pt x="170" y="418"/>
                    <a:pt x="170" y="416"/>
                  </a:cubicBezTo>
                  <a:close/>
                  <a:moveTo>
                    <a:pt x="201" y="406"/>
                  </a:moveTo>
                  <a:cubicBezTo>
                    <a:pt x="202" y="406"/>
                    <a:pt x="202" y="409"/>
                    <a:pt x="203" y="409"/>
                  </a:cubicBezTo>
                  <a:cubicBezTo>
                    <a:pt x="203" y="410"/>
                    <a:pt x="201" y="408"/>
                    <a:pt x="201" y="406"/>
                  </a:cubicBezTo>
                  <a:close/>
                  <a:moveTo>
                    <a:pt x="179" y="415"/>
                  </a:moveTo>
                  <a:cubicBezTo>
                    <a:pt x="180" y="415"/>
                    <a:pt x="181" y="419"/>
                    <a:pt x="179" y="418"/>
                  </a:cubicBezTo>
                  <a:cubicBezTo>
                    <a:pt x="179" y="417"/>
                    <a:pt x="179" y="417"/>
                    <a:pt x="179" y="415"/>
                  </a:cubicBezTo>
                  <a:close/>
                  <a:moveTo>
                    <a:pt x="202" y="414"/>
                  </a:moveTo>
                  <a:cubicBezTo>
                    <a:pt x="200" y="415"/>
                    <a:pt x="199" y="415"/>
                    <a:pt x="199" y="413"/>
                  </a:cubicBezTo>
                  <a:cubicBezTo>
                    <a:pt x="200" y="415"/>
                    <a:pt x="201" y="411"/>
                    <a:pt x="202" y="414"/>
                  </a:cubicBezTo>
                  <a:close/>
                  <a:moveTo>
                    <a:pt x="207" y="410"/>
                  </a:moveTo>
                  <a:cubicBezTo>
                    <a:pt x="207" y="411"/>
                    <a:pt x="208" y="414"/>
                    <a:pt x="209" y="414"/>
                  </a:cubicBezTo>
                  <a:cubicBezTo>
                    <a:pt x="207" y="415"/>
                    <a:pt x="206" y="411"/>
                    <a:pt x="206" y="410"/>
                  </a:cubicBezTo>
                  <a:cubicBezTo>
                    <a:pt x="206" y="410"/>
                    <a:pt x="207" y="412"/>
                    <a:pt x="207" y="410"/>
                  </a:cubicBezTo>
                  <a:close/>
                  <a:moveTo>
                    <a:pt x="196" y="416"/>
                  </a:moveTo>
                  <a:cubicBezTo>
                    <a:pt x="196" y="416"/>
                    <a:pt x="196" y="417"/>
                    <a:pt x="197" y="418"/>
                  </a:cubicBezTo>
                  <a:cubicBezTo>
                    <a:pt x="196" y="418"/>
                    <a:pt x="196" y="418"/>
                    <a:pt x="196" y="418"/>
                  </a:cubicBezTo>
                  <a:cubicBezTo>
                    <a:pt x="195" y="417"/>
                    <a:pt x="196" y="418"/>
                    <a:pt x="196" y="416"/>
                  </a:cubicBezTo>
                  <a:close/>
                  <a:moveTo>
                    <a:pt x="202" y="421"/>
                  </a:moveTo>
                  <a:cubicBezTo>
                    <a:pt x="203" y="419"/>
                    <a:pt x="203" y="422"/>
                    <a:pt x="203" y="423"/>
                  </a:cubicBezTo>
                  <a:cubicBezTo>
                    <a:pt x="201" y="422"/>
                    <a:pt x="200" y="423"/>
                    <a:pt x="198" y="422"/>
                  </a:cubicBezTo>
                  <a:cubicBezTo>
                    <a:pt x="199" y="420"/>
                    <a:pt x="200" y="419"/>
                    <a:pt x="200" y="417"/>
                  </a:cubicBezTo>
                  <a:cubicBezTo>
                    <a:pt x="201" y="418"/>
                    <a:pt x="202" y="419"/>
                    <a:pt x="202" y="420"/>
                  </a:cubicBezTo>
                  <a:cubicBezTo>
                    <a:pt x="202" y="421"/>
                    <a:pt x="203" y="421"/>
                    <a:pt x="202" y="421"/>
                  </a:cubicBezTo>
                  <a:close/>
                  <a:moveTo>
                    <a:pt x="203" y="419"/>
                  </a:moveTo>
                  <a:cubicBezTo>
                    <a:pt x="203" y="418"/>
                    <a:pt x="205" y="419"/>
                    <a:pt x="205" y="418"/>
                  </a:cubicBezTo>
                  <a:cubicBezTo>
                    <a:pt x="206" y="420"/>
                    <a:pt x="205" y="420"/>
                    <a:pt x="206" y="421"/>
                  </a:cubicBezTo>
                  <a:cubicBezTo>
                    <a:pt x="205" y="421"/>
                    <a:pt x="204" y="419"/>
                    <a:pt x="203" y="419"/>
                  </a:cubicBezTo>
                  <a:close/>
                  <a:moveTo>
                    <a:pt x="187" y="426"/>
                  </a:moveTo>
                  <a:cubicBezTo>
                    <a:pt x="187" y="425"/>
                    <a:pt x="189" y="426"/>
                    <a:pt x="189" y="425"/>
                  </a:cubicBezTo>
                  <a:cubicBezTo>
                    <a:pt x="190" y="427"/>
                    <a:pt x="189" y="427"/>
                    <a:pt x="189" y="428"/>
                  </a:cubicBezTo>
                  <a:cubicBezTo>
                    <a:pt x="188" y="429"/>
                    <a:pt x="188" y="426"/>
                    <a:pt x="187" y="426"/>
                  </a:cubicBezTo>
                  <a:close/>
                  <a:moveTo>
                    <a:pt x="206" y="421"/>
                  </a:moveTo>
                  <a:cubicBezTo>
                    <a:pt x="207" y="422"/>
                    <a:pt x="207" y="421"/>
                    <a:pt x="208" y="420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2"/>
                    <a:pt x="207" y="421"/>
                    <a:pt x="207" y="423"/>
                  </a:cubicBezTo>
                  <a:cubicBezTo>
                    <a:pt x="207" y="423"/>
                    <a:pt x="207" y="422"/>
                    <a:pt x="206" y="421"/>
                  </a:cubicBezTo>
                  <a:close/>
                  <a:moveTo>
                    <a:pt x="69" y="497"/>
                  </a:moveTo>
                  <a:cubicBezTo>
                    <a:pt x="71" y="497"/>
                    <a:pt x="72" y="502"/>
                    <a:pt x="73" y="504"/>
                  </a:cubicBezTo>
                  <a:cubicBezTo>
                    <a:pt x="72" y="503"/>
                    <a:pt x="70" y="499"/>
                    <a:pt x="69" y="497"/>
                  </a:cubicBezTo>
                  <a:close/>
                  <a:moveTo>
                    <a:pt x="67" y="523"/>
                  </a:moveTo>
                  <a:cubicBezTo>
                    <a:pt x="67" y="522"/>
                    <a:pt x="68" y="522"/>
                    <a:pt x="69" y="522"/>
                  </a:cubicBezTo>
                  <a:cubicBezTo>
                    <a:pt x="70" y="526"/>
                    <a:pt x="70" y="526"/>
                    <a:pt x="71" y="529"/>
                  </a:cubicBezTo>
                  <a:cubicBezTo>
                    <a:pt x="70" y="529"/>
                    <a:pt x="68" y="526"/>
                    <a:pt x="67" y="523"/>
                  </a:cubicBezTo>
                  <a:close/>
                  <a:moveTo>
                    <a:pt x="65" y="533"/>
                  </a:moveTo>
                  <a:cubicBezTo>
                    <a:pt x="66" y="532"/>
                    <a:pt x="66" y="535"/>
                    <a:pt x="68" y="538"/>
                  </a:cubicBezTo>
                  <a:cubicBezTo>
                    <a:pt x="67" y="538"/>
                    <a:pt x="67" y="536"/>
                    <a:pt x="65" y="533"/>
                  </a:cubicBezTo>
                  <a:close/>
                  <a:moveTo>
                    <a:pt x="83" y="521"/>
                  </a:moveTo>
                  <a:cubicBezTo>
                    <a:pt x="84" y="524"/>
                    <a:pt x="84" y="524"/>
                    <a:pt x="84" y="524"/>
                  </a:cubicBezTo>
                  <a:cubicBezTo>
                    <a:pt x="83" y="525"/>
                    <a:pt x="84" y="525"/>
                    <a:pt x="83" y="527"/>
                  </a:cubicBezTo>
                  <a:cubicBezTo>
                    <a:pt x="81" y="524"/>
                    <a:pt x="81" y="524"/>
                    <a:pt x="81" y="524"/>
                  </a:cubicBezTo>
                  <a:cubicBezTo>
                    <a:pt x="84" y="526"/>
                    <a:pt x="82" y="522"/>
                    <a:pt x="83" y="521"/>
                  </a:cubicBezTo>
                  <a:close/>
                  <a:moveTo>
                    <a:pt x="164" y="467"/>
                  </a:moveTo>
                  <a:cubicBezTo>
                    <a:pt x="164" y="469"/>
                    <a:pt x="164" y="470"/>
                    <a:pt x="164" y="472"/>
                  </a:cubicBezTo>
                  <a:cubicBezTo>
                    <a:pt x="165" y="473"/>
                    <a:pt x="165" y="473"/>
                    <a:pt x="165" y="474"/>
                  </a:cubicBezTo>
                  <a:cubicBezTo>
                    <a:pt x="166" y="474"/>
                    <a:pt x="166" y="473"/>
                    <a:pt x="166" y="472"/>
                  </a:cubicBezTo>
                  <a:cubicBezTo>
                    <a:pt x="166" y="471"/>
                    <a:pt x="166" y="473"/>
                    <a:pt x="165" y="473"/>
                  </a:cubicBezTo>
                  <a:cubicBezTo>
                    <a:pt x="165" y="472"/>
                    <a:pt x="165" y="471"/>
                    <a:pt x="165" y="470"/>
                  </a:cubicBezTo>
                  <a:cubicBezTo>
                    <a:pt x="165" y="469"/>
                    <a:pt x="166" y="472"/>
                    <a:pt x="166" y="471"/>
                  </a:cubicBezTo>
                  <a:cubicBezTo>
                    <a:pt x="167" y="469"/>
                    <a:pt x="165" y="469"/>
                    <a:pt x="165" y="468"/>
                  </a:cubicBezTo>
                  <a:cubicBezTo>
                    <a:pt x="166" y="467"/>
                    <a:pt x="167" y="472"/>
                    <a:pt x="168" y="470"/>
                  </a:cubicBezTo>
                  <a:cubicBezTo>
                    <a:pt x="169" y="472"/>
                    <a:pt x="169" y="472"/>
                    <a:pt x="169" y="473"/>
                  </a:cubicBezTo>
                  <a:cubicBezTo>
                    <a:pt x="170" y="473"/>
                    <a:pt x="169" y="472"/>
                    <a:pt x="169" y="471"/>
                  </a:cubicBezTo>
                  <a:cubicBezTo>
                    <a:pt x="170" y="470"/>
                    <a:pt x="170" y="470"/>
                    <a:pt x="170" y="470"/>
                  </a:cubicBezTo>
                  <a:cubicBezTo>
                    <a:pt x="171" y="472"/>
                    <a:pt x="171" y="473"/>
                    <a:pt x="172" y="475"/>
                  </a:cubicBezTo>
                  <a:cubicBezTo>
                    <a:pt x="172" y="475"/>
                    <a:pt x="174" y="476"/>
                    <a:pt x="173" y="474"/>
                  </a:cubicBezTo>
                  <a:cubicBezTo>
                    <a:pt x="174" y="477"/>
                    <a:pt x="176" y="480"/>
                    <a:pt x="176" y="482"/>
                  </a:cubicBezTo>
                  <a:cubicBezTo>
                    <a:pt x="177" y="484"/>
                    <a:pt x="177" y="481"/>
                    <a:pt x="177" y="482"/>
                  </a:cubicBezTo>
                  <a:cubicBezTo>
                    <a:pt x="177" y="483"/>
                    <a:pt x="177" y="485"/>
                    <a:pt x="176" y="485"/>
                  </a:cubicBezTo>
                  <a:cubicBezTo>
                    <a:pt x="174" y="482"/>
                    <a:pt x="174" y="479"/>
                    <a:pt x="173" y="476"/>
                  </a:cubicBezTo>
                  <a:cubicBezTo>
                    <a:pt x="172" y="477"/>
                    <a:pt x="173" y="479"/>
                    <a:pt x="174" y="481"/>
                  </a:cubicBezTo>
                  <a:cubicBezTo>
                    <a:pt x="173" y="481"/>
                    <a:pt x="174" y="482"/>
                    <a:pt x="174" y="483"/>
                  </a:cubicBezTo>
                  <a:cubicBezTo>
                    <a:pt x="172" y="483"/>
                    <a:pt x="171" y="480"/>
                    <a:pt x="170" y="478"/>
                  </a:cubicBezTo>
                  <a:cubicBezTo>
                    <a:pt x="169" y="479"/>
                    <a:pt x="172" y="483"/>
                    <a:pt x="174" y="486"/>
                  </a:cubicBezTo>
                  <a:cubicBezTo>
                    <a:pt x="173" y="486"/>
                    <a:pt x="173" y="484"/>
                    <a:pt x="172" y="486"/>
                  </a:cubicBezTo>
                  <a:cubicBezTo>
                    <a:pt x="172" y="487"/>
                    <a:pt x="173" y="487"/>
                    <a:pt x="174" y="489"/>
                  </a:cubicBezTo>
                  <a:cubicBezTo>
                    <a:pt x="173" y="489"/>
                    <a:pt x="171" y="487"/>
                    <a:pt x="170" y="485"/>
                  </a:cubicBezTo>
                  <a:cubicBezTo>
                    <a:pt x="171" y="485"/>
                    <a:pt x="172" y="485"/>
                    <a:pt x="172" y="484"/>
                  </a:cubicBezTo>
                  <a:cubicBezTo>
                    <a:pt x="169" y="482"/>
                    <a:pt x="168" y="480"/>
                    <a:pt x="166" y="478"/>
                  </a:cubicBezTo>
                  <a:cubicBezTo>
                    <a:pt x="166" y="481"/>
                    <a:pt x="169" y="481"/>
                    <a:pt x="170" y="484"/>
                  </a:cubicBezTo>
                  <a:cubicBezTo>
                    <a:pt x="169" y="484"/>
                    <a:pt x="170" y="485"/>
                    <a:pt x="170" y="486"/>
                  </a:cubicBezTo>
                  <a:cubicBezTo>
                    <a:pt x="169" y="487"/>
                    <a:pt x="169" y="486"/>
                    <a:pt x="168" y="485"/>
                  </a:cubicBezTo>
                  <a:cubicBezTo>
                    <a:pt x="168" y="485"/>
                    <a:pt x="168" y="485"/>
                    <a:pt x="169" y="486"/>
                  </a:cubicBezTo>
                  <a:cubicBezTo>
                    <a:pt x="166" y="480"/>
                    <a:pt x="164" y="478"/>
                    <a:pt x="163" y="475"/>
                  </a:cubicBezTo>
                  <a:cubicBezTo>
                    <a:pt x="165" y="474"/>
                    <a:pt x="165" y="474"/>
                    <a:pt x="165" y="474"/>
                  </a:cubicBezTo>
                  <a:cubicBezTo>
                    <a:pt x="163" y="472"/>
                    <a:pt x="164" y="471"/>
                    <a:pt x="163" y="469"/>
                  </a:cubicBezTo>
                  <a:cubicBezTo>
                    <a:pt x="164" y="470"/>
                    <a:pt x="163" y="468"/>
                    <a:pt x="164" y="467"/>
                  </a:cubicBezTo>
                  <a:close/>
                  <a:moveTo>
                    <a:pt x="171" y="468"/>
                  </a:moveTo>
                  <a:cubicBezTo>
                    <a:pt x="172" y="470"/>
                    <a:pt x="172" y="471"/>
                    <a:pt x="173" y="469"/>
                  </a:cubicBezTo>
                  <a:cubicBezTo>
                    <a:pt x="173" y="471"/>
                    <a:pt x="172" y="472"/>
                    <a:pt x="174" y="472"/>
                  </a:cubicBezTo>
                  <a:cubicBezTo>
                    <a:pt x="175" y="474"/>
                    <a:pt x="174" y="474"/>
                    <a:pt x="175" y="476"/>
                  </a:cubicBezTo>
                  <a:cubicBezTo>
                    <a:pt x="174" y="474"/>
                    <a:pt x="172" y="474"/>
                    <a:pt x="171" y="472"/>
                  </a:cubicBezTo>
                  <a:cubicBezTo>
                    <a:pt x="174" y="472"/>
                    <a:pt x="169" y="469"/>
                    <a:pt x="171" y="468"/>
                  </a:cubicBezTo>
                  <a:close/>
                  <a:moveTo>
                    <a:pt x="159" y="471"/>
                  </a:moveTo>
                  <a:cubicBezTo>
                    <a:pt x="160" y="471"/>
                    <a:pt x="161" y="473"/>
                    <a:pt x="161" y="474"/>
                  </a:cubicBezTo>
                  <a:cubicBezTo>
                    <a:pt x="160" y="475"/>
                    <a:pt x="159" y="473"/>
                    <a:pt x="159" y="471"/>
                  </a:cubicBezTo>
                  <a:close/>
                  <a:moveTo>
                    <a:pt x="175" y="473"/>
                  </a:moveTo>
                  <a:cubicBezTo>
                    <a:pt x="177" y="474"/>
                    <a:pt x="177" y="477"/>
                    <a:pt x="178" y="476"/>
                  </a:cubicBezTo>
                  <a:cubicBezTo>
                    <a:pt x="180" y="478"/>
                    <a:pt x="178" y="477"/>
                    <a:pt x="178" y="478"/>
                  </a:cubicBezTo>
                  <a:cubicBezTo>
                    <a:pt x="180" y="479"/>
                    <a:pt x="181" y="483"/>
                    <a:pt x="182" y="483"/>
                  </a:cubicBezTo>
                  <a:cubicBezTo>
                    <a:pt x="181" y="484"/>
                    <a:pt x="181" y="482"/>
                    <a:pt x="180" y="482"/>
                  </a:cubicBezTo>
                  <a:cubicBezTo>
                    <a:pt x="179" y="483"/>
                    <a:pt x="181" y="485"/>
                    <a:pt x="182" y="487"/>
                  </a:cubicBezTo>
                  <a:cubicBezTo>
                    <a:pt x="181" y="487"/>
                    <a:pt x="180" y="486"/>
                    <a:pt x="180" y="487"/>
                  </a:cubicBezTo>
                  <a:cubicBezTo>
                    <a:pt x="179" y="485"/>
                    <a:pt x="180" y="486"/>
                    <a:pt x="178" y="484"/>
                  </a:cubicBezTo>
                  <a:cubicBezTo>
                    <a:pt x="179" y="484"/>
                    <a:pt x="180" y="485"/>
                    <a:pt x="180" y="484"/>
                  </a:cubicBezTo>
                  <a:cubicBezTo>
                    <a:pt x="178" y="483"/>
                    <a:pt x="176" y="480"/>
                    <a:pt x="175" y="477"/>
                  </a:cubicBezTo>
                  <a:cubicBezTo>
                    <a:pt x="176" y="479"/>
                    <a:pt x="178" y="481"/>
                    <a:pt x="180" y="482"/>
                  </a:cubicBezTo>
                  <a:cubicBezTo>
                    <a:pt x="179" y="480"/>
                    <a:pt x="174" y="475"/>
                    <a:pt x="175" y="473"/>
                  </a:cubicBezTo>
                  <a:close/>
                  <a:moveTo>
                    <a:pt x="195" y="463"/>
                  </a:moveTo>
                  <a:cubicBezTo>
                    <a:pt x="196" y="463"/>
                    <a:pt x="197" y="466"/>
                    <a:pt x="196" y="466"/>
                  </a:cubicBezTo>
                  <a:cubicBezTo>
                    <a:pt x="195" y="465"/>
                    <a:pt x="195" y="464"/>
                    <a:pt x="195" y="463"/>
                  </a:cubicBezTo>
                  <a:close/>
                  <a:moveTo>
                    <a:pt x="103" y="538"/>
                  </a:moveTo>
                  <a:cubicBezTo>
                    <a:pt x="104" y="540"/>
                    <a:pt x="104" y="540"/>
                    <a:pt x="104" y="540"/>
                  </a:cubicBezTo>
                  <a:cubicBezTo>
                    <a:pt x="103" y="542"/>
                    <a:pt x="103" y="542"/>
                    <a:pt x="103" y="542"/>
                  </a:cubicBezTo>
                  <a:cubicBezTo>
                    <a:pt x="102" y="540"/>
                    <a:pt x="102" y="539"/>
                    <a:pt x="103" y="538"/>
                  </a:cubicBezTo>
                  <a:close/>
                  <a:moveTo>
                    <a:pt x="195" y="469"/>
                  </a:moveTo>
                  <a:cubicBezTo>
                    <a:pt x="195" y="469"/>
                    <a:pt x="195" y="470"/>
                    <a:pt x="195" y="471"/>
                  </a:cubicBezTo>
                  <a:cubicBezTo>
                    <a:pt x="194" y="471"/>
                    <a:pt x="193" y="469"/>
                    <a:pt x="193" y="468"/>
                  </a:cubicBezTo>
                  <a:cubicBezTo>
                    <a:pt x="194" y="469"/>
                    <a:pt x="195" y="468"/>
                    <a:pt x="196" y="469"/>
                  </a:cubicBezTo>
                  <a:cubicBezTo>
                    <a:pt x="195" y="470"/>
                    <a:pt x="195" y="469"/>
                    <a:pt x="195" y="469"/>
                  </a:cubicBezTo>
                  <a:close/>
                  <a:moveTo>
                    <a:pt x="178" y="485"/>
                  </a:moveTo>
                  <a:cubicBezTo>
                    <a:pt x="179" y="487"/>
                    <a:pt x="179" y="487"/>
                    <a:pt x="179" y="487"/>
                  </a:cubicBezTo>
                  <a:cubicBezTo>
                    <a:pt x="178" y="487"/>
                    <a:pt x="178" y="487"/>
                    <a:pt x="178" y="487"/>
                  </a:cubicBezTo>
                  <a:cubicBezTo>
                    <a:pt x="177" y="486"/>
                    <a:pt x="177" y="485"/>
                    <a:pt x="178" y="485"/>
                  </a:cubicBezTo>
                  <a:close/>
                  <a:moveTo>
                    <a:pt x="197" y="471"/>
                  </a:moveTo>
                  <a:cubicBezTo>
                    <a:pt x="198" y="470"/>
                    <a:pt x="199" y="475"/>
                    <a:pt x="198" y="474"/>
                  </a:cubicBezTo>
                  <a:cubicBezTo>
                    <a:pt x="197" y="473"/>
                    <a:pt x="197" y="472"/>
                    <a:pt x="197" y="471"/>
                  </a:cubicBezTo>
                  <a:close/>
                  <a:moveTo>
                    <a:pt x="173" y="496"/>
                  </a:moveTo>
                  <a:cubicBezTo>
                    <a:pt x="174" y="495"/>
                    <a:pt x="174" y="495"/>
                    <a:pt x="174" y="495"/>
                  </a:cubicBezTo>
                  <a:cubicBezTo>
                    <a:pt x="174" y="496"/>
                    <a:pt x="174" y="496"/>
                    <a:pt x="175" y="496"/>
                  </a:cubicBezTo>
                  <a:cubicBezTo>
                    <a:pt x="175" y="497"/>
                    <a:pt x="173" y="497"/>
                    <a:pt x="173" y="496"/>
                  </a:cubicBezTo>
                  <a:close/>
                  <a:moveTo>
                    <a:pt x="189" y="487"/>
                  </a:moveTo>
                  <a:cubicBezTo>
                    <a:pt x="190" y="486"/>
                    <a:pt x="191" y="489"/>
                    <a:pt x="190" y="489"/>
                  </a:cubicBezTo>
                  <a:cubicBezTo>
                    <a:pt x="190" y="488"/>
                    <a:pt x="190" y="488"/>
                    <a:pt x="189" y="487"/>
                  </a:cubicBezTo>
                  <a:close/>
                  <a:moveTo>
                    <a:pt x="193" y="490"/>
                  </a:moveTo>
                  <a:cubicBezTo>
                    <a:pt x="194" y="491"/>
                    <a:pt x="194" y="492"/>
                    <a:pt x="195" y="493"/>
                  </a:cubicBezTo>
                  <a:cubicBezTo>
                    <a:pt x="194" y="493"/>
                    <a:pt x="193" y="491"/>
                    <a:pt x="193" y="492"/>
                  </a:cubicBezTo>
                  <a:cubicBezTo>
                    <a:pt x="192" y="491"/>
                    <a:pt x="192" y="490"/>
                    <a:pt x="193" y="490"/>
                  </a:cubicBezTo>
                  <a:close/>
                  <a:moveTo>
                    <a:pt x="165" y="567"/>
                  </a:moveTo>
                  <a:cubicBezTo>
                    <a:pt x="167" y="568"/>
                    <a:pt x="164" y="564"/>
                    <a:pt x="165" y="563"/>
                  </a:cubicBezTo>
                  <a:cubicBezTo>
                    <a:pt x="167" y="566"/>
                    <a:pt x="169" y="568"/>
                    <a:pt x="171" y="570"/>
                  </a:cubicBezTo>
                  <a:cubicBezTo>
                    <a:pt x="173" y="571"/>
                    <a:pt x="175" y="573"/>
                    <a:pt x="176" y="576"/>
                  </a:cubicBezTo>
                  <a:cubicBezTo>
                    <a:pt x="176" y="577"/>
                    <a:pt x="175" y="578"/>
                    <a:pt x="177" y="579"/>
                  </a:cubicBezTo>
                  <a:cubicBezTo>
                    <a:pt x="176" y="579"/>
                    <a:pt x="177" y="581"/>
                    <a:pt x="176" y="582"/>
                  </a:cubicBezTo>
                  <a:cubicBezTo>
                    <a:pt x="175" y="580"/>
                    <a:pt x="175" y="579"/>
                    <a:pt x="174" y="577"/>
                  </a:cubicBezTo>
                  <a:cubicBezTo>
                    <a:pt x="171" y="576"/>
                    <a:pt x="169" y="573"/>
                    <a:pt x="167" y="572"/>
                  </a:cubicBezTo>
                  <a:cubicBezTo>
                    <a:pt x="166" y="571"/>
                    <a:pt x="166" y="570"/>
                    <a:pt x="167" y="569"/>
                  </a:cubicBezTo>
                  <a:cubicBezTo>
                    <a:pt x="164" y="567"/>
                    <a:pt x="163" y="566"/>
                    <a:pt x="164" y="564"/>
                  </a:cubicBezTo>
                  <a:cubicBezTo>
                    <a:pt x="165" y="565"/>
                    <a:pt x="166" y="566"/>
                    <a:pt x="165" y="567"/>
                  </a:cubicBezTo>
                  <a:close/>
                  <a:moveTo>
                    <a:pt x="164" y="566"/>
                  </a:moveTo>
                  <a:cubicBezTo>
                    <a:pt x="161" y="565"/>
                    <a:pt x="164" y="568"/>
                    <a:pt x="163" y="569"/>
                  </a:cubicBezTo>
                  <a:cubicBezTo>
                    <a:pt x="161" y="566"/>
                    <a:pt x="157" y="562"/>
                    <a:pt x="154" y="558"/>
                  </a:cubicBezTo>
                  <a:cubicBezTo>
                    <a:pt x="150" y="554"/>
                    <a:pt x="148" y="551"/>
                    <a:pt x="148" y="548"/>
                  </a:cubicBezTo>
                  <a:cubicBezTo>
                    <a:pt x="146" y="547"/>
                    <a:pt x="145" y="546"/>
                    <a:pt x="145" y="544"/>
                  </a:cubicBezTo>
                  <a:cubicBezTo>
                    <a:pt x="143" y="543"/>
                    <a:pt x="145" y="545"/>
                    <a:pt x="144" y="545"/>
                  </a:cubicBezTo>
                  <a:cubicBezTo>
                    <a:pt x="143" y="543"/>
                    <a:pt x="142" y="540"/>
                    <a:pt x="142" y="539"/>
                  </a:cubicBezTo>
                  <a:cubicBezTo>
                    <a:pt x="147" y="545"/>
                    <a:pt x="148" y="547"/>
                    <a:pt x="151" y="551"/>
                  </a:cubicBezTo>
                  <a:cubicBezTo>
                    <a:pt x="151" y="551"/>
                    <a:pt x="151" y="550"/>
                    <a:pt x="150" y="549"/>
                  </a:cubicBezTo>
                  <a:cubicBezTo>
                    <a:pt x="155" y="551"/>
                    <a:pt x="155" y="556"/>
                    <a:pt x="162" y="561"/>
                  </a:cubicBezTo>
                  <a:cubicBezTo>
                    <a:pt x="162" y="563"/>
                    <a:pt x="162" y="564"/>
                    <a:pt x="162" y="564"/>
                  </a:cubicBezTo>
                  <a:cubicBezTo>
                    <a:pt x="162" y="565"/>
                    <a:pt x="163" y="564"/>
                    <a:pt x="164" y="566"/>
                  </a:cubicBezTo>
                  <a:close/>
                  <a:moveTo>
                    <a:pt x="139" y="571"/>
                  </a:moveTo>
                  <a:cubicBezTo>
                    <a:pt x="139" y="569"/>
                    <a:pt x="142" y="573"/>
                    <a:pt x="141" y="573"/>
                  </a:cubicBezTo>
                  <a:lnTo>
                    <a:pt x="139" y="571"/>
                  </a:lnTo>
                  <a:close/>
                  <a:moveTo>
                    <a:pt x="188" y="517"/>
                  </a:moveTo>
                  <a:cubicBezTo>
                    <a:pt x="190" y="515"/>
                    <a:pt x="191" y="520"/>
                    <a:pt x="188" y="517"/>
                  </a:cubicBezTo>
                  <a:close/>
                  <a:moveTo>
                    <a:pt x="188" y="518"/>
                  </a:moveTo>
                  <a:cubicBezTo>
                    <a:pt x="189" y="517"/>
                    <a:pt x="191" y="520"/>
                    <a:pt x="190" y="521"/>
                  </a:cubicBezTo>
                  <a:cubicBezTo>
                    <a:pt x="189" y="520"/>
                    <a:pt x="189" y="519"/>
                    <a:pt x="188" y="518"/>
                  </a:cubicBezTo>
                  <a:close/>
                  <a:moveTo>
                    <a:pt x="140" y="575"/>
                  </a:moveTo>
                  <a:cubicBezTo>
                    <a:pt x="142" y="577"/>
                    <a:pt x="141" y="578"/>
                    <a:pt x="143" y="579"/>
                  </a:cubicBezTo>
                  <a:cubicBezTo>
                    <a:pt x="142" y="579"/>
                    <a:pt x="141" y="578"/>
                    <a:pt x="139" y="577"/>
                  </a:cubicBezTo>
                  <a:cubicBezTo>
                    <a:pt x="139" y="576"/>
                    <a:pt x="139" y="575"/>
                    <a:pt x="140" y="575"/>
                  </a:cubicBezTo>
                  <a:close/>
                  <a:moveTo>
                    <a:pt x="153" y="587"/>
                  </a:moveTo>
                  <a:cubicBezTo>
                    <a:pt x="154" y="587"/>
                    <a:pt x="155" y="588"/>
                    <a:pt x="157" y="589"/>
                  </a:cubicBezTo>
                  <a:cubicBezTo>
                    <a:pt x="157" y="588"/>
                    <a:pt x="155" y="588"/>
                    <a:pt x="155" y="587"/>
                  </a:cubicBezTo>
                  <a:cubicBezTo>
                    <a:pt x="155" y="585"/>
                    <a:pt x="158" y="589"/>
                    <a:pt x="159" y="590"/>
                  </a:cubicBezTo>
                  <a:cubicBezTo>
                    <a:pt x="158" y="591"/>
                    <a:pt x="161" y="593"/>
                    <a:pt x="161" y="594"/>
                  </a:cubicBezTo>
                  <a:cubicBezTo>
                    <a:pt x="159" y="592"/>
                    <a:pt x="156" y="590"/>
                    <a:pt x="156" y="591"/>
                  </a:cubicBezTo>
                  <a:cubicBezTo>
                    <a:pt x="154" y="589"/>
                    <a:pt x="154" y="589"/>
                    <a:pt x="153" y="587"/>
                  </a:cubicBezTo>
                  <a:close/>
                  <a:moveTo>
                    <a:pt x="202" y="537"/>
                  </a:moveTo>
                  <a:cubicBezTo>
                    <a:pt x="203" y="537"/>
                    <a:pt x="205" y="539"/>
                    <a:pt x="204" y="540"/>
                  </a:cubicBezTo>
                  <a:cubicBezTo>
                    <a:pt x="203" y="539"/>
                    <a:pt x="202" y="538"/>
                    <a:pt x="202" y="537"/>
                  </a:cubicBezTo>
                  <a:close/>
                  <a:moveTo>
                    <a:pt x="204" y="547"/>
                  </a:moveTo>
                  <a:cubicBezTo>
                    <a:pt x="203" y="546"/>
                    <a:pt x="201" y="545"/>
                    <a:pt x="202" y="544"/>
                  </a:cubicBezTo>
                  <a:cubicBezTo>
                    <a:pt x="203" y="545"/>
                    <a:pt x="205" y="546"/>
                    <a:pt x="204" y="547"/>
                  </a:cubicBezTo>
                  <a:close/>
                  <a:moveTo>
                    <a:pt x="208" y="548"/>
                  </a:moveTo>
                  <a:cubicBezTo>
                    <a:pt x="208" y="549"/>
                    <a:pt x="210" y="551"/>
                    <a:pt x="207" y="550"/>
                  </a:cubicBezTo>
                  <a:cubicBezTo>
                    <a:pt x="209" y="552"/>
                    <a:pt x="213" y="554"/>
                    <a:pt x="212" y="556"/>
                  </a:cubicBezTo>
                  <a:cubicBezTo>
                    <a:pt x="208" y="553"/>
                    <a:pt x="205" y="550"/>
                    <a:pt x="204" y="547"/>
                  </a:cubicBezTo>
                  <a:cubicBezTo>
                    <a:pt x="204" y="547"/>
                    <a:pt x="206" y="548"/>
                    <a:pt x="207" y="549"/>
                  </a:cubicBezTo>
                  <a:cubicBezTo>
                    <a:pt x="206" y="546"/>
                    <a:pt x="203" y="544"/>
                    <a:pt x="201" y="542"/>
                  </a:cubicBezTo>
                  <a:cubicBezTo>
                    <a:pt x="201" y="540"/>
                    <a:pt x="206" y="545"/>
                    <a:pt x="207" y="548"/>
                  </a:cubicBezTo>
                  <a:cubicBezTo>
                    <a:pt x="207" y="548"/>
                    <a:pt x="209" y="548"/>
                    <a:pt x="208" y="547"/>
                  </a:cubicBezTo>
                  <a:cubicBezTo>
                    <a:pt x="209" y="548"/>
                    <a:pt x="211" y="551"/>
                    <a:pt x="212" y="552"/>
                  </a:cubicBezTo>
                  <a:cubicBezTo>
                    <a:pt x="211" y="553"/>
                    <a:pt x="209" y="549"/>
                    <a:pt x="208" y="548"/>
                  </a:cubicBezTo>
                  <a:close/>
                  <a:moveTo>
                    <a:pt x="175" y="583"/>
                  </a:moveTo>
                  <a:cubicBezTo>
                    <a:pt x="176" y="583"/>
                    <a:pt x="177" y="585"/>
                    <a:pt x="179" y="586"/>
                  </a:cubicBezTo>
                  <a:cubicBezTo>
                    <a:pt x="179" y="585"/>
                    <a:pt x="177" y="584"/>
                    <a:pt x="177" y="583"/>
                  </a:cubicBezTo>
                  <a:cubicBezTo>
                    <a:pt x="178" y="582"/>
                    <a:pt x="179" y="583"/>
                    <a:pt x="181" y="584"/>
                  </a:cubicBezTo>
                  <a:cubicBezTo>
                    <a:pt x="183" y="588"/>
                    <a:pt x="180" y="587"/>
                    <a:pt x="182" y="592"/>
                  </a:cubicBezTo>
                  <a:cubicBezTo>
                    <a:pt x="179" y="589"/>
                    <a:pt x="180" y="592"/>
                    <a:pt x="177" y="589"/>
                  </a:cubicBezTo>
                  <a:cubicBezTo>
                    <a:pt x="179" y="589"/>
                    <a:pt x="179" y="589"/>
                    <a:pt x="178" y="587"/>
                  </a:cubicBezTo>
                  <a:cubicBezTo>
                    <a:pt x="176" y="586"/>
                    <a:pt x="176" y="585"/>
                    <a:pt x="175" y="583"/>
                  </a:cubicBezTo>
                  <a:close/>
                  <a:moveTo>
                    <a:pt x="214" y="554"/>
                  </a:moveTo>
                  <a:cubicBezTo>
                    <a:pt x="216" y="554"/>
                    <a:pt x="216" y="555"/>
                    <a:pt x="218" y="557"/>
                  </a:cubicBezTo>
                  <a:cubicBezTo>
                    <a:pt x="216" y="557"/>
                    <a:pt x="215" y="556"/>
                    <a:pt x="214" y="554"/>
                  </a:cubicBezTo>
                  <a:close/>
                  <a:moveTo>
                    <a:pt x="520" y="133"/>
                  </a:moveTo>
                  <a:cubicBezTo>
                    <a:pt x="517" y="132"/>
                    <a:pt x="515" y="131"/>
                    <a:pt x="514" y="130"/>
                  </a:cubicBezTo>
                  <a:cubicBezTo>
                    <a:pt x="514" y="130"/>
                    <a:pt x="516" y="130"/>
                    <a:pt x="515" y="129"/>
                  </a:cubicBezTo>
                  <a:cubicBezTo>
                    <a:pt x="516" y="131"/>
                    <a:pt x="519" y="131"/>
                    <a:pt x="520" y="133"/>
                  </a:cubicBezTo>
                  <a:close/>
                  <a:moveTo>
                    <a:pt x="505" y="122"/>
                  </a:moveTo>
                  <a:cubicBezTo>
                    <a:pt x="506" y="122"/>
                    <a:pt x="507" y="123"/>
                    <a:pt x="508" y="122"/>
                  </a:cubicBezTo>
                  <a:cubicBezTo>
                    <a:pt x="510" y="123"/>
                    <a:pt x="510" y="123"/>
                    <a:pt x="512" y="124"/>
                  </a:cubicBezTo>
                  <a:cubicBezTo>
                    <a:pt x="512" y="124"/>
                    <a:pt x="511" y="124"/>
                    <a:pt x="509" y="124"/>
                  </a:cubicBezTo>
                  <a:cubicBezTo>
                    <a:pt x="508" y="123"/>
                    <a:pt x="507" y="123"/>
                    <a:pt x="505" y="122"/>
                  </a:cubicBezTo>
                  <a:close/>
                  <a:moveTo>
                    <a:pt x="509" y="124"/>
                  </a:moveTo>
                  <a:cubicBezTo>
                    <a:pt x="512" y="126"/>
                    <a:pt x="508" y="125"/>
                    <a:pt x="506" y="124"/>
                  </a:cubicBezTo>
                  <a:cubicBezTo>
                    <a:pt x="507" y="124"/>
                    <a:pt x="508" y="124"/>
                    <a:pt x="509" y="124"/>
                  </a:cubicBezTo>
                  <a:cubicBezTo>
                    <a:pt x="510" y="125"/>
                    <a:pt x="512" y="125"/>
                    <a:pt x="513" y="126"/>
                  </a:cubicBezTo>
                  <a:cubicBezTo>
                    <a:pt x="511" y="127"/>
                    <a:pt x="511" y="125"/>
                    <a:pt x="509" y="12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MH_Other_3">
              <a:extLst>
                <a:ext uri="{FF2B5EF4-FFF2-40B4-BE49-F238E27FC236}">
                  <a16:creationId xmlns:a16="http://schemas.microsoft.com/office/drawing/2014/main" xmlns="" id="{4EA085A9-4FF9-4AAA-B3A5-7A6CD7C57310}"/>
                </a:ext>
              </a:extLst>
            </p:cNvPr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171078" y="4706313"/>
              <a:ext cx="1338568" cy="400751"/>
            </a:xfrm>
            <a:custGeom>
              <a:avLst/>
              <a:gdLst>
                <a:gd name="T0" fmla="*/ 2147483647 w 738"/>
                <a:gd name="T1" fmla="*/ 2147483647 h 578"/>
                <a:gd name="T2" fmla="*/ 2147483647 w 738"/>
                <a:gd name="T3" fmla="*/ 2147483647 h 578"/>
                <a:gd name="T4" fmla="*/ 2147483647 w 738"/>
                <a:gd name="T5" fmla="*/ 2147483647 h 578"/>
                <a:gd name="T6" fmla="*/ 2147483647 w 738"/>
                <a:gd name="T7" fmla="*/ 2147483647 h 578"/>
                <a:gd name="T8" fmla="*/ 2147483647 w 738"/>
                <a:gd name="T9" fmla="*/ 2147483647 h 578"/>
                <a:gd name="T10" fmla="*/ 2147483647 w 738"/>
                <a:gd name="T11" fmla="*/ 2147483647 h 578"/>
                <a:gd name="T12" fmla="*/ 2147483647 w 738"/>
                <a:gd name="T13" fmla="*/ 2147483647 h 578"/>
                <a:gd name="T14" fmla="*/ 2147483647 w 738"/>
                <a:gd name="T15" fmla="*/ 2147483647 h 578"/>
                <a:gd name="T16" fmla="*/ 2147483647 w 738"/>
                <a:gd name="T17" fmla="*/ 2147483647 h 578"/>
                <a:gd name="T18" fmla="*/ 2147483647 w 738"/>
                <a:gd name="T19" fmla="*/ 2147483647 h 578"/>
                <a:gd name="T20" fmla="*/ 2147483647 w 738"/>
                <a:gd name="T21" fmla="*/ 2147483647 h 578"/>
                <a:gd name="T22" fmla="*/ 2147483647 w 738"/>
                <a:gd name="T23" fmla="*/ 2147483647 h 578"/>
                <a:gd name="T24" fmla="*/ 2147483647 w 738"/>
                <a:gd name="T25" fmla="*/ 2147483647 h 578"/>
                <a:gd name="T26" fmla="*/ 2147483647 w 738"/>
                <a:gd name="T27" fmla="*/ 2147483647 h 578"/>
                <a:gd name="T28" fmla="*/ 2147483647 w 738"/>
                <a:gd name="T29" fmla="*/ 2147483647 h 578"/>
                <a:gd name="T30" fmla="*/ 2147483647 w 738"/>
                <a:gd name="T31" fmla="*/ 2147483647 h 578"/>
                <a:gd name="T32" fmla="*/ 2147483647 w 738"/>
                <a:gd name="T33" fmla="*/ 2147483647 h 578"/>
                <a:gd name="T34" fmla="*/ 2147483647 w 738"/>
                <a:gd name="T35" fmla="*/ 2147483647 h 578"/>
                <a:gd name="T36" fmla="*/ 2147483647 w 738"/>
                <a:gd name="T37" fmla="*/ 2147483647 h 578"/>
                <a:gd name="T38" fmla="*/ 2147483647 w 738"/>
                <a:gd name="T39" fmla="*/ 2147483647 h 578"/>
                <a:gd name="T40" fmla="*/ 2147483647 w 738"/>
                <a:gd name="T41" fmla="*/ 2147483647 h 578"/>
                <a:gd name="T42" fmla="*/ 2147483647 w 738"/>
                <a:gd name="T43" fmla="*/ 2147483647 h 578"/>
                <a:gd name="T44" fmla="*/ 2147483647 w 738"/>
                <a:gd name="T45" fmla="*/ 2147483647 h 578"/>
                <a:gd name="T46" fmla="*/ 2147483647 w 738"/>
                <a:gd name="T47" fmla="*/ 2147483647 h 578"/>
                <a:gd name="T48" fmla="*/ 2147483647 w 738"/>
                <a:gd name="T49" fmla="*/ 2147483647 h 578"/>
                <a:gd name="T50" fmla="*/ 2147483647 w 738"/>
                <a:gd name="T51" fmla="*/ 2147483647 h 578"/>
                <a:gd name="T52" fmla="*/ 2147483647 w 738"/>
                <a:gd name="T53" fmla="*/ 2147483647 h 578"/>
                <a:gd name="T54" fmla="*/ 2147483647 w 738"/>
                <a:gd name="T55" fmla="*/ 2147483647 h 578"/>
                <a:gd name="T56" fmla="*/ 2147483647 w 738"/>
                <a:gd name="T57" fmla="*/ 2147483647 h 578"/>
                <a:gd name="T58" fmla="*/ 2147483647 w 738"/>
                <a:gd name="T59" fmla="*/ 2147483647 h 578"/>
                <a:gd name="T60" fmla="*/ 2147483647 w 738"/>
                <a:gd name="T61" fmla="*/ 2147483647 h 578"/>
                <a:gd name="T62" fmla="*/ 2147483647 w 738"/>
                <a:gd name="T63" fmla="*/ 2147483647 h 578"/>
                <a:gd name="T64" fmla="*/ 2147483647 w 738"/>
                <a:gd name="T65" fmla="*/ 2147483647 h 578"/>
                <a:gd name="T66" fmla="*/ 2147483647 w 738"/>
                <a:gd name="T67" fmla="*/ 2147483647 h 578"/>
                <a:gd name="T68" fmla="*/ 2147483647 w 738"/>
                <a:gd name="T69" fmla="*/ 2147483647 h 578"/>
                <a:gd name="T70" fmla="*/ 2147483647 w 738"/>
                <a:gd name="T71" fmla="*/ 2147483647 h 578"/>
                <a:gd name="T72" fmla="*/ 2147483647 w 738"/>
                <a:gd name="T73" fmla="*/ 2147483647 h 578"/>
                <a:gd name="T74" fmla="*/ 2147483647 w 738"/>
                <a:gd name="T75" fmla="*/ 2147483647 h 578"/>
                <a:gd name="T76" fmla="*/ 2147483647 w 738"/>
                <a:gd name="T77" fmla="*/ 2147483647 h 578"/>
                <a:gd name="T78" fmla="*/ 2147483647 w 738"/>
                <a:gd name="T79" fmla="*/ 2147483647 h 578"/>
                <a:gd name="T80" fmla="*/ 2147483647 w 738"/>
                <a:gd name="T81" fmla="*/ 2147483647 h 578"/>
                <a:gd name="T82" fmla="*/ 2147483647 w 738"/>
                <a:gd name="T83" fmla="*/ 2147483647 h 578"/>
                <a:gd name="T84" fmla="*/ 2147483647 w 738"/>
                <a:gd name="T85" fmla="*/ 2147483647 h 578"/>
                <a:gd name="T86" fmla="*/ 2147483647 w 738"/>
                <a:gd name="T87" fmla="*/ 2147483647 h 578"/>
                <a:gd name="T88" fmla="*/ 2147483647 w 738"/>
                <a:gd name="T89" fmla="*/ 2147483647 h 578"/>
                <a:gd name="T90" fmla="*/ 2147483647 w 738"/>
                <a:gd name="T91" fmla="*/ 2147483647 h 578"/>
                <a:gd name="T92" fmla="*/ 2147483647 w 738"/>
                <a:gd name="T93" fmla="*/ 2147483647 h 578"/>
                <a:gd name="T94" fmla="*/ 2147483647 w 738"/>
                <a:gd name="T95" fmla="*/ 2147483647 h 578"/>
                <a:gd name="T96" fmla="*/ 2147483647 w 738"/>
                <a:gd name="T97" fmla="*/ 2147483647 h 578"/>
                <a:gd name="T98" fmla="*/ 2147483647 w 738"/>
                <a:gd name="T99" fmla="*/ 2147483647 h 578"/>
                <a:gd name="T100" fmla="*/ 2147483647 w 738"/>
                <a:gd name="T101" fmla="*/ 2147483647 h 578"/>
                <a:gd name="T102" fmla="*/ 2147483647 w 738"/>
                <a:gd name="T103" fmla="*/ 2147483647 h 578"/>
                <a:gd name="T104" fmla="*/ 2147483647 w 738"/>
                <a:gd name="T105" fmla="*/ 2147483647 h 578"/>
                <a:gd name="T106" fmla="*/ 2147483647 w 738"/>
                <a:gd name="T107" fmla="*/ 2147483647 h 578"/>
                <a:gd name="T108" fmla="*/ 2147483647 w 738"/>
                <a:gd name="T109" fmla="*/ 2147483647 h 578"/>
                <a:gd name="T110" fmla="*/ 2147483647 w 738"/>
                <a:gd name="T111" fmla="*/ 2147483647 h 578"/>
                <a:gd name="T112" fmla="*/ 2147483647 w 738"/>
                <a:gd name="T113" fmla="*/ 2147483647 h 578"/>
                <a:gd name="T114" fmla="*/ 2147483647 w 738"/>
                <a:gd name="T115" fmla="*/ 2147483647 h 578"/>
                <a:gd name="T116" fmla="*/ 2147483647 w 738"/>
                <a:gd name="T117" fmla="*/ 2147483647 h 578"/>
                <a:gd name="T118" fmla="*/ 2147483647 w 738"/>
                <a:gd name="T119" fmla="*/ 2147483647 h 578"/>
                <a:gd name="T120" fmla="*/ 2147483647 w 738"/>
                <a:gd name="T121" fmla="*/ 2147483647 h 578"/>
                <a:gd name="T122" fmla="*/ 2147483647 w 738"/>
                <a:gd name="T123" fmla="*/ 2147483647 h 578"/>
                <a:gd name="T124" fmla="*/ 2147483647 w 738"/>
                <a:gd name="T125" fmla="*/ 2147483647 h 57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8"/>
                <a:gd name="T190" fmla="*/ 0 h 578"/>
                <a:gd name="T191" fmla="*/ 738 w 738"/>
                <a:gd name="T192" fmla="*/ 578 h 57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8" h="578">
                  <a:moveTo>
                    <a:pt x="20" y="106"/>
                  </a:moveTo>
                  <a:cubicBezTo>
                    <a:pt x="20" y="107"/>
                    <a:pt x="19" y="109"/>
                    <a:pt x="19" y="110"/>
                  </a:cubicBezTo>
                  <a:cubicBezTo>
                    <a:pt x="20" y="106"/>
                    <a:pt x="18" y="110"/>
                    <a:pt x="18" y="110"/>
                  </a:cubicBezTo>
                  <a:cubicBezTo>
                    <a:pt x="18" y="108"/>
                    <a:pt x="18" y="108"/>
                    <a:pt x="19" y="106"/>
                  </a:cubicBezTo>
                  <a:cubicBezTo>
                    <a:pt x="17" y="106"/>
                    <a:pt x="17" y="108"/>
                    <a:pt x="16" y="111"/>
                  </a:cubicBezTo>
                  <a:cubicBezTo>
                    <a:pt x="16" y="113"/>
                    <a:pt x="16" y="116"/>
                    <a:pt x="15" y="118"/>
                  </a:cubicBezTo>
                  <a:cubicBezTo>
                    <a:pt x="15" y="122"/>
                    <a:pt x="13" y="120"/>
                    <a:pt x="12" y="125"/>
                  </a:cubicBezTo>
                  <a:cubicBezTo>
                    <a:pt x="12" y="125"/>
                    <a:pt x="13" y="123"/>
                    <a:pt x="13" y="123"/>
                  </a:cubicBezTo>
                  <a:cubicBezTo>
                    <a:pt x="13" y="125"/>
                    <a:pt x="13" y="127"/>
                    <a:pt x="12" y="129"/>
                  </a:cubicBezTo>
                  <a:cubicBezTo>
                    <a:pt x="12" y="130"/>
                    <a:pt x="12" y="132"/>
                    <a:pt x="11" y="133"/>
                  </a:cubicBezTo>
                  <a:cubicBezTo>
                    <a:pt x="11" y="130"/>
                    <a:pt x="10" y="133"/>
                    <a:pt x="9" y="135"/>
                  </a:cubicBezTo>
                  <a:cubicBezTo>
                    <a:pt x="10" y="136"/>
                    <a:pt x="9" y="138"/>
                    <a:pt x="9" y="141"/>
                  </a:cubicBezTo>
                  <a:cubicBezTo>
                    <a:pt x="8" y="138"/>
                    <a:pt x="8" y="145"/>
                    <a:pt x="7" y="142"/>
                  </a:cubicBezTo>
                  <a:cubicBezTo>
                    <a:pt x="7" y="146"/>
                    <a:pt x="8" y="144"/>
                    <a:pt x="8" y="146"/>
                  </a:cubicBezTo>
                  <a:cubicBezTo>
                    <a:pt x="6" y="148"/>
                    <a:pt x="8" y="146"/>
                    <a:pt x="8" y="149"/>
                  </a:cubicBezTo>
                  <a:cubicBezTo>
                    <a:pt x="7" y="150"/>
                    <a:pt x="7" y="152"/>
                    <a:pt x="7" y="150"/>
                  </a:cubicBezTo>
                  <a:cubicBezTo>
                    <a:pt x="6" y="155"/>
                    <a:pt x="6" y="157"/>
                    <a:pt x="5" y="161"/>
                  </a:cubicBezTo>
                  <a:cubicBezTo>
                    <a:pt x="6" y="162"/>
                    <a:pt x="6" y="162"/>
                    <a:pt x="6" y="163"/>
                  </a:cubicBezTo>
                  <a:cubicBezTo>
                    <a:pt x="6" y="166"/>
                    <a:pt x="5" y="170"/>
                    <a:pt x="5" y="175"/>
                  </a:cubicBezTo>
                  <a:cubicBezTo>
                    <a:pt x="3" y="174"/>
                    <a:pt x="2" y="187"/>
                    <a:pt x="1" y="191"/>
                  </a:cubicBezTo>
                  <a:cubicBezTo>
                    <a:pt x="1" y="191"/>
                    <a:pt x="2" y="190"/>
                    <a:pt x="2" y="191"/>
                  </a:cubicBezTo>
                  <a:cubicBezTo>
                    <a:pt x="1" y="194"/>
                    <a:pt x="0" y="193"/>
                    <a:pt x="1" y="196"/>
                  </a:cubicBezTo>
                  <a:cubicBezTo>
                    <a:pt x="2" y="196"/>
                    <a:pt x="1" y="192"/>
                    <a:pt x="2" y="193"/>
                  </a:cubicBezTo>
                  <a:cubicBezTo>
                    <a:pt x="2" y="197"/>
                    <a:pt x="4" y="205"/>
                    <a:pt x="3" y="209"/>
                  </a:cubicBezTo>
                  <a:cubicBezTo>
                    <a:pt x="3" y="206"/>
                    <a:pt x="2" y="205"/>
                    <a:pt x="2" y="206"/>
                  </a:cubicBezTo>
                  <a:cubicBezTo>
                    <a:pt x="2" y="208"/>
                    <a:pt x="3" y="209"/>
                    <a:pt x="3" y="213"/>
                  </a:cubicBezTo>
                  <a:cubicBezTo>
                    <a:pt x="3" y="212"/>
                    <a:pt x="2" y="212"/>
                    <a:pt x="2" y="211"/>
                  </a:cubicBezTo>
                  <a:cubicBezTo>
                    <a:pt x="1" y="216"/>
                    <a:pt x="3" y="220"/>
                    <a:pt x="3" y="224"/>
                  </a:cubicBezTo>
                  <a:cubicBezTo>
                    <a:pt x="2" y="223"/>
                    <a:pt x="2" y="223"/>
                    <a:pt x="2" y="222"/>
                  </a:cubicBezTo>
                  <a:cubicBezTo>
                    <a:pt x="1" y="219"/>
                    <a:pt x="1" y="215"/>
                    <a:pt x="1" y="212"/>
                  </a:cubicBezTo>
                  <a:cubicBezTo>
                    <a:pt x="1" y="209"/>
                    <a:pt x="1" y="205"/>
                    <a:pt x="0" y="204"/>
                  </a:cubicBezTo>
                  <a:cubicBezTo>
                    <a:pt x="1" y="210"/>
                    <a:pt x="0" y="217"/>
                    <a:pt x="1" y="225"/>
                  </a:cubicBezTo>
                  <a:cubicBezTo>
                    <a:pt x="0" y="225"/>
                    <a:pt x="3" y="236"/>
                    <a:pt x="2" y="238"/>
                  </a:cubicBezTo>
                  <a:cubicBezTo>
                    <a:pt x="2" y="240"/>
                    <a:pt x="3" y="243"/>
                    <a:pt x="3" y="245"/>
                  </a:cubicBezTo>
                  <a:cubicBezTo>
                    <a:pt x="4" y="248"/>
                    <a:pt x="4" y="251"/>
                    <a:pt x="4" y="254"/>
                  </a:cubicBezTo>
                  <a:cubicBezTo>
                    <a:pt x="5" y="257"/>
                    <a:pt x="5" y="259"/>
                    <a:pt x="5" y="262"/>
                  </a:cubicBezTo>
                  <a:cubicBezTo>
                    <a:pt x="6" y="264"/>
                    <a:pt x="6" y="266"/>
                    <a:pt x="6" y="268"/>
                  </a:cubicBezTo>
                  <a:cubicBezTo>
                    <a:pt x="6" y="267"/>
                    <a:pt x="5" y="267"/>
                    <a:pt x="5" y="267"/>
                  </a:cubicBezTo>
                  <a:cubicBezTo>
                    <a:pt x="6" y="270"/>
                    <a:pt x="6" y="271"/>
                    <a:pt x="7" y="272"/>
                  </a:cubicBezTo>
                  <a:cubicBezTo>
                    <a:pt x="7" y="271"/>
                    <a:pt x="6" y="270"/>
                    <a:pt x="7" y="270"/>
                  </a:cubicBezTo>
                  <a:cubicBezTo>
                    <a:pt x="8" y="276"/>
                    <a:pt x="8" y="278"/>
                    <a:pt x="9" y="281"/>
                  </a:cubicBezTo>
                  <a:cubicBezTo>
                    <a:pt x="9" y="281"/>
                    <a:pt x="8" y="280"/>
                    <a:pt x="8" y="280"/>
                  </a:cubicBezTo>
                  <a:cubicBezTo>
                    <a:pt x="10" y="284"/>
                    <a:pt x="8" y="285"/>
                    <a:pt x="10" y="290"/>
                  </a:cubicBezTo>
                  <a:cubicBezTo>
                    <a:pt x="11" y="289"/>
                    <a:pt x="10" y="287"/>
                    <a:pt x="11" y="289"/>
                  </a:cubicBezTo>
                  <a:cubicBezTo>
                    <a:pt x="11" y="289"/>
                    <a:pt x="11" y="291"/>
                    <a:pt x="11" y="293"/>
                  </a:cubicBezTo>
                  <a:cubicBezTo>
                    <a:pt x="12" y="294"/>
                    <a:pt x="12" y="291"/>
                    <a:pt x="13" y="294"/>
                  </a:cubicBezTo>
                  <a:cubicBezTo>
                    <a:pt x="15" y="299"/>
                    <a:pt x="15" y="299"/>
                    <a:pt x="17" y="304"/>
                  </a:cubicBezTo>
                  <a:cubicBezTo>
                    <a:pt x="16" y="304"/>
                    <a:pt x="17" y="309"/>
                    <a:pt x="16" y="307"/>
                  </a:cubicBezTo>
                  <a:cubicBezTo>
                    <a:pt x="17" y="312"/>
                    <a:pt x="17" y="313"/>
                    <a:pt x="19" y="315"/>
                  </a:cubicBezTo>
                  <a:cubicBezTo>
                    <a:pt x="18" y="315"/>
                    <a:pt x="19" y="318"/>
                    <a:pt x="17" y="316"/>
                  </a:cubicBezTo>
                  <a:cubicBezTo>
                    <a:pt x="18" y="317"/>
                    <a:pt x="18" y="317"/>
                    <a:pt x="19" y="319"/>
                  </a:cubicBezTo>
                  <a:cubicBezTo>
                    <a:pt x="19" y="318"/>
                    <a:pt x="19" y="316"/>
                    <a:pt x="21" y="318"/>
                  </a:cubicBezTo>
                  <a:cubicBezTo>
                    <a:pt x="21" y="321"/>
                    <a:pt x="22" y="323"/>
                    <a:pt x="23" y="325"/>
                  </a:cubicBezTo>
                  <a:cubicBezTo>
                    <a:pt x="24" y="328"/>
                    <a:pt x="25" y="330"/>
                    <a:pt x="25" y="332"/>
                  </a:cubicBezTo>
                  <a:cubicBezTo>
                    <a:pt x="27" y="337"/>
                    <a:pt x="29" y="341"/>
                    <a:pt x="31" y="343"/>
                  </a:cubicBezTo>
                  <a:cubicBezTo>
                    <a:pt x="31" y="343"/>
                    <a:pt x="31" y="343"/>
                    <a:pt x="30" y="343"/>
                  </a:cubicBezTo>
                  <a:cubicBezTo>
                    <a:pt x="32" y="347"/>
                    <a:pt x="32" y="347"/>
                    <a:pt x="32" y="347"/>
                  </a:cubicBezTo>
                  <a:cubicBezTo>
                    <a:pt x="32" y="346"/>
                    <a:pt x="33" y="346"/>
                    <a:pt x="34" y="348"/>
                  </a:cubicBezTo>
                  <a:cubicBezTo>
                    <a:pt x="32" y="347"/>
                    <a:pt x="34" y="350"/>
                    <a:pt x="33" y="351"/>
                  </a:cubicBezTo>
                  <a:cubicBezTo>
                    <a:pt x="31" y="348"/>
                    <a:pt x="30" y="344"/>
                    <a:pt x="28" y="340"/>
                  </a:cubicBezTo>
                  <a:cubicBezTo>
                    <a:pt x="26" y="339"/>
                    <a:pt x="22" y="329"/>
                    <a:pt x="23" y="327"/>
                  </a:cubicBezTo>
                  <a:cubicBezTo>
                    <a:pt x="22" y="331"/>
                    <a:pt x="27" y="342"/>
                    <a:pt x="30" y="345"/>
                  </a:cubicBezTo>
                  <a:cubicBezTo>
                    <a:pt x="30" y="348"/>
                    <a:pt x="31" y="350"/>
                    <a:pt x="32" y="353"/>
                  </a:cubicBezTo>
                  <a:cubicBezTo>
                    <a:pt x="33" y="355"/>
                    <a:pt x="34" y="358"/>
                    <a:pt x="36" y="361"/>
                  </a:cubicBezTo>
                  <a:cubicBezTo>
                    <a:pt x="36" y="360"/>
                    <a:pt x="37" y="362"/>
                    <a:pt x="37" y="362"/>
                  </a:cubicBezTo>
                  <a:cubicBezTo>
                    <a:pt x="39" y="362"/>
                    <a:pt x="37" y="360"/>
                    <a:pt x="38" y="360"/>
                  </a:cubicBezTo>
                  <a:cubicBezTo>
                    <a:pt x="37" y="357"/>
                    <a:pt x="37" y="360"/>
                    <a:pt x="36" y="357"/>
                  </a:cubicBezTo>
                  <a:cubicBezTo>
                    <a:pt x="38" y="357"/>
                    <a:pt x="35" y="354"/>
                    <a:pt x="36" y="354"/>
                  </a:cubicBezTo>
                  <a:cubicBezTo>
                    <a:pt x="38" y="357"/>
                    <a:pt x="40" y="363"/>
                    <a:pt x="42" y="363"/>
                  </a:cubicBezTo>
                  <a:cubicBezTo>
                    <a:pt x="42" y="364"/>
                    <a:pt x="43" y="365"/>
                    <a:pt x="44" y="367"/>
                  </a:cubicBezTo>
                  <a:cubicBezTo>
                    <a:pt x="43" y="366"/>
                    <a:pt x="43" y="367"/>
                    <a:pt x="42" y="366"/>
                  </a:cubicBezTo>
                  <a:cubicBezTo>
                    <a:pt x="44" y="370"/>
                    <a:pt x="43" y="364"/>
                    <a:pt x="45" y="369"/>
                  </a:cubicBezTo>
                  <a:cubicBezTo>
                    <a:pt x="46" y="370"/>
                    <a:pt x="45" y="371"/>
                    <a:pt x="47" y="372"/>
                  </a:cubicBezTo>
                  <a:cubicBezTo>
                    <a:pt x="47" y="375"/>
                    <a:pt x="45" y="371"/>
                    <a:pt x="45" y="373"/>
                  </a:cubicBezTo>
                  <a:cubicBezTo>
                    <a:pt x="46" y="373"/>
                    <a:pt x="49" y="378"/>
                    <a:pt x="48" y="378"/>
                  </a:cubicBezTo>
                  <a:cubicBezTo>
                    <a:pt x="48" y="379"/>
                    <a:pt x="47" y="379"/>
                    <a:pt x="47" y="377"/>
                  </a:cubicBezTo>
                  <a:cubicBezTo>
                    <a:pt x="49" y="378"/>
                    <a:pt x="44" y="373"/>
                    <a:pt x="42" y="371"/>
                  </a:cubicBezTo>
                  <a:cubicBezTo>
                    <a:pt x="42" y="370"/>
                    <a:pt x="43" y="369"/>
                    <a:pt x="42" y="368"/>
                  </a:cubicBezTo>
                  <a:cubicBezTo>
                    <a:pt x="41" y="369"/>
                    <a:pt x="40" y="364"/>
                    <a:pt x="39" y="363"/>
                  </a:cubicBezTo>
                  <a:cubicBezTo>
                    <a:pt x="38" y="365"/>
                    <a:pt x="41" y="369"/>
                    <a:pt x="42" y="371"/>
                  </a:cubicBezTo>
                  <a:cubicBezTo>
                    <a:pt x="41" y="371"/>
                    <a:pt x="40" y="368"/>
                    <a:pt x="39" y="368"/>
                  </a:cubicBezTo>
                  <a:cubicBezTo>
                    <a:pt x="41" y="371"/>
                    <a:pt x="43" y="373"/>
                    <a:pt x="43" y="375"/>
                  </a:cubicBezTo>
                  <a:cubicBezTo>
                    <a:pt x="44" y="375"/>
                    <a:pt x="46" y="380"/>
                    <a:pt x="46" y="378"/>
                  </a:cubicBezTo>
                  <a:cubicBezTo>
                    <a:pt x="45" y="376"/>
                    <a:pt x="43" y="375"/>
                    <a:pt x="43" y="374"/>
                  </a:cubicBezTo>
                  <a:cubicBezTo>
                    <a:pt x="46" y="376"/>
                    <a:pt x="46" y="378"/>
                    <a:pt x="48" y="381"/>
                  </a:cubicBezTo>
                  <a:cubicBezTo>
                    <a:pt x="49" y="381"/>
                    <a:pt x="46" y="379"/>
                    <a:pt x="48" y="379"/>
                  </a:cubicBezTo>
                  <a:cubicBezTo>
                    <a:pt x="48" y="380"/>
                    <a:pt x="48" y="380"/>
                    <a:pt x="49" y="380"/>
                  </a:cubicBezTo>
                  <a:cubicBezTo>
                    <a:pt x="51" y="384"/>
                    <a:pt x="51" y="385"/>
                    <a:pt x="52" y="388"/>
                  </a:cubicBezTo>
                  <a:cubicBezTo>
                    <a:pt x="54" y="390"/>
                    <a:pt x="52" y="387"/>
                    <a:pt x="53" y="387"/>
                  </a:cubicBezTo>
                  <a:cubicBezTo>
                    <a:pt x="53" y="388"/>
                    <a:pt x="54" y="388"/>
                    <a:pt x="54" y="389"/>
                  </a:cubicBezTo>
                  <a:cubicBezTo>
                    <a:pt x="55" y="390"/>
                    <a:pt x="55" y="391"/>
                    <a:pt x="55" y="391"/>
                  </a:cubicBezTo>
                  <a:cubicBezTo>
                    <a:pt x="54" y="392"/>
                    <a:pt x="53" y="389"/>
                    <a:pt x="53" y="390"/>
                  </a:cubicBezTo>
                  <a:cubicBezTo>
                    <a:pt x="55" y="393"/>
                    <a:pt x="55" y="394"/>
                    <a:pt x="56" y="396"/>
                  </a:cubicBezTo>
                  <a:cubicBezTo>
                    <a:pt x="58" y="397"/>
                    <a:pt x="58" y="396"/>
                    <a:pt x="60" y="398"/>
                  </a:cubicBezTo>
                  <a:cubicBezTo>
                    <a:pt x="61" y="400"/>
                    <a:pt x="60" y="400"/>
                    <a:pt x="61" y="402"/>
                  </a:cubicBezTo>
                  <a:cubicBezTo>
                    <a:pt x="62" y="402"/>
                    <a:pt x="66" y="406"/>
                    <a:pt x="68" y="410"/>
                  </a:cubicBezTo>
                  <a:cubicBezTo>
                    <a:pt x="69" y="410"/>
                    <a:pt x="70" y="411"/>
                    <a:pt x="71" y="412"/>
                  </a:cubicBezTo>
                  <a:cubicBezTo>
                    <a:pt x="69" y="409"/>
                    <a:pt x="67" y="408"/>
                    <a:pt x="67" y="406"/>
                  </a:cubicBezTo>
                  <a:cubicBezTo>
                    <a:pt x="67" y="406"/>
                    <a:pt x="68" y="407"/>
                    <a:pt x="69" y="407"/>
                  </a:cubicBezTo>
                  <a:cubicBezTo>
                    <a:pt x="67" y="405"/>
                    <a:pt x="67" y="405"/>
                    <a:pt x="66" y="404"/>
                  </a:cubicBezTo>
                  <a:cubicBezTo>
                    <a:pt x="67" y="404"/>
                    <a:pt x="62" y="400"/>
                    <a:pt x="62" y="399"/>
                  </a:cubicBezTo>
                  <a:cubicBezTo>
                    <a:pt x="63" y="399"/>
                    <a:pt x="64" y="400"/>
                    <a:pt x="64" y="399"/>
                  </a:cubicBezTo>
                  <a:cubicBezTo>
                    <a:pt x="60" y="396"/>
                    <a:pt x="56" y="390"/>
                    <a:pt x="55" y="386"/>
                  </a:cubicBezTo>
                  <a:cubicBezTo>
                    <a:pt x="54" y="388"/>
                    <a:pt x="50" y="379"/>
                    <a:pt x="53" y="382"/>
                  </a:cubicBezTo>
                  <a:cubicBezTo>
                    <a:pt x="51" y="378"/>
                    <a:pt x="52" y="381"/>
                    <a:pt x="50" y="379"/>
                  </a:cubicBezTo>
                  <a:cubicBezTo>
                    <a:pt x="50" y="378"/>
                    <a:pt x="49" y="377"/>
                    <a:pt x="50" y="377"/>
                  </a:cubicBezTo>
                  <a:cubicBezTo>
                    <a:pt x="53" y="379"/>
                    <a:pt x="54" y="382"/>
                    <a:pt x="56" y="384"/>
                  </a:cubicBezTo>
                  <a:cubicBezTo>
                    <a:pt x="57" y="387"/>
                    <a:pt x="59" y="390"/>
                    <a:pt x="60" y="393"/>
                  </a:cubicBezTo>
                  <a:cubicBezTo>
                    <a:pt x="64" y="397"/>
                    <a:pt x="65" y="399"/>
                    <a:pt x="67" y="401"/>
                  </a:cubicBezTo>
                  <a:cubicBezTo>
                    <a:pt x="67" y="402"/>
                    <a:pt x="67" y="402"/>
                    <a:pt x="67" y="402"/>
                  </a:cubicBezTo>
                  <a:cubicBezTo>
                    <a:pt x="68" y="402"/>
                    <a:pt x="73" y="409"/>
                    <a:pt x="72" y="406"/>
                  </a:cubicBezTo>
                  <a:cubicBezTo>
                    <a:pt x="70" y="405"/>
                    <a:pt x="67" y="401"/>
                    <a:pt x="67" y="400"/>
                  </a:cubicBezTo>
                  <a:cubicBezTo>
                    <a:pt x="71" y="404"/>
                    <a:pt x="72" y="406"/>
                    <a:pt x="76" y="410"/>
                  </a:cubicBezTo>
                  <a:cubicBezTo>
                    <a:pt x="74" y="410"/>
                    <a:pt x="75" y="411"/>
                    <a:pt x="76" y="413"/>
                  </a:cubicBezTo>
                  <a:cubicBezTo>
                    <a:pt x="77" y="411"/>
                    <a:pt x="80" y="416"/>
                    <a:pt x="79" y="416"/>
                  </a:cubicBezTo>
                  <a:cubicBezTo>
                    <a:pt x="81" y="418"/>
                    <a:pt x="84" y="421"/>
                    <a:pt x="86" y="424"/>
                  </a:cubicBezTo>
                  <a:cubicBezTo>
                    <a:pt x="89" y="427"/>
                    <a:pt x="92" y="430"/>
                    <a:pt x="95" y="433"/>
                  </a:cubicBezTo>
                  <a:cubicBezTo>
                    <a:pt x="96" y="435"/>
                    <a:pt x="99" y="439"/>
                    <a:pt x="102" y="440"/>
                  </a:cubicBezTo>
                  <a:cubicBezTo>
                    <a:pt x="102" y="440"/>
                    <a:pt x="101" y="440"/>
                    <a:pt x="101" y="440"/>
                  </a:cubicBezTo>
                  <a:cubicBezTo>
                    <a:pt x="103" y="442"/>
                    <a:pt x="104" y="443"/>
                    <a:pt x="104" y="444"/>
                  </a:cubicBezTo>
                  <a:cubicBezTo>
                    <a:pt x="107" y="446"/>
                    <a:pt x="102" y="441"/>
                    <a:pt x="104" y="442"/>
                  </a:cubicBezTo>
                  <a:cubicBezTo>
                    <a:pt x="106" y="444"/>
                    <a:pt x="108" y="446"/>
                    <a:pt x="108" y="447"/>
                  </a:cubicBezTo>
                  <a:cubicBezTo>
                    <a:pt x="110" y="449"/>
                    <a:pt x="114" y="452"/>
                    <a:pt x="117" y="455"/>
                  </a:cubicBezTo>
                  <a:cubicBezTo>
                    <a:pt x="121" y="457"/>
                    <a:pt x="124" y="460"/>
                    <a:pt x="126" y="462"/>
                  </a:cubicBezTo>
                  <a:cubicBezTo>
                    <a:pt x="128" y="463"/>
                    <a:pt x="135" y="468"/>
                    <a:pt x="140" y="471"/>
                  </a:cubicBezTo>
                  <a:cubicBezTo>
                    <a:pt x="145" y="475"/>
                    <a:pt x="149" y="478"/>
                    <a:pt x="144" y="476"/>
                  </a:cubicBezTo>
                  <a:cubicBezTo>
                    <a:pt x="149" y="479"/>
                    <a:pt x="155" y="482"/>
                    <a:pt x="158" y="484"/>
                  </a:cubicBezTo>
                  <a:cubicBezTo>
                    <a:pt x="155" y="482"/>
                    <a:pt x="159" y="485"/>
                    <a:pt x="158" y="485"/>
                  </a:cubicBezTo>
                  <a:cubicBezTo>
                    <a:pt x="160" y="486"/>
                    <a:pt x="160" y="486"/>
                    <a:pt x="161" y="488"/>
                  </a:cubicBezTo>
                  <a:cubicBezTo>
                    <a:pt x="162" y="486"/>
                    <a:pt x="166" y="491"/>
                    <a:pt x="168" y="491"/>
                  </a:cubicBezTo>
                  <a:cubicBezTo>
                    <a:pt x="168" y="490"/>
                    <a:pt x="167" y="490"/>
                    <a:pt x="168" y="490"/>
                  </a:cubicBezTo>
                  <a:cubicBezTo>
                    <a:pt x="168" y="491"/>
                    <a:pt x="168" y="491"/>
                    <a:pt x="169" y="493"/>
                  </a:cubicBezTo>
                  <a:cubicBezTo>
                    <a:pt x="167" y="493"/>
                    <a:pt x="167" y="492"/>
                    <a:pt x="164" y="491"/>
                  </a:cubicBezTo>
                  <a:cubicBezTo>
                    <a:pt x="165" y="492"/>
                    <a:pt x="163" y="491"/>
                    <a:pt x="162" y="492"/>
                  </a:cubicBezTo>
                  <a:cubicBezTo>
                    <a:pt x="164" y="493"/>
                    <a:pt x="166" y="494"/>
                    <a:pt x="167" y="494"/>
                  </a:cubicBezTo>
                  <a:cubicBezTo>
                    <a:pt x="169" y="495"/>
                    <a:pt x="169" y="496"/>
                    <a:pt x="170" y="496"/>
                  </a:cubicBezTo>
                  <a:cubicBezTo>
                    <a:pt x="172" y="497"/>
                    <a:pt x="174" y="498"/>
                    <a:pt x="178" y="501"/>
                  </a:cubicBezTo>
                  <a:cubicBezTo>
                    <a:pt x="179" y="500"/>
                    <a:pt x="174" y="498"/>
                    <a:pt x="174" y="498"/>
                  </a:cubicBezTo>
                  <a:cubicBezTo>
                    <a:pt x="178" y="499"/>
                    <a:pt x="178" y="499"/>
                    <a:pt x="178" y="499"/>
                  </a:cubicBezTo>
                  <a:cubicBezTo>
                    <a:pt x="178" y="499"/>
                    <a:pt x="178" y="498"/>
                    <a:pt x="177" y="498"/>
                  </a:cubicBezTo>
                  <a:cubicBezTo>
                    <a:pt x="177" y="499"/>
                    <a:pt x="175" y="496"/>
                    <a:pt x="174" y="497"/>
                  </a:cubicBezTo>
                  <a:cubicBezTo>
                    <a:pt x="173" y="496"/>
                    <a:pt x="171" y="495"/>
                    <a:pt x="172" y="495"/>
                  </a:cubicBezTo>
                  <a:cubicBezTo>
                    <a:pt x="173" y="495"/>
                    <a:pt x="176" y="497"/>
                    <a:pt x="175" y="496"/>
                  </a:cubicBezTo>
                  <a:cubicBezTo>
                    <a:pt x="173" y="495"/>
                    <a:pt x="172" y="494"/>
                    <a:pt x="171" y="493"/>
                  </a:cubicBezTo>
                  <a:cubicBezTo>
                    <a:pt x="175" y="494"/>
                    <a:pt x="184" y="500"/>
                    <a:pt x="190" y="502"/>
                  </a:cubicBezTo>
                  <a:cubicBezTo>
                    <a:pt x="191" y="503"/>
                    <a:pt x="195" y="505"/>
                    <a:pt x="199" y="507"/>
                  </a:cubicBezTo>
                  <a:cubicBezTo>
                    <a:pt x="203" y="508"/>
                    <a:pt x="207" y="509"/>
                    <a:pt x="206" y="508"/>
                  </a:cubicBezTo>
                  <a:cubicBezTo>
                    <a:pt x="208" y="510"/>
                    <a:pt x="208" y="509"/>
                    <a:pt x="209" y="511"/>
                  </a:cubicBezTo>
                  <a:cubicBezTo>
                    <a:pt x="206" y="510"/>
                    <a:pt x="200" y="507"/>
                    <a:pt x="200" y="508"/>
                  </a:cubicBezTo>
                  <a:cubicBezTo>
                    <a:pt x="203" y="509"/>
                    <a:pt x="209" y="511"/>
                    <a:pt x="205" y="511"/>
                  </a:cubicBezTo>
                  <a:cubicBezTo>
                    <a:pt x="207" y="512"/>
                    <a:pt x="207" y="511"/>
                    <a:pt x="209" y="512"/>
                  </a:cubicBezTo>
                  <a:cubicBezTo>
                    <a:pt x="209" y="513"/>
                    <a:pt x="209" y="513"/>
                    <a:pt x="209" y="513"/>
                  </a:cubicBezTo>
                  <a:cubicBezTo>
                    <a:pt x="207" y="512"/>
                    <a:pt x="201" y="510"/>
                    <a:pt x="204" y="512"/>
                  </a:cubicBezTo>
                  <a:cubicBezTo>
                    <a:pt x="206" y="511"/>
                    <a:pt x="209" y="513"/>
                    <a:pt x="210" y="514"/>
                  </a:cubicBezTo>
                  <a:cubicBezTo>
                    <a:pt x="211" y="514"/>
                    <a:pt x="214" y="515"/>
                    <a:pt x="216" y="516"/>
                  </a:cubicBezTo>
                  <a:cubicBezTo>
                    <a:pt x="219" y="517"/>
                    <a:pt x="221" y="518"/>
                    <a:pt x="221" y="519"/>
                  </a:cubicBezTo>
                  <a:cubicBezTo>
                    <a:pt x="221" y="519"/>
                    <a:pt x="220" y="519"/>
                    <a:pt x="220" y="519"/>
                  </a:cubicBezTo>
                  <a:cubicBezTo>
                    <a:pt x="218" y="518"/>
                    <a:pt x="217" y="518"/>
                    <a:pt x="215" y="517"/>
                  </a:cubicBezTo>
                  <a:cubicBezTo>
                    <a:pt x="214" y="517"/>
                    <a:pt x="213" y="516"/>
                    <a:pt x="213" y="517"/>
                  </a:cubicBezTo>
                  <a:cubicBezTo>
                    <a:pt x="212" y="516"/>
                    <a:pt x="212" y="515"/>
                    <a:pt x="213" y="515"/>
                  </a:cubicBezTo>
                  <a:cubicBezTo>
                    <a:pt x="209" y="514"/>
                    <a:pt x="212" y="516"/>
                    <a:pt x="210" y="515"/>
                  </a:cubicBezTo>
                  <a:cubicBezTo>
                    <a:pt x="209" y="514"/>
                    <a:pt x="208" y="513"/>
                    <a:pt x="206" y="514"/>
                  </a:cubicBezTo>
                  <a:cubicBezTo>
                    <a:pt x="207" y="514"/>
                    <a:pt x="211" y="516"/>
                    <a:pt x="215" y="518"/>
                  </a:cubicBezTo>
                  <a:cubicBezTo>
                    <a:pt x="220" y="520"/>
                    <a:pt x="224" y="521"/>
                    <a:pt x="227" y="522"/>
                  </a:cubicBezTo>
                  <a:cubicBezTo>
                    <a:pt x="230" y="524"/>
                    <a:pt x="240" y="525"/>
                    <a:pt x="241" y="528"/>
                  </a:cubicBezTo>
                  <a:cubicBezTo>
                    <a:pt x="243" y="528"/>
                    <a:pt x="248" y="530"/>
                    <a:pt x="248" y="531"/>
                  </a:cubicBezTo>
                  <a:cubicBezTo>
                    <a:pt x="251" y="532"/>
                    <a:pt x="250" y="530"/>
                    <a:pt x="253" y="531"/>
                  </a:cubicBezTo>
                  <a:cubicBezTo>
                    <a:pt x="257" y="533"/>
                    <a:pt x="256" y="534"/>
                    <a:pt x="258" y="536"/>
                  </a:cubicBezTo>
                  <a:cubicBezTo>
                    <a:pt x="258" y="534"/>
                    <a:pt x="265" y="536"/>
                    <a:pt x="268" y="537"/>
                  </a:cubicBezTo>
                  <a:cubicBezTo>
                    <a:pt x="267" y="537"/>
                    <a:pt x="266" y="537"/>
                    <a:pt x="266" y="537"/>
                  </a:cubicBezTo>
                  <a:cubicBezTo>
                    <a:pt x="269" y="539"/>
                    <a:pt x="270" y="537"/>
                    <a:pt x="273" y="538"/>
                  </a:cubicBezTo>
                  <a:cubicBezTo>
                    <a:pt x="274" y="540"/>
                    <a:pt x="268" y="538"/>
                    <a:pt x="271" y="539"/>
                  </a:cubicBezTo>
                  <a:cubicBezTo>
                    <a:pt x="274" y="539"/>
                    <a:pt x="275" y="541"/>
                    <a:pt x="277" y="540"/>
                  </a:cubicBezTo>
                  <a:cubicBezTo>
                    <a:pt x="278" y="540"/>
                    <a:pt x="278" y="541"/>
                    <a:pt x="279" y="541"/>
                  </a:cubicBezTo>
                  <a:cubicBezTo>
                    <a:pt x="281" y="541"/>
                    <a:pt x="297" y="542"/>
                    <a:pt x="295" y="544"/>
                  </a:cubicBezTo>
                  <a:cubicBezTo>
                    <a:pt x="310" y="545"/>
                    <a:pt x="333" y="549"/>
                    <a:pt x="348" y="548"/>
                  </a:cubicBezTo>
                  <a:cubicBezTo>
                    <a:pt x="347" y="549"/>
                    <a:pt x="348" y="549"/>
                    <a:pt x="345" y="549"/>
                  </a:cubicBezTo>
                  <a:cubicBezTo>
                    <a:pt x="345" y="549"/>
                    <a:pt x="344" y="548"/>
                    <a:pt x="342" y="549"/>
                  </a:cubicBezTo>
                  <a:cubicBezTo>
                    <a:pt x="343" y="549"/>
                    <a:pt x="344" y="549"/>
                    <a:pt x="344" y="550"/>
                  </a:cubicBezTo>
                  <a:cubicBezTo>
                    <a:pt x="341" y="550"/>
                    <a:pt x="338" y="549"/>
                    <a:pt x="337" y="550"/>
                  </a:cubicBezTo>
                  <a:cubicBezTo>
                    <a:pt x="339" y="550"/>
                    <a:pt x="345" y="551"/>
                    <a:pt x="347" y="551"/>
                  </a:cubicBezTo>
                  <a:cubicBezTo>
                    <a:pt x="348" y="550"/>
                    <a:pt x="347" y="549"/>
                    <a:pt x="349" y="549"/>
                  </a:cubicBezTo>
                  <a:cubicBezTo>
                    <a:pt x="348" y="551"/>
                    <a:pt x="353" y="549"/>
                    <a:pt x="355" y="550"/>
                  </a:cubicBezTo>
                  <a:cubicBezTo>
                    <a:pt x="352" y="550"/>
                    <a:pt x="355" y="551"/>
                    <a:pt x="356" y="551"/>
                  </a:cubicBezTo>
                  <a:cubicBezTo>
                    <a:pt x="354" y="551"/>
                    <a:pt x="356" y="550"/>
                    <a:pt x="357" y="550"/>
                  </a:cubicBezTo>
                  <a:cubicBezTo>
                    <a:pt x="360" y="550"/>
                    <a:pt x="361" y="553"/>
                    <a:pt x="364" y="551"/>
                  </a:cubicBezTo>
                  <a:cubicBezTo>
                    <a:pt x="364" y="551"/>
                    <a:pt x="360" y="552"/>
                    <a:pt x="361" y="551"/>
                  </a:cubicBezTo>
                  <a:cubicBezTo>
                    <a:pt x="362" y="549"/>
                    <a:pt x="366" y="550"/>
                    <a:pt x="369" y="550"/>
                  </a:cubicBezTo>
                  <a:cubicBezTo>
                    <a:pt x="370" y="548"/>
                    <a:pt x="374" y="547"/>
                    <a:pt x="379" y="547"/>
                  </a:cubicBezTo>
                  <a:cubicBezTo>
                    <a:pt x="375" y="548"/>
                    <a:pt x="377" y="548"/>
                    <a:pt x="377" y="549"/>
                  </a:cubicBezTo>
                  <a:cubicBezTo>
                    <a:pt x="383" y="548"/>
                    <a:pt x="386" y="548"/>
                    <a:pt x="391" y="548"/>
                  </a:cubicBezTo>
                  <a:cubicBezTo>
                    <a:pt x="390" y="548"/>
                    <a:pt x="383" y="549"/>
                    <a:pt x="385" y="549"/>
                  </a:cubicBezTo>
                  <a:cubicBezTo>
                    <a:pt x="390" y="548"/>
                    <a:pt x="390" y="549"/>
                    <a:pt x="388" y="550"/>
                  </a:cubicBezTo>
                  <a:cubicBezTo>
                    <a:pt x="392" y="549"/>
                    <a:pt x="393" y="550"/>
                    <a:pt x="396" y="549"/>
                  </a:cubicBezTo>
                  <a:cubicBezTo>
                    <a:pt x="396" y="549"/>
                    <a:pt x="397" y="549"/>
                    <a:pt x="397" y="549"/>
                  </a:cubicBezTo>
                  <a:cubicBezTo>
                    <a:pt x="397" y="550"/>
                    <a:pt x="396" y="550"/>
                    <a:pt x="394" y="551"/>
                  </a:cubicBezTo>
                  <a:cubicBezTo>
                    <a:pt x="397" y="551"/>
                    <a:pt x="398" y="551"/>
                    <a:pt x="401" y="552"/>
                  </a:cubicBezTo>
                  <a:cubicBezTo>
                    <a:pt x="402" y="551"/>
                    <a:pt x="398" y="551"/>
                    <a:pt x="400" y="551"/>
                  </a:cubicBezTo>
                  <a:cubicBezTo>
                    <a:pt x="404" y="550"/>
                    <a:pt x="403" y="549"/>
                    <a:pt x="406" y="549"/>
                  </a:cubicBezTo>
                  <a:cubicBezTo>
                    <a:pt x="406" y="551"/>
                    <a:pt x="410" y="549"/>
                    <a:pt x="412" y="549"/>
                  </a:cubicBezTo>
                  <a:cubicBezTo>
                    <a:pt x="411" y="550"/>
                    <a:pt x="409" y="550"/>
                    <a:pt x="407" y="550"/>
                  </a:cubicBezTo>
                  <a:cubicBezTo>
                    <a:pt x="405" y="550"/>
                    <a:pt x="404" y="550"/>
                    <a:pt x="403" y="551"/>
                  </a:cubicBezTo>
                  <a:cubicBezTo>
                    <a:pt x="405" y="551"/>
                    <a:pt x="409" y="551"/>
                    <a:pt x="408" y="552"/>
                  </a:cubicBezTo>
                  <a:cubicBezTo>
                    <a:pt x="406" y="553"/>
                    <a:pt x="402" y="553"/>
                    <a:pt x="401" y="554"/>
                  </a:cubicBezTo>
                  <a:cubicBezTo>
                    <a:pt x="406" y="553"/>
                    <a:pt x="409" y="552"/>
                    <a:pt x="411" y="554"/>
                  </a:cubicBezTo>
                  <a:cubicBezTo>
                    <a:pt x="411" y="552"/>
                    <a:pt x="417" y="552"/>
                    <a:pt x="420" y="551"/>
                  </a:cubicBezTo>
                  <a:cubicBezTo>
                    <a:pt x="422" y="551"/>
                    <a:pt x="420" y="551"/>
                    <a:pt x="422" y="552"/>
                  </a:cubicBezTo>
                  <a:cubicBezTo>
                    <a:pt x="424" y="551"/>
                    <a:pt x="426" y="552"/>
                    <a:pt x="426" y="551"/>
                  </a:cubicBezTo>
                  <a:cubicBezTo>
                    <a:pt x="424" y="551"/>
                    <a:pt x="426" y="550"/>
                    <a:pt x="427" y="550"/>
                  </a:cubicBezTo>
                  <a:cubicBezTo>
                    <a:pt x="427" y="551"/>
                    <a:pt x="430" y="550"/>
                    <a:pt x="432" y="549"/>
                  </a:cubicBezTo>
                  <a:cubicBezTo>
                    <a:pt x="432" y="550"/>
                    <a:pt x="434" y="550"/>
                    <a:pt x="434" y="551"/>
                  </a:cubicBezTo>
                  <a:cubicBezTo>
                    <a:pt x="438" y="549"/>
                    <a:pt x="441" y="548"/>
                    <a:pt x="445" y="548"/>
                  </a:cubicBezTo>
                  <a:cubicBezTo>
                    <a:pt x="448" y="547"/>
                    <a:pt x="452" y="547"/>
                    <a:pt x="456" y="545"/>
                  </a:cubicBezTo>
                  <a:cubicBezTo>
                    <a:pt x="457" y="545"/>
                    <a:pt x="456" y="547"/>
                    <a:pt x="457" y="546"/>
                  </a:cubicBezTo>
                  <a:cubicBezTo>
                    <a:pt x="459" y="545"/>
                    <a:pt x="461" y="544"/>
                    <a:pt x="464" y="544"/>
                  </a:cubicBezTo>
                  <a:cubicBezTo>
                    <a:pt x="464" y="544"/>
                    <a:pt x="462" y="544"/>
                    <a:pt x="462" y="545"/>
                  </a:cubicBezTo>
                  <a:cubicBezTo>
                    <a:pt x="466" y="544"/>
                    <a:pt x="478" y="539"/>
                    <a:pt x="475" y="542"/>
                  </a:cubicBezTo>
                  <a:cubicBezTo>
                    <a:pt x="476" y="541"/>
                    <a:pt x="479" y="540"/>
                    <a:pt x="481" y="539"/>
                  </a:cubicBezTo>
                  <a:cubicBezTo>
                    <a:pt x="483" y="538"/>
                    <a:pt x="485" y="538"/>
                    <a:pt x="485" y="539"/>
                  </a:cubicBezTo>
                  <a:cubicBezTo>
                    <a:pt x="488" y="537"/>
                    <a:pt x="485" y="537"/>
                    <a:pt x="486" y="537"/>
                  </a:cubicBezTo>
                  <a:cubicBezTo>
                    <a:pt x="491" y="536"/>
                    <a:pt x="495" y="534"/>
                    <a:pt x="500" y="532"/>
                  </a:cubicBezTo>
                  <a:cubicBezTo>
                    <a:pt x="504" y="530"/>
                    <a:pt x="509" y="528"/>
                    <a:pt x="513" y="527"/>
                  </a:cubicBezTo>
                  <a:cubicBezTo>
                    <a:pt x="513" y="526"/>
                    <a:pt x="521" y="525"/>
                    <a:pt x="522" y="522"/>
                  </a:cubicBezTo>
                  <a:cubicBezTo>
                    <a:pt x="524" y="522"/>
                    <a:pt x="525" y="521"/>
                    <a:pt x="525" y="522"/>
                  </a:cubicBezTo>
                  <a:cubicBezTo>
                    <a:pt x="515" y="528"/>
                    <a:pt x="510" y="530"/>
                    <a:pt x="499" y="535"/>
                  </a:cubicBezTo>
                  <a:cubicBezTo>
                    <a:pt x="500" y="536"/>
                    <a:pt x="504" y="534"/>
                    <a:pt x="505" y="535"/>
                  </a:cubicBezTo>
                  <a:cubicBezTo>
                    <a:pt x="488" y="545"/>
                    <a:pt x="471" y="552"/>
                    <a:pt x="453" y="555"/>
                  </a:cubicBezTo>
                  <a:cubicBezTo>
                    <a:pt x="434" y="562"/>
                    <a:pt x="413" y="565"/>
                    <a:pt x="394" y="570"/>
                  </a:cubicBezTo>
                  <a:cubicBezTo>
                    <a:pt x="389" y="571"/>
                    <a:pt x="381" y="572"/>
                    <a:pt x="374" y="573"/>
                  </a:cubicBezTo>
                  <a:cubicBezTo>
                    <a:pt x="367" y="574"/>
                    <a:pt x="359" y="574"/>
                    <a:pt x="352" y="574"/>
                  </a:cubicBezTo>
                  <a:cubicBezTo>
                    <a:pt x="355" y="575"/>
                    <a:pt x="360" y="575"/>
                    <a:pt x="365" y="574"/>
                  </a:cubicBezTo>
                  <a:cubicBezTo>
                    <a:pt x="368" y="574"/>
                    <a:pt x="371" y="574"/>
                    <a:pt x="373" y="574"/>
                  </a:cubicBezTo>
                  <a:cubicBezTo>
                    <a:pt x="376" y="574"/>
                    <a:pt x="378" y="574"/>
                    <a:pt x="380" y="574"/>
                  </a:cubicBezTo>
                  <a:cubicBezTo>
                    <a:pt x="379" y="575"/>
                    <a:pt x="379" y="576"/>
                    <a:pt x="379" y="576"/>
                  </a:cubicBezTo>
                  <a:cubicBezTo>
                    <a:pt x="384" y="576"/>
                    <a:pt x="389" y="577"/>
                    <a:pt x="392" y="578"/>
                  </a:cubicBezTo>
                  <a:cubicBezTo>
                    <a:pt x="397" y="577"/>
                    <a:pt x="403" y="576"/>
                    <a:pt x="408" y="576"/>
                  </a:cubicBezTo>
                  <a:cubicBezTo>
                    <a:pt x="413" y="576"/>
                    <a:pt x="417" y="576"/>
                    <a:pt x="421" y="576"/>
                  </a:cubicBezTo>
                  <a:cubicBezTo>
                    <a:pt x="424" y="575"/>
                    <a:pt x="422" y="575"/>
                    <a:pt x="425" y="574"/>
                  </a:cubicBezTo>
                  <a:cubicBezTo>
                    <a:pt x="425" y="575"/>
                    <a:pt x="427" y="575"/>
                    <a:pt x="426" y="575"/>
                  </a:cubicBezTo>
                  <a:cubicBezTo>
                    <a:pt x="429" y="575"/>
                    <a:pt x="433" y="574"/>
                    <a:pt x="434" y="574"/>
                  </a:cubicBezTo>
                  <a:cubicBezTo>
                    <a:pt x="439" y="572"/>
                    <a:pt x="439" y="574"/>
                    <a:pt x="445" y="571"/>
                  </a:cubicBezTo>
                  <a:cubicBezTo>
                    <a:pt x="445" y="572"/>
                    <a:pt x="445" y="572"/>
                    <a:pt x="445" y="572"/>
                  </a:cubicBezTo>
                  <a:cubicBezTo>
                    <a:pt x="450" y="571"/>
                    <a:pt x="454" y="570"/>
                    <a:pt x="458" y="569"/>
                  </a:cubicBezTo>
                  <a:cubicBezTo>
                    <a:pt x="463" y="568"/>
                    <a:pt x="467" y="567"/>
                    <a:pt x="471" y="565"/>
                  </a:cubicBezTo>
                  <a:cubicBezTo>
                    <a:pt x="471" y="566"/>
                    <a:pt x="473" y="566"/>
                    <a:pt x="473" y="566"/>
                  </a:cubicBezTo>
                  <a:cubicBezTo>
                    <a:pt x="478" y="564"/>
                    <a:pt x="480" y="563"/>
                    <a:pt x="483" y="563"/>
                  </a:cubicBezTo>
                  <a:cubicBezTo>
                    <a:pt x="485" y="563"/>
                    <a:pt x="486" y="562"/>
                    <a:pt x="488" y="561"/>
                  </a:cubicBezTo>
                  <a:cubicBezTo>
                    <a:pt x="490" y="561"/>
                    <a:pt x="492" y="560"/>
                    <a:pt x="494" y="559"/>
                  </a:cubicBezTo>
                  <a:cubicBezTo>
                    <a:pt x="497" y="558"/>
                    <a:pt x="501" y="557"/>
                    <a:pt x="504" y="556"/>
                  </a:cubicBezTo>
                  <a:cubicBezTo>
                    <a:pt x="511" y="553"/>
                    <a:pt x="518" y="550"/>
                    <a:pt x="525" y="545"/>
                  </a:cubicBezTo>
                  <a:cubicBezTo>
                    <a:pt x="526" y="546"/>
                    <a:pt x="527" y="545"/>
                    <a:pt x="528" y="545"/>
                  </a:cubicBezTo>
                  <a:cubicBezTo>
                    <a:pt x="530" y="543"/>
                    <a:pt x="535" y="541"/>
                    <a:pt x="539" y="538"/>
                  </a:cubicBezTo>
                  <a:cubicBezTo>
                    <a:pt x="543" y="536"/>
                    <a:pt x="547" y="533"/>
                    <a:pt x="550" y="532"/>
                  </a:cubicBezTo>
                  <a:cubicBezTo>
                    <a:pt x="551" y="530"/>
                    <a:pt x="551" y="529"/>
                    <a:pt x="552" y="528"/>
                  </a:cubicBezTo>
                  <a:cubicBezTo>
                    <a:pt x="554" y="527"/>
                    <a:pt x="551" y="530"/>
                    <a:pt x="554" y="528"/>
                  </a:cubicBezTo>
                  <a:cubicBezTo>
                    <a:pt x="557" y="526"/>
                    <a:pt x="551" y="529"/>
                    <a:pt x="553" y="527"/>
                  </a:cubicBezTo>
                  <a:cubicBezTo>
                    <a:pt x="554" y="527"/>
                    <a:pt x="555" y="526"/>
                    <a:pt x="557" y="526"/>
                  </a:cubicBezTo>
                  <a:cubicBezTo>
                    <a:pt x="555" y="525"/>
                    <a:pt x="560" y="523"/>
                    <a:pt x="562" y="521"/>
                  </a:cubicBezTo>
                  <a:cubicBezTo>
                    <a:pt x="565" y="517"/>
                    <a:pt x="573" y="511"/>
                    <a:pt x="575" y="507"/>
                  </a:cubicBezTo>
                  <a:cubicBezTo>
                    <a:pt x="580" y="503"/>
                    <a:pt x="584" y="500"/>
                    <a:pt x="586" y="497"/>
                  </a:cubicBezTo>
                  <a:cubicBezTo>
                    <a:pt x="589" y="494"/>
                    <a:pt x="590" y="491"/>
                    <a:pt x="592" y="489"/>
                  </a:cubicBezTo>
                  <a:cubicBezTo>
                    <a:pt x="594" y="488"/>
                    <a:pt x="594" y="486"/>
                    <a:pt x="596" y="486"/>
                  </a:cubicBezTo>
                  <a:cubicBezTo>
                    <a:pt x="593" y="486"/>
                    <a:pt x="593" y="487"/>
                    <a:pt x="592" y="486"/>
                  </a:cubicBezTo>
                  <a:cubicBezTo>
                    <a:pt x="592" y="485"/>
                    <a:pt x="592" y="485"/>
                    <a:pt x="593" y="484"/>
                  </a:cubicBezTo>
                  <a:cubicBezTo>
                    <a:pt x="594" y="484"/>
                    <a:pt x="593" y="485"/>
                    <a:pt x="594" y="485"/>
                  </a:cubicBezTo>
                  <a:cubicBezTo>
                    <a:pt x="596" y="482"/>
                    <a:pt x="596" y="482"/>
                    <a:pt x="598" y="480"/>
                  </a:cubicBezTo>
                  <a:cubicBezTo>
                    <a:pt x="596" y="481"/>
                    <a:pt x="596" y="480"/>
                    <a:pt x="597" y="479"/>
                  </a:cubicBezTo>
                  <a:cubicBezTo>
                    <a:pt x="599" y="477"/>
                    <a:pt x="600" y="476"/>
                    <a:pt x="601" y="475"/>
                  </a:cubicBezTo>
                  <a:cubicBezTo>
                    <a:pt x="600" y="476"/>
                    <a:pt x="598" y="477"/>
                    <a:pt x="597" y="478"/>
                  </a:cubicBezTo>
                  <a:cubicBezTo>
                    <a:pt x="596" y="479"/>
                    <a:pt x="595" y="480"/>
                    <a:pt x="594" y="481"/>
                  </a:cubicBezTo>
                  <a:cubicBezTo>
                    <a:pt x="594" y="481"/>
                    <a:pt x="593" y="481"/>
                    <a:pt x="594" y="480"/>
                  </a:cubicBezTo>
                  <a:cubicBezTo>
                    <a:pt x="598" y="476"/>
                    <a:pt x="602" y="474"/>
                    <a:pt x="607" y="469"/>
                  </a:cubicBezTo>
                  <a:cubicBezTo>
                    <a:pt x="608" y="467"/>
                    <a:pt x="605" y="469"/>
                    <a:pt x="609" y="466"/>
                  </a:cubicBezTo>
                  <a:cubicBezTo>
                    <a:pt x="609" y="467"/>
                    <a:pt x="612" y="464"/>
                    <a:pt x="610" y="467"/>
                  </a:cubicBezTo>
                  <a:cubicBezTo>
                    <a:pt x="614" y="465"/>
                    <a:pt x="612" y="464"/>
                    <a:pt x="615" y="462"/>
                  </a:cubicBezTo>
                  <a:cubicBezTo>
                    <a:pt x="616" y="462"/>
                    <a:pt x="616" y="462"/>
                    <a:pt x="616" y="462"/>
                  </a:cubicBezTo>
                  <a:cubicBezTo>
                    <a:pt x="618" y="461"/>
                    <a:pt x="616" y="461"/>
                    <a:pt x="618" y="459"/>
                  </a:cubicBezTo>
                  <a:cubicBezTo>
                    <a:pt x="622" y="457"/>
                    <a:pt x="625" y="455"/>
                    <a:pt x="628" y="453"/>
                  </a:cubicBezTo>
                  <a:cubicBezTo>
                    <a:pt x="625" y="456"/>
                    <a:pt x="622" y="460"/>
                    <a:pt x="619" y="462"/>
                  </a:cubicBezTo>
                  <a:cubicBezTo>
                    <a:pt x="620" y="460"/>
                    <a:pt x="622" y="458"/>
                    <a:pt x="622" y="457"/>
                  </a:cubicBezTo>
                  <a:cubicBezTo>
                    <a:pt x="618" y="460"/>
                    <a:pt x="619" y="462"/>
                    <a:pt x="615" y="464"/>
                  </a:cubicBezTo>
                  <a:cubicBezTo>
                    <a:pt x="611" y="470"/>
                    <a:pt x="603" y="474"/>
                    <a:pt x="601" y="478"/>
                  </a:cubicBezTo>
                  <a:cubicBezTo>
                    <a:pt x="607" y="473"/>
                    <a:pt x="614" y="471"/>
                    <a:pt x="615" y="468"/>
                  </a:cubicBezTo>
                  <a:cubicBezTo>
                    <a:pt x="615" y="469"/>
                    <a:pt x="611" y="472"/>
                    <a:pt x="611" y="471"/>
                  </a:cubicBezTo>
                  <a:cubicBezTo>
                    <a:pt x="611" y="470"/>
                    <a:pt x="611" y="470"/>
                    <a:pt x="613" y="468"/>
                  </a:cubicBezTo>
                  <a:cubicBezTo>
                    <a:pt x="616" y="467"/>
                    <a:pt x="616" y="466"/>
                    <a:pt x="620" y="462"/>
                  </a:cubicBezTo>
                  <a:cubicBezTo>
                    <a:pt x="619" y="464"/>
                    <a:pt x="624" y="459"/>
                    <a:pt x="621" y="463"/>
                  </a:cubicBezTo>
                  <a:cubicBezTo>
                    <a:pt x="623" y="462"/>
                    <a:pt x="626" y="457"/>
                    <a:pt x="628" y="458"/>
                  </a:cubicBezTo>
                  <a:cubicBezTo>
                    <a:pt x="627" y="459"/>
                    <a:pt x="623" y="462"/>
                    <a:pt x="624" y="463"/>
                  </a:cubicBezTo>
                  <a:cubicBezTo>
                    <a:pt x="626" y="461"/>
                    <a:pt x="622" y="466"/>
                    <a:pt x="625" y="463"/>
                  </a:cubicBezTo>
                  <a:cubicBezTo>
                    <a:pt x="627" y="460"/>
                    <a:pt x="630" y="460"/>
                    <a:pt x="632" y="456"/>
                  </a:cubicBezTo>
                  <a:cubicBezTo>
                    <a:pt x="632" y="457"/>
                    <a:pt x="631" y="458"/>
                    <a:pt x="632" y="458"/>
                  </a:cubicBezTo>
                  <a:cubicBezTo>
                    <a:pt x="634" y="455"/>
                    <a:pt x="634" y="456"/>
                    <a:pt x="635" y="455"/>
                  </a:cubicBezTo>
                  <a:cubicBezTo>
                    <a:pt x="635" y="453"/>
                    <a:pt x="633" y="457"/>
                    <a:pt x="632" y="456"/>
                  </a:cubicBezTo>
                  <a:cubicBezTo>
                    <a:pt x="639" y="448"/>
                    <a:pt x="640" y="446"/>
                    <a:pt x="645" y="444"/>
                  </a:cubicBezTo>
                  <a:cubicBezTo>
                    <a:pt x="645" y="445"/>
                    <a:pt x="644" y="446"/>
                    <a:pt x="644" y="446"/>
                  </a:cubicBezTo>
                  <a:cubicBezTo>
                    <a:pt x="645" y="445"/>
                    <a:pt x="645" y="445"/>
                    <a:pt x="646" y="445"/>
                  </a:cubicBezTo>
                  <a:cubicBezTo>
                    <a:pt x="649" y="442"/>
                    <a:pt x="649" y="440"/>
                    <a:pt x="650" y="439"/>
                  </a:cubicBezTo>
                  <a:cubicBezTo>
                    <a:pt x="654" y="435"/>
                    <a:pt x="660" y="430"/>
                    <a:pt x="664" y="425"/>
                  </a:cubicBezTo>
                  <a:cubicBezTo>
                    <a:pt x="669" y="419"/>
                    <a:pt x="675" y="413"/>
                    <a:pt x="679" y="406"/>
                  </a:cubicBezTo>
                  <a:cubicBezTo>
                    <a:pt x="680" y="406"/>
                    <a:pt x="678" y="408"/>
                    <a:pt x="679" y="408"/>
                  </a:cubicBezTo>
                  <a:cubicBezTo>
                    <a:pt x="681" y="404"/>
                    <a:pt x="682" y="401"/>
                    <a:pt x="679" y="403"/>
                  </a:cubicBezTo>
                  <a:cubicBezTo>
                    <a:pt x="680" y="401"/>
                    <a:pt x="681" y="402"/>
                    <a:pt x="682" y="400"/>
                  </a:cubicBezTo>
                  <a:cubicBezTo>
                    <a:pt x="680" y="399"/>
                    <a:pt x="680" y="399"/>
                    <a:pt x="680" y="399"/>
                  </a:cubicBezTo>
                  <a:cubicBezTo>
                    <a:pt x="683" y="396"/>
                    <a:pt x="683" y="394"/>
                    <a:pt x="682" y="393"/>
                  </a:cubicBezTo>
                  <a:cubicBezTo>
                    <a:pt x="681" y="394"/>
                    <a:pt x="680" y="392"/>
                    <a:pt x="678" y="394"/>
                  </a:cubicBezTo>
                  <a:cubicBezTo>
                    <a:pt x="678" y="397"/>
                    <a:pt x="677" y="398"/>
                    <a:pt x="675" y="400"/>
                  </a:cubicBezTo>
                  <a:cubicBezTo>
                    <a:pt x="675" y="401"/>
                    <a:pt x="677" y="400"/>
                    <a:pt x="675" y="403"/>
                  </a:cubicBezTo>
                  <a:cubicBezTo>
                    <a:pt x="675" y="400"/>
                    <a:pt x="674" y="402"/>
                    <a:pt x="672" y="405"/>
                  </a:cubicBezTo>
                  <a:cubicBezTo>
                    <a:pt x="671" y="404"/>
                    <a:pt x="673" y="399"/>
                    <a:pt x="676" y="397"/>
                  </a:cubicBezTo>
                  <a:cubicBezTo>
                    <a:pt x="675" y="397"/>
                    <a:pt x="675" y="397"/>
                    <a:pt x="675" y="397"/>
                  </a:cubicBezTo>
                  <a:cubicBezTo>
                    <a:pt x="672" y="401"/>
                    <a:pt x="671" y="403"/>
                    <a:pt x="669" y="407"/>
                  </a:cubicBezTo>
                  <a:cubicBezTo>
                    <a:pt x="669" y="406"/>
                    <a:pt x="670" y="404"/>
                    <a:pt x="671" y="402"/>
                  </a:cubicBezTo>
                  <a:cubicBezTo>
                    <a:pt x="669" y="404"/>
                    <a:pt x="668" y="406"/>
                    <a:pt x="666" y="409"/>
                  </a:cubicBezTo>
                  <a:cubicBezTo>
                    <a:pt x="663" y="412"/>
                    <a:pt x="661" y="414"/>
                    <a:pt x="659" y="417"/>
                  </a:cubicBezTo>
                  <a:cubicBezTo>
                    <a:pt x="657" y="419"/>
                    <a:pt x="655" y="422"/>
                    <a:pt x="653" y="423"/>
                  </a:cubicBezTo>
                  <a:cubicBezTo>
                    <a:pt x="651" y="424"/>
                    <a:pt x="650" y="425"/>
                    <a:pt x="649" y="424"/>
                  </a:cubicBezTo>
                  <a:cubicBezTo>
                    <a:pt x="647" y="426"/>
                    <a:pt x="643" y="429"/>
                    <a:pt x="641" y="433"/>
                  </a:cubicBezTo>
                  <a:cubicBezTo>
                    <a:pt x="641" y="434"/>
                    <a:pt x="643" y="432"/>
                    <a:pt x="644" y="432"/>
                  </a:cubicBezTo>
                  <a:cubicBezTo>
                    <a:pt x="642" y="435"/>
                    <a:pt x="639" y="437"/>
                    <a:pt x="637" y="438"/>
                  </a:cubicBezTo>
                  <a:cubicBezTo>
                    <a:pt x="638" y="438"/>
                    <a:pt x="634" y="442"/>
                    <a:pt x="633" y="442"/>
                  </a:cubicBezTo>
                  <a:cubicBezTo>
                    <a:pt x="633" y="444"/>
                    <a:pt x="630" y="447"/>
                    <a:pt x="629" y="447"/>
                  </a:cubicBezTo>
                  <a:cubicBezTo>
                    <a:pt x="629" y="447"/>
                    <a:pt x="629" y="446"/>
                    <a:pt x="629" y="446"/>
                  </a:cubicBezTo>
                  <a:cubicBezTo>
                    <a:pt x="630" y="445"/>
                    <a:pt x="631" y="444"/>
                    <a:pt x="631" y="443"/>
                  </a:cubicBezTo>
                  <a:cubicBezTo>
                    <a:pt x="629" y="445"/>
                    <a:pt x="629" y="445"/>
                    <a:pt x="628" y="445"/>
                  </a:cubicBezTo>
                  <a:cubicBezTo>
                    <a:pt x="627" y="447"/>
                    <a:pt x="626" y="448"/>
                    <a:pt x="626" y="449"/>
                  </a:cubicBezTo>
                  <a:cubicBezTo>
                    <a:pt x="627" y="448"/>
                    <a:pt x="627" y="446"/>
                    <a:pt x="629" y="446"/>
                  </a:cubicBezTo>
                  <a:cubicBezTo>
                    <a:pt x="628" y="447"/>
                    <a:pt x="628" y="448"/>
                    <a:pt x="626" y="451"/>
                  </a:cubicBezTo>
                  <a:cubicBezTo>
                    <a:pt x="621" y="453"/>
                    <a:pt x="623" y="450"/>
                    <a:pt x="629" y="442"/>
                  </a:cubicBezTo>
                  <a:cubicBezTo>
                    <a:pt x="631" y="441"/>
                    <a:pt x="633" y="440"/>
                    <a:pt x="635" y="438"/>
                  </a:cubicBezTo>
                  <a:cubicBezTo>
                    <a:pt x="635" y="436"/>
                    <a:pt x="632" y="439"/>
                    <a:pt x="634" y="437"/>
                  </a:cubicBezTo>
                  <a:cubicBezTo>
                    <a:pt x="635" y="435"/>
                    <a:pt x="637" y="435"/>
                    <a:pt x="637" y="433"/>
                  </a:cubicBezTo>
                  <a:cubicBezTo>
                    <a:pt x="637" y="431"/>
                    <a:pt x="635" y="436"/>
                    <a:pt x="635" y="434"/>
                  </a:cubicBezTo>
                  <a:cubicBezTo>
                    <a:pt x="636" y="431"/>
                    <a:pt x="639" y="430"/>
                    <a:pt x="641" y="426"/>
                  </a:cubicBezTo>
                  <a:cubicBezTo>
                    <a:pt x="641" y="426"/>
                    <a:pt x="641" y="426"/>
                    <a:pt x="642" y="426"/>
                  </a:cubicBezTo>
                  <a:cubicBezTo>
                    <a:pt x="643" y="424"/>
                    <a:pt x="645" y="422"/>
                    <a:pt x="647" y="419"/>
                  </a:cubicBezTo>
                  <a:cubicBezTo>
                    <a:pt x="648" y="417"/>
                    <a:pt x="651" y="415"/>
                    <a:pt x="653" y="411"/>
                  </a:cubicBezTo>
                  <a:cubicBezTo>
                    <a:pt x="653" y="412"/>
                    <a:pt x="655" y="409"/>
                    <a:pt x="656" y="410"/>
                  </a:cubicBezTo>
                  <a:cubicBezTo>
                    <a:pt x="657" y="408"/>
                    <a:pt x="658" y="406"/>
                    <a:pt x="660" y="404"/>
                  </a:cubicBezTo>
                  <a:cubicBezTo>
                    <a:pt x="661" y="402"/>
                    <a:pt x="662" y="401"/>
                    <a:pt x="663" y="400"/>
                  </a:cubicBezTo>
                  <a:cubicBezTo>
                    <a:pt x="661" y="403"/>
                    <a:pt x="659" y="407"/>
                    <a:pt x="656" y="410"/>
                  </a:cubicBezTo>
                  <a:cubicBezTo>
                    <a:pt x="653" y="414"/>
                    <a:pt x="650" y="417"/>
                    <a:pt x="648" y="419"/>
                  </a:cubicBezTo>
                  <a:cubicBezTo>
                    <a:pt x="650" y="418"/>
                    <a:pt x="653" y="414"/>
                    <a:pt x="655" y="413"/>
                  </a:cubicBezTo>
                  <a:cubicBezTo>
                    <a:pt x="657" y="411"/>
                    <a:pt x="655" y="412"/>
                    <a:pt x="657" y="409"/>
                  </a:cubicBezTo>
                  <a:cubicBezTo>
                    <a:pt x="659" y="409"/>
                    <a:pt x="661" y="407"/>
                    <a:pt x="659" y="410"/>
                  </a:cubicBezTo>
                  <a:cubicBezTo>
                    <a:pt x="661" y="408"/>
                    <a:pt x="662" y="407"/>
                    <a:pt x="662" y="404"/>
                  </a:cubicBezTo>
                  <a:cubicBezTo>
                    <a:pt x="661" y="405"/>
                    <a:pt x="661" y="407"/>
                    <a:pt x="660" y="407"/>
                  </a:cubicBezTo>
                  <a:cubicBezTo>
                    <a:pt x="660" y="405"/>
                    <a:pt x="664" y="402"/>
                    <a:pt x="666" y="400"/>
                  </a:cubicBezTo>
                  <a:cubicBezTo>
                    <a:pt x="665" y="400"/>
                    <a:pt x="663" y="403"/>
                    <a:pt x="662" y="403"/>
                  </a:cubicBezTo>
                  <a:cubicBezTo>
                    <a:pt x="664" y="400"/>
                    <a:pt x="664" y="400"/>
                    <a:pt x="666" y="397"/>
                  </a:cubicBezTo>
                  <a:cubicBezTo>
                    <a:pt x="666" y="396"/>
                    <a:pt x="665" y="396"/>
                    <a:pt x="665" y="397"/>
                  </a:cubicBezTo>
                  <a:cubicBezTo>
                    <a:pt x="667" y="392"/>
                    <a:pt x="672" y="386"/>
                    <a:pt x="672" y="383"/>
                  </a:cubicBezTo>
                  <a:cubicBezTo>
                    <a:pt x="671" y="384"/>
                    <a:pt x="670" y="386"/>
                    <a:pt x="668" y="386"/>
                  </a:cubicBezTo>
                  <a:cubicBezTo>
                    <a:pt x="671" y="383"/>
                    <a:pt x="675" y="379"/>
                    <a:pt x="677" y="375"/>
                  </a:cubicBezTo>
                  <a:cubicBezTo>
                    <a:pt x="677" y="376"/>
                    <a:pt x="675" y="379"/>
                    <a:pt x="674" y="381"/>
                  </a:cubicBezTo>
                  <a:cubicBezTo>
                    <a:pt x="677" y="379"/>
                    <a:pt x="678" y="376"/>
                    <a:pt x="678" y="374"/>
                  </a:cubicBezTo>
                  <a:cubicBezTo>
                    <a:pt x="679" y="373"/>
                    <a:pt x="681" y="374"/>
                    <a:pt x="680" y="373"/>
                  </a:cubicBezTo>
                  <a:cubicBezTo>
                    <a:pt x="682" y="371"/>
                    <a:pt x="678" y="375"/>
                    <a:pt x="680" y="372"/>
                  </a:cubicBezTo>
                  <a:cubicBezTo>
                    <a:pt x="681" y="371"/>
                    <a:pt x="681" y="371"/>
                    <a:pt x="681" y="371"/>
                  </a:cubicBezTo>
                  <a:cubicBezTo>
                    <a:pt x="681" y="372"/>
                    <a:pt x="682" y="372"/>
                    <a:pt x="683" y="371"/>
                  </a:cubicBezTo>
                  <a:cubicBezTo>
                    <a:pt x="682" y="370"/>
                    <a:pt x="684" y="368"/>
                    <a:pt x="683" y="368"/>
                  </a:cubicBezTo>
                  <a:cubicBezTo>
                    <a:pt x="682" y="370"/>
                    <a:pt x="682" y="371"/>
                    <a:pt x="681" y="371"/>
                  </a:cubicBezTo>
                  <a:cubicBezTo>
                    <a:pt x="683" y="368"/>
                    <a:pt x="684" y="366"/>
                    <a:pt x="685" y="362"/>
                  </a:cubicBezTo>
                  <a:cubicBezTo>
                    <a:pt x="686" y="363"/>
                    <a:pt x="689" y="360"/>
                    <a:pt x="689" y="357"/>
                  </a:cubicBezTo>
                  <a:cubicBezTo>
                    <a:pt x="688" y="359"/>
                    <a:pt x="687" y="361"/>
                    <a:pt x="687" y="361"/>
                  </a:cubicBezTo>
                  <a:cubicBezTo>
                    <a:pt x="689" y="358"/>
                    <a:pt x="690" y="354"/>
                    <a:pt x="691" y="351"/>
                  </a:cubicBezTo>
                  <a:cubicBezTo>
                    <a:pt x="690" y="350"/>
                    <a:pt x="688" y="352"/>
                    <a:pt x="687" y="353"/>
                  </a:cubicBezTo>
                  <a:cubicBezTo>
                    <a:pt x="688" y="354"/>
                    <a:pt x="689" y="351"/>
                    <a:pt x="689" y="353"/>
                  </a:cubicBezTo>
                  <a:cubicBezTo>
                    <a:pt x="687" y="357"/>
                    <a:pt x="685" y="359"/>
                    <a:pt x="684" y="363"/>
                  </a:cubicBezTo>
                  <a:cubicBezTo>
                    <a:pt x="682" y="365"/>
                    <a:pt x="681" y="363"/>
                    <a:pt x="680" y="365"/>
                  </a:cubicBezTo>
                  <a:cubicBezTo>
                    <a:pt x="680" y="363"/>
                    <a:pt x="679" y="364"/>
                    <a:pt x="679" y="363"/>
                  </a:cubicBezTo>
                  <a:cubicBezTo>
                    <a:pt x="678" y="365"/>
                    <a:pt x="677" y="365"/>
                    <a:pt x="677" y="364"/>
                  </a:cubicBezTo>
                  <a:cubicBezTo>
                    <a:pt x="676" y="367"/>
                    <a:pt x="676" y="366"/>
                    <a:pt x="675" y="368"/>
                  </a:cubicBezTo>
                  <a:cubicBezTo>
                    <a:pt x="673" y="369"/>
                    <a:pt x="671" y="370"/>
                    <a:pt x="669" y="373"/>
                  </a:cubicBezTo>
                  <a:cubicBezTo>
                    <a:pt x="669" y="373"/>
                    <a:pt x="672" y="370"/>
                    <a:pt x="672" y="372"/>
                  </a:cubicBezTo>
                  <a:cubicBezTo>
                    <a:pt x="670" y="374"/>
                    <a:pt x="670" y="373"/>
                    <a:pt x="669" y="375"/>
                  </a:cubicBezTo>
                  <a:cubicBezTo>
                    <a:pt x="669" y="377"/>
                    <a:pt x="675" y="368"/>
                    <a:pt x="675" y="370"/>
                  </a:cubicBezTo>
                  <a:cubicBezTo>
                    <a:pt x="674" y="372"/>
                    <a:pt x="673" y="372"/>
                    <a:pt x="671" y="375"/>
                  </a:cubicBezTo>
                  <a:cubicBezTo>
                    <a:pt x="670" y="374"/>
                    <a:pt x="667" y="379"/>
                    <a:pt x="665" y="380"/>
                  </a:cubicBezTo>
                  <a:cubicBezTo>
                    <a:pt x="666" y="379"/>
                    <a:pt x="668" y="378"/>
                    <a:pt x="668" y="377"/>
                  </a:cubicBezTo>
                  <a:cubicBezTo>
                    <a:pt x="665" y="379"/>
                    <a:pt x="668" y="375"/>
                    <a:pt x="668" y="375"/>
                  </a:cubicBezTo>
                  <a:cubicBezTo>
                    <a:pt x="668" y="375"/>
                    <a:pt x="666" y="376"/>
                    <a:pt x="666" y="375"/>
                  </a:cubicBezTo>
                  <a:cubicBezTo>
                    <a:pt x="670" y="370"/>
                    <a:pt x="673" y="363"/>
                    <a:pt x="674" y="359"/>
                  </a:cubicBezTo>
                  <a:cubicBezTo>
                    <a:pt x="672" y="362"/>
                    <a:pt x="669" y="371"/>
                    <a:pt x="666" y="373"/>
                  </a:cubicBezTo>
                  <a:cubicBezTo>
                    <a:pt x="666" y="373"/>
                    <a:pt x="664" y="372"/>
                    <a:pt x="664" y="372"/>
                  </a:cubicBezTo>
                  <a:cubicBezTo>
                    <a:pt x="664" y="374"/>
                    <a:pt x="662" y="374"/>
                    <a:pt x="661" y="376"/>
                  </a:cubicBezTo>
                  <a:cubicBezTo>
                    <a:pt x="661" y="376"/>
                    <a:pt x="662" y="376"/>
                    <a:pt x="661" y="378"/>
                  </a:cubicBezTo>
                  <a:cubicBezTo>
                    <a:pt x="660" y="377"/>
                    <a:pt x="660" y="377"/>
                    <a:pt x="660" y="377"/>
                  </a:cubicBezTo>
                  <a:cubicBezTo>
                    <a:pt x="662" y="373"/>
                    <a:pt x="664" y="370"/>
                    <a:pt x="665" y="368"/>
                  </a:cubicBezTo>
                  <a:cubicBezTo>
                    <a:pt x="665" y="368"/>
                    <a:pt x="664" y="369"/>
                    <a:pt x="664" y="369"/>
                  </a:cubicBezTo>
                  <a:cubicBezTo>
                    <a:pt x="665" y="367"/>
                    <a:pt x="666" y="367"/>
                    <a:pt x="666" y="364"/>
                  </a:cubicBezTo>
                  <a:cubicBezTo>
                    <a:pt x="669" y="364"/>
                    <a:pt x="672" y="355"/>
                    <a:pt x="676" y="352"/>
                  </a:cubicBezTo>
                  <a:cubicBezTo>
                    <a:pt x="675" y="356"/>
                    <a:pt x="676" y="355"/>
                    <a:pt x="676" y="355"/>
                  </a:cubicBezTo>
                  <a:cubicBezTo>
                    <a:pt x="676" y="353"/>
                    <a:pt x="679" y="349"/>
                    <a:pt x="680" y="350"/>
                  </a:cubicBezTo>
                  <a:cubicBezTo>
                    <a:pt x="678" y="353"/>
                    <a:pt x="678" y="351"/>
                    <a:pt x="677" y="353"/>
                  </a:cubicBezTo>
                  <a:cubicBezTo>
                    <a:pt x="678" y="354"/>
                    <a:pt x="679" y="351"/>
                    <a:pt x="680" y="349"/>
                  </a:cubicBezTo>
                  <a:cubicBezTo>
                    <a:pt x="679" y="349"/>
                    <a:pt x="679" y="348"/>
                    <a:pt x="680" y="346"/>
                  </a:cubicBezTo>
                  <a:cubicBezTo>
                    <a:pt x="681" y="346"/>
                    <a:pt x="682" y="344"/>
                    <a:pt x="683" y="345"/>
                  </a:cubicBezTo>
                  <a:cubicBezTo>
                    <a:pt x="686" y="339"/>
                    <a:pt x="686" y="341"/>
                    <a:pt x="687" y="340"/>
                  </a:cubicBezTo>
                  <a:cubicBezTo>
                    <a:pt x="689" y="336"/>
                    <a:pt x="686" y="341"/>
                    <a:pt x="687" y="338"/>
                  </a:cubicBezTo>
                  <a:cubicBezTo>
                    <a:pt x="690" y="333"/>
                    <a:pt x="692" y="331"/>
                    <a:pt x="694" y="326"/>
                  </a:cubicBezTo>
                  <a:cubicBezTo>
                    <a:pt x="695" y="326"/>
                    <a:pt x="695" y="326"/>
                    <a:pt x="695" y="327"/>
                  </a:cubicBezTo>
                  <a:cubicBezTo>
                    <a:pt x="696" y="324"/>
                    <a:pt x="699" y="322"/>
                    <a:pt x="698" y="323"/>
                  </a:cubicBezTo>
                  <a:cubicBezTo>
                    <a:pt x="698" y="325"/>
                    <a:pt x="696" y="324"/>
                    <a:pt x="697" y="326"/>
                  </a:cubicBezTo>
                  <a:cubicBezTo>
                    <a:pt x="697" y="325"/>
                    <a:pt x="698" y="324"/>
                    <a:pt x="698" y="324"/>
                  </a:cubicBezTo>
                  <a:cubicBezTo>
                    <a:pt x="699" y="322"/>
                    <a:pt x="700" y="320"/>
                    <a:pt x="701" y="320"/>
                  </a:cubicBezTo>
                  <a:cubicBezTo>
                    <a:pt x="701" y="318"/>
                    <a:pt x="704" y="312"/>
                    <a:pt x="705" y="310"/>
                  </a:cubicBezTo>
                  <a:cubicBezTo>
                    <a:pt x="706" y="310"/>
                    <a:pt x="705" y="314"/>
                    <a:pt x="705" y="314"/>
                  </a:cubicBezTo>
                  <a:cubicBezTo>
                    <a:pt x="706" y="313"/>
                    <a:pt x="707" y="312"/>
                    <a:pt x="707" y="312"/>
                  </a:cubicBezTo>
                  <a:cubicBezTo>
                    <a:pt x="707" y="313"/>
                    <a:pt x="706" y="314"/>
                    <a:pt x="707" y="315"/>
                  </a:cubicBezTo>
                  <a:cubicBezTo>
                    <a:pt x="707" y="313"/>
                    <a:pt x="708" y="311"/>
                    <a:pt x="708" y="310"/>
                  </a:cubicBezTo>
                  <a:cubicBezTo>
                    <a:pt x="704" y="312"/>
                    <a:pt x="708" y="304"/>
                    <a:pt x="708" y="303"/>
                  </a:cubicBezTo>
                  <a:cubicBezTo>
                    <a:pt x="709" y="301"/>
                    <a:pt x="709" y="299"/>
                    <a:pt x="710" y="296"/>
                  </a:cubicBezTo>
                  <a:cubicBezTo>
                    <a:pt x="709" y="297"/>
                    <a:pt x="709" y="296"/>
                    <a:pt x="709" y="293"/>
                  </a:cubicBezTo>
                  <a:cubicBezTo>
                    <a:pt x="707" y="293"/>
                    <a:pt x="705" y="292"/>
                    <a:pt x="707" y="288"/>
                  </a:cubicBezTo>
                  <a:cubicBezTo>
                    <a:pt x="706" y="289"/>
                    <a:pt x="706" y="289"/>
                    <a:pt x="706" y="289"/>
                  </a:cubicBezTo>
                  <a:cubicBezTo>
                    <a:pt x="705" y="290"/>
                    <a:pt x="705" y="294"/>
                    <a:pt x="704" y="294"/>
                  </a:cubicBezTo>
                  <a:cubicBezTo>
                    <a:pt x="704" y="293"/>
                    <a:pt x="704" y="293"/>
                    <a:pt x="705" y="290"/>
                  </a:cubicBezTo>
                  <a:cubicBezTo>
                    <a:pt x="704" y="291"/>
                    <a:pt x="706" y="288"/>
                    <a:pt x="704" y="289"/>
                  </a:cubicBezTo>
                  <a:cubicBezTo>
                    <a:pt x="704" y="291"/>
                    <a:pt x="703" y="293"/>
                    <a:pt x="702" y="293"/>
                  </a:cubicBezTo>
                  <a:cubicBezTo>
                    <a:pt x="700" y="298"/>
                    <a:pt x="701" y="300"/>
                    <a:pt x="699" y="305"/>
                  </a:cubicBezTo>
                  <a:cubicBezTo>
                    <a:pt x="699" y="305"/>
                    <a:pt x="699" y="304"/>
                    <a:pt x="699" y="304"/>
                  </a:cubicBezTo>
                  <a:cubicBezTo>
                    <a:pt x="697" y="308"/>
                    <a:pt x="696" y="312"/>
                    <a:pt x="695" y="316"/>
                  </a:cubicBezTo>
                  <a:cubicBezTo>
                    <a:pt x="695" y="316"/>
                    <a:pt x="695" y="316"/>
                    <a:pt x="694" y="316"/>
                  </a:cubicBezTo>
                  <a:cubicBezTo>
                    <a:pt x="693" y="315"/>
                    <a:pt x="695" y="314"/>
                    <a:pt x="694" y="313"/>
                  </a:cubicBezTo>
                  <a:cubicBezTo>
                    <a:pt x="696" y="311"/>
                    <a:pt x="694" y="310"/>
                    <a:pt x="696" y="309"/>
                  </a:cubicBezTo>
                  <a:cubicBezTo>
                    <a:pt x="696" y="309"/>
                    <a:pt x="697" y="307"/>
                    <a:pt x="696" y="307"/>
                  </a:cubicBezTo>
                  <a:cubicBezTo>
                    <a:pt x="695" y="308"/>
                    <a:pt x="694" y="311"/>
                    <a:pt x="694" y="309"/>
                  </a:cubicBezTo>
                  <a:cubicBezTo>
                    <a:pt x="693" y="312"/>
                    <a:pt x="693" y="314"/>
                    <a:pt x="691" y="315"/>
                  </a:cubicBezTo>
                  <a:cubicBezTo>
                    <a:pt x="693" y="313"/>
                    <a:pt x="692" y="312"/>
                    <a:pt x="692" y="311"/>
                  </a:cubicBezTo>
                  <a:cubicBezTo>
                    <a:pt x="693" y="310"/>
                    <a:pt x="695" y="306"/>
                    <a:pt x="693" y="309"/>
                  </a:cubicBezTo>
                  <a:cubicBezTo>
                    <a:pt x="694" y="306"/>
                    <a:pt x="695" y="305"/>
                    <a:pt x="695" y="303"/>
                  </a:cubicBezTo>
                  <a:cubicBezTo>
                    <a:pt x="695" y="304"/>
                    <a:pt x="693" y="306"/>
                    <a:pt x="694" y="304"/>
                  </a:cubicBezTo>
                  <a:cubicBezTo>
                    <a:pt x="695" y="301"/>
                    <a:pt x="696" y="302"/>
                    <a:pt x="697" y="300"/>
                  </a:cubicBezTo>
                  <a:cubicBezTo>
                    <a:pt x="697" y="298"/>
                    <a:pt x="696" y="301"/>
                    <a:pt x="696" y="298"/>
                  </a:cubicBezTo>
                  <a:cubicBezTo>
                    <a:pt x="696" y="301"/>
                    <a:pt x="698" y="296"/>
                    <a:pt x="698" y="294"/>
                  </a:cubicBezTo>
                  <a:cubicBezTo>
                    <a:pt x="697" y="295"/>
                    <a:pt x="698" y="293"/>
                    <a:pt x="699" y="291"/>
                  </a:cubicBezTo>
                  <a:cubicBezTo>
                    <a:pt x="697" y="289"/>
                    <a:pt x="695" y="287"/>
                    <a:pt x="696" y="282"/>
                  </a:cubicBezTo>
                  <a:cubicBezTo>
                    <a:pt x="697" y="280"/>
                    <a:pt x="696" y="280"/>
                    <a:pt x="697" y="277"/>
                  </a:cubicBezTo>
                  <a:cubicBezTo>
                    <a:pt x="698" y="275"/>
                    <a:pt x="696" y="277"/>
                    <a:pt x="696" y="275"/>
                  </a:cubicBezTo>
                  <a:cubicBezTo>
                    <a:pt x="697" y="275"/>
                    <a:pt x="698" y="275"/>
                    <a:pt x="698" y="274"/>
                  </a:cubicBezTo>
                  <a:cubicBezTo>
                    <a:pt x="698" y="273"/>
                    <a:pt x="697" y="273"/>
                    <a:pt x="697" y="272"/>
                  </a:cubicBezTo>
                  <a:cubicBezTo>
                    <a:pt x="699" y="269"/>
                    <a:pt x="700" y="272"/>
                    <a:pt x="701" y="268"/>
                  </a:cubicBezTo>
                  <a:cubicBezTo>
                    <a:pt x="701" y="268"/>
                    <a:pt x="700" y="270"/>
                    <a:pt x="700" y="269"/>
                  </a:cubicBezTo>
                  <a:cubicBezTo>
                    <a:pt x="701" y="264"/>
                    <a:pt x="701" y="261"/>
                    <a:pt x="703" y="257"/>
                  </a:cubicBezTo>
                  <a:cubicBezTo>
                    <a:pt x="705" y="258"/>
                    <a:pt x="705" y="255"/>
                    <a:pt x="706" y="253"/>
                  </a:cubicBezTo>
                  <a:cubicBezTo>
                    <a:pt x="708" y="255"/>
                    <a:pt x="706" y="255"/>
                    <a:pt x="709" y="252"/>
                  </a:cubicBezTo>
                  <a:cubicBezTo>
                    <a:pt x="709" y="253"/>
                    <a:pt x="708" y="255"/>
                    <a:pt x="708" y="256"/>
                  </a:cubicBezTo>
                  <a:cubicBezTo>
                    <a:pt x="709" y="254"/>
                    <a:pt x="710" y="253"/>
                    <a:pt x="711" y="253"/>
                  </a:cubicBezTo>
                  <a:cubicBezTo>
                    <a:pt x="711" y="254"/>
                    <a:pt x="710" y="256"/>
                    <a:pt x="710" y="256"/>
                  </a:cubicBezTo>
                  <a:cubicBezTo>
                    <a:pt x="711" y="252"/>
                    <a:pt x="713" y="256"/>
                    <a:pt x="714" y="252"/>
                  </a:cubicBezTo>
                  <a:cubicBezTo>
                    <a:pt x="712" y="253"/>
                    <a:pt x="711" y="250"/>
                    <a:pt x="711" y="247"/>
                  </a:cubicBezTo>
                  <a:cubicBezTo>
                    <a:pt x="710" y="248"/>
                    <a:pt x="710" y="250"/>
                    <a:pt x="710" y="250"/>
                  </a:cubicBezTo>
                  <a:cubicBezTo>
                    <a:pt x="711" y="244"/>
                    <a:pt x="708" y="245"/>
                    <a:pt x="710" y="238"/>
                  </a:cubicBezTo>
                  <a:cubicBezTo>
                    <a:pt x="710" y="237"/>
                    <a:pt x="711" y="238"/>
                    <a:pt x="711" y="237"/>
                  </a:cubicBezTo>
                  <a:cubicBezTo>
                    <a:pt x="710" y="235"/>
                    <a:pt x="709" y="232"/>
                    <a:pt x="709" y="228"/>
                  </a:cubicBezTo>
                  <a:cubicBezTo>
                    <a:pt x="710" y="227"/>
                    <a:pt x="711" y="226"/>
                    <a:pt x="711" y="224"/>
                  </a:cubicBezTo>
                  <a:cubicBezTo>
                    <a:pt x="711" y="225"/>
                    <a:pt x="712" y="226"/>
                    <a:pt x="712" y="227"/>
                  </a:cubicBezTo>
                  <a:cubicBezTo>
                    <a:pt x="712" y="222"/>
                    <a:pt x="714" y="221"/>
                    <a:pt x="714" y="223"/>
                  </a:cubicBezTo>
                  <a:cubicBezTo>
                    <a:pt x="715" y="220"/>
                    <a:pt x="714" y="219"/>
                    <a:pt x="714" y="216"/>
                  </a:cubicBezTo>
                  <a:cubicBezTo>
                    <a:pt x="715" y="217"/>
                    <a:pt x="715" y="214"/>
                    <a:pt x="715" y="213"/>
                  </a:cubicBezTo>
                  <a:cubicBezTo>
                    <a:pt x="717" y="215"/>
                    <a:pt x="715" y="219"/>
                    <a:pt x="715" y="221"/>
                  </a:cubicBezTo>
                  <a:cubicBezTo>
                    <a:pt x="718" y="218"/>
                    <a:pt x="715" y="231"/>
                    <a:pt x="716" y="233"/>
                  </a:cubicBezTo>
                  <a:cubicBezTo>
                    <a:pt x="718" y="232"/>
                    <a:pt x="717" y="228"/>
                    <a:pt x="717" y="223"/>
                  </a:cubicBezTo>
                  <a:cubicBezTo>
                    <a:pt x="718" y="221"/>
                    <a:pt x="719" y="220"/>
                    <a:pt x="719" y="221"/>
                  </a:cubicBezTo>
                  <a:cubicBezTo>
                    <a:pt x="719" y="216"/>
                    <a:pt x="719" y="212"/>
                    <a:pt x="721" y="208"/>
                  </a:cubicBezTo>
                  <a:cubicBezTo>
                    <a:pt x="720" y="206"/>
                    <a:pt x="720" y="209"/>
                    <a:pt x="720" y="207"/>
                  </a:cubicBezTo>
                  <a:cubicBezTo>
                    <a:pt x="720" y="206"/>
                    <a:pt x="720" y="205"/>
                    <a:pt x="720" y="205"/>
                  </a:cubicBezTo>
                  <a:cubicBezTo>
                    <a:pt x="720" y="206"/>
                    <a:pt x="720" y="207"/>
                    <a:pt x="721" y="207"/>
                  </a:cubicBezTo>
                  <a:cubicBezTo>
                    <a:pt x="721" y="205"/>
                    <a:pt x="721" y="202"/>
                    <a:pt x="723" y="201"/>
                  </a:cubicBezTo>
                  <a:cubicBezTo>
                    <a:pt x="722" y="201"/>
                    <a:pt x="722" y="197"/>
                    <a:pt x="723" y="197"/>
                  </a:cubicBezTo>
                  <a:cubicBezTo>
                    <a:pt x="723" y="198"/>
                    <a:pt x="723" y="197"/>
                    <a:pt x="723" y="198"/>
                  </a:cubicBezTo>
                  <a:cubicBezTo>
                    <a:pt x="723" y="203"/>
                    <a:pt x="723" y="207"/>
                    <a:pt x="724" y="208"/>
                  </a:cubicBezTo>
                  <a:cubicBezTo>
                    <a:pt x="726" y="204"/>
                    <a:pt x="728" y="201"/>
                    <a:pt x="729" y="196"/>
                  </a:cubicBezTo>
                  <a:cubicBezTo>
                    <a:pt x="729" y="200"/>
                    <a:pt x="728" y="201"/>
                    <a:pt x="727" y="201"/>
                  </a:cubicBezTo>
                  <a:cubicBezTo>
                    <a:pt x="728" y="202"/>
                    <a:pt x="727" y="205"/>
                    <a:pt x="728" y="205"/>
                  </a:cubicBezTo>
                  <a:cubicBezTo>
                    <a:pt x="729" y="203"/>
                    <a:pt x="729" y="200"/>
                    <a:pt x="730" y="199"/>
                  </a:cubicBezTo>
                  <a:cubicBezTo>
                    <a:pt x="731" y="198"/>
                    <a:pt x="731" y="201"/>
                    <a:pt x="731" y="202"/>
                  </a:cubicBezTo>
                  <a:cubicBezTo>
                    <a:pt x="732" y="200"/>
                    <a:pt x="732" y="197"/>
                    <a:pt x="733" y="196"/>
                  </a:cubicBezTo>
                  <a:cubicBezTo>
                    <a:pt x="734" y="194"/>
                    <a:pt x="734" y="193"/>
                    <a:pt x="735" y="193"/>
                  </a:cubicBezTo>
                  <a:cubicBezTo>
                    <a:pt x="735" y="190"/>
                    <a:pt x="734" y="192"/>
                    <a:pt x="735" y="189"/>
                  </a:cubicBezTo>
                  <a:cubicBezTo>
                    <a:pt x="736" y="188"/>
                    <a:pt x="736" y="191"/>
                    <a:pt x="737" y="189"/>
                  </a:cubicBezTo>
                  <a:cubicBezTo>
                    <a:pt x="736" y="187"/>
                    <a:pt x="735" y="187"/>
                    <a:pt x="735" y="184"/>
                  </a:cubicBezTo>
                  <a:cubicBezTo>
                    <a:pt x="736" y="184"/>
                    <a:pt x="736" y="183"/>
                    <a:pt x="736" y="182"/>
                  </a:cubicBezTo>
                  <a:cubicBezTo>
                    <a:pt x="737" y="183"/>
                    <a:pt x="736" y="188"/>
                    <a:pt x="737" y="187"/>
                  </a:cubicBezTo>
                  <a:cubicBezTo>
                    <a:pt x="737" y="185"/>
                    <a:pt x="738" y="183"/>
                    <a:pt x="738" y="180"/>
                  </a:cubicBezTo>
                  <a:cubicBezTo>
                    <a:pt x="737" y="181"/>
                    <a:pt x="736" y="184"/>
                    <a:pt x="736" y="180"/>
                  </a:cubicBezTo>
                  <a:cubicBezTo>
                    <a:pt x="737" y="178"/>
                    <a:pt x="738" y="177"/>
                    <a:pt x="738" y="175"/>
                  </a:cubicBezTo>
                  <a:cubicBezTo>
                    <a:pt x="736" y="178"/>
                    <a:pt x="735" y="178"/>
                    <a:pt x="733" y="175"/>
                  </a:cubicBezTo>
                  <a:cubicBezTo>
                    <a:pt x="733" y="178"/>
                    <a:pt x="732" y="177"/>
                    <a:pt x="732" y="178"/>
                  </a:cubicBezTo>
                  <a:cubicBezTo>
                    <a:pt x="732" y="176"/>
                    <a:pt x="732" y="173"/>
                    <a:pt x="731" y="174"/>
                  </a:cubicBezTo>
                  <a:cubicBezTo>
                    <a:pt x="731" y="177"/>
                    <a:pt x="731" y="176"/>
                    <a:pt x="730" y="178"/>
                  </a:cubicBezTo>
                  <a:cubicBezTo>
                    <a:pt x="732" y="177"/>
                    <a:pt x="734" y="183"/>
                    <a:pt x="732" y="186"/>
                  </a:cubicBezTo>
                  <a:cubicBezTo>
                    <a:pt x="732" y="185"/>
                    <a:pt x="731" y="184"/>
                    <a:pt x="731" y="185"/>
                  </a:cubicBezTo>
                  <a:cubicBezTo>
                    <a:pt x="731" y="188"/>
                    <a:pt x="732" y="188"/>
                    <a:pt x="731" y="190"/>
                  </a:cubicBezTo>
                  <a:cubicBezTo>
                    <a:pt x="731" y="185"/>
                    <a:pt x="730" y="190"/>
                    <a:pt x="729" y="191"/>
                  </a:cubicBezTo>
                  <a:cubicBezTo>
                    <a:pt x="728" y="191"/>
                    <a:pt x="728" y="191"/>
                    <a:pt x="728" y="191"/>
                  </a:cubicBezTo>
                  <a:cubicBezTo>
                    <a:pt x="728" y="188"/>
                    <a:pt x="727" y="184"/>
                    <a:pt x="728" y="181"/>
                  </a:cubicBezTo>
                  <a:cubicBezTo>
                    <a:pt x="728" y="182"/>
                    <a:pt x="728" y="186"/>
                    <a:pt x="729" y="186"/>
                  </a:cubicBezTo>
                  <a:cubicBezTo>
                    <a:pt x="729" y="182"/>
                    <a:pt x="729" y="180"/>
                    <a:pt x="730" y="178"/>
                  </a:cubicBezTo>
                  <a:cubicBezTo>
                    <a:pt x="729" y="176"/>
                    <a:pt x="729" y="176"/>
                    <a:pt x="729" y="175"/>
                  </a:cubicBezTo>
                  <a:cubicBezTo>
                    <a:pt x="728" y="176"/>
                    <a:pt x="728" y="178"/>
                    <a:pt x="728" y="178"/>
                  </a:cubicBezTo>
                  <a:cubicBezTo>
                    <a:pt x="728" y="177"/>
                    <a:pt x="728" y="177"/>
                    <a:pt x="728" y="175"/>
                  </a:cubicBezTo>
                  <a:cubicBezTo>
                    <a:pt x="727" y="175"/>
                    <a:pt x="727" y="175"/>
                    <a:pt x="727" y="175"/>
                  </a:cubicBezTo>
                  <a:cubicBezTo>
                    <a:pt x="727" y="176"/>
                    <a:pt x="727" y="176"/>
                    <a:pt x="727" y="176"/>
                  </a:cubicBezTo>
                  <a:cubicBezTo>
                    <a:pt x="727" y="182"/>
                    <a:pt x="726" y="187"/>
                    <a:pt x="725" y="189"/>
                  </a:cubicBezTo>
                  <a:cubicBezTo>
                    <a:pt x="726" y="185"/>
                    <a:pt x="725" y="186"/>
                    <a:pt x="725" y="181"/>
                  </a:cubicBezTo>
                  <a:cubicBezTo>
                    <a:pt x="726" y="181"/>
                    <a:pt x="726" y="181"/>
                    <a:pt x="726" y="181"/>
                  </a:cubicBezTo>
                  <a:cubicBezTo>
                    <a:pt x="726" y="178"/>
                    <a:pt x="726" y="178"/>
                    <a:pt x="726" y="175"/>
                  </a:cubicBezTo>
                  <a:cubicBezTo>
                    <a:pt x="726" y="177"/>
                    <a:pt x="726" y="179"/>
                    <a:pt x="724" y="179"/>
                  </a:cubicBezTo>
                  <a:cubicBezTo>
                    <a:pt x="725" y="182"/>
                    <a:pt x="725" y="188"/>
                    <a:pt x="724" y="191"/>
                  </a:cubicBezTo>
                  <a:cubicBezTo>
                    <a:pt x="725" y="187"/>
                    <a:pt x="722" y="190"/>
                    <a:pt x="722" y="190"/>
                  </a:cubicBezTo>
                  <a:cubicBezTo>
                    <a:pt x="723" y="194"/>
                    <a:pt x="725" y="192"/>
                    <a:pt x="723" y="197"/>
                  </a:cubicBezTo>
                  <a:cubicBezTo>
                    <a:pt x="723" y="194"/>
                    <a:pt x="723" y="194"/>
                    <a:pt x="722" y="194"/>
                  </a:cubicBezTo>
                  <a:cubicBezTo>
                    <a:pt x="722" y="197"/>
                    <a:pt x="721" y="197"/>
                    <a:pt x="720" y="199"/>
                  </a:cubicBezTo>
                  <a:cubicBezTo>
                    <a:pt x="721" y="196"/>
                    <a:pt x="720" y="196"/>
                    <a:pt x="720" y="195"/>
                  </a:cubicBezTo>
                  <a:cubicBezTo>
                    <a:pt x="719" y="196"/>
                    <a:pt x="719" y="195"/>
                    <a:pt x="719" y="194"/>
                  </a:cubicBezTo>
                  <a:cubicBezTo>
                    <a:pt x="719" y="193"/>
                    <a:pt x="719" y="192"/>
                    <a:pt x="718" y="194"/>
                  </a:cubicBezTo>
                  <a:cubicBezTo>
                    <a:pt x="719" y="196"/>
                    <a:pt x="719" y="197"/>
                    <a:pt x="719" y="199"/>
                  </a:cubicBezTo>
                  <a:cubicBezTo>
                    <a:pt x="717" y="199"/>
                    <a:pt x="716" y="206"/>
                    <a:pt x="715" y="202"/>
                  </a:cubicBezTo>
                  <a:cubicBezTo>
                    <a:pt x="716" y="199"/>
                    <a:pt x="716" y="198"/>
                    <a:pt x="716" y="195"/>
                  </a:cubicBezTo>
                  <a:cubicBezTo>
                    <a:pt x="715" y="195"/>
                    <a:pt x="715" y="197"/>
                    <a:pt x="715" y="197"/>
                  </a:cubicBezTo>
                  <a:cubicBezTo>
                    <a:pt x="715" y="194"/>
                    <a:pt x="715" y="191"/>
                    <a:pt x="714" y="189"/>
                  </a:cubicBezTo>
                  <a:cubicBezTo>
                    <a:pt x="714" y="191"/>
                    <a:pt x="712" y="191"/>
                    <a:pt x="712" y="191"/>
                  </a:cubicBezTo>
                  <a:cubicBezTo>
                    <a:pt x="714" y="189"/>
                    <a:pt x="712" y="183"/>
                    <a:pt x="713" y="181"/>
                  </a:cubicBezTo>
                  <a:cubicBezTo>
                    <a:pt x="713" y="183"/>
                    <a:pt x="712" y="182"/>
                    <a:pt x="711" y="181"/>
                  </a:cubicBezTo>
                  <a:cubicBezTo>
                    <a:pt x="711" y="183"/>
                    <a:pt x="712" y="186"/>
                    <a:pt x="710" y="185"/>
                  </a:cubicBezTo>
                  <a:cubicBezTo>
                    <a:pt x="711" y="182"/>
                    <a:pt x="711" y="179"/>
                    <a:pt x="710" y="176"/>
                  </a:cubicBezTo>
                  <a:cubicBezTo>
                    <a:pt x="711" y="175"/>
                    <a:pt x="711" y="174"/>
                    <a:pt x="713" y="174"/>
                  </a:cubicBezTo>
                  <a:cubicBezTo>
                    <a:pt x="712" y="172"/>
                    <a:pt x="712" y="171"/>
                    <a:pt x="712" y="171"/>
                  </a:cubicBezTo>
                  <a:cubicBezTo>
                    <a:pt x="712" y="174"/>
                    <a:pt x="710" y="171"/>
                    <a:pt x="709" y="172"/>
                  </a:cubicBezTo>
                  <a:cubicBezTo>
                    <a:pt x="709" y="169"/>
                    <a:pt x="708" y="170"/>
                    <a:pt x="708" y="167"/>
                  </a:cubicBezTo>
                  <a:cubicBezTo>
                    <a:pt x="709" y="167"/>
                    <a:pt x="710" y="164"/>
                    <a:pt x="711" y="167"/>
                  </a:cubicBezTo>
                  <a:cubicBezTo>
                    <a:pt x="711" y="164"/>
                    <a:pt x="711" y="163"/>
                    <a:pt x="711" y="160"/>
                  </a:cubicBezTo>
                  <a:cubicBezTo>
                    <a:pt x="712" y="159"/>
                    <a:pt x="713" y="157"/>
                    <a:pt x="714" y="153"/>
                  </a:cubicBezTo>
                  <a:cubicBezTo>
                    <a:pt x="713" y="151"/>
                    <a:pt x="713" y="154"/>
                    <a:pt x="713" y="151"/>
                  </a:cubicBezTo>
                  <a:cubicBezTo>
                    <a:pt x="713" y="150"/>
                    <a:pt x="713" y="148"/>
                    <a:pt x="714" y="148"/>
                  </a:cubicBezTo>
                  <a:cubicBezTo>
                    <a:pt x="714" y="150"/>
                    <a:pt x="713" y="152"/>
                    <a:pt x="714" y="151"/>
                  </a:cubicBezTo>
                  <a:cubicBezTo>
                    <a:pt x="714" y="146"/>
                    <a:pt x="715" y="144"/>
                    <a:pt x="715" y="141"/>
                  </a:cubicBezTo>
                  <a:cubicBezTo>
                    <a:pt x="716" y="144"/>
                    <a:pt x="718" y="149"/>
                    <a:pt x="717" y="153"/>
                  </a:cubicBezTo>
                  <a:cubicBezTo>
                    <a:pt x="716" y="153"/>
                    <a:pt x="716" y="151"/>
                    <a:pt x="716" y="151"/>
                  </a:cubicBezTo>
                  <a:cubicBezTo>
                    <a:pt x="715" y="154"/>
                    <a:pt x="716" y="155"/>
                    <a:pt x="716" y="158"/>
                  </a:cubicBezTo>
                  <a:cubicBezTo>
                    <a:pt x="716" y="159"/>
                    <a:pt x="717" y="159"/>
                    <a:pt x="717" y="159"/>
                  </a:cubicBezTo>
                  <a:cubicBezTo>
                    <a:pt x="717" y="158"/>
                    <a:pt x="717" y="156"/>
                    <a:pt x="717" y="156"/>
                  </a:cubicBezTo>
                  <a:cubicBezTo>
                    <a:pt x="719" y="156"/>
                    <a:pt x="719" y="159"/>
                    <a:pt x="719" y="162"/>
                  </a:cubicBezTo>
                  <a:cubicBezTo>
                    <a:pt x="720" y="158"/>
                    <a:pt x="722" y="157"/>
                    <a:pt x="724" y="158"/>
                  </a:cubicBezTo>
                  <a:cubicBezTo>
                    <a:pt x="724" y="156"/>
                    <a:pt x="724" y="154"/>
                    <a:pt x="724" y="151"/>
                  </a:cubicBezTo>
                  <a:cubicBezTo>
                    <a:pt x="725" y="154"/>
                    <a:pt x="724" y="148"/>
                    <a:pt x="724" y="147"/>
                  </a:cubicBezTo>
                  <a:cubicBezTo>
                    <a:pt x="725" y="150"/>
                    <a:pt x="725" y="148"/>
                    <a:pt x="726" y="146"/>
                  </a:cubicBezTo>
                  <a:cubicBezTo>
                    <a:pt x="726" y="146"/>
                    <a:pt x="726" y="149"/>
                    <a:pt x="727" y="149"/>
                  </a:cubicBezTo>
                  <a:cubicBezTo>
                    <a:pt x="727" y="148"/>
                    <a:pt x="727" y="145"/>
                    <a:pt x="728" y="144"/>
                  </a:cubicBezTo>
                  <a:cubicBezTo>
                    <a:pt x="726" y="145"/>
                    <a:pt x="726" y="145"/>
                    <a:pt x="725" y="144"/>
                  </a:cubicBezTo>
                  <a:cubicBezTo>
                    <a:pt x="725" y="147"/>
                    <a:pt x="723" y="146"/>
                    <a:pt x="724" y="148"/>
                  </a:cubicBezTo>
                  <a:cubicBezTo>
                    <a:pt x="723" y="149"/>
                    <a:pt x="723" y="145"/>
                    <a:pt x="723" y="145"/>
                  </a:cubicBezTo>
                  <a:cubicBezTo>
                    <a:pt x="722" y="147"/>
                    <a:pt x="722" y="148"/>
                    <a:pt x="722" y="149"/>
                  </a:cubicBezTo>
                  <a:cubicBezTo>
                    <a:pt x="723" y="149"/>
                    <a:pt x="723" y="148"/>
                    <a:pt x="723" y="149"/>
                  </a:cubicBezTo>
                  <a:cubicBezTo>
                    <a:pt x="723" y="151"/>
                    <a:pt x="722" y="154"/>
                    <a:pt x="721" y="155"/>
                  </a:cubicBezTo>
                  <a:cubicBezTo>
                    <a:pt x="720" y="150"/>
                    <a:pt x="722" y="150"/>
                    <a:pt x="722" y="145"/>
                  </a:cubicBezTo>
                  <a:cubicBezTo>
                    <a:pt x="722" y="146"/>
                    <a:pt x="722" y="144"/>
                    <a:pt x="723" y="143"/>
                  </a:cubicBezTo>
                  <a:cubicBezTo>
                    <a:pt x="723" y="140"/>
                    <a:pt x="722" y="143"/>
                    <a:pt x="722" y="139"/>
                  </a:cubicBezTo>
                  <a:cubicBezTo>
                    <a:pt x="722" y="137"/>
                    <a:pt x="723" y="139"/>
                    <a:pt x="723" y="137"/>
                  </a:cubicBezTo>
                  <a:cubicBezTo>
                    <a:pt x="722" y="136"/>
                    <a:pt x="722" y="138"/>
                    <a:pt x="721" y="137"/>
                  </a:cubicBezTo>
                  <a:cubicBezTo>
                    <a:pt x="721" y="140"/>
                    <a:pt x="721" y="141"/>
                    <a:pt x="720" y="141"/>
                  </a:cubicBezTo>
                  <a:cubicBezTo>
                    <a:pt x="719" y="137"/>
                    <a:pt x="722" y="133"/>
                    <a:pt x="720" y="131"/>
                  </a:cubicBezTo>
                  <a:cubicBezTo>
                    <a:pt x="720" y="133"/>
                    <a:pt x="720" y="134"/>
                    <a:pt x="720" y="135"/>
                  </a:cubicBezTo>
                  <a:cubicBezTo>
                    <a:pt x="719" y="135"/>
                    <a:pt x="719" y="138"/>
                    <a:pt x="719" y="135"/>
                  </a:cubicBezTo>
                  <a:cubicBezTo>
                    <a:pt x="720" y="133"/>
                    <a:pt x="718" y="133"/>
                    <a:pt x="717" y="130"/>
                  </a:cubicBezTo>
                  <a:cubicBezTo>
                    <a:pt x="716" y="133"/>
                    <a:pt x="717" y="134"/>
                    <a:pt x="716" y="136"/>
                  </a:cubicBezTo>
                  <a:cubicBezTo>
                    <a:pt x="716" y="134"/>
                    <a:pt x="715" y="137"/>
                    <a:pt x="715" y="135"/>
                  </a:cubicBezTo>
                  <a:cubicBezTo>
                    <a:pt x="715" y="133"/>
                    <a:pt x="717" y="132"/>
                    <a:pt x="715" y="131"/>
                  </a:cubicBezTo>
                  <a:cubicBezTo>
                    <a:pt x="715" y="133"/>
                    <a:pt x="714" y="132"/>
                    <a:pt x="714" y="133"/>
                  </a:cubicBezTo>
                  <a:cubicBezTo>
                    <a:pt x="714" y="136"/>
                    <a:pt x="715" y="136"/>
                    <a:pt x="714" y="137"/>
                  </a:cubicBezTo>
                  <a:cubicBezTo>
                    <a:pt x="713" y="135"/>
                    <a:pt x="714" y="130"/>
                    <a:pt x="713" y="130"/>
                  </a:cubicBezTo>
                  <a:cubicBezTo>
                    <a:pt x="713" y="131"/>
                    <a:pt x="712" y="133"/>
                    <a:pt x="712" y="134"/>
                  </a:cubicBezTo>
                  <a:cubicBezTo>
                    <a:pt x="711" y="131"/>
                    <a:pt x="710" y="130"/>
                    <a:pt x="710" y="127"/>
                  </a:cubicBezTo>
                  <a:cubicBezTo>
                    <a:pt x="711" y="128"/>
                    <a:pt x="709" y="122"/>
                    <a:pt x="710" y="121"/>
                  </a:cubicBezTo>
                  <a:cubicBezTo>
                    <a:pt x="711" y="122"/>
                    <a:pt x="711" y="125"/>
                    <a:pt x="711" y="128"/>
                  </a:cubicBezTo>
                  <a:cubicBezTo>
                    <a:pt x="712" y="126"/>
                    <a:pt x="712" y="126"/>
                    <a:pt x="713" y="127"/>
                  </a:cubicBezTo>
                  <a:cubicBezTo>
                    <a:pt x="712" y="124"/>
                    <a:pt x="712" y="122"/>
                    <a:pt x="714" y="123"/>
                  </a:cubicBezTo>
                  <a:cubicBezTo>
                    <a:pt x="712" y="120"/>
                    <a:pt x="713" y="115"/>
                    <a:pt x="711" y="108"/>
                  </a:cubicBezTo>
                  <a:cubicBezTo>
                    <a:pt x="710" y="110"/>
                    <a:pt x="710" y="106"/>
                    <a:pt x="711" y="105"/>
                  </a:cubicBezTo>
                  <a:cubicBezTo>
                    <a:pt x="710" y="105"/>
                    <a:pt x="710" y="108"/>
                    <a:pt x="709" y="106"/>
                  </a:cubicBezTo>
                  <a:cubicBezTo>
                    <a:pt x="708" y="105"/>
                    <a:pt x="709" y="105"/>
                    <a:pt x="708" y="103"/>
                  </a:cubicBezTo>
                  <a:cubicBezTo>
                    <a:pt x="707" y="104"/>
                    <a:pt x="706" y="101"/>
                    <a:pt x="705" y="101"/>
                  </a:cubicBezTo>
                  <a:cubicBezTo>
                    <a:pt x="705" y="102"/>
                    <a:pt x="706" y="103"/>
                    <a:pt x="705" y="103"/>
                  </a:cubicBezTo>
                  <a:cubicBezTo>
                    <a:pt x="705" y="100"/>
                    <a:pt x="704" y="97"/>
                    <a:pt x="704" y="94"/>
                  </a:cubicBezTo>
                  <a:cubicBezTo>
                    <a:pt x="706" y="96"/>
                    <a:pt x="708" y="93"/>
                    <a:pt x="708" y="89"/>
                  </a:cubicBezTo>
                  <a:cubicBezTo>
                    <a:pt x="708" y="90"/>
                    <a:pt x="709" y="91"/>
                    <a:pt x="710" y="92"/>
                  </a:cubicBezTo>
                  <a:cubicBezTo>
                    <a:pt x="711" y="94"/>
                    <a:pt x="711" y="94"/>
                    <a:pt x="712" y="93"/>
                  </a:cubicBezTo>
                  <a:cubicBezTo>
                    <a:pt x="711" y="92"/>
                    <a:pt x="710" y="92"/>
                    <a:pt x="710" y="89"/>
                  </a:cubicBezTo>
                  <a:cubicBezTo>
                    <a:pt x="710" y="89"/>
                    <a:pt x="712" y="91"/>
                    <a:pt x="711" y="88"/>
                  </a:cubicBezTo>
                  <a:cubicBezTo>
                    <a:pt x="710" y="85"/>
                    <a:pt x="709" y="88"/>
                    <a:pt x="707" y="86"/>
                  </a:cubicBezTo>
                  <a:cubicBezTo>
                    <a:pt x="707" y="87"/>
                    <a:pt x="708" y="89"/>
                    <a:pt x="707" y="89"/>
                  </a:cubicBezTo>
                  <a:cubicBezTo>
                    <a:pt x="706" y="86"/>
                    <a:pt x="705" y="86"/>
                    <a:pt x="705" y="84"/>
                  </a:cubicBezTo>
                  <a:cubicBezTo>
                    <a:pt x="703" y="83"/>
                    <a:pt x="700" y="84"/>
                    <a:pt x="698" y="81"/>
                  </a:cubicBezTo>
                  <a:cubicBezTo>
                    <a:pt x="698" y="84"/>
                    <a:pt x="700" y="83"/>
                    <a:pt x="700" y="86"/>
                  </a:cubicBezTo>
                  <a:cubicBezTo>
                    <a:pt x="699" y="86"/>
                    <a:pt x="698" y="84"/>
                    <a:pt x="698" y="84"/>
                  </a:cubicBezTo>
                  <a:cubicBezTo>
                    <a:pt x="698" y="85"/>
                    <a:pt x="699" y="87"/>
                    <a:pt x="698" y="87"/>
                  </a:cubicBezTo>
                  <a:cubicBezTo>
                    <a:pt x="698" y="86"/>
                    <a:pt x="697" y="84"/>
                    <a:pt x="697" y="84"/>
                  </a:cubicBezTo>
                  <a:cubicBezTo>
                    <a:pt x="696" y="86"/>
                    <a:pt x="697" y="88"/>
                    <a:pt x="696" y="89"/>
                  </a:cubicBezTo>
                  <a:cubicBezTo>
                    <a:pt x="694" y="83"/>
                    <a:pt x="692" y="85"/>
                    <a:pt x="693" y="89"/>
                  </a:cubicBezTo>
                  <a:cubicBezTo>
                    <a:pt x="692" y="89"/>
                    <a:pt x="691" y="87"/>
                    <a:pt x="689" y="85"/>
                  </a:cubicBezTo>
                  <a:cubicBezTo>
                    <a:pt x="690" y="82"/>
                    <a:pt x="691" y="84"/>
                    <a:pt x="692" y="83"/>
                  </a:cubicBezTo>
                  <a:cubicBezTo>
                    <a:pt x="691" y="80"/>
                    <a:pt x="690" y="80"/>
                    <a:pt x="689" y="80"/>
                  </a:cubicBezTo>
                  <a:cubicBezTo>
                    <a:pt x="688" y="80"/>
                    <a:pt x="688" y="82"/>
                    <a:pt x="689" y="83"/>
                  </a:cubicBezTo>
                  <a:cubicBezTo>
                    <a:pt x="688" y="82"/>
                    <a:pt x="687" y="81"/>
                    <a:pt x="687" y="79"/>
                  </a:cubicBezTo>
                  <a:cubicBezTo>
                    <a:pt x="686" y="80"/>
                    <a:pt x="686" y="76"/>
                    <a:pt x="685" y="77"/>
                  </a:cubicBezTo>
                  <a:cubicBezTo>
                    <a:pt x="686" y="79"/>
                    <a:pt x="686" y="80"/>
                    <a:pt x="686" y="80"/>
                  </a:cubicBezTo>
                  <a:cubicBezTo>
                    <a:pt x="685" y="80"/>
                    <a:pt x="684" y="78"/>
                    <a:pt x="684" y="77"/>
                  </a:cubicBezTo>
                  <a:cubicBezTo>
                    <a:pt x="682" y="79"/>
                    <a:pt x="682" y="78"/>
                    <a:pt x="679" y="79"/>
                  </a:cubicBezTo>
                  <a:cubicBezTo>
                    <a:pt x="679" y="81"/>
                    <a:pt x="680" y="83"/>
                    <a:pt x="680" y="84"/>
                  </a:cubicBezTo>
                  <a:cubicBezTo>
                    <a:pt x="679" y="83"/>
                    <a:pt x="678" y="83"/>
                    <a:pt x="678" y="84"/>
                  </a:cubicBezTo>
                  <a:cubicBezTo>
                    <a:pt x="677" y="83"/>
                    <a:pt x="677" y="82"/>
                    <a:pt x="677" y="82"/>
                  </a:cubicBezTo>
                  <a:cubicBezTo>
                    <a:pt x="675" y="81"/>
                    <a:pt x="676" y="84"/>
                    <a:pt x="675" y="84"/>
                  </a:cubicBezTo>
                  <a:cubicBezTo>
                    <a:pt x="674" y="82"/>
                    <a:pt x="673" y="79"/>
                    <a:pt x="673" y="78"/>
                  </a:cubicBezTo>
                  <a:cubicBezTo>
                    <a:pt x="673" y="78"/>
                    <a:pt x="673" y="77"/>
                    <a:pt x="672" y="78"/>
                  </a:cubicBezTo>
                  <a:cubicBezTo>
                    <a:pt x="673" y="80"/>
                    <a:pt x="674" y="81"/>
                    <a:pt x="674" y="83"/>
                  </a:cubicBezTo>
                  <a:cubicBezTo>
                    <a:pt x="673" y="83"/>
                    <a:pt x="672" y="81"/>
                    <a:pt x="672" y="80"/>
                  </a:cubicBezTo>
                  <a:cubicBezTo>
                    <a:pt x="670" y="79"/>
                    <a:pt x="665" y="70"/>
                    <a:pt x="666" y="78"/>
                  </a:cubicBezTo>
                  <a:cubicBezTo>
                    <a:pt x="666" y="77"/>
                    <a:pt x="665" y="77"/>
                    <a:pt x="665" y="76"/>
                  </a:cubicBezTo>
                  <a:cubicBezTo>
                    <a:pt x="664" y="77"/>
                    <a:pt x="664" y="77"/>
                    <a:pt x="664" y="79"/>
                  </a:cubicBezTo>
                  <a:cubicBezTo>
                    <a:pt x="663" y="78"/>
                    <a:pt x="663" y="78"/>
                    <a:pt x="662" y="77"/>
                  </a:cubicBezTo>
                  <a:cubicBezTo>
                    <a:pt x="661" y="75"/>
                    <a:pt x="662" y="75"/>
                    <a:pt x="661" y="73"/>
                  </a:cubicBezTo>
                  <a:cubicBezTo>
                    <a:pt x="660" y="72"/>
                    <a:pt x="658" y="73"/>
                    <a:pt x="658" y="75"/>
                  </a:cubicBezTo>
                  <a:cubicBezTo>
                    <a:pt x="658" y="77"/>
                    <a:pt x="658" y="80"/>
                    <a:pt x="660" y="82"/>
                  </a:cubicBezTo>
                  <a:cubicBezTo>
                    <a:pt x="659" y="83"/>
                    <a:pt x="659" y="83"/>
                    <a:pt x="658" y="81"/>
                  </a:cubicBezTo>
                  <a:cubicBezTo>
                    <a:pt x="657" y="79"/>
                    <a:pt x="657" y="76"/>
                    <a:pt x="656" y="73"/>
                  </a:cubicBezTo>
                  <a:cubicBezTo>
                    <a:pt x="656" y="67"/>
                    <a:pt x="658" y="61"/>
                    <a:pt x="663" y="67"/>
                  </a:cubicBezTo>
                  <a:cubicBezTo>
                    <a:pt x="665" y="69"/>
                    <a:pt x="665" y="72"/>
                    <a:pt x="667" y="72"/>
                  </a:cubicBezTo>
                  <a:cubicBezTo>
                    <a:pt x="666" y="69"/>
                    <a:pt x="665" y="68"/>
                    <a:pt x="665" y="66"/>
                  </a:cubicBezTo>
                  <a:cubicBezTo>
                    <a:pt x="663" y="68"/>
                    <a:pt x="661" y="57"/>
                    <a:pt x="659" y="55"/>
                  </a:cubicBezTo>
                  <a:cubicBezTo>
                    <a:pt x="659" y="54"/>
                    <a:pt x="659" y="54"/>
                    <a:pt x="658" y="52"/>
                  </a:cubicBezTo>
                  <a:cubicBezTo>
                    <a:pt x="658" y="51"/>
                    <a:pt x="657" y="50"/>
                    <a:pt x="656" y="49"/>
                  </a:cubicBezTo>
                  <a:cubicBezTo>
                    <a:pt x="656" y="47"/>
                    <a:pt x="655" y="46"/>
                    <a:pt x="654" y="43"/>
                  </a:cubicBezTo>
                  <a:cubicBezTo>
                    <a:pt x="653" y="41"/>
                    <a:pt x="651" y="39"/>
                    <a:pt x="650" y="36"/>
                  </a:cubicBezTo>
                  <a:cubicBezTo>
                    <a:pt x="650" y="36"/>
                    <a:pt x="651" y="36"/>
                    <a:pt x="651" y="36"/>
                  </a:cubicBezTo>
                  <a:cubicBezTo>
                    <a:pt x="649" y="33"/>
                    <a:pt x="647" y="29"/>
                    <a:pt x="645" y="26"/>
                  </a:cubicBezTo>
                  <a:cubicBezTo>
                    <a:pt x="644" y="23"/>
                    <a:pt x="642" y="19"/>
                    <a:pt x="639" y="17"/>
                  </a:cubicBezTo>
                  <a:cubicBezTo>
                    <a:pt x="638" y="14"/>
                    <a:pt x="637" y="13"/>
                    <a:pt x="635" y="9"/>
                  </a:cubicBezTo>
                  <a:cubicBezTo>
                    <a:pt x="636" y="9"/>
                    <a:pt x="636" y="8"/>
                    <a:pt x="636" y="7"/>
                  </a:cubicBezTo>
                  <a:cubicBezTo>
                    <a:pt x="627" y="0"/>
                    <a:pt x="624" y="10"/>
                    <a:pt x="632" y="22"/>
                  </a:cubicBezTo>
                  <a:cubicBezTo>
                    <a:pt x="633" y="26"/>
                    <a:pt x="634" y="30"/>
                    <a:pt x="636" y="34"/>
                  </a:cubicBezTo>
                  <a:cubicBezTo>
                    <a:pt x="637" y="38"/>
                    <a:pt x="639" y="43"/>
                    <a:pt x="642" y="47"/>
                  </a:cubicBezTo>
                  <a:cubicBezTo>
                    <a:pt x="641" y="49"/>
                    <a:pt x="641" y="47"/>
                    <a:pt x="641" y="49"/>
                  </a:cubicBezTo>
                  <a:cubicBezTo>
                    <a:pt x="643" y="54"/>
                    <a:pt x="644" y="57"/>
                    <a:pt x="643" y="59"/>
                  </a:cubicBezTo>
                  <a:cubicBezTo>
                    <a:pt x="644" y="59"/>
                    <a:pt x="644" y="61"/>
                    <a:pt x="645" y="62"/>
                  </a:cubicBezTo>
                  <a:cubicBezTo>
                    <a:pt x="645" y="60"/>
                    <a:pt x="644" y="59"/>
                    <a:pt x="645" y="57"/>
                  </a:cubicBezTo>
                  <a:cubicBezTo>
                    <a:pt x="648" y="64"/>
                    <a:pt x="651" y="65"/>
                    <a:pt x="652" y="72"/>
                  </a:cubicBezTo>
                  <a:cubicBezTo>
                    <a:pt x="649" y="72"/>
                    <a:pt x="646" y="67"/>
                    <a:pt x="643" y="68"/>
                  </a:cubicBezTo>
                  <a:cubicBezTo>
                    <a:pt x="643" y="69"/>
                    <a:pt x="644" y="72"/>
                    <a:pt x="643" y="72"/>
                  </a:cubicBezTo>
                  <a:cubicBezTo>
                    <a:pt x="643" y="74"/>
                    <a:pt x="644" y="74"/>
                    <a:pt x="644" y="75"/>
                  </a:cubicBezTo>
                  <a:cubicBezTo>
                    <a:pt x="644" y="76"/>
                    <a:pt x="644" y="78"/>
                    <a:pt x="644" y="80"/>
                  </a:cubicBezTo>
                  <a:cubicBezTo>
                    <a:pt x="645" y="83"/>
                    <a:pt x="646" y="85"/>
                    <a:pt x="647" y="87"/>
                  </a:cubicBezTo>
                  <a:cubicBezTo>
                    <a:pt x="647" y="89"/>
                    <a:pt x="646" y="88"/>
                    <a:pt x="647" y="90"/>
                  </a:cubicBezTo>
                  <a:cubicBezTo>
                    <a:pt x="646" y="91"/>
                    <a:pt x="646" y="88"/>
                    <a:pt x="645" y="89"/>
                  </a:cubicBezTo>
                  <a:cubicBezTo>
                    <a:pt x="645" y="90"/>
                    <a:pt x="645" y="90"/>
                    <a:pt x="645" y="90"/>
                  </a:cubicBezTo>
                  <a:cubicBezTo>
                    <a:pt x="645" y="91"/>
                    <a:pt x="646" y="92"/>
                    <a:pt x="646" y="93"/>
                  </a:cubicBezTo>
                  <a:cubicBezTo>
                    <a:pt x="644" y="96"/>
                    <a:pt x="648" y="111"/>
                    <a:pt x="643" y="105"/>
                  </a:cubicBezTo>
                  <a:cubicBezTo>
                    <a:pt x="643" y="103"/>
                    <a:pt x="642" y="100"/>
                    <a:pt x="642" y="99"/>
                  </a:cubicBezTo>
                  <a:cubicBezTo>
                    <a:pt x="640" y="99"/>
                    <a:pt x="640" y="94"/>
                    <a:pt x="638" y="92"/>
                  </a:cubicBezTo>
                  <a:cubicBezTo>
                    <a:pt x="640" y="96"/>
                    <a:pt x="639" y="98"/>
                    <a:pt x="641" y="101"/>
                  </a:cubicBezTo>
                  <a:cubicBezTo>
                    <a:pt x="639" y="101"/>
                    <a:pt x="640" y="104"/>
                    <a:pt x="638" y="101"/>
                  </a:cubicBezTo>
                  <a:cubicBezTo>
                    <a:pt x="639" y="105"/>
                    <a:pt x="639" y="106"/>
                    <a:pt x="639" y="108"/>
                  </a:cubicBezTo>
                  <a:cubicBezTo>
                    <a:pt x="638" y="106"/>
                    <a:pt x="638" y="109"/>
                    <a:pt x="637" y="108"/>
                  </a:cubicBezTo>
                  <a:cubicBezTo>
                    <a:pt x="637" y="105"/>
                    <a:pt x="636" y="105"/>
                    <a:pt x="635" y="104"/>
                  </a:cubicBezTo>
                  <a:cubicBezTo>
                    <a:pt x="636" y="102"/>
                    <a:pt x="635" y="99"/>
                    <a:pt x="634" y="95"/>
                  </a:cubicBezTo>
                  <a:cubicBezTo>
                    <a:pt x="634" y="95"/>
                    <a:pt x="633" y="96"/>
                    <a:pt x="633" y="95"/>
                  </a:cubicBezTo>
                  <a:cubicBezTo>
                    <a:pt x="633" y="93"/>
                    <a:pt x="633" y="92"/>
                    <a:pt x="632" y="88"/>
                  </a:cubicBezTo>
                  <a:cubicBezTo>
                    <a:pt x="631" y="90"/>
                    <a:pt x="629" y="88"/>
                    <a:pt x="629" y="90"/>
                  </a:cubicBezTo>
                  <a:cubicBezTo>
                    <a:pt x="626" y="85"/>
                    <a:pt x="626" y="92"/>
                    <a:pt x="623" y="87"/>
                  </a:cubicBezTo>
                  <a:cubicBezTo>
                    <a:pt x="625" y="89"/>
                    <a:pt x="625" y="94"/>
                    <a:pt x="627" y="96"/>
                  </a:cubicBezTo>
                  <a:cubicBezTo>
                    <a:pt x="627" y="97"/>
                    <a:pt x="626" y="99"/>
                    <a:pt x="626" y="101"/>
                  </a:cubicBezTo>
                  <a:cubicBezTo>
                    <a:pt x="629" y="100"/>
                    <a:pt x="629" y="108"/>
                    <a:pt x="628" y="109"/>
                  </a:cubicBezTo>
                  <a:cubicBezTo>
                    <a:pt x="629" y="111"/>
                    <a:pt x="630" y="113"/>
                    <a:pt x="631" y="114"/>
                  </a:cubicBezTo>
                  <a:cubicBezTo>
                    <a:pt x="630" y="115"/>
                    <a:pt x="631" y="115"/>
                    <a:pt x="630" y="115"/>
                  </a:cubicBezTo>
                  <a:cubicBezTo>
                    <a:pt x="629" y="115"/>
                    <a:pt x="628" y="113"/>
                    <a:pt x="628" y="111"/>
                  </a:cubicBezTo>
                  <a:cubicBezTo>
                    <a:pt x="628" y="113"/>
                    <a:pt x="628" y="113"/>
                    <a:pt x="627" y="113"/>
                  </a:cubicBezTo>
                  <a:cubicBezTo>
                    <a:pt x="628" y="114"/>
                    <a:pt x="629" y="117"/>
                    <a:pt x="628" y="117"/>
                  </a:cubicBezTo>
                  <a:cubicBezTo>
                    <a:pt x="627" y="116"/>
                    <a:pt x="627" y="113"/>
                    <a:pt x="627" y="114"/>
                  </a:cubicBezTo>
                  <a:cubicBezTo>
                    <a:pt x="628" y="117"/>
                    <a:pt x="626" y="114"/>
                    <a:pt x="625" y="116"/>
                  </a:cubicBezTo>
                  <a:cubicBezTo>
                    <a:pt x="624" y="115"/>
                    <a:pt x="625" y="113"/>
                    <a:pt x="624" y="111"/>
                  </a:cubicBezTo>
                  <a:cubicBezTo>
                    <a:pt x="623" y="111"/>
                    <a:pt x="623" y="112"/>
                    <a:pt x="623" y="111"/>
                  </a:cubicBezTo>
                  <a:cubicBezTo>
                    <a:pt x="621" y="105"/>
                    <a:pt x="620" y="101"/>
                    <a:pt x="618" y="97"/>
                  </a:cubicBezTo>
                  <a:cubicBezTo>
                    <a:pt x="619" y="100"/>
                    <a:pt x="617" y="98"/>
                    <a:pt x="616" y="96"/>
                  </a:cubicBezTo>
                  <a:cubicBezTo>
                    <a:pt x="617" y="95"/>
                    <a:pt x="615" y="93"/>
                    <a:pt x="615" y="92"/>
                  </a:cubicBezTo>
                  <a:cubicBezTo>
                    <a:pt x="617" y="93"/>
                    <a:pt x="617" y="93"/>
                    <a:pt x="617" y="96"/>
                  </a:cubicBezTo>
                  <a:cubicBezTo>
                    <a:pt x="618" y="96"/>
                    <a:pt x="618" y="95"/>
                    <a:pt x="619" y="96"/>
                  </a:cubicBezTo>
                  <a:cubicBezTo>
                    <a:pt x="619" y="93"/>
                    <a:pt x="618" y="96"/>
                    <a:pt x="617" y="94"/>
                  </a:cubicBezTo>
                  <a:cubicBezTo>
                    <a:pt x="617" y="93"/>
                    <a:pt x="616" y="92"/>
                    <a:pt x="617" y="92"/>
                  </a:cubicBezTo>
                  <a:cubicBezTo>
                    <a:pt x="617" y="92"/>
                    <a:pt x="618" y="93"/>
                    <a:pt x="618" y="93"/>
                  </a:cubicBezTo>
                  <a:cubicBezTo>
                    <a:pt x="617" y="90"/>
                    <a:pt x="618" y="89"/>
                    <a:pt x="619" y="89"/>
                  </a:cubicBezTo>
                  <a:cubicBezTo>
                    <a:pt x="618" y="88"/>
                    <a:pt x="619" y="88"/>
                    <a:pt x="618" y="86"/>
                  </a:cubicBezTo>
                  <a:cubicBezTo>
                    <a:pt x="618" y="86"/>
                    <a:pt x="618" y="87"/>
                    <a:pt x="618" y="87"/>
                  </a:cubicBezTo>
                  <a:cubicBezTo>
                    <a:pt x="617" y="87"/>
                    <a:pt x="616" y="85"/>
                    <a:pt x="616" y="85"/>
                  </a:cubicBezTo>
                  <a:cubicBezTo>
                    <a:pt x="617" y="86"/>
                    <a:pt x="617" y="82"/>
                    <a:pt x="615" y="81"/>
                  </a:cubicBezTo>
                  <a:cubicBezTo>
                    <a:pt x="615" y="82"/>
                    <a:pt x="615" y="83"/>
                    <a:pt x="615" y="83"/>
                  </a:cubicBezTo>
                  <a:cubicBezTo>
                    <a:pt x="614" y="80"/>
                    <a:pt x="615" y="79"/>
                    <a:pt x="614" y="77"/>
                  </a:cubicBezTo>
                  <a:cubicBezTo>
                    <a:pt x="614" y="78"/>
                    <a:pt x="613" y="78"/>
                    <a:pt x="613" y="79"/>
                  </a:cubicBezTo>
                  <a:cubicBezTo>
                    <a:pt x="613" y="77"/>
                    <a:pt x="612" y="75"/>
                    <a:pt x="611" y="75"/>
                  </a:cubicBezTo>
                  <a:cubicBezTo>
                    <a:pt x="612" y="77"/>
                    <a:pt x="613" y="77"/>
                    <a:pt x="612" y="78"/>
                  </a:cubicBezTo>
                  <a:cubicBezTo>
                    <a:pt x="610" y="76"/>
                    <a:pt x="609" y="81"/>
                    <a:pt x="611" y="82"/>
                  </a:cubicBezTo>
                  <a:cubicBezTo>
                    <a:pt x="609" y="77"/>
                    <a:pt x="613" y="80"/>
                    <a:pt x="611" y="80"/>
                  </a:cubicBezTo>
                  <a:cubicBezTo>
                    <a:pt x="612" y="82"/>
                    <a:pt x="612" y="80"/>
                    <a:pt x="613" y="82"/>
                  </a:cubicBezTo>
                  <a:cubicBezTo>
                    <a:pt x="611" y="85"/>
                    <a:pt x="610" y="79"/>
                    <a:pt x="608" y="79"/>
                  </a:cubicBezTo>
                  <a:cubicBezTo>
                    <a:pt x="609" y="80"/>
                    <a:pt x="610" y="81"/>
                    <a:pt x="609" y="83"/>
                  </a:cubicBezTo>
                  <a:cubicBezTo>
                    <a:pt x="608" y="84"/>
                    <a:pt x="608" y="86"/>
                    <a:pt x="608" y="88"/>
                  </a:cubicBezTo>
                  <a:cubicBezTo>
                    <a:pt x="608" y="89"/>
                    <a:pt x="608" y="90"/>
                    <a:pt x="608" y="92"/>
                  </a:cubicBezTo>
                  <a:cubicBezTo>
                    <a:pt x="608" y="93"/>
                    <a:pt x="609" y="94"/>
                    <a:pt x="609" y="95"/>
                  </a:cubicBezTo>
                  <a:cubicBezTo>
                    <a:pt x="608" y="92"/>
                    <a:pt x="607" y="93"/>
                    <a:pt x="606" y="93"/>
                  </a:cubicBezTo>
                  <a:cubicBezTo>
                    <a:pt x="607" y="95"/>
                    <a:pt x="607" y="95"/>
                    <a:pt x="606" y="97"/>
                  </a:cubicBezTo>
                  <a:cubicBezTo>
                    <a:pt x="607" y="98"/>
                    <a:pt x="607" y="99"/>
                    <a:pt x="607" y="101"/>
                  </a:cubicBezTo>
                  <a:cubicBezTo>
                    <a:pt x="608" y="101"/>
                    <a:pt x="608" y="100"/>
                    <a:pt x="609" y="102"/>
                  </a:cubicBezTo>
                  <a:cubicBezTo>
                    <a:pt x="609" y="103"/>
                    <a:pt x="610" y="106"/>
                    <a:pt x="608" y="105"/>
                  </a:cubicBezTo>
                  <a:cubicBezTo>
                    <a:pt x="609" y="107"/>
                    <a:pt x="610" y="111"/>
                    <a:pt x="611" y="111"/>
                  </a:cubicBezTo>
                  <a:cubicBezTo>
                    <a:pt x="611" y="110"/>
                    <a:pt x="611" y="109"/>
                    <a:pt x="611" y="109"/>
                  </a:cubicBezTo>
                  <a:cubicBezTo>
                    <a:pt x="612" y="110"/>
                    <a:pt x="612" y="110"/>
                    <a:pt x="612" y="111"/>
                  </a:cubicBezTo>
                  <a:cubicBezTo>
                    <a:pt x="613" y="106"/>
                    <a:pt x="618" y="114"/>
                    <a:pt x="616" y="117"/>
                  </a:cubicBezTo>
                  <a:cubicBezTo>
                    <a:pt x="616" y="116"/>
                    <a:pt x="615" y="113"/>
                    <a:pt x="615" y="115"/>
                  </a:cubicBezTo>
                  <a:cubicBezTo>
                    <a:pt x="616" y="116"/>
                    <a:pt x="615" y="117"/>
                    <a:pt x="615" y="117"/>
                  </a:cubicBezTo>
                  <a:cubicBezTo>
                    <a:pt x="615" y="116"/>
                    <a:pt x="614" y="114"/>
                    <a:pt x="613" y="114"/>
                  </a:cubicBezTo>
                  <a:cubicBezTo>
                    <a:pt x="614" y="116"/>
                    <a:pt x="613" y="117"/>
                    <a:pt x="613" y="118"/>
                  </a:cubicBezTo>
                  <a:cubicBezTo>
                    <a:pt x="614" y="119"/>
                    <a:pt x="615" y="121"/>
                    <a:pt x="615" y="123"/>
                  </a:cubicBezTo>
                  <a:cubicBezTo>
                    <a:pt x="616" y="125"/>
                    <a:pt x="617" y="128"/>
                    <a:pt x="618" y="130"/>
                  </a:cubicBezTo>
                  <a:cubicBezTo>
                    <a:pt x="617" y="130"/>
                    <a:pt x="617" y="131"/>
                    <a:pt x="617" y="131"/>
                  </a:cubicBezTo>
                  <a:cubicBezTo>
                    <a:pt x="617" y="130"/>
                    <a:pt x="617" y="129"/>
                    <a:pt x="616" y="129"/>
                  </a:cubicBezTo>
                  <a:cubicBezTo>
                    <a:pt x="616" y="133"/>
                    <a:pt x="618" y="133"/>
                    <a:pt x="618" y="136"/>
                  </a:cubicBezTo>
                  <a:cubicBezTo>
                    <a:pt x="617" y="136"/>
                    <a:pt x="617" y="138"/>
                    <a:pt x="618" y="137"/>
                  </a:cubicBezTo>
                  <a:cubicBezTo>
                    <a:pt x="619" y="139"/>
                    <a:pt x="619" y="141"/>
                    <a:pt x="618" y="141"/>
                  </a:cubicBezTo>
                  <a:cubicBezTo>
                    <a:pt x="617" y="138"/>
                    <a:pt x="617" y="139"/>
                    <a:pt x="616" y="137"/>
                  </a:cubicBezTo>
                  <a:cubicBezTo>
                    <a:pt x="616" y="139"/>
                    <a:pt x="616" y="139"/>
                    <a:pt x="616" y="141"/>
                  </a:cubicBezTo>
                  <a:cubicBezTo>
                    <a:pt x="615" y="141"/>
                    <a:pt x="615" y="139"/>
                    <a:pt x="615" y="139"/>
                  </a:cubicBezTo>
                  <a:cubicBezTo>
                    <a:pt x="614" y="142"/>
                    <a:pt x="616" y="141"/>
                    <a:pt x="616" y="143"/>
                  </a:cubicBezTo>
                  <a:cubicBezTo>
                    <a:pt x="617" y="146"/>
                    <a:pt x="617" y="146"/>
                    <a:pt x="617" y="146"/>
                  </a:cubicBezTo>
                  <a:cubicBezTo>
                    <a:pt x="616" y="146"/>
                    <a:pt x="616" y="146"/>
                    <a:pt x="616" y="147"/>
                  </a:cubicBezTo>
                  <a:cubicBezTo>
                    <a:pt x="617" y="147"/>
                    <a:pt x="617" y="147"/>
                    <a:pt x="618" y="147"/>
                  </a:cubicBezTo>
                  <a:cubicBezTo>
                    <a:pt x="618" y="149"/>
                    <a:pt x="617" y="148"/>
                    <a:pt x="617" y="149"/>
                  </a:cubicBezTo>
                  <a:cubicBezTo>
                    <a:pt x="618" y="149"/>
                    <a:pt x="618" y="150"/>
                    <a:pt x="618" y="151"/>
                  </a:cubicBezTo>
                  <a:cubicBezTo>
                    <a:pt x="619" y="151"/>
                    <a:pt x="620" y="153"/>
                    <a:pt x="620" y="150"/>
                  </a:cubicBezTo>
                  <a:cubicBezTo>
                    <a:pt x="619" y="150"/>
                    <a:pt x="619" y="152"/>
                    <a:pt x="618" y="150"/>
                  </a:cubicBezTo>
                  <a:cubicBezTo>
                    <a:pt x="618" y="149"/>
                    <a:pt x="619" y="149"/>
                    <a:pt x="619" y="148"/>
                  </a:cubicBezTo>
                  <a:cubicBezTo>
                    <a:pt x="620" y="148"/>
                    <a:pt x="620" y="150"/>
                    <a:pt x="620" y="151"/>
                  </a:cubicBezTo>
                  <a:cubicBezTo>
                    <a:pt x="620" y="153"/>
                    <a:pt x="620" y="154"/>
                    <a:pt x="620" y="155"/>
                  </a:cubicBezTo>
                  <a:cubicBezTo>
                    <a:pt x="620" y="154"/>
                    <a:pt x="621" y="154"/>
                    <a:pt x="621" y="155"/>
                  </a:cubicBezTo>
                  <a:cubicBezTo>
                    <a:pt x="620" y="156"/>
                    <a:pt x="620" y="155"/>
                    <a:pt x="619" y="155"/>
                  </a:cubicBezTo>
                  <a:cubicBezTo>
                    <a:pt x="619" y="158"/>
                    <a:pt x="620" y="159"/>
                    <a:pt x="620" y="160"/>
                  </a:cubicBezTo>
                  <a:cubicBezTo>
                    <a:pt x="620" y="161"/>
                    <a:pt x="620" y="161"/>
                    <a:pt x="619" y="161"/>
                  </a:cubicBezTo>
                  <a:cubicBezTo>
                    <a:pt x="619" y="160"/>
                    <a:pt x="619" y="162"/>
                    <a:pt x="620" y="164"/>
                  </a:cubicBezTo>
                  <a:cubicBezTo>
                    <a:pt x="620" y="166"/>
                    <a:pt x="621" y="168"/>
                    <a:pt x="621" y="169"/>
                  </a:cubicBezTo>
                  <a:cubicBezTo>
                    <a:pt x="621" y="169"/>
                    <a:pt x="621" y="170"/>
                    <a:pt x="621" y="170"/>
                  </a:cubicBezTo>
                  <a:cubicBezTo>
                    <a:pt x="620" y="169"/>
                    <a:pt x="619" y="169"/>
                    <a:pt x="619" y="168"/>
                  </a:cubicBezTo>
                  <a:cubicBezTo>
                    <a:pt x="618" y="166"/>
                    <a:pt x="619" y="165"/>
                    <a:pt x="618" y="164"/>
                  </a:cubicBezTo>
                  <a:cubicBezTo>
                    <a:pt x="619" y="166"/>
                    <a:pt x="618" y="168"/>
                    <a:pt x="617" y="169"/>
                  </a:cubicBezTo>
                  <a:cubicBezTo>
                    <a:pt x="617" y="166"/>
                    <a:pt x="616" y="168"/>
                    <a:pt x="615" y="166"/>
                  </a:cubicBezTo>
                  <a:cubicBezTo>
                    <a:pt x="616" y="164"/>
                    <a:pt x="617" y="161"/>
                    <a:pt x="616" y="161"/>
                  </a:cubicBezTo>
                  <a:cubicBezTo>
                    <a:pt x="616" y="162"/>
                    <a:pt x="616" y="162"/>
                    <a:pt x="616" y="162"/>
                  </a:cubicBezTo>
                  <a:cubicBezTo>
                    <a:pt x="615" y="159"/>
                    <a:pt x="617" y="156"/>
                    <a:pt x="615" y="154"/>
                  </a:cubicBezTo>
                  <a:cubicBezTo>
                    <a:pt x="615" y="156"/>
                    <a:pt x="616" y="159"/>
                    <a:pt x="615" y="161"/>
                  </a:cubicBezTo>
                  <a:cubicBezTo>
                    <a:pt x="615" y="160"/>
                    <a:pt x="614" y="159"/>
                    <a:pt x="614" y="157"/>
                  </a:cubicBezTo>
                  <a:cubicBezTo>
                    <a:pt x="614" y="156"/>
                    <a:pt x="614" y="155"/>
                    <a:pt x="615" y="154"/>
                  </a:cubicBezTo>
                  <a:cubicBezTo>
                    <a:pt x="614" y="152"/>
                    <a:pt x="612" y="155"/>
                    <a:pt x="611" y="153"/>
                  </a:cubicBezTo>
                  <a:cubicBezTo>
                    <a:pt x="611" y="155"/>
                    <a:pt x="611" y="158"/>
                    <a:pt x="611" y="159"/>
                  </a:cubicBezTo>
                  <a:cubicBezTo>
                    <a:pt x="611" y="158"/>
                    <a:pt x="612" y="157"/>
                    <a:pt x="612" y="156"/>
                  </a:cubicBezTo>
                  <a:cubicBezTo>
                    <a:pt x="614" y="161"/>
                    <a:pt x="610" y="163"/>
                    <a:pt x="609" y="163"/>
                  </a:cubicBezTo>
                  <a:cubicBezTo>
                    <a:pt x="609" y="165"/>
                    <a:pt x="609" y="166"/>
                    <a:pt x="608" y="167"/>
                  </a:cubicBezTo>
                  <a:cubicBezTo>
                    <a:pt x="607" y="167"/>
                    <a:pt x="608" y="162"/>
                    <a:pt x="606" y="163"/>
                  </a:cubicBezTo>
                  <a:cubicBezTo>
                    <a:pt x="606" y="164"/>
                    <a:pt x="607" y="165"/>
                    <a:pt x="607" y="165"/>
                  </a:cubicBezTo>
                  <a:cubicBezTo>
                    <a:pt x="606" y="163"/>
                    <a:pt x="605" y="166"/>
                    <a:pt x="604" y="163"/>
                  </a:cubicBezTo>
                  <a:cubicBezTo>
                    <a:pt x="606" y="163"/>
                    <a:pt x="606" y="163"/>
                    <a:pt x="606" y="163"/>
                  </a:cubicBezTo>
                  <a:cubicBezTo>
                    <a:pt x="605" y="160"/>
                    <a:pt x="603" y="163"/>
                    <a:pt x="603" y="161"/>
                  </a:cubicBezTo>
                  <a:cubicBezTo>
                    <a:pt x="603" y="160"/>
                    <a:pt x="603" y="158"/>
                    <a:pt x="602" y="158"/>
                  </a:cubicBezTo>
                  <a:cubicBezTo>
                    <a:pt x="601" y="158"/>
                    <a:pt x="603" y="161"/>
                    <a:pt x="601" y="160"/>
                  </a:cubicBezTo>
                  <a:cubicBezTo>
                    <a:pt x="601" y="160"/>
                    <a:pt x="601" y="159"/>
                    <a:pt x="601" y="159"/>
                  </a:cubicBezTo>
                  <a:cubicBezTo>
                    <a:pt x="601" y="161"/>
                    <a:pt x="600" y="158"/>
                    <a:pt x="599" y="159"/>
                  </a:cubicBezTo>
                  <a:cubicBezTo>
                    <a:pt x="599" y="161"/>
                    <a:pt x="600" y="163"/>
                    <a:pt x="598" y="163"/>
                  </a:cubicBezTo>
                  <a:cubicBezTo>
                    <a:pt x="600" y="163"/>
                    <a:pt x="599" y="165"/>
                    <a:pt x="600" y="163"/>
                  </a:cubicBezTo>
                  <a:cubicBezTo>
                    <a:pt x="600" y="164"/>
                    <a:pt x="600" y="166"/>
                    <a:pt x="599" y="165"/>
                  </a:cubicBezTo>
                  <a:cubicBezTo>
                    <a:pt x="599" y="170"/>
                    <a:pt x="599" y="174"/>
                    <a:pt x="599" y="179"/>
                  </a:cubicBezTo>
                  <a:cubicBezTo>
                    <a:pt x="598" y="179"/>
                    <a:pt x="598" y="181"/>
                    <a:pt x="597" y="182"/>
                  </a:cubicBezTo>
                  <a:cubicBezTo>
                    <a:pt x="596" y="182"/>
                    <a:pt x="596" y="179"/>
                    <a:pt x="596" y="179"/>
                  </a:cubicBezTo>
                  <a:cubicBezTo>
                    <a:pt x="596" y="180"/>
                    <a:pt x="596" y="180"/>
                    <a:pt x="595" y="179"/>
                  </a:cubicBezTo>
                  <a:cubicBezTo>
                    <a:pt x="595" y="181"/>
                    <a:pt x="594" y="183"/>
                    <a:pt x="593" y="184"/>
                  </a:cubicBezTo>
                  <a:cubicBezTo>
                    <a:pt x="594" y="181"/>
                    <a:pt x="592" y="182"/>
                    <a:pt x="592" y="179"/>
                  </a:cubicBezTo>
                  <a:cubicBezTo>
                    <a:pt x="593" y="179"/>
                    <a:pt x="594" y="175"/>
                    <a:pt x="593" y="174"/>
                  </a:cubicBezTo>
                  <a:cubicBezTo>
                    <a:pt x="592" y="176"/>
                    <a:pt x="593" y="179"/>
                    <a:pt x="591" y="179"/>
                  </a:cubicBezTo>
                  <a:cubicBezTo>
                    <a:pt x="592" y="178"/>
                    <a:pt x="592" y="175"/>
                    <a:pt x="591" y="175"/>
                  </a:cubicBezTo>
                  <a:cubicBezTo>
                    <a:pt x="590" y="178"/>
                    <a:pt x="589" y="179"/>
                    <a:pt x="589" y="181"/>
                  </a:cubicBezTo>
                  <a:cubicBezTo>
                    <a:pt x="589" y="180"/>
                    <a:pt x="589" y="178"/>
                    <a:pt x="589" y="176"/>
                  </a:cubicBezTo>
                  <a:cubicBezTo>
                    <a:pt x="590" y="174"/>
                    <a:pt x="590" y="172"/>
                    <a:pt x="589" y="172"/>
                  </a:cubicBezTo>
                  <a:cubicBezTo>
                    <a:pt x="589" y="175"/>
                    <a:pt x="587" y="177"/>
                    <a:pt x="586" y="178"/>
                  </a:cubicBezTo>
                  <a:cubicBezTo>
                    <a:pt x="585" y="179"/>
                    <a:pt x="587" y="180"/>
                    <a:pt x="586" y="181"/>
                  </a:cubicBezTo>
                  <a:cubicBezTo>
                    <a:pt x="586" y="178"/>
                    <a:pt x="584" y="183"/>
                    <a:pt x="585" y="183"/>
                  </a:cubicBezTo>
                  <a:cubicBezTo>
                    <a:pt x="585" y="181"/>
                    <a:pt x="587" y="182"/>
                    <a:pt x="587" y="183"/>
                  </a:cubicBezTo>
                  <a:cubicBezTo>
                    <a:pt x="586" y="182"/>
                    <a:pt x="585" y="184"/>
                    <a:pt x="585" y="184"/>
                  </a:cubicBezTo>
                  <a:cubicBezTo>
                    <a:pt x="584" y="188"/>
                    <a:pt x="584" y="191"/>
                    <a:pt x="585" y="193"/>
                  </a:cubicBezTo>
                  <a:cubicBezTo>
                    <a:pt x="585" y="191"/>
                    <a:pt x="586" y="191"/>
                    <a:pt x="585" y="190"/>
                  </a:cubicBezTo>
                  <a:cubicBezTo>
                    <a:pt x="587" y="188"/>
                    <a:pt x="587" y="189"/>
                    <a:pt x="588" y="186"/>
                  </a:cubicBezTo>
                  <a:cubicBezTo>
                    <a:pt x="588" y="189"/>
                    <a:pt x="588" y="189"/>
                    <a:pt x="589" y="190"/>
                  </a:cubicBezTo>
                  <a:cubicBezTo>
                    <a:pt x="588" y="190"/>
                    <a:pt x="588" y="189"/>
                    <a:pt x="588" y="191"/>
                  </a:cubicBezTo>
                  <a:cubicBezTo>
                    <a:pt x="589" y="192"/>
                    <a:pt x="588" y="195"/>
                    <a:pt x="587" y="197"/>
                  </a:cubicBezTo>
                  <a:cubicBezTo>
                    <a:pt x="587" y="200"/>
                    <a:pt x="589" y="209"/>
                    <a:pt x="586" y="209"/>
                  </a:cubicBezTo>
                  <a:cubicBezTo>
                    <a:pt x="586" y="210"/>
                    <a:pt x="586" y="210"/>
                    <a:pt x="586" y="211"/>
                  </a:cubicBezTo>
                  <a:cubicBezTo>
                    <a:pt x="586" y="212"/>
                    <a:pt x="586" y="209"/>
                    <a:pt x="587" y="210"/>
                  </a:cubicBezTo>
                  <a:cubicBezTo>
                    <a:pt x="587" y="211"/>
                    <a:pt x="587" y="211"/>
                    <a:pt x="587" y="211"/>
                  </a:cubicBezTo>
                  <a:cubicBezTo>
                    <a:pt x="587" y="212"/>
                    <a:pt x="585" y="213"/>
                    <a:pt x="585" y="214"/>
                  </a:cubicBezTo>
                  <a:cubicBezTo>
                    <a:pt x="586" y="214"/>
                    <a:pt x="586" y="217"/>
                    <a:pt x="586" y="220"/>
                  </a:cubicBezTo>
                  <a:cubicBezTo>
                    <a:pt x="586" y="222"/>
                    <a:pt x="585" y="225"/>
                    <a:pt x="585" y="227"/>
                  </a:cubicBezTo>
                  <a:cubicBezTo>
                    <a:pt x="585" y="227"/>
                    <a:pt x="583" y="230"/>
                    <a:pt x="584" y="231"/>
                  </a:cubicBezTo>
                  <a:cubicBezTo>
                    <a:pt x="584" y="230"/>
                    <a:pt x="585" y="229"/>
                    <a:pt x="585" y="230"/>
                  </a:cubicBezTo>
                  <a:cubicBezTo>
                    <a:pt x="585" y="232"/>
                    <a:pt x="583" y="232"/>
                    <a:pt x="584" y="233"/>
                  </a:cubicBezTo>
                  <a:cubicBezTo>
                    <a:pt x="584" y="233"/>
                    <a:pt x="584" y="232"/>
                    <a:pt x="584" y="233"/>
                  </a:cubicBezTo>
                  <a:cubicBezTo>
                    <a:pt x="584" y="235"/>
                    <a:pt x="582" y="235"/>
                    <a:pt x="581" y="236"/>
                  </a:cubicBezTo>
                  <a:cubicBezTo>
                    <a:pt x="580" y="236"/>
                    <a:pt x="580" y="233"/>
                    <a:pt x="579" y="234"/>
                  </a:cubicBezTo>
                  <a:cubicBezTo>
                    <a:pt x="580" y="236"/>
                    <a:pt x="577" y="240"/>
                    <a:pt x="575" y="241"/>
                  </a:cubicBezTo>
                  <a:cubicBezTo>
                    <a:pt x="576" y="240"/>
                    <a:pt x="575" y="239"/>
                    <a:pt x="575" y="238"/>
                  </a:cubicBezTo>
                  <a:cubicBezTo>
                    <a:pt x="575" y="237"/>
                    <a:pt x="575" y="236"/>
                    <a:pt x="576" y="235"/>
                  </a:cubicBezTo>
                  <a:cubicBezTo>
                    <a:pt x="575" y="234"/>
                    <a:pt x="575" y="233"/>
                    <a:pt x="576" y="231"/>
                  </a:cubicBezTo>
                  <a:cubicBezTo>
                    <a:pt x="576" y="232"/>
                    <a:pt x="576" y="231"/>
                    <a:pt x="577" y="230"/>
                  </a:cubicBezTo>
                  <a:cubicBezTo>
                    <a:pt x="575" y="231"/>
                    <a:pt x="575" y="230"/>
                    <a:pt x="576" y="230"/>
                  </a:cubicBezTo>
                  <a:cubicBezTo>
                    <a:pt x="575" y="229"/>
                    <a:pt x="577" y="228"/>
                    <a:pt x="576" y="228"/>
                  </a:cubicBezTo>
                  <a:cubicBezTo>
                    <a:pt x="574" y="230"/>
                    <a:pt x="576" y="231"/>
                    <a:pt x="574" y="233"/>
                  </a:cubicBezTo>
                  <a:cubicBezTo>
                    <a:pt x="574" y="230"/>
                    <a:pt x="576" y="226"/>
                    <a:pt x="573" y="225"/>
                  </a:cubicBezTo>
                  <a:cubicBezTo>
                    <a:pt x="574" y="222"/>
                    <a:pt x="574" y="221"/>
                    <a:pt x="575" y="219"/>
                  </a:cubicBezTo>
                  <a:cubicBezTo>
                    <a:pt x="574" y="220"/>
                    <a:pt x="575" y="217"/>
                    <a:pt x="575" y="216"/>
                  </a:cubicBezTo>
                  <a:cubicBezTo>
                    <a:pt x="574" y="215"/>
                    <a:pt x="574" y="217"/>
                    <a:pt x="573" y="217"/>
                  </a:cubicBezTo>
                  <a:cubicBezTo>
                    <a:pt x="572" y="218"/>
                    <a:pt x="573" y="220"/>
                    <a:pt x="572" y="220"/>
                  </a:cubicBezTo>
                  <a:cubicBezTo>
                    <a:pt x="572" y="217"/>
                    <a:pt x="573" y="215"/>
                    <a:pt x="573" y="213"/>
                  </a:cubicBezTo>
                  <a:cubicBezTo>
                    <a:pt x="572" y="214"/>
                    <a:pt x="572" y="211"/>
                    <a:pt x="571" y="210"/>
                  </a:cubicBezTo>
                  <a:cubicBezTo>
                    <a:pt x="571" y="211"/>
                    <a:pt x="571" y="211"/>
                    <a:pt x="571" y="210"/>
                  </a:cubicBezTo>
                  <a:cubicBezTo>
                    <a:pt x="571" y="211"/>
                    <a:pt x="570" y="212"/>
                    <a:pt x="570" y="213"/>
                  </a:cubicBezTo>
                  <a:cubicBezTo>
                    <a:pt x="570" y="210"/>
                    <a:pt x="569" y="213"/>
                    <a:pt x="568" y="213"/>
                  </a:cubicBezTo>
                  <a:cubicBezTo>
                    <a:pt x="568" y="213"/>
                    <a:pt x="568" y="211"/>
                    <a:pt x="567" y="211"/>
                  </a:cubicBezTo>
                  <a:cubicBezTo>
                    <a:pt x="567" y="212"/>
                    <a:pt x="566" y="214"/>
                    <a:pt x="567" y="215"/>
                  </a:cubicBezTo>
                  <a:cubicBezTo>
                    <a:pt x="567" y="212"/>
                    <a:pt x="569" y="215"/>
                    <a:pt x="569" y="216"/>
                  </a:cubicBezTo>
                  <a:cubicBezTo>
                    <a:pt x="568" y="217"/>
                    <a:pt x="568" y="222"/>
                    <a:pt x="566" y="222"/>
                  </a:cubicBezTo>
                  <a:cubicBezTo>
                    <a:pt x="566" y="223"/>
                    <a:pt x="566" y="223"/>
                    <a:pt x="567" y="224"/>
                  </a:cubicBezTo>
                  <a:cubicBezTo>
                    <a:pt x="566" y="226"/>
                    <a:pt x="565" y="227"/>
                    <a:pt x="564" y="226"/>
                  </a:cubicBezTo>
                  <a:cubicBezTo>
                    <a:pt x="563" y="227"/>
                    <a:pt x="563" y="227"/>
                    <a:pt x="562" y="227"/>
                  </a:cubicBezTo>
                  <a:cubicBezTo>
                    <a:pt x="562" y="227"/>
                    <a:pt x="563" y="224"/>
                    <a:pt x="564" y="224"/>
                  </a:cubicBezTo>
                  <a:cubicBezTo>
                    <a:pt x="564" y="223"/>
                    <a:pt x="564" y="222"/>
                    <a:pt x="564" y="221"/>
                  </a:cubicBezTo>
                  <a:cubicBezTo>
                    <a:pt x="564" y="221"/>
                    <a:pt x="563" y="220"/>
                    <a:pt x="563" y="219"/>
                  </a:cubicBezTo>
                  <a:cubicBezTo>
                    <a:pt x="564" y="217"/>
                    <a:pt x="563" y="217"/>
                    <a:pt x="564" y="215"/>
                  </a:cubicBezTo>
                  <a:cubicBezTo>
                    <a:pt x="562" y="215"/>
                    <a:pt x="562" y="215"/>
                    <a:pt x="562" y="215"/>
                  </a:cubicBezTo>
                  <a:cubicBezTo>
                    <a:pt x="561" y="216"/>
                    <a:pt x="562" y="217"/>
                    <a:pt x="561" y="217"/>
                  </a:cubicBezTo>
                  <a:cubicBezTo>
                    <a:pt x="561" y="216"/>
                    <a:pt x="560" y="214"/>
                    <a:pt x="559" y="215"/>
                  </a:cubicBezTo>
                  <a:cubicBezTo>
                    <a:pt x="559" y="215"/>
                    <a:pt x="559" y="214"/>
                    <a:pt x="559" y="214"/>
                  </a:cubicBezTo>
                  <a:cubicBezTo>
                    <a:pt x="559" y="214"/>
                    <a:pt x="557" y="215"/>
                    <a:pt x="557" y="213"/>
                  </a:cubicBezTo>
                  <a:cubicBezTo>
                    <a:pt x="557" y="215"/>
                    <a:pt x="557" y="215"/>
                    <a:pt x="556" y="215"/>
                  </a:cubicBezTo>
                  <a:cubicBezTo>
                    <a:pt x="556" y="216"/>
                    <a:pt x="556" y="216"/>
                    <a:pt x="556" y="217"/>
                  </a:cubicBezTo>
                  <a:cubicBezTo>
                    <a:pt x="555" y="217"/>
                    <a:pt x="555" y="217"/>
                    <a:pt x="554" y="217"/>
                  </a:cubicBezTo>
                  <a:cubicBezTo>
                    <a:pt x="555" y="216"/>
                    <a:pt x="553" y="215"/>
                    <a:pt x="552" y="214"/>
                  </a:cubicBezTo>
                  <a:cubicBezTo>
                    <a:pt x="552" y="214"/>
                    <a:pt x="552" y="215"/>
                    <a:pt x="552" y="215"/>
                  </a:cubicBezTo>
                  <a:cubicBezTo>
                    <a:pt x="552" y="216"/>
                    <a:pt x="550" y="216"/>
                    <a:pt x="551" y="218"/>
                  </a:cubicBezTo>
                  <a:cubicBezTo>
                    <a:pt x="550" y="218"/>
                    <a:pt x="550" y="218"/>
                    <a:pt x="549" y="217"/>
                  </a:cubicBezTo>
                  <a:cubicBezTo>
                    <a:pt x="549" y="217"/>
                    <a:pt x="550" y="216"/>
                    <a:pt x="549" y="216"/>
                  </a:cubicBezTo>
                  <a:cubicBezTo>
                    <a:pt x="549" y="217"/>
                    <a:pt x="549" y="219"/>
                    <a:pt x="549" y="220"/>
                  </a:cubicBezTo>
                  <a:cubicBezTo>
                    <a:pt x="549" y="221"/>
                    <a:pt x="548" y="223"/>
                    <a:pt x="548" y="221"/>
                  </a:cubicBezTo>
                  <a:cubicBezTo>
                    <a:pt x="548" y="221"/>
                    <a:pt x="548" y="221"/>
                    <a:pt x="548" y="221"/>
                  </a:cubicBezTo>
                  <a:cubicBezTo>
                    <a:pt x="547" y="221"/>
                    <a:pt x="546" y="223"/>
                    <a:pt x="546" y="224"/>
                  </a:cubicBezTo>
                  <a:cubicBezTo>
                    <a:pt x="545" y="224"/>
                    <a:pt x="545" y="227"/>
                    <a:pt x="544" y="225"/>
                  </a:cubicBezTo>
                  <a:cubicBezTo>
                    <a:pt x="544" y="227"/>
                    <a:pt x="546" y="226"/>
                    <a:pt x="545" y="227"/>
                  </a:cubicBezTo>
                  <a:cubicBezTo>
                    <a:pt x="544" y="228"/>
                    <a:pt x="543" y="230"/>
                    <a:pt x="543" y="233"/>
                  </a:cubicBezTo>
                  <a:cubicBezTo>
                    <a:pt x="542" y="235"/>
                    <a:pt x="542" y="238"/>
                    <a:pt x="541" y="240"/>
                  </a:cubicBezTo>
                  <a:cubicBezTo>
                    <a:pt x="541" y="240"/>
                    <a:pt x="542" y="239"/>
                    <a:pt x="542" y="240"/>
                  </a:cubicBezTo>
                  <a:cubicBezTo>
                    <a:pt x="541" y="241"/>
                    <a:pt x="540" y="243"/>
                    <a:pt x="539" y="245"/>
                  </a:cubicBezTo>
                  <a:cubicBezTo>
                    <a:pt x="538" y="247"/>
                    <a:pt x="537" y="249"/>
                    <a:pt x="538" y="251"/>
                  </a:cubicBezTo>
                  <a:cubicBezTo>
                    <a:pt x="537" y="252"/>
                    <a:pt x="537" y="250"/>
                    <a:pt x="537" y="251"/>
                  </a:cubicBezTo>
                  <a:cubicBezTo>
                    <a:pt x="537" y="251"/>
                    <a:pt x="537" y="252"/>
                    <a:pt x="536" y="252"/>
                  </a:cubicBezTo>
                  <a:cubicBezTo>
                    <a:pt x="536" y="251"/>
                    <a:pt x="536" y="251"/>
                    <a:pt x="536" y="251"/>
                  </a:cubicBezTo>
                  <a:cubicBezTo>
                    <a:pt x="536" y="250"/>
                    <a:pt x="537" y="249"/>
                    <a:pt x="536" y="249"/>
                  </a:cubicBezTo>
                  <a:cubicBezTo>
                    <a:pt x="535" y="252"/>
                    <a:pt x="533" y="255"/>
                    <a:pt x="532" y="258"/>
                  </a:cubicBezTo>
                  <a:cubicBezTo>
                    <a:pt x="530" y="261"/>
                    <a:pt x="529" y="264"/>
                    <a:pt x="527" y="266"/>
                  </a:cubicBezTo>
                  <a:cubicBezTo>
                    <a:pt x="526" y="267"/>
                    <a:pt x="527" y="269"/>
                    <a:pt x="525" y="269"/>
                  </a:cubicBezTo>
                  <a:cubicBezTo>
                    <a:pt x="526" y="269"/>
                    <a:pt x="526" y="269"/>
                    <a:pt x="527" y="269"/>
                  </a:cubicBezTo>
                  <a:cubicBezTo>
                    <a:pt x="526" y="269"/>
                    <a:pt x="527" y="270"/>
                    <a:pt x="526" y="271"/>
                  </a:cubicBezTo>
                  <a:cubicBezTo>
                    <a:pt x="526" y="271"/>
                    <a:pt x="525" y="272"/>
                    <a:pt x="524" y="273"/>
                  </a:cubicBezTo>
                  <a:cubicBezTo>
                    <a:pt x="524" y="274"/>
                    <a:pt x="523" y="276"/>
                    <a:pt x="523" y="277"/>
                  </a:cubicBezTo>
                  <a:cubicBezTo>
                    <a:pt x="521" y="279"/>
                    <a:pt x="520" y="281"/>
                    <a:pt x="519" y="283"/>
                  </a:cubicBezTo>
                  <a:cubicBezTo>
                    <a:pt x="518" y="285"/>
                    <a:pt x="517" y="287"/>
                    <a:pt x="515" y="288"/>
                  </a:cubicBezTo>
                  <a:cubicBezTo>
                    <a:pt x="515" y="289"/>
                    <a:pt x="514" y="290"/>
                    <a:pt x="514" y="291"/>
                  </a:cubicBezTo>
                  <a:cubicBezTo>
                    <a:pt x="513" y="292"/>
                    <a:pt x="512" y="293"/>
                    <a:pt x="511" y="294"/>
                  </a:cubicBezTo>
                  <a:cubicBezTo>
                    <a:pt x="509" y="297"/>
                    <a:pt x="507" y="299"/>
                    <a:pt x="506" y="301"/>
                  </a:cubicBezTo>
                  <a:cubicBezTo>
                    <a:pt x="506" y="302"/>
                    <a:pt x="505" y="302"/>
                    <a:pt x="505" y="302"/>
                  </a:cubicBezTo>
                  <a:cubicBezTo>
                    <a:pt x="504" y="303"/>
                    <a:pt x="506" y="303"/>
                    <a:pt x="504" y="305"/>
                  </a:cubicBezTo>
                  <a:cubicBezTo>
                    <a:pt x="504" y="305"/>
                    <a:pt x="503" y="304"/>
                    <a:pt x="503" y="305"/>
                  </a:cubicBezTo>
                  <a:cubicBezTo>
                    <a:pt x="502" y="307"/>
                    <a:pt x="502" y="307"/>
                    <a:pt x="502" y="307"/>
                  </a:cubicBezTo>
                  <a:cubicBezTo>
                    <a:pt x="501" y="308"/>
                    <a:pt x="501" y="308"/>
                    <a:pt x="499" y="309"/>
                  </a:cubicBezTo>
                  <a:cubicBezTo>
                    <a:pt x="500" y="310"/>
                    <a:pt x="498" y="311"/>
                    <a:pt x="497" y="311"/>
                  </a:cubicBezTo>
                  <a:cubicBezTo>
                    <a:pt x="496" y="313"/>
                    <a:pt x="495" y="314"/>
                    <a:pt x="494" y="315"/>
                  </a:cubicBezTo>
                  <a:cubicBezTo>
                    <a:pt x="493" y="317"/>
                    <a:pt x="491" y="318"/>
                    <a:pt x="490" y="319"/>
                  </a:cubicBezTo>
                  <a:cubicBezTo>
                    <a:pt x="489" y="321"/>
                    <a:pt x="487" y="322"/>
                    <a:pt x="486" y="324"/>
                  </a:cubicBezTo>
                  <a:cubicBezTo>
                    <a:pt x="485" y="325"/>
                    <a:pt x="483" y="327"/>
                    <a:pt x="482" y="329"/>
                  </a:cubicBezTo>
                  <a:cubicBezTo>
                    <a:pt x="484" y="328"/>
                    <a:pt x="486" y="326"/>
                    <a:pt x="485" y="328"/>
                  </a:cubicBezTo>
                  <a:cubicBezTo>
                    <a:pt x="485" y="325"/>
                    <a:pt x="488" y="324"/>
                    <a:pt x="488" y="322"/>
                  </a:cubicBezTo>
                  <a:cubicBezTo>
                    <a:pt x="490" y="322"/>
                    <a:pt x="492" y="319"/>
                    <a:pt x="492" y="317"/>
                  </a:cubicBezTo>
                  <a:cubicBezTo>
                    <a:pt x="494" y="317"/>
                    <a:pt x="494" y="317"/>
                    <a:pt x="495" y="315"/>
                  </a:cubicBezTo>
                  <a:cubicBezTo>
                    <a:pt x="495" y="316"/>
                    <a:pt x="496" y="315"/>
                    <a:pt x="496" y="315"/>
                  </a:cubicBezTo>
                  <a:cubicBezTo>
                    <a:pt x="496" y="316"/>
                    <a:pt x="496" y="317"/>
                    <a:pt x="495" y="317"/>
                  </a:cubicBezTo>
                  <a:cubicBezTo>
                    <a:pt x="495" y="318"/>
                    <a:pt x="494" y="319"/>
                    <a:pt x="493" y="319"/>
                  </a:cubicBezTo>
                  <a:cubicBezTo>
                    <a:pt x="492" y="321"/>
                    <a:pt x="491" y="322"/>
                    <a:pt x="489" y="324"/>
                  </a:cubicBezTo>
                  <a:cubicBezTo>
                    <a:pt x="494" y="321"/>
                    <a:pt x="496" y="318"/>
                    <a:pt x="499" y="314"/>
                  </a:cubicBezTo>
                  <a:cubicBezTo>
                    <a:pt x="500" y="315"/>
                    <a:pt x="500" y="315"/>
                    <a:pt x="501" y="314"/>
                  </a:cubicBezTo>
                  <a:cubicBezTo>
                    <a:pt x="501" y="313"/>
                    <a:pt x="502" y="311"/>
                    <a:pt x="504" y="309"/>
                  </a:cubicBezTo>
                  <a:cubicBezTo>
                    <a:pt x="506" y="307"/>
                    <a:pt x="508" y="305"/>
                    <a:pt x="509" y="305"/>
                  </a:cubicBezTo>
                  <a:cubicBezTo>
                    <a:pt x="510" y="304"/>
                    <a:pt x="510" y="303"/>
                    <a:pt x="511" y="302"/>
                  </a:cubicBezTo>
                  <a:cubicBezTo>
                    <a:pt x="511" y="301"/>
                    <a:pt x="511" y="301"/>
                    <a:pt x="512" y="300"/>
                  </a:cubicBezTo>
                  <a:cubicBezTo>
                    <a:pt x="512" y="299"/>
                    <a:pt x="513" y="298"/>
                    <a:pt x="515" y="297"/>
                  </a:cubicBezTo>
                  <a:cubicBezTo>
                    <a:pt x="514" y="297"/>
                    <a:pt x="517" y="291"/>
                    <a:pt x="518" y="292"/>
                  </a:cubicBezTo>
                  <a:cubicBezTo>
                    <a:pt x="519" y="292"/>
                    <a:pt x="518" y="293"/>
                    <a:pt x="518" y="293"/>
                  </a:cubicBezTo>
                  <a:cubicBezTo>
                    <a:pt x="519" y="292"/>
                    <a:pt x="519" y="290"/>
                    <a:pt x="521" y="290"/>
                  </a:cubicBezTo>
                  <a:cubicBezTo>
                    <a:pt x="520" y="288"/>
                    <a:pt x="522" y="287"/>
                    <a:pt x="523" y="285"/>
                  </a:cubicBezTo>
                  <a:cubicBezTo>
                    <a:pt x="524" y="283"/>
                    <a:pt x="526" y="281"/>
                    <a:pt x="525" y="279"/>
                  </a:cubicBezTo>
                  <a:cubicBezTo>
                    <a:pt x="526" y="278"/>
                    <a:pt x="527" y="279"/>
                    <a:pt x="527" y="279"/>
                  </a:cubicBezTo>
                  <a:cubicBezTo>
                    <a:pt x="528" y="277"/>
                    <a:pt x="528" y="277"/>
                    <a:pt x="529" y="274"/>
                  </a:cubicBezTo>
                  <a:cubicBezTo>
                    <a:pt x="531" y="274"/>
                    <a:pt x="532" y="271"/>
                    <a:pt x="534" y="268"/>
                  </a:cubicBezTo>
                  <a:cubicBezTo>
                    <a:pt x="535" y="266"/>
                    <a:pt x="536" y="263"/>
                    <a:pt x="538" y="262"/>
                  </a:cubicBezTo>
                  <a:cubicBezTo>
                    <a:pt x="537" y="264"/>
                    <a:pt x="536" y="265"/>
                    <a:pt x="536" y="267"/>
                  </a:cubicBezTo>
                  <a:cubicBezTo>
                    <a:pt x="535" y="269"/>
                    <a:pt x="534" y="271"/>
                    <a:pt x="533" y="273"/>
                  </a:cubicBezTo>
                  <a:cubicBezTo>
                    <a:pt x="531" y="277"/>
                    <a:pt x="529" y="281"/>
                    <a:pt x="528" y="285"/>
                  </a:cubicBezTo>
                  <a:cubicBezTo>
                    <a:pt x="529" y="282"/>
                    <a:pt x="532" y="280"/>
                    <a:pt x="532" y="278"/>
                  </a:cubicBezTo>
                  <a:cubicBezTo>
                    <a:pt x="533" y="279"/>
                    <a:pt x="534" y="275"/>
                    <a:pt x="535" y="275"/>
                  </a:cubicBezTo>
                  <a:cubicBezTo>
                    <a:pt x="535" y="276"/>
                    <a:pt x="534" y="277"/>
                    <a:pt x="534" y="278"/>
                  </a:cubicBezTo>
                  <a:cubicBezTo>
                    <a:pt x="533" y="279"/>
                    <a:pt x="532" y="280"/>
                    <a:pt x="532" y="281"/>
                  </a:cubicBezTo>
                  <a:cubicBezTo>
                    <a:pt x="531" y="284"/>
                    <a:pt x="529" y="285"/>
                    <a:pt x="528" y="286"/>
                  </a:cubicBezTo>
                  <a:cubicBezTo>
                    <a:pt x="529" y="286"/>
                    <a:pt x="530" y="285"/>
                    <a:pt x="530" y="285"/>
                  </a:cubicBezTo>
                  <a:cubicBezTo>
                    <a:pt x="529" y="288"/>
                    <a:pt x="525" y="289"/>
                    <a:pt x="525" y="293"/>
                  </a:cubicBezTo>
                  <a:cubicBezTo>
                    <a:pt x="525" y="292"/>
                    <a:pt x="525" y="292"/>
                    <a:pt x="524" y="293"/>
                  </a:cubicBezTo>
                  <a:cubicBezTo>
                    <a:pt x="522" y="296"/>
                    <a:pt x="518" y="300"/>
                    <a:pt x="517" y="302"/>
                  </a:cubicBezTo>
                  <a:cubicBezTo>
                    <a:pt x="516" y="303"/>
                    <a:pt x="514" y="304"/>
                    <a:pt x="513" y="305"/>
                  </a:cubicBezTo>
                  <a:cubicBezTo>
                    <a:pt x="512" y="306"/>
                    <a:pt x="512" y="307"/>
                    <a:pt x="511" y="308"/>
                  </a:cubicBezTo>
                  <a:cubicBezTo>
                    <a:pt x="510" y="309"/>
                    <a:pt x="507" y="312"/>
                    <a:pt x="508" y="311"/>
                  </a:cubicBezTo>
                  <a:cubicBezTo>
                    <a:pt x="506" y="312"/>
                    <a:pt x="504" y="314"/>
                    <a:pt x="504" y="316"/>
                  </a:cubicBezTo>
                  <a:cubicBezTo>
                    <a:pt x="503" y="315"/>
                    <a:pt x="501" y="319"/>
                    <a:pt x="500" y="318"/>
                  </a:cubicBezTo>
                  <a:cubicBezTo>
                    <a:pt x="499" y="320"/>
                    <a:pt x="500" y="321"/>
                    <a:pt x="498" y="322"/>
                  </a:cubicBezTo>
                  <a:cubicBezTo>
                    <a:pt x="497" y="322"/>
                    <a:pt x="496" y="322"/>
                    <a:pt x="494" y="323"/>
                  </a:cubicBezTo>
                  <a:cubicBezTo>
                    <a:pt x="493" y="325"/>
                    <a:pt x="492" y="326"/>
                    <a:pt x="491" y="328"/>
                  </a:cubicBezTo>
                  <a:cubicBezTo>
                    <a:pt x="490" y="330"/>
                    <a:pt x="488" y="331"/>
                    <a:pt x="485" y="333"/>
                  </a:cubicBezTo>
                  <a:cubicBezTo>
                    <a:pt x="486" y="333"/>
                    <a:pt x="486" y="333"/>
                    <a:pt x="486" y="334"/>
                  </a:cubicBezTo>
                  <a:cubicBezTo>
                    <a:pt x="483" y="337"/>
                    <a:pt x="481" y="340"/>
                    <a:pt x="478" y="340"/>
                  </a:cubicBezTo>
                  <a:cubicBezTo>
                    <a:pt x="478" y="342"/>
                    <a:pt x="475" y="343"/>
                    <a:pt x="473" y="344"/>
                  </a:cubicBezTo>
                  <a:cubicBezTo>
                    <a:pt x="471" y="345"/>
                    <a:pt x="468" y="350"/>
                    <a:pt x="467" y="348"/>
                  </a:cubicBezTo>
                  <a:cubicBezTo>
                    <a:pt x="466" y="349"/>
                    <a:pt x="467" y="350"/>
                    <a:pt x="466" y="350"/>
                  </a:cubicBezTo>
                  <a:cubicBezTo>
                    <a:pt x="466" y="350"/>
                    <a:pt x="464" y="350"/>
                    <a:pt x="464" y="351"/>
                  </a:cubicBezTo>
                  <a:cubicBezTo>
                    <a:pt x="464" y="353"/>
                    <a:pt x="458" y="355"/>
                    <a:pt x="457" y="356"/>
                  </a:cubicBezTo>
                  <a:cubicBezTo>
                    <a:pt x="452" y="357"/>
                    <a:pt x="450" y="362"/>
                    <a:pt x="445" y="364"/>
                  </a:cubicBezTo>
                  <a:cubicBezTo>
                    <a:pt x="444" y="363"/>
                    <a:pt x="444" y="363"/>
                    <a:pt x="443" y="363"/>
                  </a:cubicBezTo>
                  <a:cubicBezTo>
                    <a:pt x="444" y="364"/>
                    <a:pt x="445" y="364"/>
                    <a:pt x="444" y="365"/>
                  </a:cubicBezTo>
                  <a:cubicBezTo>
                    <a:pt x="442" y="366"/>
                    <a:pt x="441" y="366"/>
                    <a:pt x="439" y="366"/>
                  </a:cubicBezTo>
                  <a:cubicBezTo>
                    <a:pt x="440" y="367"/>
                    <a:pt x="441" y="367"/>
                    <a:pt x="439" y="368"/>
                  </a:cubicBezTo>
                  <a:cubicBezTo>
                    <a:pt x="438" y="368"/>
                    <a:pt x="433" y="369"/>
                    <a:pt x="433" y="370"/>
                  </a:cubicBezTo>
                  <a:cubicBezTo>
                    <a:pt x="430" y="372"/>
                    <a:pt x="427" y="373"/>
                    <a:pt x="425" y="374"/>
                  </a:cubicBezTo>
                  <a:cubicBezTo>
                    <a:pt x="422" y="375"/>
                    <a:pt x="420" y="376"/>
                    <a:pt x="418" y="377"/>
                  </a:cubicBezTo>
                  <a:cubicBezTo>
                    <a:pt x="417" y="376"/>
                    <a:pt x="413" y="379"/>
                    <a:pt x="410" y="379"/>
                  </a:cubicBezTo>
                  <a:cubicBezTo>
                    <a:pt x="409" y="380"/>
                    <a:pt x="408" y="379"/>
                    <a:pt x="406" y="379"/>
                  </a:cubicBezTo>
                  <a:cubicBezTo>
                    <a:pt x="405" y="379"/>
                    <a:pt x="402" y="381"/>
                    <a:pt x="400" y="381"/>
                  </a:cubicBezTo>
                  <a:cubicBezTo>
                    <a:pt x="395" y="382"/>
                    <a:pt x="393" y="383"/>
                    <a:pt x="388" y="384"/>
                  </a:cubicBezTo>
                  <a:cubicBezTo>
                    <a:pt x="388" y="384"/>
                    <a:pt x="390" y="384"/>
                    <a:pt x="389" y="383"/>
                  </a:cubicBezTo>
                  <a:cubicBezTo>
                    <a:pt x="388" y="384"/>
                    <a:pt x="388" y="385"/>
                    <a:pt x="386" y="385"/>
                  </a:cubicBezTo>
                  <a:cubicBezTo>
                    <a:pt x="385" y="385"/>
                    <a:pt x="380" y="387"/>
                    <a:pt x="381" y="385"/>
                  </a:cubicBezTo>
                  <a:cubicBezTo>
                    <a:pt x="379" y="385"/>
                    <a:pt x="379" y="387"/>
                    <a:pt x="377" y="387"/>
                  </a:cubicBezTo>
                  <a:cubicBezTo>
                    <a:pt x="376" y="388"/>
                    <a:pt x="376" y="387"/>
                    <a:pt x="374" y="387"/>
                  </a:cubicBezTo>
                  <a:cubicBezTo>
                    <a:pt x="374" y="388"/>
                    <a:pt x="373" y="388"/>
                    <a:pt x="371" y="388"/>
                  </a:cubicBezTo>
                  <a:cubicBezTo>
                    <a:pt x="371" y="388"/>
                    <a:pt x="371" y="388"/>
                    <a:pt x="371" y="388"/>
                  </a:cubicBezTo>
                  <a:cubicBezTo>
                    <a:pt x="368" y="389"/>
                    <a:pt x="366" y="389"/>
                    <a:pt x="364" y="389"/>
                  </a:cubicBezTo>
                  <a:cubicBezTo>
                    <a:pt x="362" y="389"/>
                    <a:pt x="361" y="388"/>
                    <a:pt x="358" y="389"/>
                  </a:cubicBezTo>
                  <a:cubicBezTo>
                    <a:pt x="358" y="389"/>
                    <a:pt x="358" y="390"/>
                    <a:pt x="356" y="390"/>
                  </a:cubicBezTo>
                  <a:cubicBezTo>
                    <a:pt x="357" y="389"/>
                    <a:pt x="352" y="389"/>
                    <a:pt x="351" y="389"/>
                  </a:cubicBezTo>
                  <a:cubicBezTo>
                    <a:pt x="350" y="390"/>
                    <a:pt x="353" y="388"/>
                    <a:pt x="353" y="390"/>
                  </a:cubicBezTo>
                  <a:cubicBezTo>
                    <a:pt x="351" y="390"/>
                    <a:pt x="350" y="389"/>
                    <a:pt x="350" y="390"/>
                  </a:cubicBezTo>
                  <a:cubicBezTo>
                    <a:pt x="349" y="390"/>
                    <a:pt x="350" y="389"/>
                    <a:pt x="348" y="389"/>
                  </a:cubicBezTo>
                  <a:cubicBezTo>
                    <a:pt x="348" y="390"/>
                    <a:pt x="348" y="391"/>
                    <a:pt x="347" y="391"/>
                  </a:cubicBezTo>
                  <a:cubicBezTo>
                    <a:pt x="347" y="390"/>
                    <a:pt x="346" y="390"/>
                    <a:pt x="346" y="389"/>
                  </a:cubicBezTo>
                  <a:cubicBezTo>
                    <a:pt x="344" y="390"/>
                    <a:pt x="342" y="390"/>
                    <a:pt x="340" y="390"/>
                  </a:cubicBezTo>
                  <a:cubicBezTo>
                    <a:pt x="339" y="390"/>
                    <a:pt x="338" y="390"/>
                    <a:pt x="337" y="390"/>
                  </a:cubicBezTo>
                  <a:cubicBezTo>
                    <a:pt x="336" y="390"/>
                    <a:pt x="335" y="390"/>
                    <a:pt x="333" y="390"/>
                  </a:cubicBezTo>
                  <a:cubicBezTo>
                    <a:pt x="331" y="390"/>
                    <a:pt x="329" y="390"/>
                    <a:pt x="326" y="390"/>
                  </a:cubicBezTo>
                  <a:cubicBezTo>
                    <a:pt x="324" y="390"/>
                    <a:pt x="321" y="390"/>
                    <a:pt x="318" y="390"/>
                  </a:cubicBezTo>
                  <a:cubicBezTo>
                    <a:pt x="316" y="390"/>
                    <a:pt x="313" y="389"/>
                    <a:pt x="311" y="388"/>
                  </a:cubicBezTo>
                  <a:cubicBezTo>
                    <a:pt x="309" y="388"/>
                    <a:pt x="308" y="388"/>
                    <a:pt x="307" y="388"/>
                  </a:cubicBezTo>
                  <a:cubicBezTo>
                    <a:pt x="305" y="388"/>
                    <a:pt x="304" y="388"/>
                    <a:pt x="303" y="388"/>
                  </a:cubicBezTo>
                  <a:cubicBezTo>
                    <a:pt x="300" y="387"/>
                    <a:pt x="298" y="387"/>
                    <a:pt x="296" y="387"/>
                  </a:cubicBezTo>
                  <a:cubicBezTo>
                    <a:pt x="293" y="386"/>
                    <a:pt x="291" y="386"/>
                    <a:pt x="288" y="386"/>
                  </a:cubicBezTo>
                  <a:cubicBezTo>
                    <a:pt x="287" y="385"/>
                    <a:pt x="286" y="384"/>
                    <a:pt x="284" y="384"/>
                  </a:cubicBezTo>
                  <a:cubicBezTo>
                    <a:pt x="285" y="385"/>
                    <a:pt x="284" y="385"/>
                    <a:pt x="284" y="385"/>
                  </a:cubicBezTo>
                  <a:cubicBezTo>
                    <a:pt x="283" y="384"/>
                    <a:pt x="283" y="384"/>
                    <a:pt x="282" y="383"/>
                  </a:cubicBezTo>
                  <a:cubicBezTo>
                    <a:pt x="281" y="383"/>
                    <a:pt x="281" y="383"/>
                    <a:pt x="280" y="383"/>
                  </a:cubicBezTo>
                  <a:cubicBezTo>
                    <a:pt x="279" y="382"/>
                    <a:pt x="278" y="382"/>
                    <a:pt x="276" y="382"/>
                  </a:cubicBezTo>
                  <a:cubicBezTo>
                    <a:pt x="275" y="382"/>
                    <a:pt x="273" y="382"/>
                    <a:pt x="272" y="380"/>
                  </a:cubicBezTo>
                  <a:cubicBezTo>
                    <a:pt x="270" y="381"/>
                    <a:pt x="269" y="380"/>
                    <a:pt x="267" y="380"/>
                  </a:cubicBezTo>
                  <a:cubicBezTo>
                    <a:pt x="265" y="379"/>
                    <a:pt x="264" y="379"/>
                    <a:pt x="262" y="378"/>
                  </a:cubicBezTo>
                  <a:cubicBezTo>
                    <a:pt x="260" y="377"/>
                    <a:pt x="258" y="377"/>
                    <a:pt x="257" y="376"/>
                  </a:cubicBezTo>
                  <a:cubicBezTo>
                    <a:pt x="255" y="376"/>
                    <a:pt x="254" y="376"/>
                    <a:pt x="252" y="376"/>
                  </a:cubicBezTo>
                  <a:cubicBezTo>
                    <a:pt x="254" y="377"/>
                    <a:pt x="255" y="375"/>
                    <a:pt x="256" y="377"/>
                  </a:cubicBezTo>
                  <a:cubicBezTo>
                    <a:pt x="254" y="378"/>
                    <a:pt x="252" y="377"/>
                    <a:pt x="250" y="376"/>
                  </a:cubicBezTo>
                  <a:cubicBezTo>
                    <a:pt x="248" y="376"/>
                    <a:pt x="246" y="375"/>
                    <a:pt x="243" y="374"/>
                  </a:cubicBezTo>
                  <a:cubicBezTo>
                    <a:pt x="243" y="374"/>
                    <a:pt x="243" y="374"/>
                    <a:pt x="243" y="375"/>
                  </a:cubicBezTo>
                  <a:cubicBezTo>
                    <a:pt x="241" y="375"/>
                    <a:pt x="236" y="373"/>
                    <a:pt x="236" y="371"/>
                  </a:cubicBezTo>
                  <a:cubicBezTo>
                    <a:pt x="234" y="371"/>
                    <a:pt x="232" y="370"/>
                    <a:pt x="230" y="368"/>
                  </a:cubicBezTo>
                  <a:cubicBezTo>
                    <a:pt x="229" y="368"/>
                    <a:pt x="227" y="367"/>
                    <a:pt x="226" y="366"/>
                  </a:cubicBezTo>
                  <a:cubicBezTo>
                    <a:pt x="225" y="365"/>
                    <a:pt x="224" y="365"/>
                    <a:pt x="223" y="364"/>
                  </a:cubicBezTo>
                  <a:cubicBezTo>
                    <a:pt x="223" y="363"/>
                    <a:pt x="222" y="363"/>
                    <a:pt x="222" y="363"/>
                  </a:cubicBezTo>
                  <a:cubicBezTo>
                    <a:pt x="222" y="363"/>
                    <a:pt x="222" y="362"/>
                    <a:pt x="222" y="361"/>
                  </a:cubicBezTo>
                  <a:cubicBezTo>
                    <a:pt x="221" y="362"/>
                    <a:pt x="219" y="361"/>
                    <a:pt x="218" y="360"/>
                  </a:cubicBezTo>
                  <a:cubicBezTo>
                    <a:pt x="217" y="359"/>
                    <a:pt x="215" y="357"/>
                    <a:pt x="214" y="358"/>
                  </a:cubicBezTo>
                  <a:cubicBezTo>
                    <a:pt x="213" y="355"/>
                    <a:pt x="209" y="354"/>
                    <a:pt x="208" y="351"/>
                  </a:cubicBezTo>
                  <a:cubicBezTo>
                    <a:pt x="206" y="352"/>
                    <a:pt x="203" y="349"/>
                    <a:pt x="201" y="348"/>
                  </a:cubicBezTo>
                  <a:cubicBezTo>
                    <a:pt x="201" y="348"/>
                    <a:pt x="201" y="349"/>
                    <a:pt x="201" y="349"/>
                  </a:cubicBezTo>
                  <a:cubicBezTo>
                    <a:pt x="200" y="348"/>
                    <a:pt x="200" y="349"/>
                    <a:pt x="199" y="349"/>
                  </a:cubicBezTo>
                  <a:cubicBezTo>
                    <a:pt x="196" y="347"/>
                    <a:pt x="197" y="346"/>
                    <a:pt x="195" y="345"/>
                  </a:cubicBezTo>
                  <a:cubicBezTo>
                    <a:pt x="196" y="345"/>
                    <a:pt x="197" y="344"/>
                    <a:pt x="196" y="344"/>
                  </a:cubicBezTo>
                  <a:cubicBezTo>
                    <a:pt x="195" y="345"/>
                    <a:pt x="194" y="345"/>
                    <a:pt x="193" y="344"/>
                  </a:cubicBezTo>
                  <a:cubicBezTo>
                    <a:pt x="192" y="344"/>
                    <a:pt x="191" y="343"/>
                    <a:pt x="191" y="343"/>
                  </a:cubicBezTo>
                  <a:cubicBezTo>
                    <a:pt x="190" y="342"/>
                    <a:pt x="189" y="341"/>
                    <a:pt x="189" y="341"/>
                  </a:cubicBezTo>
                  <a:cubicBezTo>
                    <a:pt x="189" y="342"/>
                    <a:pt x="188" y="339"/>
                    <a:pt x="187" y="340"/>
                  </a:cubicBezTo>
                  <a:cubicBezTo>
                    <a:pt x="186" y="340"/>
                    <a:pt x="187" y="341"/>
                    <a:pt x="187" y="342"/>
                  </a:cubicBezTo>
                  <a:cubicBezTo>
                    <a:pt x="188" y="342"/>
                    <a:pt x="188" y="342"/>
                    <a:pt x="189" y="342"/>
                  </a:cubicBezTo>
                  <a:cubicBezTo>
                    <a:pt x="190" y="344"/>
                    <a:pt x="190" y="345"/>
                    <a:pt x="191" y="347"/>
                  </a:cubicBezTo>
                  <a:cubicBezTo>
                    <a:pt x="190" y="346"/>
                    <a:pt x="189" y="345"/>
                    <a:pt x="189" y="346"/>
                  </a:cubicBezTo>
                  <a:cubicBezTo>
                    <a:pt x="192" y="349"/>
                    <a:pt x="193" y="349"/>
                    <a:pt x="196" y="352"/>
                  </a:cubicBezTo>
                  <a:cubicBezTo>
                    <a:pt x="196" y="353"/>
                    <a:pt x="197" y="353"/>
                    <a:pt x="197" y="354"/>
                  </a:cubicBezTo>
                  <a:cubicBezTo>
                    <a:pt x="198" y="355"/>
                    <a:pt x="199" y="355"/>
                    <a:pt x="201" y="356"/>
                  </a:cubicBezTo>
                  <a:cubicBezTo>
                    <a:pt x="201" y="357"/>
                    <a:pt x="202" y="358"/>
                    <a:pt x="204" y="359"/>
                  </a:cubicBezTo>
                  <a:cubicBezTo>
                    <a:pt x="205" y="361"/>
                    <a:pt x="207" y="362"/>
                    <a:pt x="208" y="363"/>
                  </a:cubicBezTo>
                  <a:cubicBezTo>
                    <a:pt x="210" y="364"/>
                    <a:pt x="213" y="365"/>
                    <a:pt x="213" y="367"/>
                  </a:cubicBezTo>
                  <a:cubicBezTo>
                    <a:pt x="214" y="368"/>
                    <a:pt x="214" y="367"/>
                    <a:pt x="215" y="367"/>
                  </a:cubicBezTo>
                  <a:cubicBezTo>
                    <a:pt x="216" y="368"/>
                    <a:pt x="214" y="369"/>
                    <a:pt x="215" y="369"/>
                  </a:cubicBezTo>
                  <a:cubicBezTo>
                    <a:pt x="216" y="369"/>
                    <a:pt x="217" y="370"/>
                    <a:pt x="218" y="370"/>
                  </a:cubicBezTo>
                  <a:cubicBezTo>
                    <a:pt x="218" y="371"/>
                    <a:pt x="221" y="372"/>
                    <a:pt x="221" y="374"/>
                  </a:cubicBezTo>
                  <a:cubicBezTo>
                    <a:pt x="219" y="373"/>
                    <a:pt x="216" y="372"/>
                    <a:pt x="217" y="374"/>
                  </a:cubicBezTo>
                  <a:cubicBezTo>
                    <a:pt x="221" y="373"/>
                    <a:pt x="227" y="377"/>
                    <a:pt x="227" y="381"/>
                  </a:cubicBezTo>
                  <a:cubicBezTo>
                    <a:pt x="229" y="381"/>
                    <a:pt x="227" y="379"/>
                    <a:pt x="228" y="380"/>
                  </a:cubicBezTo>
                  <a:cubicBezTo>
                    <a:pt x="229" y="381"/>
                    <a:pt x="230" y="382"/>
                    <a:pt x="230" y="383"/>
                  </a:cubicBezTo>
                  <a:cubicBezTo>
                    <a:pt x="229" y="383"/>
                    <a:pt x="228" y="383"/>
                    <a:pt x="228" y="383"/>
                  </a:cubicBezTo>
                  <a:cubicBezTo>
                    <a:pt x="226" y="385"/>
                    <a:pt x="230" y="386"/>
                    <a:pt x="233" y="388"/>
                  </a:cubicBezTo>
                  <a:cubicBezTo>
                    <a:pt x="231" y="389"/>
                    <a:pt x="230" y="388"/>
                    <a:pt x="228" y="387"/>
                  </a:cubicBezTo>
                  <a:cubicBezTo>
                    <a:pt x="226" y="386"/>
                    <a:pt x="224" y="385"/>
                    <a:pt x="222" y="383"/>
                  </a:cubicBezTo>
                  <a:cubicBezTo>
                    <a:pt x="221" y="384"/>
                    <a:pt x="222" y="384"/>
                    <a:pt x="223" y="385"/>
                  </a:cubicBezTo>
                  <a:cubicBezTo>
                    <a:pt x="221" y="385"/>
                    <a:pt x="219" y="384"/>
                    <a:pt x="217" y="382"/>
                  </a:cubicBezTo>
                  <a:cubicBezTo>
                    <a:pt x="215" y="381"/>
                    <a:pt x="214" y="379"/>
                    <a:pt x="212" y="380"/>
                  </a:cubicBezTo>
                  <a:cubicBezTo>
                    <a:pt x="213" y="380"/>
                    <a:pt x="214" y="381"/>
                    <a:pt x="215" y="383"/>
                  </a:cubicBezTo>
                  <a:cubicBezTo>
                    <a:pt x="211" y="380"/>
                    <a:pt x="208" y="378"/>
                    <a:pt x="205" y="376"/>
                  </a:cubicBezTo>
                  <a:cubicBezTo>
                    <a:pt x="203" y="374"/>
                    <a:pt x="200" y="372"/>
                    <a:pt x="196" y="369"/>
                  </a:cubicBezTo>
                  <a:cubicBezTo>
                    <a:pt x="196" y="369"/>
                    <a:pt x="197" y="369"/>
                    <a:pt x="197" y="369"/>
                  </a:cubicBezTo>
                  <a:cubicBezTo>
                    <a:pt x="195" y="368"/>
                    <a:pt x="194" y="368"/>
                    <a:pt x="192" y="367"/>
                  </a:cubicBezTo>
                  <a:cubicBezTo>
                    <a:pt x="192" y="366"/>
                    <a:pt x="192" y="366"/>
                    <a:pt x="192" y="365"/>
                  </a:cubicBezTo>
                  <a:cubicBezTo>
                    <a:pt x="192" y="366"/>
                    <a:pt x="191" y="365"/>
                    <a:pt x="191" y="365"/>
                  </a:cubicBezTo>
                  <a:cubicBezTo>
                    <a:pt x="190" y="365"/>
                    <a:pt x="192" y="366"/>
                    <a:pt x="191" y="367"/>
                  </a:cubicBezTo>
                  <a:cubicBezTo>
                    <a:pt x="190" y="366"/>
                    <a:pt x="188" y="365"/>
                    <a:pt x="187" y="364"/>
                  </a:cubicBezTo>
                  <a:cubicBezTo>
                    <a:pt x="185" y="362"/>
                    <a:pt x="184" y="361"/>
                    <a:pt x="182" y="360"/>
                  </a:cubicBezTo>
                  <a:cubicBezTo>
                    <a:pt x="181" y="358"/>
                    <a:pt x="179" y="357"/>
                    <a:pt x="179" y="355"/>
                  </a:cubicBezTo>
                  <a:cubicBezTo>
                    <a:pt x="177" y="356"/>
                    <a:pt x="178" y="357"/>
                    <a:pt x="176" y="356"/>
                  </a:cubicBezTo>
                  <a:cubicBezTo>
                    <a:pt x="176" y="354"/>
                    <a:pt x="175" y="352"/>
                    <a:pt x="178" y="353"/>
                  </a:cubicBezTo>
                  <a:cubicBezTo>
                    <a:pt x="178" y="353"/>
                    <a:pt x="178" y="352"/>
                    <a:pt x="178" y="352"/>
                  </a:cubicBezTo>
                  <a:cubicBezTo>
                    <a:pt x="177" y="353"/>
                    <a:pt x="175" y="350"/>
                    <a:pt x="173" y="349"/>
                  </a:cubicBezTo>
                  <a:cubicBezTo>
                    <a:pt x="172" y="350"/>
                    <a:pt x="169" y="347"/>
                    <a:pt x="170" y="346"/>
                  </a:cubicBezTo>
                  <a:cubicBezTo>
                    <a:pt x="169" y="347"/>
                    <a:pt x="168" y="346"/>
                    <a:pt x="167" y="345"/>
                  </a:cubicBezTo>
                  <a:cubicBezTo>
                    <a:pt x="167" y="342"/>
                    <a:pt x="169" y="345"/>
                    <a:pt x="169" y="344"/>
                  </a:cubicBezTo>
                  <a:cubicBezTo>
                    <a:pt x="168" y="343"/>
                    <a:pt x="167" y="341"/>
                    <a:pt x="166" y="341"/>
                  </a:cubicBezTo>
                  <a:cubicBezTo>
                    <a:pt x="168" y="344"/>
                    <a:pt x="164" y="339"/>
                    <a:pt x="165" y="342"/>
                  </a:cubicBezTo>
                  <a:cubicBezTo>
                    <a:pt x="165" y="343"/>
                    <a:pt x="165" y="342"/>
                    <a:pt x="167" y="343"/>
                  </a:cubicBezTo>
                  <a:cubicBezTo>
                    <a:pt x="166" y="344"/>
                    <a:pt x="165" y="344"/>
                    <a:pt x="164" y="343"/>
                  </a:cubicBezTo>
                  <a:cubicBezTo>
                    <a:pt x="163" y="341"/>
                    <a:pt x="164" y="340"/>
                    <a:pt x="164" y="340"/>
                  </a:cubicBezTo>
                  <a:cubicBezTo>
                    <a:pt x="163" y="339"/>
                    <a:pt x="162" y="336"/>
                    <a:pt x="160" y="336"/>
                  </a:cubicBezTo>
                  <a:cubicBezTo>
                    <a:pt x="162" y="337"/>
                    <a:pt x="162" y="338"/>
                    <a:pt x="163" y="339"/>
                  </a:cubicBezTo>
                  <a:cubicBezTo>
                    <a:pt x="163" y="340"/>
                    <a:pt x="163" y="341"/>
                    <a:pt x="162" y="341"/>
                  </a:cubicBezTo>
                  <a:cubicBezTo>
                    <a:pt x="161" y="339"/>
                    <a:pt x="163" y="340"/>
                    <a:pt x="162" y="339"/>
                  </a:cubicBezTo>
                  <a:cubicBezTo>
                    <a:pt x="161" y="338"/>
                    <a:pt x="158" y="336"/>
                    <a:pt x="160" y="335"/>
                  </a:cubicBezTo>
                  <a:cubicBezTo>
                    <a:pt x="158" y="334"/>
                    <a:pt x="158" y="335"/>
                    <a:pt x="158" y="336"/>
                  </a:cubicBezTo>
                  <a:cubicBezTo>
                    <a:pt x="156" y="334"/>
                    <a:pt x="157" y="334"/>
                    <a:pt x="158" y="334"/>
                  </a:cubicBezTo>
                  <a:cubicBezTo>
                    <a:pt x="157" y="333"/>
                    <a:pt x="158" y="333"/>
                    <a:pt x="157" y="332"/>
                  </a:cubicBezTo>
                  <a:cubicBezTo>
                    <a:pt x="156" y="332"/>
                    <a:pt x="157" y="334"/>
                    <a:pt x="156" y="334"/>
                  </a:cubicBezTo>
                  <a:cubicBezTo>
                    <a:pt x="155" y="333"/>
                    <a:pt x="156" y="332"/>
                    <a:pt x="156" y="332"/>
                  </a:cubicBezTo>
                  <a:cubicBezTo>
                    <a:pt x="154" y="330"/>
                    <a:pt x="153" y="330"/>
                    <a:pt x="152" y="328"/>
                  </a:cubicBezTo>
                  <a:cubicBezTo>
                    <a:pt x="152" y="326"/>
                    <a:pt x="149" y="325"/>
                    <a:pt x="150" y="322"/>
                  </a:cubicBezTo>
                  <a:cubicBezTo>
                    <a:pt x="149" y="323"/>
                    <a:pt x="149" y="324"/>
                    <a:pt x="148" y="323"/>
                  </a:cubicBezTo>
                  <a:cubicBezTo>
                    <a:pt x="148" y="322"/>
                    <a:pt x="149" y="322"/>
                    <a:pt x="148" y="321"/>
                  </a:cubicBezTo>
                  <a:cubicBezTo>
                    <a:pt x="148" y="321"/>
                    <a:pt x="147" y="322"/>
                    <a:pt x="147" y="321"/>
                  </a:cubicBezTo>
                  <a:cubicBezTo>
                    <a:pt x="147" y="321"/>
                    <a:pt x="147" y="320"/>
                    <a:pt x="146" y="320"/>
                  </a:cubicBezTo>
                  <a:cubicBezTo>
                    <a:pt x="147" y="320"/>
                    <a:pt x="147" y="321"/>
                    <a:pt x="148" y="320"/>
                  </a:cubicBezTo>
                  <a:cubicBezTo>
                    <a:pt x="143" y="315"/>
                    <a:pt x="142" y="314"/>
                    <a:pt x="142" y="309"/>
                  </a:cubicBezTo>
                  <a:cubicBezTo>
                    <a:pt x="140" y="309"/>
                    <a:pt x="139" y="306"/>
                    <a:pt x="139" y="305"/>
                  </a:cubicBezTo>
                  <a:cubicBezTo>
                    <a:pt x="138" y="306"/>
                    <a:pt x="137" y="305"/>
                    <a:pt x="137" y="305"/>
                  </a:cubicBezTo>
                  <a:cubicBezTo>
                    <a:pt x="138" y="307"/>
                    <a:pt x="137" y="306"/>
                    <a:pt x="136" y="307"/>
                  </a:cubicBezTo>
                  <a:cubicBezTo>
                    <a:pt x="137" y="308"/>
                    <a:pt x="138" y="309"/>
                    <a:pt x="138" y="311"/>
                  </a:cubicBezTo>
                  <a:cubicBezTo>
                    <a:pt x="139" y="310"/>
                    <a:pt x="140" y="312"/>
                    <a:pt x="141" y="313"/>
                  </a:cubicBezTo>
                  <a:cubicBezTo>
                    <a:pt x="140" y="313"/>
                    <a:pt x="141" y="315"/>
                    <a:pt x="141" y="315"/>
                  </a:cubicBezTo>
                  <a:cubicBezTo>
                    <a:pt x="141" y="315"/>
                    <a:pt x="144" y="318"/>
                    <a:pt x="144" y="319"/>
                  </a:cubicBezTo>
                  <a:cubicBezTo>
                    <a:pt x="143" y="319"/>
                    <a:pt x="142" y="315"/>
                    <a:pt x="141" y="317"/>
                  </a:cubicBezTo>
                  <a:cubicBezTo>
                    <a:pt x="143" y="319"/>
                    <a:pt x="142" y="319"/>
                    <a:pt x="141" y="318"/>
                  </a:cubicBezTo>
                  <a:cubicBezTo>
                    <a:pt x="144" y="324"/>
                    <a:pt x="144" y="324"/>
                    <a:pt x="148" y="328"/>
                  </a:cubicBezTo>
                  <a:cubicBezTo>
                    <a:pt x="148" y="329"/>
                    <a:pt x="146" y="328"/>
                    <a:pt x="146" y="329"/>
                  </a:cubicBezTo>
                  <a:cubicBezTo>
                    <a:pt x="148" y="329"/>
                    <a:pt x="149" y="333"/>
                    <a:pt x="150" y="335"/>
                  </a:cubicBezTo>
                  <a:cubicBezTo>
                    <a:pt x="150" y="335"/>
                    <a:pt x="149" y="333"/>
                    <a:pt x="149" y="334"/>
                  </a:cubicBezTo>
                  <a:cubicBezTo>
                    <a:pt x="149" y="335"/>
                    <a:pt x="150" y="335"/>
                    <a:pt x="150" y="336"/>
                  </a:cubicBezTo>
                  <a:cubicBezTo>
                    <a:pt x="149" y="335"/>
                    <a:pt x="149" y="336"/>
                    <a:pt x="149" y="337"/>
                  </a:cubicBezTo>
                  <a:cubicBezTo>
                    <a:pt x="151" y="337"/>
                    <a:pt x="151" y="336"/>
                    <a:pt x="151" y="336"/>
                  </a:cubicBezTo>
                  <a:cubicBezTo>
                    <a:pt x="153" y="338"/>
                    <a:pt x="155" y="341"/>
                    <a:pt x="156" y="343"/>
                  </a:cubicBezTo>
                  <a:cubicBezTo>
                    <a:pt x="157" y="346"/>
                    <a:pt x="159" y="348"/>
                    <a:pt x="158" y="350"/>
                  </a:cubicBezTo>
                  <a:cubicBezTo>
                    <a:pt x="157" y="347"/>
                    <a:pt x="154" y="347"/>
                    <a:pt x="154" y="344"/>
                  </a:cubicBezTo>
                  <a:cubicBezTo>
                    <a:pt x="153" y="345"/>
                    <a:pt x="152" y="344"/>
                    <a:pt x="152" y="345"/>
                  </a:cubicBezTo>
                  <a:cubicBezTo>
                    <a:pt x="154" y="348"/>
                    <a:pt x="156" y="349"/>
                    <a:pt x="158" y="353"/>
                  </a:cubicBezTo>
                  <a:cubicBezTo>
                    <a:pt x="157" y="353"/>
                    <a:pt x="157" y="353"/>
                    <a:pt x="158" y="354"/>
                  </a:cubicBezTo>
                  <a:cubicBezTo>
                    <a:pt x="158" y="354"/>
                    <a:pt x="158" y="353"/>
                    <a:pt x="159" y="354"/>
                  </a:cubicBezTo>
                  <a:cubicBezTo>
                    <a:pt x="158" y="354"/>
                    <a:pt x="158" y="354"/>
                    <a:pt x="159" y="355"/>
                  </a:cubicBezTo>
                  <a:cubicBezTo>
                    <a:pt x="159" y="355"/>
                    <a:pt x="161" y="356"/>
                    <a:pt x="161" y="357"/>
                  </a:cubicBezTo>
                  <a:cubicBezTo>
                    <a:pt x="158" y="355"/>
                    <a:pt x="159" y="358"/>
                    <a:pt x="157" y="357"/>
                  </a:cubicBezTo>
                  <a:cubicBezTo>
                    <a:pt x="156" y="355"/>
                    <a:pt x="158" y="354"/>
                    <a:pt x="156" y="354"/>
                  </a:cubicBezTo>
                  <a:cubicBezTo>
                    <a:pt x="157" y="355"/>
                    <a:pt x="155" y="354"/>
                    <a:pt x="156" y="356"/>
                  </a:cubicBezTo>
                  <a:cubicBezTo>
                    <a:pt x="156" y="355"/>
                    <a:pt x="153" y="354"/>
                    <a:pt x="153" y="353"/>
                  </a:cubicBezTo>
                  <a:cubicBezTo>
                    <a:pt x="155" y="353"/>
                    <a:pt x="154" y="352"/>
                    <a:pt x="154" y="351"/>
                  </a:cubicBezTo>
                  <a:cubicBezTo>
                    <a:pt x="154" y="352"/>
                    <a:pt x="153" y="352"/>
                    <a:pt x="152" y="353"/>
                  </a:cubicBezTo>
                  <a:cubicBezTo>
                    <a:pt x="151" y="352"/>
                    <a:pt x="150" y="350"/>
                    <a:pt x="149" y="350"/>
                  </a:cubicBezTo>
                  <a:cubicBezTo>
                    <a:pt x="149" y="349"/>
                    <a:pt x="148" y="348"/>
                    <a:pt x="148" y="347"/>
                  </a:cubicBezTo>
                  <a:cubicBezTo>
                    <a:pt x="149" y="348"/>
                    <a:pt x="149" y="347"/>
                    <a:pt x="150" y="347"/>
                  </a:cubicBezTo>
                  <a:cubicBezTo>
                    <a:pt x="149" y="345"/>
                    <a:pt x="149" y="348"/>
                    <a:pt x="148" y="346"/>
                  </a:cubicBezTo>
                  <a:cubicBezTo>
                    <a:pt x="148" y="346"/>
                    <a:pt x="147" y="345"/>
                    <a:pt x="146" y="345"/>
                  </a:cubicBezTo>
                  <a:cubicBezTo>
                    <a:pt x="147" y="346"/>
                    <a:pt x="148" y="346"/>
                    <a:pt x="148" y="347"/>
                  </a:cubicBezTo>
                  <a:cubicBezTo>
                    <a:pt x="147" y="346"/>
                    <a:pt x="146" y="346"/>
                    <a:pt x="145" y="345"/>
                  </a:cubicBezTo>
                  <a:cubicBezTo>
                    <a:pt x="146" y="344"/>
                    <a:pt x="145" y="343"/>
                    <a:pt x="146" y="342"/>
                  </a:cubicBezTo>
                  <a:cubicBezTo>
                    <a:pt x="147" y="344"/>
                    <a:pt x="147" y="342"/>
                    <a:pt x="147" y="342"/>
                  </a:cubicBezTo>
                  <a:cubicBezTo>
                    <a:pt x="146" y="342"/>
                    <a:pt x="144" y="339"/>
                    <a:pt x="145" y="341"/>
                  </a:cubicBezTo>
                  <a:cubicBezTo>
                    <a:pt x="145" y="341"/>
                    <a:pt x="146" y="342"/>
                    <a:pt x="146" y="342"/>
                  </a:cubicBezTo>
                  <a:cubicBezTo>
                    <a:pt x="145" y="341"/>
                    <a:pt x="145" y="343"/>
                    <a:pt x="144" y="342"/>
                  </a:cubicBezTo>
                  <a:cubicBezTo>
                    <a:pt x="144" y="341"/>
                    <a:pt x="143" y="340"/>
                    <a:pt x="143" y="339"/>
                  </a:cubicBezTo>
                  <a:cubicBezTo>
                    <a:pt x="143" y="339"/>
                    <a:pt x="144" y="340"/>
                    <a:pt x="145" y="340"/>
                  </a:cubicBezTo>
                  <a:cubicBezTo>
                    <a:pt x="144" y="338"/>
                    <a:pt x="140" y="337"/>
                    <a:pt x="141" y="335"/>
                  </a:cubicBezTo>
                  <a:cubicBezTo>
                    <a:pt x="142" y="336"/>
                    <a:pt x="143" y="338"/>
                    <a:pt x="143" y="337"/>
                  </a:cubicBezTo>
                  <a:cubicBezTo>
                    <a:pt x="143" y="335"/>
                    <a:pt x="141" y="334"/>
                    <a:pt x="140" y="332"/>
                  </a:cubicBezTo>
                  <a:cubicBezTo>
                    <a:pt x="140" y="332"/>
                    <a:pt x="139" y="332"/>
                    <a:pt x="139" y="332"/>
                  </a:cubicBezTo>
                  <a:cubicBezTo>
                    <a:pt x="139" y="331"/>
                    <a:pt x="138" y="329"/>
                    <a:pt x="137" y="328"/>
                  </a:cubicBezTo>
                  <a:cubicBezTo>
                    <a:pt x="137" y="327"/>
                    <a:pt x="138" y="328"/>
                    <a:pt x="138" y="327"/>
                  </a:cubicBezTo>
                  <a:cubicBezTo>
                    <a:pt x="137" y="327"/>
                    <a:pt x="135" y="324"/>
                    <a:pt x="135" y="325"/>
                  </a:cubicBezTo>
                  <a:cubicBezTo>
                    <a:pt x="135" y="325"/>
                    <a:pt x="136" y="326"/>
                    <a:pt x="135" y="326"/>
                  </a:cubicBezTo>
                  <a:cubicBezTo>
                    <a:pt x="134" y="325"/>
                    <a:pt x="135" y="325"/>
                    <a:pt x="133" y="323"/>
                  </a:cubicBezTo>
                  <a:cubicBezTo>
                    <a:pt x="132" y="323"/>
                    <a:pt x="134" y="325"/>
                    <a:pt x="134" y="326"/>
                  </a:cubicBezTo>
                  <a:cubicBezTo>
                    <a:pt x="132" y="323"/>
                    <a:pt x="133" y="326"/>
                    <a:pt x="133" y="326"/>
                  </a:cubicBezTo>
                  <a:cubicBezTo>
                    <a:pt x="131" y="326"/>
                    <a:pt x="132" y="323"/>
                    <a:pt x="132" y="323"/>
                  </a:cubicBezTo>
                  <a:cubicBezTo>
                    <a:pt x="131" y="324"/>
                    <a:pt x="129" y="323"/>
                    <a:pt x="130" y="325"/>
                  </a:cubicBezTo>
                  <a:cubicBezTo>
                    <a:pt x="132" y="325"/>
                    <a:pt x="131" y="327"/>
                    <a:pt x="133" y="328"/>
                  </a:cubicBezTo>
                  <a:cubicBezTo>
                    <a:pt x="133" y="328"/>
                    <a:pt x="132" y="329"/>
                    <a:pt x="133" y="329"/>
                  </a:cubicBezTo>
                  <a:cubicBezTo>
                    <a:pt x="134" y="330"/>
                    <a:pt x="133" y="328"/>
                    <a:pt x="135" y="329"/>
                  </a:cubicBezTo>
                  <a:cubicBezTo>
                    <a:pt x="137" y="334"/>
                    <a:pt x="133" y="333"/>
                    <a:pt x="131" y="329"/>
                  </a:cubicBezTo>
                  <a:cubicBezTo>
                    <a:pt x="132" y="331"/>
                    <a:pt x="132" y="331"/>
                    <a:pt x="133" y="332"/>
                  </a:cubicBezTo>
                  <a:cubicBezTo>
                    <a:pt x="131" y="331"/>
                    <a:pt x="133" y="334"/>
                    <a:pt x="133" y="335"/>
                  </a:cubicBezTo>
                  <a:cubicBezTo>
                    <a:pt x="132" y="334"/>
                    <a:pt x="130" y="330"/>
                    <a:pt x="129" y="330"/>
                  </a:cubicBezTo>
                  <a:cubicBezTo>
                    <a:pt x="131" y="333"/>
                    <a:pt x="133" y="336"/>
                    <a:pt x="134" y="337"/>
                  </a:cubicBezTo>
                  <a:cubicBezTo>
                    <a:pt x="133" y="337"/>
                    <a:pt x="131" y="336"/>
                    <a:pt x="130" y="334"/>
                  </a:cubicBezTo>
                  <a:cubicBezTo>
                    <a:pt x="129" y="332"/>
                    <a:pt x="128" y="331"/>
                    <a:pt x="126" y="329"/>
                  </a:cubicBezTo>
                  <a:cubicBezTo>
                    <a:pt x="127" y="329"/>
                    <a:pt x="127" y="328"/>
                    <a:pt x="126" y="327"/>
                  </a:cubicBezTo>
                  <a:cubicBezTo>
                    <a:pt x="125" y="327"/>
                    <a:pt x="124" y="324"/>
                    <a:pt x="122" y="323"/>
                  </a:cubicBezTo>
                  <a:cubicBezTo>
                    <a:pt x="123" y="322"/>
                    <a:pt x="121" y="319"/>
                    <a:pt x="120" y="318"/>
                  </a:cubicBezTo>
                  <a:cubicBezTo>
                    <a:pt x="120" y="319"/>
                    <a:pt x="119" y="320"/>
                    <a:pt x="120" y="321"/>
                  </a:cubicBezTo>
                  <a:cubicBezTo>
                    <a:pt x="119" y="320"/>
                    <a:pt x="121" y="320"/>
                    <a:pt x="121" y="321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122" y="324"/>
                    <a:pt x="124" y="325"/>
                    <a:pt x="123" y="327"/>
                  </a:cubicBezTo>
                  <a:cubicBezTo>
                    <a:pt x="124" y="326"/>
                    <a:pt x="124" y="326"/>
                    <a:pt x="124" y="325"/>
                  </a:cubicBezTo>
                  <a:cubicBezTo>
                    <a:pt x="127" y="331"/>
                    <a:pt x="128" y="333"/>
                    <a:pt x="130" y="336"/>
                  </a:cubicBezTo>
                  <a:cubicBezTo>
                    <a:pt x="133" y="338"/>
                    <a:pt x="137" y="343"/>
                    <a:pt x="138" y="346"/>
                  </a:cubicBezTo>
                  <a:cubicBezTo>
                    <a:pt x="138" y="346"/>
                    <a:pt x="138" y="345"/>
                    <a:pt x="138" y="346"/>
                  </a:cubicBezTo>
                  <a:cubicBezTo>
                    <a:pt x="138" y="347"/>
                    <a:pt x="140" y="348"/>
                    <a:pt x="142" y="350"/>
                  </a:cubicBezTo>
                  <a:cubicBezTo>
                    <a:pt x="141" y="350"/>
                    <a:pt x="141" y="351"/>
                    <a:pt x="142" y="352"/>
                  </a:cubicBezTo>
                  <a:cubicBezTo>
                    <a:pt x="143" y="350"/>
                    <a:pt x="144" y="354"/>
                    <a:pt x="144" y="354"/>
                  </a:cubicBezTo>
                  <a:cubicBezTo>
                    <a:pt x="144" y="354"/>
                    <a:pt x="145" y="354"/>
                    <a:pt x="145" y="354"/>
                  </a:cubicBezTo>
                  <a:cubicBezTo>
                    <a:pt x="145" y="355"/>
                    <a:pt x="142" y="353"/>
                    <a:pt x="143" y="354"/>
                  </a:cubicBezTo>
                  <a:cubicBezTo>
                    <a:pt x="144" y="354"/>
                    <a:pt x="145" y="356"/>
                    <a:pt x="145" y="356"/>
                  </a:cubicBezTo>
                  <a:cubicBezTo>
                    <a:pt x="145" y="355"/>
                    <a:pt x="145" y="354"/>
                    <a:pt x="145" y="354"/>
                  </a:cubicBezTo>
                  <a:cubicBezTo>
                    <a:pt x="149" y="357"/>
                    <a:pt x="149" y="357"/>
                    <a:pt x="149" y="357"/>
                  </a:cubicBezTo>
                  <a:cubicBezTo>
                    <a:pt x="149" y="356"/>
                    <a:pt x="150" y="356"/>
                    <a:pt x="149" y="354"/>
                  </a:cubicBezTo>
                  <a:cubicBezTo>
                    <a:pt x="148" y="355"/>
                    <a:pt x="149" y="356"/>
                    <a:pt x="148" y="356"/>
                  </a:cubicBezTo>
                  <a:cubicBezTo>
                    <a:pt x="147" y="355"/>
                    <a:pt x="145" y="352"/>
                    <a:pt x="146" y="352"/>
                  </a:cubicBezTo>
                  <a:cubicBezTo>
                    <a:pt x="145" y="352"/>
                    <a:pt x="142" y="346"/>
                    <a:pt x="143" y="349"/>
                  </a:cubicBezTo>
                  <a:cubicBezTo>
                    <a:pt x="142" y="348"/>
                    <a:pt x="141" y="347"/>
                    <a:pt x="141" y="347"/>
                  </a:cubicBezTo>
                  <a:cubicBezTo>
                    <a:pt x="142" y="346"/>
                    <a:pt x="143" y="346"/>
                    <a:pt x="143" y="346"/>
                  </a:cubicBezTo>
                  <a:cubicBezTo>
                    <a:pt x="142" y="344"/>
                    <a:pt x="142" y="343"/>
                    <a:pt x="142" y="342"/>
                  </a:cubicBezTo>
                  <a:cubicBezTo>
                    <a:pt x="142" y="343"/>
                    <a:pt x="142" y="342"/>
                    <a:pt x="143" y="343"/>
                  </a:cubicBezTo>
                  <a:cubicBezTo>
                    <a:pt x="144" y="344"/>
                    <a:pt x="145" y="344"/>
                    <a:pt x="145" y="345"/>
                  </a:cubicBezTo>
                  <a:cubicBezTo>
                    <a:pt x="144" y="345"/>
                    <a:pt x="143" y="343"/>
                    <a:pt x="143" y="344"/>
                  </a:cubicBezTo>
                  <a:cubicBezTo>
                    <a:pt x="144" y="345"/>
                    <a:pt x="144" y="346"/>
                    <a:pt x="145" y="348"/>
                  </a:cubicBezTo>
                  <a:cubicBezTo>
                    <a:pt x="146" y="347"/>
                    <a:pt x="148" y="349"/>
                    <a:pt x="150" y="351"/>
                  </a:cubicBezTo>
                  <a:cubicBezTo>
                    <a:pt x="151" y="352"/>
                    <a:pt x="152" y="354"/>
                    <a:pt x="151" y="354"/>
                  </a:cubicBezTo>
                  <a:cubicBezTo>
                    <a:pt x="153" y="355"/>
                    <a:pt x="154" y="356"/>
                    <a:pt x="153" y="354"/>
                  </a:cubicBezTo>
                  <a:cubicBezTo>
                    <a:pt x="154" y="356"/>
                    <a:pt x="157" y="359"/>
                    <a:pt x="157" y="357"/>
                  </a:cubicBezTo>
                  <a:cubicBezTo>
                    <a:pt x="157" y="358"/>
                    <a:pt x="158" y="359"/>
                    <a:pt x="158" y="359"/>
                  </a:cubicBezTo>
                  <a:cubicBezTo>
                    <a:pt x="157" y="360"/>
                    <a:pt x="155" y="357"/>
                    <a:pt x="155" y="358"/>
                  </a:cubicBezTo>
                  <a:cubicBezTo>
                    <a:pt x="155" y="358"/>
                    <a:pt x="156" y="359"/>
                    <a:pt x="156" y="360"/>
                  </a:cubicBezTo>
                  <a:cubicBezTo>
                    <a:pt x="157" y="360"/>
                    <a:pt x="158" y="361"/>
                    <a:pt x="158" y="361"/>
                  </a:cubicBezTo>
                  <a:cubicBezTo>
                    <a:pt x="157" y="360"/>
                    <a:pt x="157" y="362"/>
                    <a:pt x="155" y="360"/>
                  </a:cubicBezTo>
                  <a:cubicBezTo>
                    <a:pt x="157" y="361"/>
                    <a:pt x="155" y="359"/>
                    <a:pt x="154" y="358"/>
                  </a:cubicBezTo>
                  <a:cubicBezTo>
                    <a:pt x="155" y="359"/>
                    <a:pt x="155" y="357"/>
                    <a:pt x="153" y="356"/>
                  </a:cubicBezTo>
                  <a:cubicBezTo>
                    <a:pt x="154" y="358"/>
                    <a:pt x="153" y="358"/>
                    <a:pt x="151" y="357"/>
                  </a:cubicBezTo>
                  <a:cubicBezTo>
                    <a:pt x="153" y="358"/>
                    <a:pt x="154" y="359"/>
                    <a:pt x="155" y="361"/>
                  </a:cubicBezTo>
                  <a:cubicBezTo>
                    <a:pt x="156" y="362"/>
                    <a:pt x="157" y="363"/>
                    <a:pt x="158" y="364"/>
                  </a:cubicBezTo>
                  <a:cubicBezTo>
                    <a:pt x="157" y="363"/>
                    <a:pt x="160" y="365"/>
                    <a:pt x="160" y="365"/>
                  </a:cubicBezTo>
                  <a:cubicBezTo>
                    <a:pt x="164" y="367"/>
                    <a:pt x="164" y="369"/>
                    <a:pt x="167" y="372"/>
                  </a:cubicBezTo>
                  <a:cubicBezTo>
                    <a:pt x="166" y="371"/>
                    <a:pt x="167" y="374"/>
                    <a:pt x="166" y="373"/>
                  </a:cubicBezTo>
                  <a:cubicBezTo>
                    <a:pt x="167" y="372"/>
                    <a:pt x="163" y="369"/>
                    <a:pt x="163" y="369"/>
                  </a:cubicBezTo>
                  <a:cubicBezTo>
                    <a:pt x="163" y="370"/>
                    <a:pt x="163" y="370"/>
                    <a:pt x="162" y="370"/>
                  </a:cubicBezTo>
                  <a:cubicBezTo>
                    <a:pt x="167" y="373"/>
                    <a:pt x="166" y="376"/>
                    <a:pt x="162" y="372"/>
                  </a:cubicBezTo>
                  <a:cubicBezTo>
                    <a:pt x="162" y="372"/>
                    <a:pt x="162" y="371"/>
                    <a:pt x="162" y="371"/>
                  </a:cubicBezTo>
                  <a:cubicBezTo>
                    <a:pt x="161" y="370"/>
                    <a:pt x="160" y="368"/>
                    <a:pt x="159" y="369"/>
                  </a:cubicBezTo>
                  <a:cubicBezTo>
                    <a:pt x="163" y="372"/>
                    <a:pt x="159" y="371"/>
                    <a:pt x="161" y="374"/>
                  </a:cubicBezTo>
                  <a:cubicBezTo>
                    <a:pt x="162" y="374"/>
                    <a:pt x="162" y="373"/>
                    <a:pt x="164" y="374"/>
                  </a:cubicBezTo>
                  <a:cubicBezTo>
                    <a:pt x="164" y="375"/>
                    <a:pt x="162" y="375"/>
                    <a:pt x="163" y="376"/>
                  </a:cubicBezTo>
                  <a:cubicBezTo>
                    <a:pt x="165" y="377"/>
                    <a:pt x="164" y="376"/>
                    <a:pt x="165" y="376"/>
                  </a:cubicBezTo>
                  <a:cubicBezTo>
                    <a:pt x="167" y="377"/>
                    <a:pt x="168" y="379"/>
                    <a:pt x="165" y="378"/>
                  </a:cubicBezTo>
                  <a:cubicBezTo>
                    <a:pt x="167" y="379"/>
                    <a:pt x="167" y="380"/>
                    <a:pt x="167" y="380"/>
                  </a:cubicBezTo>
                  <a:cubicBezTo>
                    <a:pt x="167" y="380"/>
                    <a:pt x="167" y="380"/>
                    <a:pt x="166" y="380"/>
                  </a:cubicBezTo>
                  <a:cubicBezTo>
                    <a:pt x="164" y="378"/>
                    <a:pt x="162" y="376"/>
                    <a:pt x="160" y="374"/>
                  </a:cubicBezTo>
                  <a:cubicBezTo>
                    <a:pt x="159" y="373"/>
                    <a:pt x="157" y="371"/>
                    <a:pt x="156" y="369"/>
                  </a:cubicBezTo>
                  <a:cubicBezTo>
                    <a:pt x="157" y="370"/>
                    <a:pt x="157" y="372"/>
                    <a:pt x="156" y="371"/>
                  </a:cubicBezTo>
                  <a:cubicBezTo>
                    <a:pt x="155" y="370"/>
                    <a:pt x="154" y="369"/>
                    <a:pt x="154" y="368"/>
                  </a:cubicBezTo>
                  <a:cubicBezTo>
                    <a:pt x="154" y="369"/>
                    <a:pt x="154" y="368"/>
                    <a:pt x="153" y="367"/>
                  </a:cubicBezTo>
                  <a:cubicBezTo>
                    <a:pt x="152" y="367"/>
                    <a:pt x="153" y="368"/>
                    <a:pt x="152" y="368"/>
                  </a:cubicBezTo>
                  <a:cubicBezTo>
                    <a:pt x="149" y="366"/>
                    <a:pt x="147" y="364"/>
                    <a:pt x="146" y="362"/>
                  </a:cubicBezTo>
                  <a:cubicBezTo>
                    <a:pt x="148" y="363"/>
                    <a:pt x="147" y="360"/>
                    <a:pt x="147" y="359"/>
                  </a:cubicBezTo>
                  <a:cubicBezTo>
                    <a:pt x="149" y="360"/>
                    <a:pt x="150" y="362"/>
                    <a:pt x="152" y="364"/>
                  </a:cubicBezTo>
                  <a:cubicBezTo>
                    <a:pt x="153" y="366"/>
                    <a:pt x="155" y="368"/>
                    <a:pt x="156" y="368"/>
                  </a:cubicBezTo>
                  <a:cubicBezTo>
                    <a:pt x="156" y="367"/>
                    <a:pt x="153" y="365"/>
                    <a:pt x="153" y="364"/>
                  </a:cubicBezTo>
                  <a:cubicBezTo>
                    <a:pt x="156" y="367"/>
                    <a:pt x="156" y="369"/>
                    <a:pt x="158" y="371"/>
                  </a:cubicBezTo>
                  <a:cubicBezTo>
                    <a:pt x="159" y="370"/>
                    <a:pt x="157" y="368"/>
                    <a:pt x="156" y="366"/>
                  </a:cubicBezTo>
                  <a:cubicBezTo>
                    <a:pt x="157" y="364"/>
                    <a:pt x="160" y="369"/>
                    <a:pt x="163" y="368"/>
                  </a:cubicBezTo>
                  <a:cubicBezTo>
                    <a:pt x="160" y="366"/>
                    <a:pt x="157" y="365"/>
                    <a:pt x="155" y="364"/>
                  </a:cubicBezTo>
                  <a:cubicBezTo>
                    <a:pt x="154" y="361"/>
                    <a:pt x="153" y="360"/>
                    <a:pt x="151" y="357"/>
                  </a:cubicBezTo>
                  <a:cubicBezTo>
                    <a:pt x="151" y="359"/>
                    <a:pt x="152" y="358"/>
                    <a:pt x="150" y="359"/>
                  </a:cubicBezTo>
                  <a:cubicBezTo>
                    <a:pt x="151" y="360"/>
                    <a:pt x="152" y="360"/>
                    <a:pt x="152" y="360"/>
                  </a:cubicBezTo>
                  <a:cubicBezTo>
                    <a:pt x="151" y="360"/>
                    <a:pt x="149" y="358"/>
                    <a:pt x="148" y="359"/>
                  </a:cubicBezTo>
                  <a:cubicBezTo>
                    <a:pt x="148" y="357"/>
                    <a:pt x="148" y="357"/>
                    <a:pt x="146" y="356"/>
                  </a:cubicBezTo>
                  <a:cubicBezTo>
                    <a:pt x="146" y="356"/>
                    <a:pt x="148" y="359"/>
                    <a:pt x="145" y="358"/>
                  </a:cubicBezTo>
                  <a:cubicBezTo>
                    <a:pt x="144" y="356"/>
                    <a:pt x="145" y="358"/>
                    <a:pt x="143" y="356"/>
                  </a:cubicBezTo>
                  <a:cubicBezTo>
                    <a:pt x="142" y="354"/>
                    <a:pt x="144" y="355"/>
                    <a:pt x="142" y="353"/>
                  </a:cubicBezTo>
                  <a:cubicBezTo>
                    <a:pt x="142" y="354"/>
                    <a:pt x="139" y="352"/>
                    <a:pt x="139" y="350"/>
                  </a:cubicBezTo>
                  <a:cubicBezTo>
                    <a:pt x="139" y="350"/>
                    <a:pt x="140" y="352"/>
                    <a:pt x="140" y="350"/>
                  </a:cubicBezTo>
                  <a:cubicBezTo>
                    <a:pt x="138" y="350"/>
                    <a:pt x="137" y="347"/>
                    <a:pt x="136" y="348"/>
                  </a:cubicBezTo>
                  <a:cubicBezTo>
                    <a:pt x="135" y="345"/>
                    <a:pt x="133" y="346"/>
                    <a:pt x="132" y="342"/>
                  </a:cubicBezTo>
                  <a:cubicBezTo>
                    <a:pt x="131" y="342"/>
                    <a:pt x="132" y="343"/>
                    <a:pt x="131" y="343"/>
                  </a:cubicBezTo>
                  <a:cubicBezTo>
                    <a:pt x="131" y="341"/>
                    <a:pt x="128" y="341"/>
                    <a:pt x="128" y="339"/>
                  </a:cubicBezTo>
                  <a:cubicBezTo>
                    <a:pt x="128" y="339"/>
                    <a:pt x="129" y="340"/>
                    <a:pt x="129" y="340"/>
                  </a:cubicBezTo>
                  <a:cubicBezTo>
                    <a:pt x="127" y="337"/>
                    <a:pt x="130" y="339"/>
                    <a:pt x="129" y="337"/>
                  </a:cubicBezTo>
                  <a:cubicBezTo>
                    <a:pt x="126" y="338"/>
                    <a:pt x="121" y="330"/>
                    <a:pt x="125" y="330"/>
                  </a:cubicBezTo>
                  <a:cubicBezTo>
                    <a:pt x="125" y="331"/>
                    <a:pt x="127" y="333"/>
                    <a:pt x="126" y="331"/>
                  </a:cubicBezTo>
                  <a:cubicBezTo>
                    <a:pt x="126" y="332"/>
                    <a:pt x="125" y="330"/>
                    <a:pt x="125" y="330"/>
                  </a:cubicBezTo>
                  <a:cubicBezTo>
                    <a:pt x="123" y="329"/>
                    <a:pt x="122" y="329"/>
                    <a:pt x="121" y="327"/>
                  </a:cubicBezTo>
                  <a:cubicBezTo>
                    <a:pt x="121" y="327"/>
                    <a:pt x="123" y="328"/>
                    <a:pt x="123" y="326"/>
                  </a:cubicBezTo>
                  <a:cubicBezTo>
                    <a:pt x="121" y="327"/>
                    <a:pt x="121" y="324"/>
                    <a:pt x="121" y="323"/>
                  </a:cubicBezTo>
                  <a:cubicBezTo>
                    <a:pt x="120" y="324"/>
                    <a:pt x="119" y="323"/>
                    <a:pt x="118" y="322"/>
                  </a:cubicBezTo>
                  <a:cubicBezTo>
                    <a:pt x="118" y="323"/>
                    <a:pt x="119" y="326"/>
                    <a:pt x="118" y="325"/>
                  </a:cubicBezTo>
                  <a:cubicBezTo>
                    <a:pt x="117" y="323"/>
                    <a:pt x="118" y="323"/>
                    <a:pt x="117" y="322"/>
                  </a:cubicBezTo>
                  <a:cubicBezTo>
                    <a:pt x="118" y="321"/>
                    <a:pt x="118" y="321"/>
                    <a:pt x="118" y="321"/>
                  </a:cubicBezTo>
                  <a:cubicBezTo>
                    <a:pt x="116" y="320"/>
                    <a:pt x="115" y="318"/>
                    <a:pt x="114" y="316"/>
                  </a:cubicBezTo>
                  <a:cubicBezTo>
                    <a:pt x="113" y="315"/>
                    <a:pt x="112" y="312"/>
                    <a:pt x="111" y="310"/>
                  </a:cubicBezTo>
                  <a:cubicBezTo>
                    <a:pt x="110" y="310"/>
                    <a:pt x="110" y="308"/>
                    <a:pt x="109" y="308"/>
                  </a:cubicBezTo>
                  <a:cubicBezTo>
                    <a:pt x="109" y="308"/>
                    <a:pt x="110" y="311"/>
                    <a:pt x="109" y="309"/>
                  </a:cubicBezTo>
                  <a:cubicBezTo>
                    <a:pt x="108" y="307"/>
                    <a:pt x="109" y="306"/>
                    <a:pt x="107" y="304"/>
                  </a:cubicBezTo>
                  <a:cubicBezTo>
                    <a:pt x="108" y="304"/>
                    <a:pt x="108" y="303"/>
                    <a:pt x="107" y="302"/>
                  </a:cubicBezTo>
                  <a:cubicBezTo>
                    <a:pt x="106" y="303"/>
                    <a:pt x="106" y="300"/>
                    <a:pt x="106" y="302"/>
                  </a:cubicBezTo>
                  <a:cubicBezTo>
                    <a:pt x="106" y="301"/>
                    <a:pt x="104" y="300"/>
                    <a:pt x="104" y="299"/>
                  </a:cubicBezTo>
                  <a:cubicBezTo>
                    <a:pt x="103" y="297"/>
                    <a:pt x="106" y="299"/>
                    <a:pt x="105" y="297"/>
                  </a:cubicBezTo>
                  <a:cubicBezTo>
                    <a:pt x="104" y="297"/>
                    <a:pt x="102" y="291"/>
                    <a:pt x="100" y="291"/>
                  </a:cubicBezTo>
                  <a:cubicBezTo>
                    <a:pt x="100" y="290"/>
                    <a:pt x="101" y="291"/>
                    <a:pt x="102" y="290"/>
                  </a:cubicBezTo>
                  <a:cubicBezTo>
                    <a:pt x="99" y="288"/>
                    <a:pt x="99" y="284"/>
                    <a:pt x="96" y="281"/>
                  </a:cubicBezTo>
                  <a:cubicBezTo>
                    <a:pt x="97" y="283"/>
                    <a:pt x="98" y="286"/>
                    <a:pt x="99" y="289"/>
                  </a:cubicBezTo>
                  <a:cubicBezTo>
                    <a:pt x="100" y="291"/>
                    <a:pt x="101" y="294"/>
                    <a:pt x="103" y="296"/>
                  </a:cubicBezTo>
                  <a:cubicBezTo>
                    <a:pt x="104" y="301"/>
                    <a:pt x="106" y="306"/>
                    <a:pt x="109" y="310"/>
                  </a:cubicBezTo>
                  <a:cubicBezTo>
                    <a:pt x="110" y="312"/>
                    <a:pt x="111" y="315"/>
                    <a:pt x="112" y="317"/>
                  </a:cubicBezTo>
                  <a:cubicBezTo>
                    <a:pt x="113" y="319"/>
                    <a:pt x="115" y="322"/>
                    <a:pt x="116" y="324"/>
                  </a:cubicBezTo>
                  <a:cubicBezTo>
                    <a:pt x="116" y="324"/>
                    <a:pt x="116" y="323"/>
                    <a:pt x="116" y="324"/>
                  </a:cubicBezTo>
                  <a:cubicBezTo>
                    <a:pt x="117" y="325"/>
                    <a:pt x="117" y="326"/>
                    <a:pt x="118" y="327"/>
                  </a:cubicBezTo>
                  <a:cubicBezTo>
                    <a:pt x="118" y="328"/>
                    <a:pt x="119" y="329"/>
                    <a:pt x="120" y="330"/>
                  </a:cubicBezTo>
                  <a:cubicBezTo>
                    <a:pt x="121" y="329"/>
                    <a:pt x="118" y="328"/>
                    <a:pt x="119" y="328"/>
                  </a:cubicBezTo>
                  <a:cubicBezTo>
                    <a:pt x="121" y="329"/>
                    <a:pt x="122" y="331"/>
                    <a:pt x="123" y="334"/>
                  </a:cubicBezTo>
                  <a:cubicBezTo>
                    <a:pt x="122" y="334"/>
                    <a:pt x="123" y="337"/>
                    <a:pt x="125" y="338"/>
                  </a:cubicBezTo>
                  <a:cubicBezTo>
                    <a:pt x="124" y="337"/>
                    <a:pt x="125" y="337"/>
                    <a:pt x="126" y="338"/>
                  </a:cubicBezTo>
                  <a:cubicBezTo>
                    <a:pt x="126" y="340"/>
                    <a:pt x="128" y="340"/>
                    <a:pt x="128" y="342"/>
                  </a:cubicBezTo>
                  <a:cubicBezTo>
                    <a:pt x="127" y="340"/>
                    <a:pt x="125" y="338"/>
                    <a:pt x="124" y="339"/>
                  </a:cubicBezTo>
                  <a:cubicBezTo>
                    <a:pt x="127" y="342"/>
                    <a:pt x="128" y="343"/>
                    <a:pt x="129" y="345"/>
                  </a:cubicBezTo>
                  <a:cubicBezTo>
                    <a:pt x="129" y="345"/>
                    <a:pt x="130" y="345"/>
                    <a:pt x="130" y="346"/>
                  </a:cubicBezTo>
                  <a:cubicBezTo>
                    <a:pt x="130" y="349"/>
                    <a:pt x="135" y="351"/>
                    <a:pt x="136" y="352"/>
                  </a:cubicBezTo>
                  <a:cubicBezTo>
                    <a:pt x="136" y="353"/>
                    <a:pt x="137" y="355"/>
                    <a:pt x="137" y="356"/>
                  </a:cubicBezTo>
                  <a:cubicBezTo>
                    <a:pt x="138" y="356"/>
                    <a:pt x="137" y="355"/>
                    <a:pt x="138" y="356"/>
                  </a:cubicBezTo>
                  <a:cubicBezTo>
                    <a:pt x="139" y="357"/>
                    <a:pt x="139" y="358"/>
                    <a:pt x="140" y="359"/>
                  </a:cubicBezTo>
                  <a:cubicBezTo>
                    <a:pt x="141" y="358"/>
                    <a:pt x="141" y="360"/>
                    <a:pt x="144" y="362"/>
                  </a:cubicBezTo>
                  <a:cubicBezTo>
                    <a:pt x="143" y="362"/>
                    <a:pt x="143" y="362"/>
                    <a:pt x="142" y="362"/>
                  </a:cubicBezTo>
                  <a:cubicBezTo>
                    <a:pt x="144" y="363"/>
                    <a:pt x="147" y="366"/>
                    <a:pt x="147" y="367"/>
                  </a:cubicBezTo>
                  <a:cubicBezTo>
                    <a:pt x="147" y="368"/>
                    <a:pt x="146" y="367"/>
                    <a:pt x="145" y="367"/>
                  </a:cubicBezTo>
                  <a:cubicBezTo>
                    <a:pt x="146" y="368"/>
                    <a:pt x="147" y="369"/>
                    <a:pt x="146" y="369"/>
                  </a:cubicBezTo>
                  <a:cubicBezTo>
                    <a:pt x="147" y="369"/>
                    <a:pt x="148" y="371"/>
                    <a:pt x="149" y="371"/>
                  </a:cubicBezTo>
                  <a:cubicBezTo>
                    <a:pt x="149" y="370"/>
                    <a:pt x="147" y="368"/>
                    <a:pt x="148" y="367"/>
                  </a:cubicBezTo>
                  <a:cubicBezTo>
                    <a:pt x="149" y="369"/>
                    <a:pt x="148" y="368"/>
                    <a:pt x="150" y="369"/>
                  </a:cubicBezTo>
                  <a:cubicBezTo>
                    <a:pt x="149" y="369"/>
                    <a:pt x="151" y="372"/>
                    <a:pt x="149" y="370"/>
                  </a:cubicBezTo>
                  <a:cubicBezTo>
                    <a:pt x="150" y="372"/>
                    <a:pt x="152" y="373"/>
                    <a:pt x="151" y="373"/>
                  </a:cubicBezTo>
                  <a:cubicBezTo>
                    <a:pt x="150" y="373"/>
                    <a:pt x="149" y="372"/>
                    <a:pt x="148" y="371"/>
                  </a:cubicBezTo>
                  <a:cubicBezTo>
                    <a:pt x="148" y="373"/>
                    <a:pt x="147" y="372"/>
                    <a:pt x="145" y="371"/>
                  </a:cubicBezTo>
                  <a:cubicBezTo>
                    <a:pt x="146" y="373"/>
                    <a:pt x="148" y="373"/>
                    <a:pt x="149" y="373"/>
                  </a:cubicBezTo>
                  <a:cubicBezTo>
                    <a:pt x="148" y="372"/>
                    <a:pt x="148" y="372"/>
                    <a:pt x="149" y="372"/>
                  </a:cubicBezTo>
                  <a:cubicBezTo>
                    <a:pt x="150" y="373"/>
                    <a:pt x="151" y="373"/>
                    <a:pt x="151" y="375"/>
                  </a:cubicBezTo>
                  <a:cubicBezTo>
                    <a:pt x="151" y="375"/>
                    <a:pt x="151" y="374"/>
                    <a:pt x="152" y="374"/>
                  </a:cubicBezTo>
                  <a:cubicBezTo>
                    <a:pt x="153" y="375"/>
                    <a:pt x="153" y="376"/>
                    <a:pt x="153" y="376"/>
                  </a:cubicBezTo>
                  <a:cubicBezTo>
                    <a:pt x="151" y="376"/>
                    <a:pt x="148" y="375"/>
                    <a:pt x="145" y="372"/>
                  </a:cubicBezTo>
                  <a:cubicBezTo>
                    <a:pt x="145" y="372"/>
                    <a:pt x="145" y="374"/>
                    <a:pt x="144" y="373"/>
                  </a:cubicBezTo>
                  <a:cubicBezTo>
                    <a:pt x="144" y="372"/>
                    <a:pt x="143" y="372"/>
                    <a:pt x="143" y="371"/>
                  </a:cubicBezTo>
                  <a:cubicBezTo>
                    <a:pt x="144" y="370"/>
                    <a:pt x="145" y="371"/>
                    <a:pt x="144" y="369"/>
                  </a:cubicBezTo>
                  <a:cubicBezTo>
                    <a:pt x="141" y="371"/>
                    <a:pt x="137" y="364"/>
                    <a:pt x="135" y="362"/>
                  </a:cubicBezTo>
                  <a:cubicBezTo>
                    <a:pt x="134" y="360"/>
                    <a:pt x="136" y="363"/>
                    <a:pt x="134" y="362"/>
                  </a:cubicBezTo>
                  <a:cubicBezTo>
                    <a:pt x="133" y="360"/>
                    <a:pt x="131" y="357"/>
                    <a:pt x="130" y="355"/>
                  </a:cubicBezTo>
                  <a:cubicBezTo>
                    <a:pt x="130" y="355"/>
                    <a:pt x="130" y="355"/>
                    <a:pt x="130" y="354"/>
                  </a:cubicBezTo>
                  <a:cubicBezTo>
                    <a:pt x="127" y="355"/>
                    <a:pt x="124" y="345"/>
                    <a:pt x="121" y="344"/>
                  </a:cubicBezTo>
                  <a:cubicBezTo>
                    <a:pt x="122" y="345"/>
                    <a:pt x="122" y="345"/>
                    <a:pt x="122" y="345"/>
                  </a:cubicBezTo>
                  <a:cubicBezTo>
                    <a:pt x="120" y="343"/>
                    <a:pt x="122" y="343"/>
                    <a:pt x="121" y="341"/>
                  </a:cubicBezTo>
                  <a:cubicBezTo>
                    <a:pt x="120" y="341"/>
                    <a:pt x="121" y="344"/>
                    <a:pt x="120" y="343"/>
                  </a:cubicBezTo>
                  <a:cubicBezTo>
                    <a:pt x="120" y="341"/>
                    <a:pt x="119" y="342"/>
                    <a:pt x="118" y="341"/>
                  </a:cubicBezTo>
                  <a:cubicBezTo>
                    <a:pt x="118" y="340"/>
                    <a:pt x="117" y="338"/>
                    <a:pt x="117" y="337"/>
                  </a:cubicBezTo>
                  <a:cubicBezTo>
                    <a:pt x="115" y="336"/>
                    <a:pt x="114" y="334"/>
                    <a:pt x="113" y="332"/>
                  </a:cubicBezTo>
                  <a:cubicBezTo>
                    <a:pt x="112" y="330"/>
                    <a:pt x="111" y="327"/>
                    <a:pt x="110" y="326"/>
                  </a:cubicBezTo>
                  <a:cubicBezTo>
                    <a:pt x="111" y="325"/>
                    <a:pt x="110" y="323"/>
                    <a:pt x="109" y="321"/>
                  </a:cubicBezTo>
                  <a:cubicBezTo>
                    <a:pt x="108" y="321"/>
                    <a:pt x="110" y="324"/>
                    <a:pt x="109" y="325"/>
                  </a:cubicBezTo>
                  <a:cubicBezTo>
                    <a:pt x="107" y="319"/>
                    <a:pt x="102" y="313"/>
                    <a:pt x="99" y="308"/>
                  </a:cubicBezTo>
                  <a:cubicBezTo>
                    <a:pt x="99" y="307"/>
                    <a:pt x="100" y="309"/>
                    <a:pt x="100" y="309"/>
                  </a:cubicBezTo>
                  <a:cubicBezTo>
                    <a:pt x="99" y="306"/>
                    <a:pt x="99" y="308"/>
                    <a:pt x="98" y="306"/>
                  </a:cubicBezTo>
                  <a:cubicBezTo>
                    <a:pt x="97" y="303"/>
                    <a:pt x="97" y="299"/>
                    <a:pt x="94" y="297"/>
                  </a:cubicBezTo>
                  <a:cubicBezTo>
                    <a:pt x="95" y="297"/>
                    <a:pt x="95" y="299"/>
                    <a:pt x="95" y="299"/>
                  </a:cubicBezTo>
                  <a:cubicBezTo>
                    <a:pt x="94" y="298"/>
                    <a:pt x="91" y="294"/>
                    <a:pt x="92" y="291"/>
                  </a:cubicBezTo>
                  <a:cubicBezTo>
                    <a:pt x="92" y="291"/>
                    <a:pt x="93" y="291"/>
                    <a:pt x="93" y="292"/>
                  </a:cubicBezTo>
                  <a:cubicBezTo>
                    <a:pt x="93" y="293"/>
                    <a:pt x="93" y="294"/>
                    <a:pt x="94" y="295"/>
                  </a:cubicBezTo>
                  <a:cubicBezTo>
                    <a:pt x="95" y="294"/>
                    <a:pt x="95" y="296"/>
                    <a:pt x="96" y="296"/>
                  </a:cubicBezTo>
                  <a:cubicBezTo>
                    <a:pt x="95" y="293"/>
                    <a:pt x="95" y="295"/>
                    <a:pt x="94" y="293"/>
                  </a:cubicBezTo>
                  <a:cubicBezTo>
                    <a:pt x="95" y="293"/>
                    <a:pt x="95" y="294"/>
                    <a:pt x="95" y="292"/>
                  </a:cubicBezTo>
                  <a:cubicBezTo>
                    <a:pt x="94" y="292"/>
                    <a:pt x="93" y="288"/>
                    <a:pt x="92" y="290"/>
                  </a:cubicBezTo>
                  <a:cubicBezTo>
                    <a:pt x="93" y="287"/>
                    <a:pt x="89" y="284"/>
                    <a:pt x="90" y="281"/>
                  </a:cubicBezTo>
                  <a:cubicBezTo>
                    <a:pt x="91" y="281"/>
                    <a:pt x="90" y="284"/>
                    <a:pt x="92" y="284"/>
                  </a:cubicBezTo>
                  <a:cubicBezTo>
                    <a:pt x="91" y="282"/>
                    <a:pt x="91" y="280"/>
                    <a:pt x="90" y="279"/>
                  </a:cubicBezTo>
                  <a:cubicBezTo>
                    <a:pt x="89" y="279"/>
                    <a:pt x="91" y="280"/>
                    <a:pt x="90" y="280"/>
                  </a:cubicBezTo>
                  <a:cubicBezTo>
                    <a:pt x="89" y="281"/>
                    <a:pt x="87" y="275"/>
                    <a:pt x="87" y="277"/>
                  </a:cubicBezTo>
                  <a:cubicBezTo>
                    <a:pt x="89" y="280"/>
                    <a:pt x="89" y="286"/>
                    <a:pt x="91" y="286"/>
                  </a:cubicBezTo>
                  <a:cubicBezTo>
                    <a:pt x="91" y="287"/>
                    <a:pt x="92" y="290"/>
                    <a:pt x="91" y="291"/>
                  </a:cubicBezTo>
                  <a:cubicBezTo>
                    <a:pt x="90" y="289"/>
                    <a:pt x="90" y="290"/>
                    <a:pt x="88" y="286"/>
                  </a:cubicBezTo>
                  <a:cubicBezTo>
                    <a:pt x="89" y="285"/>
                    <a:pt x="89" y="280"/>
                    <a:pt x="87" y="281"/>
                  </a:cubicBezTo>
                  <a:cubicBezTo>
                    <a:pt x="88" y="283"/>
                    <a:pt x="88" y="284"/>
                    <a:pt x="87" y="284"/>
                  </a:cubicBezTo>
                  <a:cubicBezTo>
                    <a:pt x="87" y="282"/>
                    <a:pt x="86" y="282"/>
                    <a:pt x="86" y="280"/>
                  </a:cubicBezTo>
                  <a:cubicBezTo>
                    <a:pt x="85" y="280"/>
                    <a:pt x="87" y="285"/>
                    <a:pt x="88" y="286"/>
                  </a:cubicBezTo>
                  <a:cubicBezTo>
                    <a:pt x="88" y="286"/>
                    <a:pt x="87" y="285"/>
                    <a:pt x="87" y="285"/>
                  </a:cubicBezTo>
                  <a:cubicBezTo>
                    <a:pt x="90" y="293"/>
                    <a:pt x="91" y="298"/>
                    <a:pt x="93" y="305"/>
                  </a:cubicBezTo>
                  <a:cubicBezTo>
                    <a:pt x="95" y="304"/>
                    <a:pt x="92" y="300"/>
                    <a:pt x="93" y="299"/>
                  </a:cubicBezTo>
                  <a:cubicBezTo>
                    <a:pt x="94" y="300"/>
                    <a:pt x="94" y="300"/>
                    <a:pt x="94" y="300"/>
                  </a:cubicBezTo>
                  <a:cubicBezTo>
                    <a:pt x="93" y="301"/>
                    <a:pt x="94" y="303"/>
                    <a:pt x="95" y="305"/>
                  </a:cubicBezTo>
                  <a:cubicBezTo>
                    <a:pt x="94" y="305"/>
                    <a:pt x="95" y="307"/>
                    <a:pt x="95" y="308"/>
                  </a:cubicBezTo>
                  <a:cubicBezTo>
                    <a:pt x="97" y="309"/>
                    <a:pt x="99" y="315"/>
                    <a:pt x="100" y="319"/>
                  </a:cubicBezTo>
                  <a:cubicBezTo>
                    <a:pt x="100" y="319"/>
                    <a:pt x="100" y="318"/>
                    <a:pt x="99" y="318"/>
                  </a:cubicBezTo>
                  <a:cubicBezTo>
                    <a:pt x="101" y="322"/>
                    <a:pt x="102" y="324"/>
                    <a:pt x="103" y="324"/>
                  </a:cubicBezTo>
                  <a:cubicBezTo>
                    <a:pt x="103" y="324"/>
                    <a:pt x="106" y="327"/>
                    <a:pt x="105" y="328"/>
                  </a:cubicBezTo>
                  <a:cubicBezTo>
                    <a:pt x="105" y="328"/>
                    <a:pt x="103" y="326"/>
                    <a:pt x="104" y="328"/>
                  </a:cubicBezTo>
                  <a:cubicBezTo>
                    <a:pt x="105" y="328"/>
                    <a:pt x="107" y="331"/>
                    <a:pt x="108" y="333"/>
                  </a:cubicBezTo>
                  <a:cubicBezTo>
                    <a:pt x="108" y="334"/>
                    <a:pt x="108" y="335"/>
                    <a:pt x="108" y="336"/>
                  </a:cubicBezTo>
                  <a:cubicBezTo>
                    <a:pt x="110" y="337"/>
                    <a:pt x="109" y="334"/>
                    <a:pt x="110" y="335"/>
                  </a:cubicBezTo>
                  <a:cubicBezTo>
                    <a:pt x="110" y="337"/>
                    <a:pt x="113" y="340"/>
                    <a:pt x="113" y="343"/>
                  </a:cubicBezTo>
                  <a:cubicBezTo>
                    <a:pt x="114" y="342"/>
                    <a:pt x="114" y="342"/>
                    <a:pt x="115" y="344"/>
                  </a:cubicBezTo>
                  <a:cubicBezTo>
                    <a:pt x="115" y="344"/>
                    <a:pt x="113" y="344"/>
                    <a:pt x="114" y="345"/>
                  </a:cubicBezTo>
                  <a:cubicBezTo>
                    <a:pt x="115" y="344"/>
                    <a:pt x="118" y="348"/>
                    <a:pt x="117" y="348"/>
                  </a:cubicBezTo>
                  <a:cubicBezTo>
                    <a:pt x="114" y="344"/>
                    <a:pt x="114" y="348"/>
                    <a:pt x="111" y="345"/>
                  </a:cubicBezTo>
                  <a:cubicBezTo>
                    <a:pt x="112" y="344"/>
                    <a:pt x="111" y="344"/>
                    <a:pt x="111" y="344"/>
                  </a:cubicBezTo>
                  <a:cubicBezTo>
                    <a:pt x="112" y="343"/>
                    <a:pt x="113" y="345"/>
                    <a:pt x="113" y="344"/>
                  </a:cubicBezTo>
                  <a:cubicBezTo>
                    <a:pt x="112" y="341"/>
                    <a:pt x="112" y="341"/>
                    <a:pt x="110" y="340"/>
                  </a:cubicBezTo>
                  <a:cubicBezTo>
                    <a:pt x="110" y="338"/>
                    <a:pt x="109" y="337"/>
                    <a:pt x="111" y="338"/>
                  </a:cubicBezTo>
                  <a:cubicBezTo>
                    <a:pt x="109" y="335"/>
                    <a:pt x="109" y="337"/>
                    <a:pt x="108" y="336"/>
                  </a:cubicBezTo>
                  <a:cubicBezTo>
                    <a:pt x="107" y="335"/>
                    <a:pt x="107" y="334"/>
                    <a:pt x="106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04" y="329"/>
                    <a:pt x="106" y="330"/>
                    <a:pt x="103" y="328"/>
                  </a:cubicBezTo>
                  <a:cubicBezTo>
                    <a:pt x="102" y="326"/>
                    <a:pt x="103" y="325"/>
                    <a:pt x="103" y="324"/>
                  </a:cubicBezTo>
                  <a:cubicBezTo>
                    <a:pt x="103" y="323"/>
                    <a:pt x="102" y="326"/>
                    <a:pt x="101" y="324"/>
                  </a:cubicBezTo>
                  <a:cubicBezTo>
                    <a:pt x="99" y="321"/>
                    <a:pt x="98" y="320"/>
                    <a:pt x="98" y="317"/>
                  </a:cubicBezTo>
                  <a:cubicBezTo>
                    <a:pt x="98" y="317"/>
                    <a:pt x="99" y="319"/>
                    <a:pt x="99" y="319"/>
                  </a:cubicBezTo>
                  <a:cubicBezTo>
                    <a:pt x="98" y="316"/>
                    <a:pt x="98" y="316"/>
                    <a:pt x="98" y="316"/>
                  </a:cubicBezTo>
                  <a:cubicBezTo>
                    <a:pt x="97" y="317"/>
                    <a:pt x="98" y="318"/>
                    <a:pt x="97" y="317"/>
                  </a:cubicBezTo>
                  <a:cubicBezTo>
                    <a:pt x="100" y="323"/>
                    <a:pt x="102" y="329"/>
                    <a:pt x="106" y="334"/>
                  </a:cubicBezTo>
                  <a:cubicBezTo>
                    <a:pt x="106" y="334"/>
                    <a:pt x="106" y="335"/>
                    <a:pt x="105" y="335"/>
                  </a:cubicBezTo>
                  <a:cubicBezTo>
                    <a:pt x="107" y="338"/>
                    <a:pt x="109" y="340"/>
                    <a:pt x="107" y="336"/>
                  </a:cubicBezTo>
                  <a:cubicBezTo>
                    <a:pt x="108" y="337"/>
                    <a:pt x="108" y="337"/>
                    <a:pt x="109" y="338"/>
                  </a:cubicBezTo>
                  <a:cubicBezTo>
                    <a:pt x="108" y="339"/>
                    <a:pt x="110" y="342"/>
                    <a:pt x="110" y="341"/>
                  </a:cubicBezTo>
                  <a:cubicBezTo>
                    <a:pt x="110" y="342"/>
                    <a:pt x="112" y="342"/>
                    <a:pt x="111" y="343"/>
                  </a:cubicBezTo>
                  <a:cubicBezTo>
                    <a:pt x="111" y="344"/>
                    <a:pt x="109" y="341"/>
                    <a:pt x="107" y="339"/>
                  </a:cubicBezTo>
                  <a:cubicBezTo>
                    <a:pt x="108" y="342"/>
                    <a:pt x="111" y="345"/>
                    <a:pt x="113" y="347"/>
                  </a:cubicBezTo>
                  <a:cubicBezTo>
                    <a:pt x="111" y="346"/>
                    <a:pt x="116" y="351"/>
                    <a:pt x="116" y="352"/>
                  </a:cubicBezTo>
                  <a:cubicBezTo>
                    <a:pt x="115" y="352"/>
                    <a:pt x="113" y="349"/>
                    <a:pt x="114" y="351"/>
                  </a:cubicBezTo>
                  <a:cubicBezTo>
                    <a:pt x="116" y="353"/>
                    <a:pt x="117" y="356"/>
                    <a:pt x="120" y="356"/>
                  </a:cubicBezTo>
                  <a:cubicBezTo>
                    <a:pt x="120" y="359"/>
                    <a:pt x="122" y="360"/>
                    <a:pt x="125" y="362"/>
                  </a:cubicBezTo>
                  <a:cubicBezTo>
                    <a:pt x="127" y="364"/>
                    <a:pt x="129" y="367"/>
                    <a:pt x="130" y="370"/>
                  </a:cubicBezTo>
                  <a:cubicBezTo>
                    <a:pt x="131" y="370"/>
                    <a:pt x="133" y="372"/>
                    <a:pt x="134" y="374"/>
                  </a:cubicBezTo>
                  <a:cubicBezTo>
                    <a:pt x="133" y="374"/>
                    <a:pt x="131" y="371"/>
                    <a:pt x="131" y="373"/>
                  </a:cubicBezTo>
                  <a:cubicBezTo>
                    <a:pt x="133" y="374"/>
                    <a:pt x="134" y="375"/>
                    <a:pt x="135" y="375"/>
                  </a:cubicBezTo>
                  <a:cubicBezTo>
                    <a:pt x="136" y="376"/>
                    <a:pt x="136" y="377"/>
                    <a:pt x="136" y="378"/>
                  </a:cubicBezTo>
                  <a:cubicBezTo>
                    <a:pt x="137" y="377"/>
                    <a:pt x="140" y="379"/>
                    <a:pt x="139" y="380"/>
                  </a:cubicBezTo>
                  <a:cubicBezTo>
                    <a:pt x="139" y="380"/>
                    <a:pt x="138" y="379"/>
                    <a:pt x="138" y="379"/>
                  </a:cubicBezTo>
                  <a:cubicBezTo>
                    <a:pt x="137" y="379"/>
                    <a:pt x="138" y="380"/>
                    <a:pt x="138" y="381"/>
                  </a:cubicBezTo>
                  <a:cubicBezTo>
                    <a:pt x="139" y="381"/>
                    <a:pt x="139" y="380"/>
                    <a:pt x="140" y="380"/>
                  </a:cubicBezTo>
                  <a:cubicBezTo>
                    <a:pt x="139" y="382"/>
                    <a:pt x="142" y="385"/>
                    <a:pt x="144" y="389"/>
                  </a:cubicBezTo>
                  <a:cubicBezTo>
                    <a:pt x="145" y="388"/>
                    <a:pt x="146" y="392"/>
                    <a:pt x="147" y="390"/>
                  </a:cubicBezTo>
                  <a:cubicBezTo>
                    <a:pt x="145" y="388"/>
                    <a:pt x="142" y="386"/>
                    <a:pt x="145" y="388"/>
                  </a:cubicBezTo>
                  <a:cubicBezTo>
                    <a:pt x="144" y="386"/>
                    <a:pt x="142" y="385"/>
                    <a:pt x="141" y="384"/>
                  </a:cubicBezTo>
                  <a:cubicBezTo>
                    <a:pt x="142" y="383"/>
                    <a:pt x="142" y="383"/>
                    <a:pt x="142" y="383"/>
                  </a:cubicBezTo>
                  <a:cubicBezTo>
                    <a:pt x="144" y="385"/>
                    <a:pt x="145" y="389"/>
                    <a:pt x="148" y="390"/>
                  </a:cubicBezTo>
                  <a:cubicBezTo>
                    <a:pt x="147" y="389"/>
                    <a:pt x="146" y="389"/>
                    <a:pt x="147" y="388"/>
                  </a:cubicBezTo>
                  <a:cubicBezTo>
                    <a:pt x="147" y="389"/>
                    <a:pt x="147" y="389"/>
                    <a:pt x="148" y="389"/>
                  </a:cubicBezTo>
                  <a:cubicBezTo>
                    <a:pt x="149" y="390"/>
                    <a:pt x="147" y="390"/>
                    <a:pt x="149" y="391"/>
                  </a:cubicBezTo>
                  <a:cubicBezTo>
                    <a:pt x="149" y="389"/>
                    <a:pt x="154" y="396"/>
                    <a:pt x="155" y="394"/>
                  </a:cubicBezTo>
                  <a:cubicBezTo>
                    <a:pt x="156" y="396"/>
                    <a:pt x="156" y="395"/>
                    <a:pt x="158" y="397"/>
                  </a:cubicBezTo>
                  <a:cubicBezTo>
                    <a:pt x="158" y="397"/>
                    <a:pt x="159" y="397"/>
                    <a:pt x="159" y="397"/>
                  </a:cubicBezTo>
                  <a:cubicBezTo>
                    <a:pt x="158" y="398"/>
                    <a:pt x="155" y="396"/>
                    <a:pt x="157" y="398"/>
                  </a:cubicBezTo>
                  <a:cubicBezTo>
                    <a:pt x="157" y="398"/>
                    <a:pt x="160" y="401"/>
                    <a:pt x="160" y="400"/>
                  </a:cubicBezTo>
                  <a:cubicBezTo>
                    <a:pt x="159" y="399"/>
                    <a:pt x="158" y="397"/>
                    <a:pt x="160" y="398"/>
                  </a:cubicBezTo>
                  <a:cubicBezTo>
                    <a:pt x="162" y="400"/>
                    <a:pt x="161" y="402"/>
                    <a:pt x="163" y="402"/>
                  </a:cubicBezTo>
                  <a:cubicBezTo>
                    <a:pt x="163" y="402"/>
                    <a:pt x="162" y="401"/>
                    <a:pt x="163" y="401"/>
                  </a:cubicBezTo>
                  <a:cubicBezTo>
                    <a:pt x="165" y="404"/>
                    <a:pt x="167" y="405"/>
                    <a:pt x="170" y="407"/>
                  </a:cubicBezTo>
                  <a:cubicBezTo>
                    <a:pt x="168" y="406"/>
                    <a:pt x="166" y="404"/>
                    <a:pt x="165" y="405"/>
                  </a:cubicBezTo>
                  <a:cubicBezTo>
                    <a:pt x="167" y="406"/>
                    <a:pt x="168" y="408"/>
                    <a:pt x="169" y="409"/>
                  </a:cubicBezTo>
                  <a:cubicBezTo>
                    <a:pt x="170" y="408"/>
                    <a:pt x="168" y="406"/>
                    <a:pt x="170" y="407"/>
                  </a:cubicBezTo>
                  <a:cubicBezTo>
                    <a:pt x="170" y="408"/>
                    <a:pt x="173" y="410"/>
                    <a:pt x="173" y="411"/>
                  </a:cubicBezTo>
                  <a:cubicBezTo>
                    <a:pt x="172" y="409"/>
                    <a:pt x="175" y="411"/>
                    <a:pt x="174" y="410"/>
                  </a:cubicBezTo>
                  <a:cubicBezTo>
                    <a:pt x="172" y="409"/>
                    <a:pt x="174" y="409"/>
                    <a:pt x="173" y="408"/>
                  </a:cubicBezTo>
                  <a:cubicBezTo>
                    <a:pt x="173" y="409"/>
                    <a:pt x="170" y="407"/>
                    <a:pt x="171" y="406"/>
                  </a:cubicBezTo>
                  <a:cubicBezTo>
                    <a:pt x="172" y="407"/>
                    <a:pt x="175" y="409"/>
                    <a:pt x="174" y="407"/>
                  </a:cubicBezTo>
                  <a:cubicBezTo>
                    <a:pt x="173" y="408"/>
                    <a:pt x="172" y="406"/>
                    <a:pt x="172" y="406"/>
                  </a:cubicBezTo>
                  <a:cubicBezTo>
                    <a:pt x="174" y="406"/>
                    <a:pt x="174" y="407"/>
                    <a:pt x="176" y="408"/>
                  </a:cubicBezTo>
                  <a:cubicBezTo>
                    <a:pt x="176" y="408"/>
                    <a:pt x="174" y="406"/>
                    <a:pt x="176" y="407"/>
                  </a:cubicBezTo>
                  <a:cubicBezTo>
                    <a:pt x="179" y="410"/>
                    <a:pt x="181" y="412"/>
                    <a:pt x="186" y="414"/>
                  </a:cubicBezTo>
                  <a:cubicBezTo>
                    <a:pt x="183" y="414"/>
                    <a:pt x="188" y="417"/>
                    <a:pt x="186" y="417"/>
                  </a:cubicBezTo>
                  <a:cubicBezTo>
                    <a:pt x="185" y="415"/>
                    <a:pt x="182" y="413"/>
                    <a:pt x="180" y="413"/>
                  </a:cubicBezTo>
                  <a:cubicBezTo>
                    <a:pt x="183" y="415"/>
                    <a:pt x="188" y="418"/>
                    <a:pt x="190" y="420"/>
                  </a:cubicBezTo>
                  <a:cubicBezTo>
                    <a:pt x="186" y="418"/>
                    <a:pt x="185" y="417"/>
                    <a:pt x="183" y="415"/>
                  </a:cubicBezTo>
                  <a:cubicBezTo>
                    <a:pt x="183" y="417"/>
                    <a:pt x="181" y="416"/>
                    <a:pt x="180" y="417"/>
                  </a:cubicBezTo>
                  <a:cubicBezTo>
                    <a:pt x="182" y="419"/>
                    <a:pt x="184" y="419"/>
                    <a:pt x="184" y="419"/>
                  </a:cubicBezTo>
                  <a:cubicBezTo>
                    <a:pt x="182" y="417"/>
                    <a:pt x="181" y="419"/>
                    <a:pt x="181" y="417"/>
                  </a:cubicBezTo>
                  <a:cubicBezTo>
                    <a:pt x="182" y="417"/>
                    <a:pt x="183" y="417"/>
                    <a:pt x="185" y="418"/>
                  </a:cubicBezTo>
                  <a:cubicBezTo>
                    <a:pt x="186" y="419"/>
                    <a:pt x="187" y="419"/>
                    <a:pt x="189" y="421"/>
                  </a:cubicBezTo>
                  <a:cubicBezTo>
                    <a:pt x="188" y="422"/>
                    <a:pt x="190" y="423"/>
                    <a:pt x="190" y="423"/>
                  </a:cubicBezTo>
                  <a:cubicBezTo>
                    <a:pt x="189" y="423"/>
                    <a:pt x="189" y="422"/>
                    <a:pt x="187" y="422"/>
                  </a:cubicBezTo>
                  <a:cubicBezTo>
                    <a:pt x="187" y="424"/>
                    <a:pt x="190" y="423"/>
                    <a:pt x="191" y="424"/>
                  </a:cubicBezTo>
                  <a:cubicBezTo>
                    <a:pt x="191" y="424"/>
                    <a:pt x="191" y="425"/>
                    <a:pt x="190" y="425"/>
                  </a:cubicBezTo>
                  <a:cubicBezTo>
                    <a:pt x="191" y="425"/>
                    <a:pt x="192" y="426"/>
                    <a:pt x="193" y="425"/>
                  </a:cubicBezTo>
                  <a:cubicBezTo>
                    <a:pt x="190" y="424"/>
                    <a:pt x="194" y="423"/>
                    <a:pt x="197" y="425"/>
                  </a:cubicBezTo>
                  <a:cubicBezTo>
                    <a:pt x="198" y="427"/>
                    <a:pt x="198" y="427"/>
                    <a:pt x="197" y="427"/>
                  </a:cubicBezTo>
                  <a:cubicBezTo>
                    <a:pt x="198" y="428"/>
                    <a:pt x="199" y="428"/>
                    <a:pt x="200" y="428"/>
                  </a:cubicBezTo>
                  <a:cubicBezTo>
                    <a:pt x="199" y="429"/>
                    <a:pt x="202" y="430"/>
                    <a:pt x="201" y="431"/>
                  </a:cubicBezTo>
                  <a:cubicBezTo>
                    <a:pt x="204" y="432"/>
                    <a:pt x="204" y="433"/>
                    <a:pt x="205" y="432"/>
                  </a:cubicBezTo>
                  <a:cubicBezTo>
                    <a:pt x="205" y="431"/>
                    <a:pt x="203" y="431"/>
                    <a:pt x="203" y="430"/>
                  </a:cubicBezTo>
                  <a:cubicBezTo>
                    <a:pt x="203" y="430"/>
                    <a:pt x="206" y="431"/>
                    <a:pt x="207" y="432"/>
                  </a:cubicBezTo>
                  <a:cubicBezTo>
                    <a:pt x="206" y="433"/>
                    <a:pt x="205" y="432"/>
                    <a:pt x="207" y="434"/>
                  </a:cubicBezTo>
                  <a:cubicBezTo>
                    <a:pt x="206" y="432"/>
                    <a:pt x="208" y="434"/>
                    <a:pt x="209" y="434"/>
                  </a:cubicBezTo>
                  <a:cubicBezTo>
                    <a:pt x="209" y="433"/>
                    <a:pt x="207" y="432"/>
                    <a:pt x="208" y="431"/>
                  </a:cubicBezTo>
                  <a:cubicBezTo>
                    <a:pt x="212" y="433"/>
                    <a:pt x="213" y="434"/>
                    <a:pt x="214" y="435"/>
                  </a:cubicBezTo>
                  <a:cubicBezTo>
                    <a:pt x="213" y="434"/>
                    <a:pt x="210" y="433"/>
                    <a:pt x="209" y="433"/>
                  </a:cubicBezTo>
                  <a:cubicBezTo>
                    <a:pt x="212" y="436"/>
                    <a:pt x="217" y="436"/>
                    <a:pt x="218" y="438"/>
                  </a:cubicBezTo>
                  <a:cubicBezTo>
                    <a:pt x="216" y="437"/>
                    <a:pt x="215" y="438"/>
                    <a:pt x="214" y="438"/>
                  </a:cubicBezTo>
                  <a:cubicBezTo>
                    <a:pt x="213" y="437"/>
                    <a:pt x="213" y="436"/>
                    <a:pt x="211" y="436"/>
                  </a:cubicBezTo>
                  <a:cubicBezTo>
                    <a:pt x="211" y="437"/>
                    <a:pt x="211" y="436"/>
                    <a:pt x="209" y="435"/>
                  </a:cubicBezTo>
                  <a:cubicBezTo>
                    <a:pt x="209" y="436"/>
                    <a:pt x="208" y="436"/>
                    <a:pt x="207" y="435"/>
                  </a:cubicBezTo>
                  <a:cubicBezTo>
                    <a:pt x="206" y="434"/>
                    <a:pt x="206" y="434"/>
                    <a:pt x="204" y="433"/>
                  </a:cubicBezTo>
                  <a:cubicBezTo>
                    <a:pt x="204" y="434"/>
                    <a:pt x="206" y="435"/>
                    <a:pt x="207" y="436"/>
                  </a:cubicBezTo>
                  <a:cubicBezTo>
                    <a:pt x="207" y="435"/>
                    <a:pt x="209" y="436"/>
                    <a:pt x="209" y="436"/>
                  </a:cubicBezTo>
                  <a:cubicBezTo>
                    <a:pt x="211" y="437"/>
                    <a:pt x="210" y="437"/>
                    <a:pt x="211" y="438"/>
                  </a:cubicBezTo>
                  <a:cubicBezTo>
                    <a:pt x="211" y="437"/>
                    <a:pt x="212" y="437"/>
                    <a:pt x="214" y="438"/>
                  </a:cubicBezTo>
                  <a:cubicBezTo>
                    <a:pt x="215" y="439"/>
                    <a:pt x="212" y="438"/>
                    <a:pt x="214" y="439"/>
                  </a:cubicBezTo>
                  <a:cubicBezTo>
                    <a:pt x="214" y="438"/>
                    <a:pt x="215" y="439"/>
                    <a:pt x="216" y="439"/>
                  </a:cubicBezTo>
                  <a:cubicBezTo>
                    <a:pt x="216" y="440"/>
                    <a:pt x="219" y="442"/>
                    <a:pt x="218" y="442"/>
                  </a:cubicBezTo>
                  <a:cubicBezTo>
                    <a:pt x="221" y="443"/>
                    <a:pt x="225" y="443"/>
                    <a:pt x="228" y="446"/>
                  </a:cubicBezTo>
                  <a:cubicBezTo>
                    <a:pt x="226" y="446"/>
                    <a:pt x="226" y="445"/>
                    <a:pt x="225" y="445"/>
                  </a:cubicBezTo>
                  <a:cubicBezTo>
                    <a:pt x="226" y="445"/>
                    <a:pt x="226" y="446"/>
                    <a:pt x="225" y="446"/>
                  </a:cubicBezTo>
                  <a:cubicBezTo>
                    <a:pt x="224" y="445"/>
                    <a:pt x="226" y="444"/>
                    <a:pt x="224" y="444"/>
                  </a:cubicBezTo>
                  <a:cubicBezTo>
                    <a:pt x="222" y="445"/>
                    <a:pt x="218" y="443"/>
                    <a:pt x="215" y="442"/>
                  </a:cubicBezTo>
                  <a:cubicBezTo>
                    <a:pt x="216" y="442"/>
                    <a:pt x="214" y="441"/>
                    <a:pt x="213" y="441"/>
                  </a:cubicBezTo>
                  <a:cubicBezTo>
                    <a:pt x="214" y="442"/>
                    <a:pt x="210" y="440"/>
                    <a:pt x="212" y="442"/>
                  </a:cubicBezTo>
                  <a:cubicBezTo>
                    <a:pt x="214" y="441"/>
                    <a:pt x="214" y="443"/>
                    <a:pt x="215" y="443"/>
                  </a:cubicBezTo>
                  <a:cubicBezTo>
                    <a:pt x="216" y="442"/>
                    <a:pt x="220" y="445"/>
                    <a:pt x="222" y="445"/>
                  </a:cubicBezTo>
                  <a:cubicBezTo>
                    <a:pt x="222" y="446"/>
                    <a:pt x="222" y="447"/>
                    <a:pt x="222" y="446"/>
                  </a:cubicBezTo>
                  <a:cubicBezTo>
                    <a:pt x="221" y="446"/>
                    <a:pt x="219" y="445"/>
                    <a:pt x="219" y="445"/>
                  </a:cubicBezTo>
                  <a:cubicBezTo>
                    <a:pt x="220" y="446"/>
                    <a:pt x="221" y="447"/>
                    <a:pt x="223" y="447"/>
                  </a:cubicBezTo>
                  <a:cubicBezTo>
                    <a:pt x="223" y="447"/>
                    <a:pt x="224" y="447"/>
                    <a:pt x="225" y="448"/>
                  </a:cubicBezTo>
                  <a:cubicBezTo>
                    <a:pt x="225" y="446"/>
                    <a:pt x="225" y="446"/>
                    <a:pt x="227" y="447"/>
                  </a:cubicBezTo>
                  <a:cubicBezTo>
                    <a:pt x="227" y="448"/>
                    <a:pt x="225" y="447"/>
                    <a:pt x="227" y="448"/>
                  </a:cubicBezTo>
                  <a:cubicBezTo>
                    <a:pt x="228" y="447"/>
                    <a:pt x="230" y="447"/>
                    <a:pt x="232" y="447"/>
                  </a:cubicBezTo>
                  <a:cubicBezTo>
                    <a:pt x="231" y="448"/>
                    <a:pt x="233" y="448"/>
                    <a:pt x="233" y="449"/>
                  </a:cubicBezTo>
                  <a:cubicBezTo>
                    <a:pt x="233" y="449"/>
                    <a:pt x="232" y="448"/>
                    <a:pt x="232" y="449"/>
                  </a:cubicBezTo>
                  <a:cubicBezTo>
                    <a:pt x="235" y="449"/>
                    <a:pt x="231" y="449"/>
                    <a:pt x="233" y="450"/>
                  </a:cubicBezTo>
                  <a:cubicBezTo>
                    <a:pt x="234" y="449"/>
                    <a:pt x="235" y="450"/>
                    <a:pt x="238" y="450"/>
                  </a:cubicBezTo>
                  <a:cubicBezTo>
                    <a:pt x="237" y="451"/>
                    <a:pt x="237" y="450"/>
                    <a:pt x="238" y="451"/>
                  </a:cubicBezTo>
                  <a:cubicBezTo>
                    <a:pt x="235" y="450"/>
                    <a:pt x="238" y="451"/>
                    <a:pt x="237" y="452"/>
                  </a:cubicBezTo>
                  <a:cubicBezTo>
                    <a:pt x="237" y="452"/>
                    <a:pt x="237" y="452"/>
                    <a:pt x="236" y="452"/>
                  </a:cubicBezTo>
                  <a:cubicBezTo>
                    <a:pt x="237" y="451"/>
                    <a:pt x="233" y="450"/>
                    <a:pt x="234" y="451"/>
                  </a:cubicBezTo>
                  <a:cubicBezTo>
                    <a:pt x="235" y="451"/>
                    <a:pt x="234" y="452"/>
                    <a:pt x="233" y="452"/>
                  </a:cubicBezTo>
                  <a:cubicBezTo>
                    <a:pt x="236" y="453"/>
                    <a:pt x="238" y="454"/>
                    <a:pt x="239" y="453"/>
                  </a:cubicBezTo>
                  <a:cubicBezTo>
                    <a:pt x="242" y="454"/>
                    <a:pt x="245" y="455"/>
                    <a:pt x="243" y="456"/>
                  </a:cubicBezTo>
                  <a:cubicBezTo>
                    <a:pt x="242" y="456"/>
                    <a:pt x="242" y="455"/>
                    <a:pt x="241" y="455"/>
                  </a:cubicBezTo>
                  <a:cubicBezTo>
                    <a:pt x="238" y="454"/>
                    <a:pt x="235" y="454"/>
                    <a:pt x="234" y="454"/>
                  </a:cubicBezTo>
                  <a:cubicBezTo>
                    <a:pt x="236" y="454"/>
                    <a:pt x="235" y="455"/>
                    <a:pt x="234" y="455"/>
                  </a:cubicBezTo>
                  <a:cubicBezTo>
                    <a:pt x="232" y="454"/>
                    <a:pt x="230" y="452"/>
                    <a:pt x="230" y="453"/>
                  </a:cubicBezTo>
                  <a:cubicBezTo>
                    <a:pt x="229" y="451"/>
                    <a:pt x="224" y="450"/>
                    <a:pt x="224" y="449"/>
                  </a:cubicBezTo>
                  <a:cubicBezTo>
                    <a:pt x="222" y="448"/>
                    <a:pt x="222" y="448"/>
                    <a:pt x="221" y="448"/>
                  </a:cubicBezTo>
                  <a:cubicBezTo>
                    <a:pt x="221" y="448"/>
                    <a:pt x="219" y="447"/>
                    <a:pt x="218" y="446"/>
                  </a:cubicBezTo>
                  <a:cubicBezTo>
                    <a:pt x="219" y="446"/>
                    <a:pt x="218" y="445"/>
                    <a:pt x="217" y="444"/>
                  </a:cubicBezTo>
                  <a:cubicBezTo>
                    <a:pt x="217" y="445"/>
                    <a:pt x="213" y="442"/>
                    <a:pt x="215" y="443"/>
                  </a:cubicBezTo>
                  <a:cubicBezTo>
                    <a:pt x="215" y="444"/>
                    <a:pt x="216" y="444"/>
                    <a:pt x="216" y="445"/>
                  </a:cubicBezTo>
                  <a:cubicBezTo>
                    <a:pt x="214" y="444"/>
                    <a:pt x="214" y="444"/>
                    <a:pt x="212" y="444"/>
                  </a:cubicBezTo>
                  <a:cubicBezTo>
                    <a:pt x="212" y="445"/>
                    <a:pt x="215" y="445"/>
                    <a:pt x="214" y="446"/>
                  </a:cubicBezTo>
                  <a:cubicBezTo>
                    <a:pt x="213" y="446"/>
                    <a:pt x="211" y="445"/>
                    <a:pt x="211" y="444"/>
                  </a:cubicBezTo>
                  <a:cubicBezTo>
                    <a:pt x="212" y="445"/>
                    <a:pt x="209" y="443"/>
                    <a:pt x="210" y="443"/>
                  </a:cubicBezTo>
                  <a:cubicBezTo>
                    <a:pt x="207" y="442"/>
                    <a:pt x="207" y="441"/>
                    <a:pt x="204" y="440"/>
                  </a:cubicBezTo>
                  <a:cubicBezTo>
                    <a:pt x="203" y="441"/>
                    <a:pt x="207" y="441"/>
                    <a:pt x="209" y="443"/>
                  </a:cubicBezTo>
                  <a:cubicBezTo>
                    <a:pt x="209" y="444"/>
                    <a:pt x="210" y="445"/>
                    <a:pt x="211" y="446"/>
                  </a:cubicBezTo>
                  <a:cubicBezTo>
                    <a:pt x="213" y="447"/>
                    <a:pt x="214" y="448"/>
                    <a:pt x="214" y="450"/>
                  </a:cubicBezTo>
                  <a:cubicBezTo>
                    <a:pt x="217" y="450"/>
                    <a:pt x="217" y="449"/>
                    <a:pt x="218" y="451"/>
                  </a:cubicBezTo>
                  <a:cubicBezTo>
                    <a:pt x="219" y="449"/>
                    <a:pt x="219" y="449"/>
                    <a:pt x="219" y="449"/>
                  </a:cubicBezTo>
                  <a:cubicBezTo>
                    <a:pt x="217" y="448"/>
                    <a:pt x="217" y="450"/>
                    <a:pt x="215" y="448"/>
                  </a:cubicBezTo>
                  <a:cubicBezTo>
                    <a:pt x="214" y="448"/>
                    <a:pt x="212" y="447"/>
                    <a:pt x="212" y="446"/>
                  </a:cubicBezTo>
                  <a:cubicBezTo>
                    <a:pt x="214" y="447"/>
                    <a:pt x="215" y="447"/>
                    <a:pt x="218" y="448"/>
                  </a:cubicBezTo>
                  <a:cubicBezTo>
                    <a:pt x="217" y="449"/>
                    <a:pt x="221" y="450"/>
                    <a:pt x="220" y="450"/>
                  </a:cubicBezTo>
                  <a:cubicBezTo>
                    <a:pt x="220" y="448"/>
                    <a:pt x="215" y="447"/>
                    <a:pt x="214" y="444"/>
                  </a:cubicBezTo>
                  <a:cubicBezTo>
                    <a:pt x="217" y="446"/>
                    <a:pt x="221" y="448"/>
                    <a:pt x="224" y="452"/>
                  </a:cubicBezTo>
                  <a:cubicBezTo>
                    <a:pt x="225" y="452"/>
                    <a:pt x="223" y="451"/>
                    <a:pt x="224" y="451"/>
                  </a:cubicBezTo>
                  <a:cubicBezTo>
                    <a:pt x="224" y="452"/>
                    <a:pt x="225" y="452"/>
                    <a:pt x="226" y="452"/>
                  </a:cubicBezTo>
                  <a:cubicBezTo>
                    <a:pt x="224" y="452"/>
                    <a:pt x="223" y="450"/>
                    <a:pt x="224" y="450"/>
                  </a:cubicBezTo>
                  <a:cubicBezTo>
                    <a:pt x="225" y="451"/>
                    <a:pt x="228" y="452"/>
                    <a:pt x="229" y="453"/>
                  </a:cubicBezTo>
                  <a:cubicBezTo>
                    <a:pt x="228" y="454"/>
                    <a:pt x="226" y="453"/>
                    <a:pt x="226" y="453"/>
                  </a:cubicBezTo>
                  <a:cubicBezTo>
                    <a:pt x="227" y="454"/>
                    <a:pt x="228" y="454"/>
                    <a:pt x="228" y="455"/>
                  </a:cubicBezTo>
                  <a:cubicBezTo>
                    <a:pt x="229" y="454"/>
                    <a:pt x="231" y="454"/>
                    <a:pt x="232" y="455"/>
                  </a:cubicBezTo>
                  <a:cubicBezTo>
                    <a:pt x="228" y="454"/>
                    <a:pt x="238" y="458"/>
                    <a:pt x="235" y="459"/>
                  </a:cubicBezTo>
                  <a:cubicBezTo>
                    <a:pt x="237" y="459"/>
                    <a:pt x="237" y="458"/>
                    <a:pt x="240" y="460"/>
                  </a:cubicBezTo>
                  <a:cubicBezTo>
                    <a:pt x="238" y="460"/>
                    <a:pt x="241" y="460"/>
                    <a:pt x="242" y="461"/>
                  </a:cubicBezTo>
                  <a:cubicBezTo>
                    <a:pt x="240" y="461"/>
                    <a:pt x="238" y="460"/>
                    <a:pt x="236" y="460"/>
                  </a:cubicBezTo>
                  <a:cubicBezTo>
                    <a:pt x="234" y="459"/>
                    <a:pt x="232" y="458"/>
                    <a:pt x="230" y="458"/>
                  </a:cubicBezTo>
                  <a:cubicBezTo>
                    <a:pt x="226" y="456"/>
                    <a:pt x="223" y="455"/>
                    <a:pt x="223" y="453"/>
                  </a:cubicBezTo>
                  <a:cubicBezTo>
                    <a:pt x="218" y="452"/>
                    <a:pt x="217" y="451"/>
                    <a:pt x="214" y="450"/>
                  </a:cubicBezTo>
                  <a:cubicBezTo>
                    <a:pt x="214" y="450"/>
                    <a:pt x="214" y="451"/>
                    <a:pt x="213" y="451"/>
                  </a:cubicBezTo>
                  <a:cubicBezTo>
                    <a:pt x="215" y="452"/>
                    <a:pt x="214" y="453"/>
                    <a:pt x="216" y="453"/>
                  </a:cubicBezTo>
                  <a:cubicBezTo>
                    <a:pt x="216" y="452"/>
                    <a:pt x="216" y="452"/>
                    <a:pt x="217" y="452"/>
                  </a:cubicBezTo>
                  <a:cubicBezTo>
                    <a:pt x="218" y="453"/>
                    <a:pt x="220" y="452"/>
                    <a:pt x="221" y="454"/>
                  </a:cubicBezTo>
                  <a:cubicBezTo>
                    <a:pt x="220" y="454"/>
                    <a:pt x="219" y="453"/>
                    <a:pt x="217" y="452"/>
                  </a:cubicBezTo>
                  <a:cubicBezTo>
                    <a:pt x="218" y="454"/>
                    <a:pt x="221" y="457"/>
                    <a:pt x="224" y="457"/>
                  </a:cubicBezTo>
                  <a:cubicBezTo>
                    <a:pt x="222" y="456"/>
                    <a:pt x="220" y="456"/>
                    <a:pt x="221" y="455"/>
                  </a:cubicBezTo>
                  <a:cubicBezTo>
                    <a:pt x="229" y="459"/>
                    <a:pt x="240" y="461"/>
                    <a:pt x="240" y="464"/>
                  </a:cubicBezTo>
                  <a:cubicBezTo>
                    <a:pt x="241" y="464"/>
                    <a:pt x="242" y="467"/>
                    <a:pt x="245" y="466"/>
                  </a:cubicBezTo>
                  <a:cubicBezTo>
                    <a:pt x="244" y="466"/>
                    <a:pt x="242" y="465"/>
                    <a:pt x="243" y="465"/>
                  </a:cubicBezTo>
                  <a:cubicBezTo>
                    <a:pt x="246" y="466"/>
                    <a:pt x="242" y="464"/>
                    <a:pt x="243" y="464"/>
                  </a:cubicBezTo>
                  <a:cubicBezTo>
                    <a:pt x="247" y="465"/>
                    <a:pt x="247" y="465"/>
                    <a:pt x="247" y="465"/>
                  </a:cubicBezTo>
                  <a:cubicBezTo>
                    <a:pt x="247" y="464"/>
                    <a:pt x="244" y="463"/>
                    <a:pt x="244" y="462"/>
                  </a:cubicBezTo>
                  <a:cubicBezTo>
                    <a:pt x="246" y="463"/>
                    <a:pt x="249" y="465"/>
                    <a:pt x="251" y="467"/>
                  </a:cubicBezTo>
                  <a:cubicBezTo>
                    <a:pt x="254" y="468"/>
                    <a:pt x="256" y="469"/>
                    <a:pt x="257" y="467"/>
                  </a:cubicBezTo>
                  <a:cubicBezTo>
                    <a:pt x="258" y="468"/>
                    <a:pt x="258" y="468"/>
                    <a:pt x="258" y="468"/>
                  </a:cubicBezTo>
                  <a:cubicBezTo>
                    <a:pt x="259" y="469"/>
                    <a:pt x="256" y="468"/>
                    <a:pt x="258" y="469"/>
                  </a:cubicBezTo>
                  <a:cubicBezTo>
                    <a:pt x="259" y="469"/>
                    <a:pt x="259" y="468"/>
                    <a:pt x="261" y="469"/>
                  </a:cubicBezTo>
                  <a:cubicBezTo>
                    <a:pt x="261" y="470"/>
                    <a:pt x="264" y="469"/>
                    <a:pt x="266" y="471"/>
                  </a:cubicBezTo>
                  <a:cubicBezTo>
                    <a:pt x="263" y="471"/>
                    <a:pt x="257" y="470"/>
                    <a:pt x="253" y="468"/>
                  </a:cubicBezTo>
                  <a:cubicBezTo>
                    <a:pt x="252" y="469"/>
                    <a:pt x="252" y="469"/>
                    <a:pt x="251" y="469"/>
                  </a:cubicBezTo>
                  <a:cubicBezTo>
                    <a:pt x="250" y="469"/>
                    <a:pt x="254" y="471"/>
                    <a:pt x="252" y="471"/>
                  </a:cubicBezTo>
                  <a:cubicBezTo>
                    <a:pt x="250" y="470"/>
                    <a:pt x="251" y="470"/>
                    <a:pt x="250" y="470"/>
                  </a:cubicBezTo>
                  <a:cubicBezTo>
                    <a:pt x="249" y="469"/>
                    <a:pt x="247" y="468"/>
                    <a:pt x="244" y="467"/>
                  </a:cubicBezTo>
                  <a:cubicBezTo>
                    <a:pt x="244" y="469"/>
                    <a:pt x="247" y="468"/>
                    <a:pt x="248" y="469"/>
                  </a:cubicBezTo>
                  <a:cubicBezTo>
                    <a:pt x="244" y="469"/>
                    <a:pt x="242" y="468"/>
                    <a:pt x="239" y="467"/>
                  </a:cubicBezTo>
                  <a:cubicBezTo>
                    <a:pt x="237" y="466"/>
                    <a:pt x="235" y="465"/>
                    <a:pt x="231" y="464"/>
                  </a:cubicBezTo>
                  <a:cubicBezTo>
                    <a:pt x="230" y="465"/>
                    <a:pt x="228" y="464"/>
                    <a:pt x="228" y="465"/>
                  </a:cubicBezTo>
                  <a:cubicBezTo>
                    <a:pt x="227" y="464"/>
                    <a:pt x="225" y="462"/>
                    <a:pt x="228" y="463"/>
                  </a:cubicBezTo>
                  <a:cubicBezTo>
                    <a:pt x="226" y="462"/>
                    <a:pt x="223" y="462"/>
                    <a:pt x="225" y="463"/>
                  </a:cubicBezTo>
                  <a:cubicBezTo>
                    <a:pt x="226" y="463"/>
                    <a:pt x="223" y="463"/>
                    <a:pt x="226" y="464"/>
                  </a:cubicBezTo>
                  <a:cubicBezTo>
                    <a:pt x="225" y="464"/>
                    <a:pt x="224" y="464"/>
                    <a:pt x="222" y="464"/>
                  </a:cubicBezTo>
                  <a:cubicBezTo>
                    <a:pt x="221" y="463"/>
                    <a:pt x="223" y="463"/>
                    <a:pt x="223" y="462"/>
                  </a:cubicBezTo>
                  <a:cubicBezTo>
                    <a:pt x="220" y="461"/>
                    <a:pt x="221" y="461"/>
                    <a:pt x="218" y="460"/>
                  </a:cubicBezTo>
                  <a:cubicBezTo>
                    <a:pt x="216" y="460"/>
                    <a:pt x="219" y="462"/>
                    <a:pt x="217" y="462"/>
                  </a:cubicBezTo>
                  <a:cubicBezTo>
                    <a:pt x="216" y="460"/>
                    <a:pt x="214" y="459"/>
                    <a:pt x="213" y="458"/>
                  </a:cubicBezTo>
                  <a:cubicBezTo>
                    <a:pt x="211" y="458"/>
                    <a:pt x="209" y="458"/>
                    <a:pt x="206" y="457"/>
                  </a:cubicBezTo>
                  <a:cubicBezTo>
                    <a:pt x="204" y="455"/>
                    <a:pt x="202" y="454"/>
                    <a:pt x="199" y="453"/>
                  </a:cubicBezTo>
                  <a:cubicBezTo>
                    <a:pt x="200" y="452"/>
                    <a:pt x="199" y="450"/>
                    <a:pt x="198" y="451"/>
                  </a:cubicBezTo>
                  <a:cubicBezTo>
                    <a:pt x="199" y="452"/>
                    <a:pt x="199" y="453"/>
                    <a:pt x="199" y="453"/>
                  </a:cubicBezTo>
                  <a:cubicBezTo>
                    <a:pt x="197" y="452"/>
                    <a:pt x="197" y="451"/>
                    <a:pt x="194" y="451"/>
                  </a:cubicBezTo>
                  <a:cubicBezTo>
                    <a:pt x="195" y="449"/>
                    <a:pt x="191" y="449"/>
                    <a:pt x="190" y="447"/>
                  </a:cubicBezTo>
                  <a:cubicBezTo>
                    <a:pt x="190" y="447"/>
                    <a:pt x="190" y="449"/>
                    <a:pt x="189" y="448"/>
                  </a:cubicBezTo>
                  <a:cubicBezTo>
                    <a:pt x="188" y="448"/>
                    <a:pt x="188" y="448"/>
                    <a:pt x="188" y="448"/>
                  </a:cubicBezTo>
                  <a:cubicBezTo>
                    <a:pt x="188" y="447"/>
                    <a:pt x="189" y="447"/>
                    <a:pt x="190" y="446"/>
                  </a:cubicBezTo>
                  <a:cubicBezTo>
                    <a:pt x="188" y="444"/>
                    <a:pt x="189" y="447"/>
                    <a:pt x="187" y="446"/>
                  </a:cubicBezTo>
                  <a:cubicBezTo>
                    <a:pt x="186" y="446"/>
                    <a:pt x="188" y="447"/>
                    <a:pt x="187" y="447"/>
                  </a:cubicBezTo>
                  <a:cubicBezTo>
                    <a:pt x="185" y="445"/>
                    <a:pt x="181" y="445"/>
                    <a:pt x="179" y="442"/>
                  </a:cubicBezTo>
                  <a:cubicBezTo>
                    <a:pt x="178" y="443"/>
                    <a:pt x="176" y="441"/>
                    <a:pt x="175" y="440"/>
                  </a:cubicBezTo>
                  <a:cubicBezTo>
                    <a:pt x="174" y="440"/>
                    <a:pt x="175" y="439"/>
                    <a:pt x="173" y="438"/>
                  </a:cubicBezTo>
                  <a:cubicBezTo>
                    <a:pt x="173" y="439"/>
                    <a:pt x="172" y="438"/>
                    <a:pt x="172" y="439"/>
                  </a:cubicBezTo>
                  <a:cubicBezTo>
                    <a:pt x="173" y="439"/>
                    <a:pt x="174" y="440"/>
                    <a:pt x="173" y="440"/>
                  </a:cubicBezTo>
                  <a:cubicBezTo>
                    <a:pt x="172" y="441"/>
                    <a:pt x="170" y="439"/>
                    <a:pt x="168" y="438"/>
                  </a:cubicBezTo>
                  <a:cubicBezTo>
                    <a:pt x="166" y="437"/>
                    <a:pt x="164" y="435"/>
                    <a:pt x="162" y="434"/>
                  </a:cubicBezTo>
                  <a:cubicBezTo>
                    <a:pt x="161" y="433"/>
                    <a:pt x="156" y="431"/>
                    <a:pt x="159" y="430"/>
                  </a:cubicBezTo>
                  <a:cubicBezTo>
                    <a:pt x="157" y="430"/>
                    <a:pt x="155" y="428"/>
                    <a:pt x="156" y="427"/>
                  </a:cubicBezTo>
                  <a:cubicBezTo>
                    <a:pt x="157" y="428"/>
                    <a:pt x="157" y="429"/>
                    <a:pt x="159" y="430"/>
                  </a:cubicBezTo>
                  <a:cubicBezTo>
                    <a:pt x="159" y="429"/>
                    <a:pt x="161" y="430"/>
                    <a:pt x="162" y="430"/>
                  </a:cubicBezTo>
                  <a:cubicBezTo>
                    <a:pt x="159" y="428"/>
                    <a:pt x="163" y="430"/>
                    <a:pt x="160" y="428"/>
                  </a:cubicBezTo>
                  <a:cubicBezTo>
                    <a:pt x="158" y="427"/>
                    <a:pt x="161" y="431"/>
                    <a:pt x="159" y="429"/>
                  </a:cubicBezTo>
                  <a:cubicBezTo>
                    <a:pt x="158" y="428"/>
                    <a:pt x="157" y="427"/>
                    <a:pt x="157" y="427"/>
                  </a:cubicBezTo>
                  <a:cubicBezTo>
                    <a:pt x="158" y="427"/>
                    <a:pt x="158" y="427"/>
                    <a:pt x="158" y="427"/>
                  </a:cubicBezTo>
                  <a:cubicBezTo>
                    <a:pt x="157" y="426"/>
                    <a:pt x="155" y="423"/>
                    <a:pt x="154" y="423"/>
                  </a:cubicBezTo>
                  <a:cubicBezTo>
                    <a:pt x="154" y="424"/>
                    <a:pt x="157" y="425"/>
                    <a:pt x="156" y="426"/>
                  </a:cubicBezTo>
                  <a:cubicBezTo>
                    <a:pt x="156" y="426"/>
                    <a:pt x="154" y="427"/>
                    <a:pt x="156" y="426"/>
                  </a:cubicBezTo>
                  <a:cubicBezTo>
                    <a:pt x="153" y="424"/>
                    <a:pt x="154" y="427"/>
                    <a:pt x="152" y="425"/>
                  </a:cubicBezTo>
                  <a:cubicBezTo>
                    <a:pt x="152" y="424"/>
                    <a:pt x="153" y="425"/>
                    <a:pt x="152" y="424"/>
                  </a:cubicBezTo>
                  <a:cubicBezTo>
                    <a:pt x="150" y="422"/>
                    <a:pt x="152" y="425"/>
                    <a:pt x="150" y="423"/>
                  </a:cubicBezTo>
                  <a:cubicBezTo>
                    <a:pt x="148" y="422"/>
                    <a:pt x="149" y="422"/>
                    <a:pt x="149" y="421"/>
                  </a:cubicBezTo>
                  <a:cubicBezTo>
                    <a:pt x="146" y="420"/>
                    <a:pt x="142" y="415"/>
                    <a:pt x="144" y="419"/>
                  </a:cubicBezTo>
                  <a:cubicBezTo>
                    <a:pt x="143" y="418"/>
                    <a:pt x="142" y="417"/>
                    <a:pt x="141" y="416"/>
                  </a:cubicBezTo>
                  <a:cubicBezTo>
                    <a:pt x="143" y="417"/>
                    <a:pt x="142" y="416"/>
                    <a:pt x="143" y="416"/>
                  </a:cubicBezTo>
                  <a:cubicBezTo>
                    <a:pt x="139" y="413"/>
                    <a:pt x="138" y="411"/>
                    <a:pt x="136" y="409"/>
                  </a:cubicBezTo>
                  <a:cubicBezTo>
                    <a:pt x="135" y="409"/>
                    <a:pt x="137" y="411"/>
                    <a:pt x="135" y="410"/>
                  </a:cubicBezTo>
                  <a:cubicBezTo>
                    <a:pt x="135" y="409"/>
                    <a:pt x="134" y="410"/>
                    <a:pt x="133" y="408"/>
                  </a:cubicBezTo>
                  <a:cubicBezTo>
                    <a:pt x="133" y="408"/>
                    <a:pt x="134" y="408"/>
                    <a:pt x="133" y="407"/>
                  </a:cubicBezTo>
                  <a:cubicBezTo>
                    <a:pt x="131" y="405"/>
                    <a:pt x="128" y="403"/>
                    <a:pt x="128" y="402"/>
                  </a:cubicBezTo>
                  <a:cubicBezTo>
                    <a:pt x="129" y="402"/>
                    <a:pt x="131" y="404"/>
                    <a:pt x="131" y="404"/>
                  </a:cubicBezTo>
                  <a:cubicBezTo>
                    <a:pt x="129" y="401"/>
                    <a:pt x="127" y="401"/>
                    <a:pt x="126" y="399"/>
                  </a:cubicBezTo>
                  <a:cubicBezTo>
                    <a:pt x="125" y="400"/>
                    <a:pt x="125" y="400"/>
                    <a:pt x="125" y="400"/>
                  </a:cubicBezTo>
                  <a:cubicBezTo>
                    <a:pt x="123" y="398"/>
                    <a:pt x="121" y="397"/>
                    <a:pt x="122" y="395"/>
                  </a:cubicBezTo>
                  <a:cubicBezTo>
                    <a:pt x="123" y="398"/>
                    <a:pt x="126" y="398"/>
                    <a:pt x="126" y="396"/>
                  </a:cubicBezTo>
                  <a:cubicBezTo>
                    <a:pt x="124" y="395"/>
                    <a:pt x="122" y="393"/>
                    <a:pt x="122" y="392"/>
                  </a:cubicBezTo>
                  <a:cubicBezTo>
                    <a:pt x="120" y="391"/>
                    <a:pt x="122" y="394"/>
                    <a:pt x="121" y="393"/>
                  </a:cubicBezTo>
                  <a:cubicBezTo>
                    <a:pt x="119" y="390"/>
                    <a:pt x="114" y="387"/>
                    <a:pt x="112" y="384"/>
                  </a:cubicBezTo>
                  <a:cubicBezTo>
                    <a:pt x="112" y="385"/>
                    <a:pt x="115" y="387"/>
                    <a:pt x="114" y="387"/>
                  </a:cubicBezTo>
                  <a:cubicBezTo>
                    <a:pt x="112" y="386"/>
                    <a:pt x="110" y="384"/>
                    <a:pt x="109" y="382"/>
                  </a:cubicBezTo>
                  <a:cubicBezTo>
                    <a:pt x="107" y="380"/>
                    <a:pt x="106" y="377"/>
                    <a:pt x="105" y="376"/>
                  </a:cubicBezTo>
                  <a:cubicBezTo>
                    <a:pt x="105" y="377"/>
                    <a:pt x="106" y="379"/>
                    <a:pt x="107" y="380"/>
                  </a:cubicBezTo>
                  <a:cubicBezTo>
                    <a:pt x="104" y="377"/>
                    <a:pt x="103" y="374"/>
                    <a:pt x="100" y="370"/>
                  </a:cubicBezTo>
                  <a:cubicBezTo>
                    <a:pt x="100" y="371"/>
                    <a:pt x="101" y="370"/>
                    <a:pt x="102" y="370"/>
                  </a:cubicBezTo>
                  <a:cubicBezTo>
                    <a:pt x="100" y="367"/>
                    <a:pt x="99" y="368"/>
                    <a:pt x="98" y="367"/>
                  </a:cubicBezTo>
                  <a:cubicBezTo>
                    <a:pt x="99" y="369"/>
                    <a:pt x="99" y="369"/>
                    <a:pt x="100" y="370"/>
                  </a:cubicBezTo>
                  <a:cubicBezTo>
                    <a:pt x="99" y="370"/>
                    <a:pt x="99" y="370"/>
                    <a:pt x="98" y="370"/>
                  </a:cubicBezTo>
                  <a:cubicBezTo>
                    <a:pt x="97" y="367"/>
                    <a:pt x="95" y="363"/>
                    <a:pt x="96" y="361"/>
                  </a:cubicBezTo>
                  <a:cubicBezTo>
                    <a:pt x="94" y="362"/>
                    <a:pt x="96" y="365"/>
                    <a:pt x="97" y="367"/>
                  </a:cubicBezTo>
                  <a:cubicBezTo>
                    <a:pt x="94" y="365"/>
                    <a:pt x="94" y="363"/>
                    <a:pt x="92" y="361"/>
                  </a:cubicBezTo>
                  <a:cubicBezTo>
                    <a:pt x="92" y="362"/>
                    <a:pt x="94" y="364"/>
                    <a:pt x="93" y="364"/>
                  </a:cubicBezTo>
                  <a:cubicBezTo>
                    <a:pt x="95" y="366"/>
                    <a:pt x="97" y="368"/>
                    <a:pt x="99" y="371"/>
                  </a:cubicBezTo>
                  <a:cubicBezTo>
                    <a:pt x="100" y="373"/>
                    <a:pt x="102" y="375"/>
                    <a:pt x="103" y="377"/>
                  </a:cubicBezTo>
                  <a:cubicBezTo>
                    <a:pt x="100" y="373"/>
                    <a:pt x="102" y="376"/>
                    <a:pt x="99" y="375"/>
                  </a:cubicBezTo>
                  <a:cubicBezTo>
                    <a:pt x="98" y="373"/>
                    <a:pt x="97" y="369"/>
                    <a:pt x="96" y="369"/>
                  </a:cubicBezTo>
                  <a:cubicBezTo>
                    <a:pt x="96" y="370"/>
                    <a:pt x="96" y="370"/>
                    <a:pt x="96" y="370"/>
                  </a:cubicBezTo>
                  <a:cubicBezTo>
                    <a:pt x="94" y="369"/>
                    <a:pt x="93" y="364"/>
                    <a:pt x="93" y="365"/>
                  </a:cubicBezTo>
                  <a:cubicBezTo>
                    <a:pt x="93" y="366"/>
                    <a:pt x="93" y="367"/>
                    <a:pt x="93" y="368"/>
                  </a:cubicBezTo>
                  <a:cubicBezTo>
                    <a:pt x="91" y="365"/>
                    <a:pt x="90" y="363"/>
                    <a:pt x="89" y="361"/>
                  </a:cubicBezTo>
                  <a:cubicBezTo>
                    <a:pt x="88" y="359"/>
                    <a:pt x="87" y="358"/>
                    <a:pt x="85" y="357"/>
                  </a:cubicBezTo>
                  <a:cubicBezTo>
                    <a:pt x="86" y="355"/>
                    <a:pt x="79" y="348"/>
                    <a:pt x="80" y="346"/>
                  </a:cubicBezTo>
                  <a:cubicBezTo>
                    <a:pt x="82" y="349"/>
                    <a:pt x="83" y="351"/>
                    <a:pt x="85" y="353"/>
                  </a:cubicBezTo>
                  <a:cubicBezTo>
                    <a:pt x="86" y="355"/>
                    <a:pt x="87" y="357"/>
                    <a:pt x="89" y="359"/>
                  </a:cubicBezTo>
                  <a:cubicBezTo>
                    <a:pt x="89" y="358"/>
                    <a:pt x="90" y="361"/>
                    <a:pt x="91" y="361"/>
                  </a:cubicBezTo>
                  <a:cubicBezTo>
                    <a:pt x="90" y="357"/>
                    <a:pt x="86" y="354"/>
                    <a:pt x="84" y="351"/>
                  </a:cubicBezTo>
                  <a:cubicBezTo>
                    <a:pt x="84" y="351"/>
                    <a:pt x="83" y="350"/>
                    <a:pt x="84" y="350"/>
                  </a:cubicBezTo>
                  <a:cubicBezTo>
                    <a:pt x="85" y="352"/>
                    <a:pt x="86" y="352"/>
                    <a:pt x="87" y="354"/>
                  </a:cubicBezTo>
                  <a:cubicBezTo>
                    <a:pt x="87" y="354"/>
                    <a:pt x="89" y="353"/>
                    <a:pt x="87" y="352"/>
                  </a:cubicBezTo>
                  <a:cubicBezTo>
                    <a:pt x="87" y="352"/>
                    <a:pt x="87" y="353"/>
                    <a:pt x="87" y="353"/>
                  </a:cubicBezTo>
                  <a:cubicBezTo>
                    <a:pt x="86" y="351"/>
                    <a:pt x="85" y="350"/>
                    <a:pt x="84" y="348"/>
                  </a:cubicBezTo>
                  <a:cubicBezTo>
                    <a:pt x="84" y="346"/>
                    <a:pt x="85" y="347"/>
                    <a:pt x="87" y="346"/>
                  </a:cubicBezTo>
                  <a:cubicBezTo>
                    <a:pt x="87" y="347"/>
                    <a:pt x="87" y="347"/>
                    <a:pt x="88" y="348"/>
                  </a:cubicBezTo>
                  <a:cubicBezTo>
                    <a:pt x="89" y="347"/>
                    <a:pt x="92" y="350"/>
                    <a:pt x="94" y="351"/>
                  </a:cubicBezTo>
                  <a:cubicBezTo>
                    <a:pt x="93" y="349"/>
                    <a:pt x="92" y="350"/>
                    <a:pt x="90" y="347"/>
                  </a:cubicBezTo>
                  <a:cubicBezTo>
                    <a:pt x="90" y="346"/>
                    <a:pt x="91" y="347"/>
                    <a:pt x="91" y="346"/>
                  </a:cubicBezTo>
                  <a:cubicBezTo>
                    <a:pt x="90" y="347"/>
                    <a:pt x="89" y="343"/>
                    <a:pt x="88" y="344"/>
                  </a:cubicBezTo>
                  <a:cubicBezTo>
                    <a:pt x="89" y="346"/>
                    <a:pt x="90" y="347"/>
                    <a:pt x="90" y="348"/>
                  </a:cubicBezTo>
                  <a:cubicBezTo>
                    <a:pt x="89" y="347"/>
                    <a:pt x="89" y="347"/>
                    <a:pt x="88" y="347"/>
                  </a:cubicBezTo>
                  <a:cubicBezTo>
                    <a:pt x="87" y="345"/>
                    <a:pt x="88" y="345"/>
                    <a:pt x="87" y="344"/>
                  </a:cubicBezTo>
                  <a:cubicBezTo>
                    <a:pt x="87" y="344"/>
                    <a:pt x="86" y="344"/>
                    <a:pt x="86" y="343"/>
                  </a:cubicBezTo>
                  <a:cubicBezTo>
                    <a:pt x="85" y="344"/>
                    <a:pt x="88" y="345"/>
                    <a:pt x="86" y="346"/>
                  </a:cubicBezTo>
                  <a:cubicBezTo>
                    <a:pt x="83" y="344"/>
                    <a:pt x="83" y="348"/>
                    <a:pt x="80" y="342"/>
                  </a:cubicBezTo>
                  <a:cubicBezTo>
                    <a:pt x="80" y="339"/>
                    <a:pt x="78" y="337"/>
                    <a:pt x="76" y="334"/>
                  </a:cubicBezTo>
                  <a:cubicBezTo>
                    <a:pt x="76" y="334"/>
                    <a:pt x="77" y="334"/>
                    <a:pt x="77" y="334"/>
                  </a:cubicBezTo>
                  <a:cubicBezTo>
                    <a:pt x="77" y="333"/>
                    <a:pt x="74" y="327"/>
                    <a:pt x="73" y="327"/>
                  </a:cubicBezTo>
                  <a:cubicBezTo>
                    <a:pt x="73" y="328"/>
                    <a:pt x="74" y="329"/>
                    <a:pt x="75" y="331"/>
                  </a:cubicBezTo>
                  <a:cubicBezTo>
                    <a:pt x="74" y="331"/>
                    <a:pt x="76" y="333"/>
                    <a:pt x="75" y="333"/>
                  </a:cubicBezTo>
                  <a:cubicBezTo>
                    <a:pt x="72" y="328"/>
                    <a:pt x="72" y="327"/>
                    <a:pt x="73" y="325"/>
                  </a:cubicBezTo>
                  <a:cubicBezTo>
                    <a:pt x="71" y="322"/>
                    <a:pt x="70" y="320"/>
                    <a:pt x="69" y="317"/>
                  </a:cubicBezTo>
                  <a:cubicBezTo>
                    <a:pt x="68" y="314"/>
                    <a:pt x="67" y="311"/>
                    <a:pt x="65" y="307"/>
                  </a:cubicBezTo>
                  <a:cubicBezTo>
                    <a:pt x="64" y="306"/>
                    <a:pt x="65" y="309"/>
                    <a:pt x="64" y="308"/>
                  </a:cubicBezTo>
                  <a:cubicBezTo>
                    <a:pt x="64" y="305"/>
                    <a:pt x="63" y="305"/>
                    <a:pt x="62" y="302"/>
                  </a:cubicBezTo>
                  <a:cubicBezTo>
                    <a:pt x="63" y="302"/>
                    <a:pt x="63" y="302"/>
                    <a:pt x="62" y="301"/>
                  </a:cubicBezTo>
                  <a:cubicBezTo>
                    <a:pt x="61" y="299"/>
                    <a:pt x="62" y="297"/>
                    <a:pt x="60" y="297"/>
                  </a:cubicBezTo>
                  <a:cubicBezTo>
                    <a:pt x="60" y="295"/>
                    <a:pt x="60" y="294"/>
                    <a:pt x="60" y="293"/>
                  </a:cubicBezTo>
                  <a:cubicBezTo>
                    <a:pt x="60" y="293"/>
                    <a:pt x="59" y="293"/>
                    <a:pt x="59" y="293"/>
                  </a:cubicBezTo>
                  <a:cubicBezTo>
                    <a:pt x="59" y="296"/>
                    <a:pt x="60" y="299"/>
                    <a:pt x="59" y="299"/>
                  </a:cubicBezTo>
                  <a:cubicBezTo>
                    <a:pt x="60" y="300"/>
                    <a:pt x="62" y="304"/>
                    <a:pt x="62" y="306"/>
                  </a:cubicBezTo>
                  <a:cubicBezTo>
                    <a:pt x="61" y="305"/>
                    <a:pt x="59" y="301"/>
                    <a:pt x="58" y="297"/>
                  </a:cubicBezTo>
                  <a:cubicBezTo>
                    <a:pt x="57" y="293"/>
                    <a:pt x="57" y="290"/>
                    <a:pt x="59" y="293"/>
                  </a:cubicBezTo>
                  <a:cubicBezTo>
                    <a:pt x="58" y="291"/>
                    <a:pt x="58" y="290"/>
                    <a:pt x="58" y="289"/>
                  </a:cubicBezTo>
                  <a:cubicBezTo>
                    <a:pt x="57" y="289"/>
                    <a:pt x="57" y="289"/>
                    <a:pt x="56" y="289"/>
                  </a:cubicBezTo>
                  <a:cubicBezTo>
                    <a:pt x="57" y="291"/>
                    <a:pt x="56" y="292"/>
                    <a:pt x="56" y="293"/>
                  </a:cubicBezTo>
                  <a:cubicBezTo>
                    <a:pt x="57" y="295"/>
                    <a:pt x="57" y="294"/>
                    <a:pt x="58" y="297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5"/>
                    <a:pt x="56" y="294"/>
                    <a:pt x="55" y="294"/>
                  </a:cubicBezTo>
                  <a:cubicBezTo>
                    <a:pt x="55" y="297"/>
                    <a:pt x="59" y="298"/>
                    <a:pt x="60" y="303"/>
                  </a:cubicBezTo>
                  <a:cubicBezTo>
                    <a:pt x="58" y="299"/>
                    <a:pt x="59" y="303"/>
                    <a:pt x="58" y="302"/>
                  </a:cubicBezTo>
                  <a:cubicBezTo>
                    <a:pt x="59" y="306"/>
                    <a:pt x="60" y="316"/>
                    <a:pt x="57" y="308"/>
                  </a:cubicBezTo>
                  <a:cubicBezTo>
                    <a:pt x="56" y="308"/>
                    <a:pt x="56" y="310"/>
                    <a:pt x="57" y="311"/>
                  </a:cubicBezTo>
                  <a:cubicBezTo>
                    <a:pt x="58" y="310"/>
                    <a:pt x="58" y="311"/>
                    <a:pt x="59" y="313"/>
                  </a:cubicBezTo>
                  <a:cubicBezTo>
                    <a:pt x="59" y="313"/>
                    <a:pt x="60" y="311"/>
                    <a:pt x="61" y="312"/>
                  </a:cubicBezTo>
                  <a:cubicBezTo>
                    <a:pt x="61" y="314"/>
                    <a:pt x="62" y="317"/>
                    <a:pt x="63" y="318"/>
                  </a:cubicBezTo>
                  <a:cubicBezTo>
                    <a:pt x="65" y="324"/>
                    <a:pt x="68" y="330"/>
                    <a:pt x="71" y="336"/>
                  </a:cubicBezTo>
                  <a:cubicBezTo>
                    <a:pt x="73" y="339"/>
                    <a:pt x="75" y="341"/>
                    <a:pt x="76" y="344"/>
                  </a:cubicBezTo>
                  <a:cubicBezTo>
                    <a:pt x="78" y="347"/>
                    <a:pt x="80" y="350"/>
                    <a:pt x="81" y="353"/>
                  </a:cubicBezTo>
                  <a:cubicBezTo>
                    <a:pt x="80" y="351"/>
                    <a:pt x="80" y="351"/>
                    <a:pt x="78" y="348"/>
                  </a:cubicBezTo>
                  <a:cubicBezTo>
                    <a:pt x="77" y="349"/>
                    <a:pt x="76" y="345"/>
                    <a:pt x="75" y="345"/>
                  </a:cubicBezTo>
                  <a:cubicBezTo>
                    <a:pt x="76" y="347"/>
                    <a:pt x="74" y="343"/>
                    <a:pt x="75" y="346"/>
                  </a:cubicBezTo>
                  <a:cubicBezTo>
                    <a:pt x="73" y="343"/>
                    <a:pt x="72" y="341"/>
                    <a:pt x="71" y="339"/>
                  </a:cubicBezTo>
                  <a:cubicBezTo>
                    <a:pt x="69" y="337"/>
                    <a:pt x="68" y="335"/>
                    <a:pt x="67" y="334"/>
                  </a:cubicBezTo>
                  <a:cubicBezTo>
                    <a:pt x="70" y="339"/>
                    <a:pt x="64" y="333"/>
                    <a:pt x="66" y="336"/>
                  </a:cubicBezTo>
                  <a:cubicBezTo>
                    <a:pt x="69" y="338"/>
                    <a:pt x="71" y="342"/>
                    <a:pt x="72" y="346"/>
                  </a:cubicBezTo>
                  <a:cubicBezTo>
                    <a:pt x="73" y="346"/>
                    <a:pt x="73" y="346"/>
                    <a:pt x="73" y="346"/>
                  </a:cubicBezTo>
                  <a:cubicBezTo>
                    <a:pt x="74" y="349"/>
                    <a:pt x="71" y="345"/>
                    <a:pt x="70" y="344"/>
                  </a:cubicBezTo>
                  <a:cubicBezTo>
                    <a:pt x="71" y="346"/>
                    <a:pt x="72" y="349"/>
                    <a:pt x="73" y="351"/>
                  </a:cubicBezTo>
                  <a:cubicBezTo>
                    <a:pt x="73" y="351"/>
                    <a:pt x="72" y="351"/>
                    <a:pt x="71" y="349"/>
                  </a:cubicBezTo>
                  <a:cubicBezTo>
                    <a:pt x="70" y="347"/>
                    <a:pt x="70" y="347"/>
                    <a:pt x="68" y="345"/>
                  </a:cubicBezTo>
                  <a:cubicBezTo>
                    <a:pt x="69" y="344"/>
                    <a:pt x="69" y="345"/>
                    <a:pt x="70" y="345"/>
                  </a:cubicBezTo>
                  <a:cubicBezTo>
                    <a:pt x="69" y="343"/>
                    <a:pt x="68" y="343"/>
                    <a:pt x="67" y="341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6" y="339"/>
                    <a:pt x="64" y="337"/>
                    <a:pt x="62" y="334"/>
                  </a:cubicBezTo>
                  <a:cubicBezTo>
                    <a:pt x="63" y="336"/>
                    <a:pt x="63" y="339"/>
                    <a:pt x="64" y="341"/>
                  </a:cubicBezTo>
                  <a:cubicBezTo>
                    <a:pt x="65" y="344"/>
                    <a:pt x="66" y="346"/>
                    <a:pt x="67" y="348"/>
                  </a:cubicBezTo>
                  <a:cubicBezTo>
                    <a:pt x="67" y="348"/>
                    <a:pt x="67" y="351"/>
                    <a:pt x="66" y="350"/>
                  </a:cubicBezTo>
                  <a:cubicBezTo>
                    <a:pt x="65" y="346"/>
                    <a:pt x="65" y="346"/>
                    <a:pt x="63" y="343"/>
                  </a:cubicBezTo>
                  <a:cubicBezTo>
                    <a:pt x="63" y="343"/>
                    <a:pt x="64" y="344"/>
                    <a:pt x="64" y="344"/>
                  </a:cubicBezTo>
                  <a:cubicBezTo>
                    <a:pt x="61" y="338"/>
                    <a:pt x="64" y="340"/>
                    <a:pt x="61" y="334"/>
                  </a:cubicBezTo>
                  <a:cubicBezTo>
                    <a:pt x="60" y="333"/>
                    <a:pt x="59" y="333"/>
                    <a:pt x="58" y="332"/>
                  </a:cubicBezTo>
                  <a:cubicBezTo>
                    <a:pt x="59" y="334"/>
                    <a:pt x="57" y="333"/>
                    <a:pt x="57" y="332"/>
                  </a:cubicBezTo>
                  <a:cubicBezTo>
                    <a:pt x="57" y="330"/>
                    <a:pt x="56" y="329"/>
                    <a:pt x="56" y="331"/>
                  </a:cubicBezTo>
                  <a:cubicBezTo>
                    <a:pt x="55" y="328"/>
                    <a:pt x="52" y="323"/>
                    <a:pt x="52" y="320"/>
                  </a:cubicBezTo>
                  <a:cubicBezTo>
                    <a:pt x="53" y="320"/>
                    <a:pt x="54" y="321"/>
                    <a:pt x="54" y="320"/>
                  </a:cubicBezTo>
                  <a:cubicBezTo>
                    <a:pt x="55" y="322"/>
                    <a:pt x="57" y="324"/>
                    <a:pt x="58" y="327"/>
                  </a:cubicBezTo>
                  <a:cubicBezTo>
                    <a:pt x="59" y="329"/>
                    <a:pt x="60" y="332"/>
                    <a:pt x="62" y="334"/>
                  </a:cubicBezTo>
                  <a:cubicBezTo>
                    <a:pt x="62" y="334"/>
                    <a:pt x="62" y="333"/>
                    <a:pt x="62" y="332"/>
                  </a:cubicBezTo>
                  <a:cubicBezTo>
                    <a:pt x="61" y="333"/>
                    <a:pt x="61" y="332"/>
                    <a:pt x="60" y="331"/>
                  </a:cubicBezTo>
                  <a:cubicBezTo>
                    <a:pt x="60" y="330"/>
                    <a:pt x="60" y="330"/>
                    <a:pt x="61" y="330"/>
                  </a:cubicBezTo>
                  <a:cubicBezTo>
                    <a:pt x="60" y="328"/>
                    <a:pt x="59" y="327"/>
                    <a:pt x="60" y="326"/>
                  </a:cubicBezTo>
                  <a:cubicBezTo>
                    <a:pt x="60" y="327"/>
                    <a:pt x="61" y="328"/>
                    <a:pt x="61" y="329"/>
                  </a:cubicBezTo>
                  <a:cubicBezTo>
                    <a:pt x="62" y="328"/>
                    <a:pt x="62" y="327"/>
                    <a:pt x="61" y="325"/>
                  </a:cubicBezTo>
                  <a:cubicBezTo>
                    <a:pt x="61" y="324"/>
                    <a:pt x="60" y="322"/>
                    <a:pt x="60" y="321"/>
                  </a:cubicBezTo>
                  <a:cubicBezTo>
                    <a:pt x="60" y="322"/>
                    <a:pt x="60" y="323"/>
                    <a:pt x="60" y="324"/>
                  </a:cubicBezTo>
                  <a:cubicBezTo>
                    <a:pt x="59" y="323"/>
                    <a:pt x="59" y="323"/>
                    <a:pt x="58" y="322"/>
                  </a:cubicBezTo>
                  <a:cubicBezTo>
                    <a:pt x="57" y="319"/>
                    <a:pt x="59" y="320"/>
                    <a:pt x="59" y="319"/>
                  </a:cubicBezTo>
                  <a:cubicBezTo>
                    <a:pt x="57" y="318"/>
                    <a:pt x="59" y="318"/>
                    <a:pt x="59" y="317"/>
                  </a:cubicBezTo>
                  <a:cubicBezTo>
                    <a:pt x="58" y="317"/>
                    <a:pt x="57" y="317"/>
                    <a:pt x="57" y="315"/>
                  </a:cubicBezTo>
                  <a:cubicBezTo>
                    <a:pt x="57" y="315"/>
                    <a:pt x="58" y="315"/>
                    <a:pt x="57" y="314"/>
                  </a:cubicBezTo>
                  <a:cubicBezTo>
                    <a:pt x="55" y="311"/>
                    <a:pt x="54" y="308"/>
                    <a:pt x="53" y="305"/>
                  </a:cubicBezTo>
                  <a:cubicBezTo>
                    <a:pt x="53" y="302"/>
                    <a:pt x="52" y="299"/>
                    <a:pt x="49" y="295"/>
                  </a:cubicBezTo>
                  <a:cubicBezTo>
                    <a:pt x="50" y="295"/>
                    <a:pt x="49" y="293"/>
                    <a:pt x="49" y="291"/>
                  </a:cubicBezTo>
                  <a:cubicBezTo>
                    <a:pt x="48" y="292"/>
                    <a:pt x="48" y="294"/>
                    <a:pt x="48" y="295"/>
                  </a:cubicBezTo>
                  <a:cubicBezTo>
                    <a:pt x="49" y="298"/>
                    <a:pt x="51" y="304"/>
                    <a:pt x="51" y="306"/>
                  </a:cubicBezTo>
                  <a:cubicBezTo>
                    <a:pt x="50" y="305"/>
                    <a:pt x="49" y="302"/>
                    <a:pt x="49" y="301"/>
                  </a:cubicBezTo>
                  <a:cubicBezTo>
                    <a:pt x="48" y="301"/>
                    <a:pt x="48" y="302"/>
                    <a:pt x="48" y="301"/>
                  </a:cubicBezTo>
                  <a:cubicBezTo>
                    <a:pt x="46" y="297"/>
                    <a:pt x="45" y="292"/>
                    <a:pt x="43" y="288"/>
                  </a:cubicBezTo>
                  <a:cubicBezTo>
                    <a:pt x="41" y="283"/>
                    <a:pt x="40" y="279"/>
                    <a:pt x="40" y="275"/>
                  </a:cubicBezTo>
                  <a:cubicBezTo>
                    <a:pt x="40" y="277"/>
                    <a:pt x="39" y="276"/>
                    <a:pt x="39" y="277"/>
                  </a:cubicBezTo>
                  <a:cubicBezTo>
                    <a:pt x="41" y="280"/>
                    <a:pt x="41" y="283"/>
                    <a:pt x="41" y="286"/>
                  </a:cubicBezTo>
                  <a:cubicBezTo>
                    <a:pt x="42" y="288"/>
                    <a:pt x="44" y="291"/>
                    <a:pt x="45" y="295"/>
                  </a:cubicBezTo>
                  <a:cubicBezTo>
                    <a:pt x="45" y="296"/>
                    <a:pt x="46" y="298"/>
                    <a:pt x="46" y="299"/>
                  </a:cubicBezTo>
                  <a:cubicBezTo>
                    <a:pt x="47" y="301"/>
                    <a:pt x="47" y="302"/>
                    <a:pt x="48" y="303"/>
                  </a:cubicBezTo>
                  <a:cubicBezTo>
                    <a:pt x="47" y="304"/>
                    <a:pt x="49" y="311"/>
                    <a:pt x="47" y="310"/>
                  </a:cubicBezTo>
                  <a:cubicBezTo>
                    <a:pt x="48" y="312"/>
                    <a:pt x="50" y="316"/>
                    <a:pt x="50" y="317"/>
                  </a:cubicBezTo>
                  <a:cubicBezTo>
                    <a:pt x="49" y="315"/>
                    <a:pt x="48" y="315"/>
                    <a:pt x="47" y="314"/>
                  </a:cubicBezTo>
                  <a:cubicBezTo>
                    <a:pt x="48" y="316"/>
                    <a:pt x="48" y="317"/>
                    <a:pt x="49" y="320"/>
                  </a:cubicBezTo>
                  <a:cubicBezTo>
                    <a:pt x="49" y="320"/>
                    <a:pt x="48" y="319"/>
                    <a:pt x="48" y="321"/>
                  </a:cubicBezTo>
                  <a:cubicBezTo>
                    <a:pt x="50" y="324"/>
                    <a:pt x="51" y="327"/>
                    <a:pt x="53" y="330"/>
                  </a:cubicBezTo>
                  <a:cubicBezTo>
                    <a:pt x="54" y="333"/>
                    <a:pt x="56" y="337"/>
                    <a:pt x="56" y="340"/>
                  </a:cubicBezTo>
                  <a:cubicBezTo>
                    <a:pt x="54" y="340"/>
                    <a:pt x="53" y="335"/>
                    <a:pt x="51" y="333"/>
                  </a:cubicBezTo>
                  <a:cubicBezTo>
                    <a:pt x="52" y="335"/>
                    <a:pt x="49" y="329"/>
                    <a:pt x="49" y="330"/>
                  </a:cubicBezTo>
                  <a:cubicBezTo>
                    <a:pt x="50" y="332"/>
                    <a:pt x="48" y="333"/>
                    <a:pt x="47" y="331"/>
                  </a:cubicBezTo>
                  <a:cubicBezTo>
                    <a:pt x="47" y="330"/>
                    <a:pt x="47" y="328"/>
                    <a:pt x="48" y="328"/>
                  </a:cubicBezTo>
                  <a:cubicBezTo>
                    <a:pt x="47" y="326"/>
                    <a:pt x="46" y="325"/>
                    <a:pt x="45" y="325"/>
                  </a:cubicBezTo>
                  <a:cubicBezTo>
                    <a:pt x="48" y="329"/>
                    <a:pt x="44" y="327"/>
                    <a:pt x="45" y="328"/>
                  </a:cubicBezTo>
                  <a:cubicBezTo>
                    <a:pt x="46" y="328"/>
                    <a:pt x="46" y="329"/>
                    <a:pt x="47" y="330"/>
                  </a:cubicBezTo>
                  <a:cubicBezTo>
                    <a:pt x="46" y="330"/>
                    <a:pt x="47" y="331"/>
                    <a:pt x="47" y="332"/>
                  </a:cubicBezTo>
                  <a:cubicBezTo>
                    <a:pt x="48" y="333"/>
                    <a:pt x="49" y="334"/>
                    <a:pt x="50" y="334"/>
                  </a:cubicBezTo>
                  <a:cubicBezTo>
                    <a:pt x="50" y="337"/>
                    <a:pt x="55" y="344"/>
                    <a:pt x="56" y="348"/>
                  </a:cubicBezTo>
                  <a:cubicBezTo>
                    <a:pt x="54" y="346"/>
                    <a:pt x="53" y="345"/>
                    <a:pt x="53" y="343"/>
                  </a:cubicBezTo>
                  <a:cubicBezTo>
                    <a:pt x="51" y="343"/>
                    <a:pt x="50" y="341"/>
                    <a:pt x="48" y="339"/>
                  </a:cubicBezTo>
                  <a:cubicBezTo>
                    <a:pt x="48" y="337"/>
                    <a:pt x="49" y="338"/>
                    <a:pt x="49" y="339"/>
                  </a:cubicBezTo>
                  <a:cubicBezTo>
                    <a:pt x="48" y="337"/>
                    <a:pt x="45" y="335"/>
                    <a:pt x="46" y="332"/>
                  </a:cubicBezTo>
                  <a:cubicBezTo>
                    <a:pt x="46" y="334"/>
                    <a:pt x="49" y="336"/>
                    <a:pt x="48" y="335"/>
                  </a:cubicBezTo>
                  <a:cubicBezTo>
                    <a:pt x="45" y="331"/>
                    <a:pt x="42" y="329"/>
                    <a:pt x="40" y="325"/>
                  </a:cubicBezTo>
                  <a:cubicBezTo>
                    <a:pt x="40" y="325"/>
                    <a:pt x="40" y="326"/>
                    <a:pt x="40" y="326"/>
                  </a:cubicBezTo>
                  <a:cubicBezTo>
                    <a:pt x="36" y="320"/>
                    <a:pt x="32" y="314"/>
                    <a:pt x="32" y="310"/>
                  </a:cubicBezTo>
                  <a:cubicBezTo>
                    <a:pt x="32" y="308"/>
                    <a:pt x="31" y="307"/>
                    <a:pt x="30" y="305"/>
                  </a:cubicBezTo>
                  <a:cubicBezTo>
                    <a:pt x="30" y="303"/>
                    <a:pt x="29" y="302"/>
                    <a:pt x="29" y="301"/>
                  </a:cubicBezTo>
                  <a:cubicBezTo>
                    <a:pt x="29" y="304"/>
                    <a:pt x="28" y="305"/>
                    <a:pt x="29" y="307"/>
                  </a:cubicBezTo>
                  <a:cubicBezTo>
                    <a:pt x="28" y="304"/>
                    <a:pt x="27" y="303"/>
                    <a:pt x="25" y="302"/>
                  </a:cubicBezTo>
                  <a:cubicBezTo>
                    <a:pt x="26" y="300"/>
                    <a:pt x="24" y="296"/>
                    <a:pt x="24" y="294"/>
                  </a:cubicBezTo>
                  <a:cubicBezTo>
                    <a:pt x="24" y="293"/>
                    <a:pt x="25" y="298"/>
                    <a:pt x="25" y="297"/>
                  </a:cubicBezTo>
                  <a:cubicBezTo>
                    <a:pt x="25" y="295"/>
                    <a:pt x="25" y="292"/>
                    <a:pt x="24" y="290"/>
                  </a:cubicBezTo>
                  <a:cubicBezTo>
                    <a:pt x="23" y="287"/>
                    <a:pt x="23" y="284"/>
                    <a:pt x="22" y="282"/>
                  </a:cubicBezTo>
                  <a:cubicBezTo>
                    <a:pt x="21" y="279"/>
                    <a:pt x="20" y="276"/>
                    <a:pt x="20" y="273"/>
                  </a:cubicBezTo>
                  <a:cubicBezTo>
                    <a:pt x="19" y="271"/>
                    <a:pt x="19" y="268"/>
                    <a:pt x="19" y="266"/>
                  </a:cubicBezTo>
                  <a:cubicBezTo>
                    <a:pt x="20" y="267"/>
                    <a:pt x="20" y="273"/>
                    <a:pt x="21" y="274"/>
                  </a:cubicBezTo>
                  <a:cubicBezTo>
                    <a:pt x="21" y="270"/>
                    <a:pt x="20" y="267"/>
                    <a:pt x="20" y="262"/>
                  </a:cubicBezTo>
                  <a:cubicBezTo>
                    <a:pt x="21" y="261"/>
                    <a:pt x="21" y="263"/>
                    <a:pt x="22" y="266"/>
                  </a:cubicBezTo>
                  <a:cubicBezTo>
                    <a:pt x="20" y="266"/>
                    <a:pt x="24" y="276"/>
                    <a:pt x="21" y="274"/>
                  </a:cubicBezTo>
                  <a:cubicBezTo>
                    <a:pt x="22" y="277"/>
                    <a:pt x="24" y="282"/>
                    <a:pt x="24" y="285"/>
                  </a:cubicBezTo>
                  <a:cubicBezTo>
                    <a:pt x="24" y="286"/>
                    <a:pt x="25" y="285"/>
                    <a:pt x="25" y="287"/>
                  </a:cubicBezTo>
                  <a:cubicBezTo>
                    <a:pt x="25" y="288"/>
                    <a:pt x="24" y="287"/>
                    <a:pt x="24" y="286"/>
                  </a:cubicBezTo>
                  <a:cubicBezTo>
                    <a:pt x="25" y="288"/>
                    <a:pt x="27" y="293"/>
                    <a:pt x="28" y="297"/>
                  </a:cubicBezTo>
                  <a:cubicBezTo>
                    <a:pt x="29" y="299"/>
                    <a:pt x="30" y="302"/>
                    <a:pt x="31" y="304"/>
                  </a:cubicBezTo>
                  <a:cubicBezTo>
                    <a:pt x="32" y="306"/>
                    <a:pt x="33" y="308"/>
                    <a:pt x="33" y="309"/>
                  </a:cubicBezTo>
                  <a:cubicBezTo>
                    <a:pt x="33" y="309"/>
                    <a:pt x="33" y="310"/>
                    <a:pt x="33" y="311"/>
                  </a:cubicBezTo>
                  <a:cubicBezTo>
                    <a:pt x="34" y="311"/>
                    <a:pt x="35" y="313"/>
                    <a:pt x="35" y="313"/>
                  </a:cubicBezTo>
                  <a:cubicBezTo>
                    <a:pt x="34" y="310"/>
                    <a:pt x="35" y="310"/>
                    <a:pt x="35" y="309"/>
                  </a:cubicBezTo>
                  <a:cubicBezTo>
                    <a:pt x="34" y="309"/>
                    <a:pt x="32" y="306"/>
                    <a:pt x="33" y="305"/>
                  </a:cubicBezTo>
                  <a:cubicBezTo>
                    <a:pt x="33" y="304"/>
                    <a:pt x="34" y="307"/>
                    <a:pt x="34" y="306"/>
                  </a:cubicBezTo>
                  <a:cubicBezTo>
                    <a:pt x="34" y="306"/>
                    <a:pt x="34" y="305"/>
                    <a:pt x="34" y="305"/>
                  </a:cubicBezTo>
                  <a:cubicBezTo>
                    <a:pt x="34" y="305"/>
                    <a:pt x="35" y="306"/>
                    <a:pt x="35" y="306"/>
                  </a:cubicBezTo>
                  <a:cubicBezTo>
                    <a:pt x="34" y="303"/>
                    <a:pt x="31" y="299"/>
                    <a:pt x="31" y="297"/>
                  </a:cubicBezTo>
                  <a:cubicBezTo>
                    <a:pt x="32" y="300"/>
                    <a:pt x="33" y="298"/>
                    <a:pt x="33" y="299"/>
                  </a:cubicBezTo>
                  <a:cubicBezTo>
                    <a:pt x="34" y="303"/>
                    <a:pt x="37" y="308"/>
                    <a:pt x="38" y="309"/>
                  </a:cubicBezTo>
                  <a:cubicBezTo>
                    <a:pt x="36" y="304"/>
                    <a:pt x="38" y="304"/>
                    <a:pt x="37" y="301"/>
                  </a:cubicBezTo>
                  <a:cubicBezTo>
                    <a:pt x="38" y="304"/>
                    <a:pt x="37" y="303"/>
                    <a:pt x="38" y="305"/>
                  </a:cubicBezTo>
                  <a:cubicBezTo>
                    <a:pt x="40" y="305"/>
                    <a:pt x="39" y="303"/>
                    <a:pt x="39" y="300"/>
                  </a:cubicBezTo>
                  <a:cubicBezTo>
                    <a:pt x="40" y="302"/>
                    <a:pt x="40" y="301"/>
                    <a:pt x="41" y="302"/>
                  </a:cubicBezTo>
                  <a:cubicBezTo>
                    <a:pt x="40" y="300"/>
                    <a:pt x="39" y="296"/>
                    <a:pt x="41" y="298"/>
                  </a:cubicBezTo>
                  <a:cubicBezTo>
                    <a:pt x="40" y="295"/>
                    <a:pt x="38" y="292"/>
                    <a:pt x="39" y="291"/>
                  </a:cubicBezTo>
                  <a:cubicBezTo>
                    <a:pt x="40" y="293"/>
                    <a:pt x="41" y="298"/>
                    <a:pt x="42" y="297"/>
                  </a:cubicBezTo>
                  <a:cubicBezTo>
                    <a:pt x="39" y="291"/>
                    <a:pt x="38" y="286"/>
                    <a:pt x="38" y="281"/>
                  </a:cubicBezTo>
                  <a:cubicBezTo>
                    <a:pt x="38" y="276"/>
                    <a:pt x="38" y="272"/>
                    <a:pt x="35" y="266"/>
                  </a:cubicBezTo>
                  <a:cubicBezTo>
                    <a:pt x="37" y="266"/>
                    <a:pt x="36" y="264"/>
                    <a:pt x="36" y="262"/>
                  </a:cubicBezTo>
                  <a:cubicBezTo>
                    <a:pt x="37" y="263"/>
                    <a:pt x="39" y="265"/>
                    <a:pt x="40" y="266"/>
                  </a:cubicBezTo>
                  <a:cubicBezTo>
                    <a:pt x="40" y="268"/>
                    <a:pt x="40" y="268"/>
                    <a:pt x="41" y="270"/>
                  </a:cubicBezTo>
                  <a:cubicBezTo>
                    <a:pt x="41" y="272"/>
                    <a:pt x="40" y="270"/>
                    <a:pt x="40" y="273"/>
                  </a:cubicBezTo>
                  <a:cubicBezTo>
                    <a:pt x="41" y="272"/>
                    <a:pt x="41" y="272"/>
                    <a:pt x="41" y="271"/>
                  </a:cubicBezTo>
                  <a:cubicBezTo>
                    <a:pt x="42" y="275"/>
                    <a:pt x="42" y="276"/>
                    <a:pt x="43" y="281"/>
                  </a:cubicBezTo>
                  <a:cubicBezTo>
                    <a:pt x="45" y="282"/>
                    <a:pt x="45" y="284"/>
                    <a:pt x="46" y="282"/>
                  </a:cubicBezTo>
                  <a:cubicBezTo>
                    <a:pt x="44" y="278"/>
                    <a:pt x="45" y="275"/>
                    <a:pt x="42" y="271"/>
                  </a:cubicBezTo>
                  <a:cubicBezTo>
                    <a:pt x="43" y="273"/>
                    <a:pt x="44" y="268"/>
                    <a:pt x="42" y="267"/>
                  </a:cubicBezTo>
                  <a:cubicBezTo>
                    <a:pt x="43" y="268"/>
                    <a:pt x="43" y="270"/>
                    <a:pt x="43" y="270"/>
                  </a:cubicBezTo>
                  <a:cubicBezTo>
                    <a:pt x="42" y="270"/>
                    <a:pt x="42" y="271"/>
                    <a:pt x="42" y="270"/>
                  </a:cubicBezTo>
                  <a:cubicBezTo>
                    <a:pt x="41" y="267"/>
                    <a:pt x="40" y="265"/>
                    <a:pt x="41" y="264"/>
                  </a:cubicBezTo>
                  <a:cubicBezTo>
                    <a:pt x="41" y="265"/>
                    <a:pt x="41" y="267"/>
                    <a:pt x="42" y="267"/>
                  </a:cubicBezTo>
                  <a:cubicBezTo>
                    <a:pt x="41" y="265"/>
                    <a:pt x="42" y="267"/>
                    <a:pt x="42" y="265"/>
                  </a:cubicBezTo>
                  <a:cubicBezTo>
                    <a:pt x="41" y="263"/>
                    <a:pt x="40" y="257"/>
                    <a:pt x="40" y="255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8"/>
                    <a:pt x="44" y="259"/>
                    <a:pt x="42" y="258"/>
                  </a:cubicBezTo>
                  <a:cubicBezTo>
                    <a:pt x="42" y="253"/>
                    <a:pt x="39" y="251"/>
                    <a:pt x="38" y="251"/>
                  </a:cubicBezTo>
                  <a:cubicBezTo>
                    <a:pt x="37" y="249"/>
                    <a:pt x="39" y="249"/>
                    <a:pt x="39" y="248"/>
                  </a:cubicBezTo>
                  <a:cubicBezTo>
                    <a:pt x="37" y="248"/>
                    <a:pt x="37" y="244"/>
                    <a:pt x="35" y="243"/>
                  </a:cubicBezTo>
                  <a:cubicBezTo>
                    <a:pt x="36" y="244"/>
                    <a:pt x="35" y="246"/>
                    <a:pt x="34" y="244"/>
                  </a:cubicBezTo>
                  <a:cubicBezTo>
                    <a:pt x="34" y="242"/>
                    <a:pt x="34" y="238"/>
                    <a:pt x="33" y="235"/>
                  </a:cubicBezTo>
                  <a:cubicBezTo>
                    <a:pt x="33" y="232"/>
                    <a:pt x="33" y="228"/>
                    <a:pt x="33" y="227"/>
                  </a:cubicBezTo>
                  <a:cubicBezTo>
                    <a:pt x="34" y="227"/>
                    <a:pt x="34" y="229"/>
                    <a:pt x="34" y="226"/>
                  </a:cubicBezTo>
                  <a:cubicBezTo>
                    <a:pt x="32" y="226"/>
                    <a:pt x="34" y="220"/>
                    <a:pt x="33" y="218"/>
                  </a:cubicBezTo>
                  <a:cubicBezTo>
                    <a:pt x="32" y="218"/>
                    <a:pt x="33" y="221"/>
                    <a:pt x="32" y="221"/>
                  </a:cubicBezTo>
                  <a:cubicBezTo>
                    <a:pt x="32" y="217"/>
                    <a:pt x="30" y="218"/>
                    <a:pt x="30" y="216"/>
                  </a:cubicBezTo>
                  <a:cubicBezTo>
                    <a:pt x="31" y="212"/>
                    <a:pt x="30" y="203"/>
                    <a:pt x="30" y="200"/>
                  </a:cubicBezTo>
                  <a:cubicBezTo>
                    <a:pt x="29" y="201"/>
                    <a:pt x="30" y="204"/>
                    <a:pt x="29" y="205"/>
                  </a:cubicBezTo>
                  <a:cubicBezTo>
                    <a:pt x="28" y="204"/>
                    <a:pt x="27" y="205"/>
                    <a:pt x="26" y="204"/>
                  </a:cubicBezTo>
                  <a:cubicBezTo>
                    <a:pt x="27" y="202"/>
                    <a:pt x="26" y="198"/>
                    <a:pt x="26" y="197"/>
                  </a:cubicBezTo>
                  <a:cubicBezTo>
                    <a:pt x="25" y="200"/>
                    <a:pt x="25" y="201"/>
                    <a:pt x="24" y="198"/>
                  </a:cubicBezTo>
                  <a:cubicBezTo>
                    <a:pt x="24" y="201"/>
                    <a:pt x="24" y="204"/>
                    <a:pt x="25" y="206"/>
                  </a:cubicBezTo>
                  <a:cubicBezTo>
                    <a:pt x="25" y="209"/>
                    <a:pt x="25" y="211"/>
                    <a:pt x="25" y="215"/>
                  </a:cubicBezTo>
                  <a:cubicBezTo>
                    <a:pt x="26" y="215"/>
                    <a:pt x="26" y="215"/>
                    <a:pt x="26" y="216"/>
                  </a:cubicBezTo>
                  <a:cubicBezTo>
                    <a:pt x="26" y="216"/>
                    <a:pt x="27" y="219"/>
                    <a:pt x="26" y="220"/>
                  </a:cubicBezTo>
                  <a:cubicBezTo>
                    <a:pt x="25" y="220"/>
                    <a:pt x="25" y="215"/>
                    <a:pt x="24" y="216"/>
                  </a:cubicBezTo>
                  <a:cubicBezTo>
                    <a:pt x="24" y="218"/>
                    <a:pt x="26" y="225"/>
                    <a:pt x="24" y="224"/>
                  </a:cubicBezTo>
                  <a:cubicBezTo>
                    <a:pt x="25" y="225"/>
                    <a:pt x="25" y="227"/>
                    <a:pt x="25" y="228"/>
                  </a:cubicBezTo>
                  <a:cubicBezTo>
                    <a:pt x="27" y="227"/>
                    <a:pt x="27" y="237"/>
                    <a:pt x="25" y="235"/>
                  </a:cubicBezTo>
                  <a:cubicBezTo>
                    <a:pt x="25" y="237"/>
                    <a:pt x="26" y="239"/>
                    <a:pt x="26" y="241"/>
                  </a:cubicBezTo>
                  <a:cubicBezTo>
                    <a:pt x="26" y="243"/>
                    <a:pt x="26" y="244"/>
                    <a:pt x="25" y="245"/>
                  </a:cubicBezTo>
                  <a:cubicBezTo>
                    <a:pt x="25" y="240"/>
                    <a:pt x="24" y="236"/>
                    <a:pt x="23" y="232"/>
                  </a:cubicBezTo>
                  <a:cubicBezTo>
                    <a:pt x="23" y="234"/>
                    <a:pt x="22" y="234"/>
                    <a:pt x="23" y="236"/>
                  </a:cubicBezTo>
                  <a:cubicBezTo>
                    <a:pt x="24" y="236"/>
                    <a:pt x="24" y="238"/>
                    <a:pt x="24" y="239"/>
                  </a:cubicBezTo>
                  <a:cubicBezTo>
                    <a:pt x="24" y="239"/>
                    <a:pt x="24" y="242"/>
                    <a:pt x="24" y="243"/>
                  </a:cubicBezTo>
                  <a:cubicBezTo>
                    <a:pt x="23" y="242"/>
                    <a:pt x="23" y="244"/>
                    <a:pt x="23" y="245"/>
                  </a:cubicBezTo>
                  <a:cubicBezTo>
                    <a:pt x="21" y="241"/>
                    <a:pt x="22" y="237"/>
                    <a:pt x="22" y="234"/>
                  </a:cubicBezTo>
                  <a:cubicBezTo>
                    <a:pt x="21" y="234"/>
                    <a:pt x="22" y="238"/>
                    <a:pt x="21" y="239"/>
                  </a:cubicBezTo>
                  <a:cubicBezTo>
                    <a:pt x="21" y="239"/>
                    <a:pt x="21" y="237"/>
                    <a:pt x="20" y="237"/>
                  </a:cubicBezTo>
                  <a:cubicBezTo>
                    <a:pt x="20" y="238"/>
                    <a:pt x="21" y="242"/>
                    <a:pt x="21" y="243"/>
                  </a:cubicBezTo>
                  <a:cubicBezTo>
                    <a:pt x="20" y="241"/>
                    <a:pt x="20" y="238"/>
                    <a:pt x="19" y="238"/>
                  </a:cubicBezTo>
                  <a:cubicBezTo>
                    <a:pt x="19" y="235"/>
                    <a:pt x="19" y="233"/>
                    <a:pt x="19" y="230"/>
                  </a:cubicBezTo>
                  <a:cubicBezTo>
                    <a:pt x="18" y="232"/>
                    <a:pt x="17" y="227"/>
                    <a:pt x="16" y="227"/>
                  </a:cubicBezTo>
                  <a:cubicBezTo>
                    <a:pt x="17" y="230"/>
                    <a:pt x="19" y="235"/>
                    <a:pt x="18" y="239"/>
                  </a:cubicBezTo>
                  <a:cubicBezTo>
                    <a:pt x="18" y="243"/>
                    <a:pt x="20" y="249"/>
                    <a:pt x="19" y="252"/>
                  </a:cubicBezTo>
                  <a:cubicBezTo>
                    <a:pt x="19" y="250"/>
                    <a:pt x="18" y="248"/>
                    <a:pt x="17" y="247"/>
                  </a:cubicBezTo>
                  <a:cubicBezTo>
                    <a:pt x="16" y="250"/>
                    <a:pt x="19" y="253"/>
                    <a:pt x="18" y="256"/>
                  </a:cubicBezTo>
                  <a:cubicBezTo>
                    <a:pt x="18" y="255"/>
                    <a:pt x="18" y="254"/>
                    <a:pt x="18" y="255"/>
                  </a:cubicBezTo>
                  <a:cubicBezTo>
                    <a:pt x="18" y="257"/>
                    <a:pt x="19" y="257"/>
                    <a:pt x="19" y="258"/>
                  </a:cubicBezTo>
                  <a:cubicBezTo>
                    <a:pt x="19" y="260"/>
                    <a:pt x="19" y="263"/>
                    <a:pt x="18" y="261"/>
                  </a:cubicBezTo>
                  <a:cubicBezTo>
                    <a:pt x="17" y="251"/>
                    <a:pt x="14" y="242"/>
                    <a:pt x="15" y="232"/>
                  </a:cubicBezTo>
                  <a:cubicBezTo>
                    <a:pt x="16" y="238"/>
                    <a:pt x="15" y="245"/>
                    <a:pt x="17" y="247"/>
                  </a:cubicBezTo>
                  <a:cubicBezTo>
                    <a:pt x="16" y="244"/>
                    <a:pt x="17" y="242"/>
                    <a:pt x="16" y="240"/>
                  </a:cubicBezTo>
                  <a:cubicBezTo>
                    <a:pt x="16" y="237"/>
                    <a:pt x="17" y="236"/>
                    <a:pt x="16" y="233"/>
                  </a:cubicBezTo>
                  <a:cubicBezTo>
                    <a:pt x="17" y="236"/>
                    <a:pt x="16" y="234"/>
                    <a:pt x="15" y="233"/>
                  </a:cubicBezTo>
                  <a:cubicBezTo>
                    <a:pt x="15" y="231"/>
                    <a:pt x="15" y="231"/>
                    <a:pt x="15" y="227"/>
                  </a:cubicBezTo>
                  <a:cubicBezTo>
                    <a:pt x="14" y="227"/>
                    <a:pt x="14" y="220"/>
                    <a:pt x="12" y="220"/>
                  </a:cubicBezTo>
                  <a:cubicBezTo>
                    <a:pt x="14" y="228"/>
                    <a:pt x="14" y="236"/>
                    <a:pt x="13" y="243"/>
                  </a:cubicBezTo>
                  <a:cubicBezTo>
                    <a:pt x="14" y="245"/>
                    <a:pt x="14" y="241"/>
                    <a:pt x="15" y="243"/>
                  </a:cubicBezTo>
                  <a:cubicBezTo>
                    <a:pt x="15" y="244"/>
                    <a:pt x="15" y="245"/>
                    <a:pt x="14" y="246"/>
                  </a:cubicBezTo>
                  <a:cubicBezTo>
                    <a:pt x="12" y="244"/>
                    <a:pt x="13" y="247"/>
                    <a:pt x="12" y="249"/>
                  </a:cubicBezTo>
                  <a:cubicBezTo>
                    <a:pt x="11" y="245"/>
                    <a:pt x="13" y="246"/>
                    <a:pt x="12" y="243"/>
                  </a:cubicBezTo>
                  <a:cubicBezTo>
                    <a:pt x="12" y="241"/>
                    <a:pt x="10" y="238"/>
                    <a:pt x="11" y="237"/>
                  </a:cubicBezTo>
                  <a:cubicBezTo>
                    <a:pt x="11" y="237"/>
                    <a:pt x="11" y="238"/>
                    <a:pt x="12" y="238"/>
                  </a:cubicBezTo>
                  <a:cubicBezTo>
                    <a:pt x="12" y="237"/>
                    <a:pt x="12" y="236"/>
                    <a:pt x="12" y="235"/>
                  </a:cubicBezTo>
                  <a:cubicBezTo>
                    <a:pt x="11" y="236"/>
                    <a:pt x="11" y="235"/>
                    <a:pt x="10" y="234"/>
                  </a:cubicBezTo>
                  <a:cubicBezTo>
                    <a:pt x="12" y="233"/>
                    <a:pt x="12" y="231"/>
                    <a:pt x="12" y="227"/>
                  </a:cubicBezTo>
                  <a:cubicBezTo>
                    <a:pt x="12" y="227"/>
                    <a:pt x="11" y="228"/>
                    <a:pt x="11" y="227"/>
                  </a:cubicBezTo>
                  <a:cubicBezTo>
                    <a:pt x="12" y="224"/>
                    <a:pt x="11" y="220"/>
                    <a:pt x="12" y="217"/>
                  </a:cubicBezTo>
                  <a:cubicBezTo>
                    <a:pt x="11" y="216"/>
                    <a:pt x="12" y="213"/>
                    <a:pt x="11" y="211"/>
                  </a:cubicBezTo>
                  <a:cubicBezTo>
                    <a:pt x="12" y="211"/>
                    <a:pt x="10" y="204"/>
                    <a:pt x="12" y="203"/>
                  </a:cubicBezTo>
                  <a:cubicBezTo>
                    <a:pt x="11" y="203"/>
                    <a:pt x="11" y="203"/>
                    <a:pt x="11" y="202"/>
                  </a:cubicBezTo>
                  <a:cubicBezTo>
                    <a:pt x="8" y="201"/>
                    <a:pt x="11" y="213"/>
                    <a:pt x="9" y="215"/>
                  </a:cubicBezTo>
                  <a:cubicBezTo>
                    <a:pt x="9" y="211"/>
                    <a:pt x="8" y="212"/>
                    <a:pt x="8" y="215"/>
                  </a:cubicBezTo>
                  <a:cubicBezTo>
                    <a:pt x="7" y="212"/>
                    <a:pt x="8" y="208"/>
                    <a:pt x="8" y="206"/>
                  </a:cubicBezTo>
                  <a:cubicBezTo>
                    <a:pt x="9" y="203"/>
                    <a:pt x="9" y="201"/>
                    <a:pt x="8" y="201"/>
                  </a:cubicBezTo>
                  <a:cubicBezTo>
                    <a:pt x="8" y="199"/>
                    <a:pt x="10" y="193"/>
                    <a:pt x="9" y="194"/>
                  </a:cubicBezTo>
                  <a:cubicBezTo>
                    <a:pt x="9" y="198"/>
                    <a:pt x="9" y="195"/>
                    <a:pt x="8" y="195"/>
                  </a:cubicBezTo>
                  <a:cubicBezTo>
                    <a:pt x="7" y="196"/>
                    <a:pt x="8" y="200"/>
                    <a:pt x="7" y="202"/>
                  </a:cubicBezTo>
                  <a:cubicBezTo>
                    <a:pt x="7" y="202"/>
                    <a:pt x="7" y="196"/>
                    <a:pt x="7" y="199"/>
                  </a:cubicBezTo>
                  <a:cubicBezTo>
                    <a:pt x="7" y="202"/>
                    <a:pt x="7" y="202"/>
                    <a:pt x="8" y="204"/>
                  </a:cubicBezTo>
                  <a:cubicBezTo>
                    <a:pt x="7" y="205"/>
                    <a:pt x="6" y="206"/>
                    <a:pt x="6" y="207"/>
                  </a:cubicBezTo>
                  <a:cubicBezTo>
                    <a:pt x="6" y="208"/>
                    <a:pt x="8" y="206"/>
                    <a:pt x="7" y="209"/>
                  </a:cubicBezTo>
                  <a:cubicBezTo>
                    <a:pt x="4" y="211"/>
                    <a:pt x="7" y="221"/>
                    <a:pt x="6" y="226"/>
                  </a:cubicBezTo>
                  <a:cubicBezTo>
                    <a:pt x="5" y="220"/>
                    <a:pt x="4" y="215"/>
                    <a:pt x="4" y="210"/>
                  </a:cubicBezTo>
                  <a:cubicBezTo>
                    <a:pt x="4" y="205"/>
                    <a:pt x="4" y="200"/>
                    <a:pt x="4" y="196"/>
                  </a:cubicBezTo>
                  <a:cubicBezTo>
                    <a:pt x="4" y="197"/>
                    <a:pt x="3" y="197"/>
                    <a:pt x="3" y="196"/>
                  </a:cubicBezTo>
                  <a:cubicBezTo>
                    <a:pt x="3" y="195"/>
                    <a:pt x="3" y="194"/>
                    <a:pt x="3" y="194"/>
                  </a:cubicBezTo>
                  <a:cubicBezTo>
                    <a:pt x="4" y="194"/>
                    <a:pt x="5" y="193"/>
                    <a:pt x="5" y="192"/>
                  </a:cubicBezTo>
                  <a:cubicBezTo>
                    <a:pt x="4" y="189"/>
                    <a:pt x="6" y="189"/>
                    <a:pt x="6" y="186"/>
                  </a:cubicBezTo>
                  <a:cubicBezTo>
                    <a:pt x="5" y="180"/>
                    <a:pt x="7" y="164"/>
                    <a:pt x="8" y="159"/>
                  </a:cubicBezTo>
                  <a:cubicBezTo>
                    <a:pt x="9" y="157"/>
                    <a:pt x="9" y="153"/>
                    <a:pt x="10" y="148"/>
                  </a:cubicBezTo>
                  <a:cubicBezTo>
                    <a:pt x="10" y="144"/>
                    <a:pt x="12" y="139"/>
                    <a:pt x="13" y="137"/>
                  </a:cubicBezTo>
                  <a:cubicBezTo>
                    <a:pt x="13" y="137"/>
                    <a:pt x="12" y="138"/>
                    <a:pt x="12" y="137"/>
                  </a:cubicBezTo>
                  <a:cubicBezTo>
                    <a:pt x="12" y="135"/>
                    <a:pt x="13" y="131"/>
                    <a:pt x="14" y="127"/>
                  </a:cubicBezTo>
                  <a:cubicBezTo>
                    <a:pt x="16" y="124"/>
                    <a:pt x="16" y="121"/>
                    <a:pt x="16" y="121"/>
                  </a:cubicBezTo>
                  <a:cubicBezTo>
                    <a:pt x="16" y="120"/>
                    <a:pt x="15" y="121"/>
                    <a:pt x="15" y="120"/>
                  </a:cubicBezTo>
                  <a:cubicBezTo>
                    <a:pt x="16" y="118"/>
                    <a:pt x="17" y="118"/>
                    <a:pt x="18" y="117"/>
                  </a:cubicBezTo>
                  <a:cubicBezTo>
                    <a:pt x="16" y="113"/>
                    <a:pt x="21" y="108"/>
                    <a:pt x="21" y="103"/>
                  </a:cubicBezTo>
                  <a:cubicBezTo>
                    <a:pt x="19" y="103"/>
                    <a:pt x="20" y="106"/>
                    <a:pt x="20" y="106"/>
                  </a:cubicBezTo>
                  <a:close/>
                  <a:moveTo>
                    <a:pt x="24" y="291"/>
                  </a:moveTo>
                  <a:cubicBezTo>
                    <a:pt x="23" y="293"/>
                    <a:pt x="21" y="285"/>
                    <a:pt x="21" y="288"/>
                  </a:cubicBezTo>
                  <a:cubicBezTo>
                    <a:pt x="20" y="287"/>
                    <a:pt x="21" y="286"/>
                    <a:pt x="21" y="285"/>
                  </a:cubicBezTo>
                  <a:cubicBezTo>
                    <a:pt x="22" y="285"/>
                    <a:pt x="23" y="289"/>
                    <a:pt x="24" y="291"/>
                  </a:cubicBezTo>
                  <a:close/>
                  <a:moveTo>
                    <a:pt x="78" y="356"/>
                  </a:moveTo>
                  <a:cubicBezTo>
                    <a:pt x="79" y="358"/>
                    <a:pt x="80" y="360"/>
                    <a:pt x="81" y="361"/>
                  </a:cubicBezTo>
                  <a:cubicBezTo>
                    <a:pt x="81" y="362"/>
                    <a:pt x="78" y="359"/>
                    <a:pt x="76" y="356"/>
                  </a:cubicBezTo>
                  <a:cubicBezTo>
                    <a:pt x="77" y="360"/>
                    <a:pt x="82" y="364"/>
                    <a:pt x="84" y="367"/>
                  </a:cubicBezTo>
                  <a:cubicBezTo>
                    <a:pt x="84" y="368"/>
                    <a:pt x="83" y="367"/>
                    <a:pt x="83" y="368"/>
                  </a:cubicBezTo>
                  <a:cubicBezTo>
                    <a:pt x="82" y="368"/>
                    <a:pt x="82" y="365"/>
                    <a:pt x="83" y="366"/>
                  </a:cubicBezTo>
                  <a:cubicBezTo>
                    <a:pt x="81" y="366"/>
                    <a:pt x="78" y="359"/>
                    <a:pt x="76" y="361"/>
                  </a:cubicBezTo>
                  <a:cubicBezTo>
                    <a:pt x="76" y="359"/>
                    <a:pt x="74" y="357"/>
                    <a:pt x="73" y="354"/>
                  </a:cubicBezTo>
                  <a:cubicBezTo>
                    <a:pt x="72" y="354"/>
                    <a:pt x="70" y="351"/>
                    <a:pt x="69" y="349"/>
                  </a:cubicBezTo>
                  <a:cubicBezTo>
                    <a:pt x="72" y="351"/>
                    <a:pt x="74" y="355"/>
                    <a:pt x="78" y="356"/>
                  </a:cubicBezTo>
                  <a:close/>
                  <a:moveTo>
                    <a:pt x="61" y="305"/>
                  </a:moveTo>
                  <a:cubicBezTo>
                    <a:pt x="62" y="308"/>
                    <a:pt x="62" y="308"/>
                    <a:pt x="64" y="312"/>
                  </a:cubicBezTo>
                  <a:cubicBezTo>
                    <a:pt x="62" y="311"/>
                    <a:pt x="62" y="310"/>
                    <a:pt x="62" y="313"/>
                  </a:cubicBezTo>
                  <a:cubicBezTo>
                    <a:pt x="61" y="313"/>
                    <a:pt x="62" y="312"/>
                    <a:pt x="60" y="310"/>
                  </a:cubicBezTo>
                  <a:cubicBezTo>
                    <a:pt x="61" y="309"/>
                    <a:pt x="61" y="308"/>
                    <a:pt x="60" y="305"/>
                  </a:cubicBezTo>
                  <a:cubicBezTo>
                    <a:pt x="60" y="305"/>
                    <a:pt x="61" y="305"/>
                    <a:pt x="61" y="305"/>
                  </a:cubicBezTo>
                  <a:close/>
                  <a:moveTo>
                    <a:pt x="98" y="374"/>
                  </a:moveTo>
                  <a:cubicBezTo>
                    <a:pt x="96" y="372"/>
                    <a:pt x="95" y="371"/>
                    <a:pt x="93" y="368"/>
                  </a:cubicBezTo>
                  <a:cubicBezTo>
                    <a:pt x="95" y="369"/>
                    <a:pt x="99" y="373"/>
                    <a:pt x="98" y="374"/>
                  </a:cubicBezTo>
                  <a:close/>
                  <a:moveTo>
                    <a:pt x="241" y="468"/>
                  </a:moveTo>
                  <a:cubicBezTo>
                    <a:pt x="240" y="469"/>
                    <a:pt x="239" y="468"/>
                    <a:pt x="236" y="468"/>
                  </a:cubicBezTo>
                  <a:cubicBezTo>
                    <a:pt x="237" y="467"/>
                    <a:pt x="237" y="467"/>
                    <a:pt x="237" y="467"/>
                  </a:cubicBezTo>
                  <a:cubicBezTo>
                    <a:pt x="238" y="467"/>
                    <a:pt x="239" y="467"/>
                    <a:pt x="241" y="468"/>
                  </a:cubicBezTo>
                  <a:close/>
                  <a:moveTo>
                    <a:pt x="258" y="467"/>
                  </a:moveTo>
                  <a:cubicBezTo>
                    <a:pt x="260" y="467"/>
                    <a:pt x="260" y="467"/>
                    <a:pt x="261" y="467"/>
                  </a:cubicBezTo>
                  <a:cubicBezTo>
                    <a:pt x="262" y="469"/>
                    <a:pt x="265" y="469"/>
                    <a:pt x="268" y="469"/>
                  </a:cubicBezTo>
                  <a:cubicBezTo>
                    <a:pt x="267" y="470"/>
                    <a:pt x="266" y="470"/>
                    <a:pt x="264" y="469"/>
                  </a:cubicBezTo>
                  <a:cubicBezTo>
                    <a:pt x="263" y="469"/>
                    <a:pt x="261" y="469"/>
                    <a:pt x="260" y="468"/>
                  </a:cubicBezTo>
                  <a:cubicBezTo>
                    <a:pt x="259" y="468"/>
                    <a:pt x="258" y="467"/>
                    <a:pt x="258" y="467"/>
                  </a:cubicBezTo>
                  <a:close/>
                  <a:moveTo>
                    <a:pt x="233" y="455"/>
                  </a:moveTo>
                  <a:cubicBezTo>
                    <a:pt x="237" y="456"/>
                    <a:pt x="235" y="457"/>
                    <a:pt x="238" y="458"/>
                  </a:cubicBezTo>
                  <a:cubicBezTo>
                    <a:pt x="236" y="458"/>
                    <a:pt x="233" y="456"/>
                    <a:pt x="233" y="455"/>
                  </a:cubicBezTo>
                  <a:close/>
                  <a:moveTo>
                    <a:pt x="165" y="402"/>
                  </a:moveTo>
                  <a:cubicBezTo>
                    <a:pt x="165" y="401"/>
                    <a:pt x="167" y="403"/>
                    <a:pt x="168" y="403"/>
                  </a:cubicBezTo>
                  <a:cubicBezTo>
                    <a:pt x="169" y="404"/>
                    <a:pt x="167" y="403"/>
                    <a:pt x="168" y="405"/>
                  </a:cubicBezTo>
                  <a:cubicBezTo>
                    <a:pt x="167" y="403"/>
                    <a:pt x="166" y="404"/>
                    <a:pt x="165" y="402"/>
                  </a:cubicBezTo>
                  <a:close/>
                  <a:moveTo>
                    <a:pt x="163" y="378"/>
                  </a:moveTo>
                  <a:cubicBezTo>
                    <a:pt x="164" y="378"/>
                    <a:pt x="165" y="380"/>
                    <a:pt x="164" y="379"/>
                  </a:cubicBezTo>
                  <a:cubicBezTo>
                    <a:pt x="165" y="380"/>
                    <a:pt x="167" y="381"/>
                    <a:pt x="166" y="382"/>
                  </a:cubicBezTo>
                  <a:cubicBezTo>
                    <a:pt x="167" y="382"/>
                    <a:pt x="167" y="382"/>
                    <a:pt x="167" y="381"/>
                  </a:cubicBezTo>
                  <a:cubicBezTo>
                    <a:pt x="169" y="383"/>
                    <a:pt x="169" y="383"/>
                    <a:pt x="170" y="384"/>
                  </a:cubicBezTo>
                  <a:cubicBezTo>
                    <a:pt x="170" y="385"/>
                    <a:pt x="168" y="385"/>
                    <a:pt x="167" y="384"/>
                  </a:cubicBezTo>
                  <a:cubicBezTo>
                    <a:pt x="169" y="386"/>
                    <a:pt x="170" y="387"/>
                    <a:pt x="171" y="389"/>
                  </a:cubicBezTo>
                  <a:cubicBezTo>
                    <a:pt x="173" y="390"/>
                    <a:pt x="171" y="388"/>
                    <a:pt x="172" y="388"/>
                  </a:cubicBezTo>
                  <a:cubicBezTo>
                    <a:pt x="174" y="389"/>
                    <a:pt x="174" y="390"/>
                    <a:pt x="175" y="391"/>
                  </a:cubicBezTo>
                  <a:cubicBezTo>
                    <a:pt x="173" y="390"/>
                    <a:pt x="170" y="390"/>
                    <a:pt x="170" y="388"/>
                  </a:cubicBezTo>
                  <a:cubicBezTo>
                    <a:pt x="169" y="387"/>
                    <a:pt x="167" y="387"/>
                    <a:pt x="167" y="386"/>
                  </a:cubicBezTo>
                  <a:cubicBezTo>
                    <a:pt x="166" y="387"/>
                    <a:pt x="163" y="382"/>
                    <a:pt x="163" y="385"/>
                  </a:cubicBezTo>
                  <a:cubicBezTo>
                    <a:pt x="164" y="386"/>
                    <a:pt x="162" y="383"/>
                    <a:pt x="164" y="385"/>
                  </a:cubicBezTo>
                  <a:cubicBezTo>
                    <a:pt x="163" y="386"/>
                    <a:pt x="164" y="387"/>
                    <a:pt x="164" y="387"/>
                  </a:cubicBezTo>
                  <a:cubicBezTo>
                    <a:pt x="167" y="389"/>
                    <a:pt x="171" y="392"/>
                    <a:pt x="172" y="395"/>
                  </a:cubicBezTo>
                  <a:cubicBezTo>
                    <a:pt x="173" y="395"/>
                    <a:pt x="173" y="394"/>
                    <a:pt x="173" y="394"/>
                  </a:cubicBezTo>
                  <a:cubicBezTo>
                    <a:pt x="176" y="397"/>
                    <a:pt x="178" y="398"/>
                    <a:pt x="180" y="399"/>
                  </a:cubicBezTo>
                  <a:cubicBezTo>
                    <a:pt x="182" y="401"/>
                    <a:pt x="183" y="402"/>
                    <a:pt x="185" y="404"/>
                  </a:cubicBezTo>
                  <a:cubicBezTo>
                    <a:pt x="185" y="406"/>
                    <a:pt x="182" y="404"/>
                    <a:pt x="181" y="404"/>
                  </a:cubicBezTo>
                  <a:cubicBezTo>
                    <a:pt x="180" y="402"/>
                    <a:pt x="183" y="404"/>
                    <a:pt x="184" y="405"/>
                  </a:cubicBezTo>
                  <a:cubicBezTo>
                    <a:pt x="183" y="403"/>
                    <a:pt x="179" y="402"/>
                    <a:pt x="180" y="401"/>
                  </a:cubicBezTo>
                  <a:cubicBezTo>
                    <a:pt x="179" y="400"/>
                    <a:pt x="179" y="400"/>
                    <a:pt x="178" y="399"/>
                  </a:cubicBezTo>
                  <a:cubicBezTo>
                    <a:pt x="176" y="398"/>
                    <a:pt x="178" y="400"/>
                    <a:pt x="177" y="400"/>
                  </a:cubicBezTo>
                  <a:cubicBezTo>
                    <a:pt x="176" y="398"/>
                    <a:pt x="175" y="397"/>
                    <a:pt x="172" y="395"/>
                  </a:cubicBezTo>
                  <a:cubicBezTo>
                    <a:pt x="172" y="396"/>
                    <a:pt x="173" y="397"/>
                    <a:pt x="174" y="399"/>
                  </a:cubicBezTo>
                  <a:cubicBezTo>
                    <a:pt x="172" y="398"/>
                    <a:pt x="170" y="397"/>
                    <a:pt x="170" y="395"/>
                  </a:cubicBezTo>
                  <a:cubicBezTo>
                    <a:pt x="169" y="395"/>
                    <a:pt x="170" y="397"/>
                    <a:pt x="168" y="396"/>
                  </a:cubicBezTo>
                  <a:cubicBezTo>
                    <a:pt x="167" y="394"/>
                    <a:pt x="165" y="393"/>
                    <a:pt x="164" y="391"/>
                  </a:cubicBezTo>
                  <a:cubicBezTo>
                    <a:pt x="162" y="390"/>
                    <a:pt x="165" y="392"/>
                    <a:pt x="164" y="393"/>
                  </a:cubicBezTo>
                  <a:cubicBezTo>
                    <a:pt x="163" y="393"/>
                    <a:pt x="164" y="391"/>
                    <a:pt x="161" y="389"/>
                  </a:cubicBezTo>
                  <a:cubicBezTo>
                    <a:pt x="162" y="389"/>
                    <a:pt x="163" y="390"/>
                    <a:pt x="163" y="389"/>
                  </a:cubicBezTo>
                  <a:cubicBezTo>
                    <a:pt x="163" y="388"/>
                    <a:pt x="160" y="389"/>
                    <a:pt x="160" y="387"/>
                  </a:cubicBezTo>
                  <a:cubicBezTo>
                    <a:pt x="162" y="387"/>
                    <a:pt x="163" y="388"/>
                    <a:pt x="165" y="389"/>
                  </a:cubicBezTo>
                  <a:cubicBezTo>
                    <a:pt x="164" y="388"/>
                    <a:pt x="162" y="387"/>
                    <a:pt x="161" y="385"/>
                  </a:cubicBezTo>
                  <a:cubicBezTo>
                    <a:pt x="160" y="386"/>
                    <a:pt x="161" y="388"/>
                    <a:pt x="160" y="385"/>
                  </a:cubicBezTo>
                  <a:cubicBezTo>
                    <a:pt x="159" y="386"/>
                    <a:pt x="159" y="387"/>
                    <a:pt x="160" y="387"/>
                  </a:cubicBezTo>
                  <a:cubicBezTo>
                    <a:pt x="158" y="385"/>
                    <a:pt x="155" y="384"/>
                    <a:pt x="153" y="382"/>
                  </a:cubicBezTo>
                  <a:cubicBezTo>
                    <a:pt x="154" y="381"/>
                    <a:pt x="157" y="385"/>
                    <a:pt x="158" y="385"/>
                  </a:cubicBezTo>
                  <a:cubicBezTo>
                    <a:pt x="158" y="384"/>
                    <a:pt x="156" y="383"/>
                    <a:pt x="156" y="383"/>
                  </a:cubicBezTo>
                  <a:cubicBezTo>
                    <a:pt x="155" y="383"/>
                    <a:pt x="155" y="383"/>
                    <a:pt x="155" y="383"/>
                  </a:cubicBezTo>
                  <a:cubicBezTo>
                    <a:pt x="156" y="382"/>
                    <a:pt x="155" y="382"/>
                    <a:pt x="155" y="382"/>
                  </a:cubicBezTo>
                  <a:cubicBezTo>
                    <a:pt x="156" y="382"/>
                    <a:pt x="157" y="383"/>
                    <a:pt x="159" y="384"/>
                  </a:cubicBezTo>
                  <a:cubicBezTo>
                    <a:pt x="159" y="384"/>
                    <a:pt x="159" y="383"/>
                    <a:pt x="159" y="382"/>
                  </a:cubicBezTo>
                  <a:cubicBezTo>
                    <a:pt x="157" y="383"/>
                    <a:pt x="155" y="381"/>
                    <a:pt x="152" y="379"/>
                  </a:cubicBezTo>
                  <a:cubicBezTo>
                    <a:pt x="152" y="380"/>
                    <a:pt x="155" y="381"/>
                    <a:pt x="154" y="382"/>
                  </a:cubicBezTo>
                  <a:cubicBezTo>
                    <a:pt x="152" y="381"/>
                    <a:pt x="153" y="380"/>
                    <a:pt x="152" y="379"/>
                  </a:cubicBezTo>
                  <a:cubicBezTo>
                    <a:pt x="151" y="380"/>
                    <a:pt x="153" y="381"/>
                    <a:pt x="152" y="381"/>
                  </a:cubicBezTo>
                  <a:cubicBezTo>
                    <a:pt x="151" y="380"/>
                    <a:pt x="151" y="380"/>
                    <a:pt x="150" y="379"/>
                  </a:cubicBezTo>
                  <a:cubicBezTo>
                    <a:pt x="151" y="379"/>
                    <a:pt x="152" y="379"/>
                    <a:pt x="152" y="378"/>
                  </a:cubicBezTo>
                  <a:cubicBezTo>
                    <a:pt x="151" y="377"/>
                    <a:pt x="150" y="378"/>
                    <a:pt x="150" y="379"/>
                  </a:cubicBezTo>
                  <a:cubicBezTo>
                    <a:pt x="148" y="377"/>
                    <a:pt x="148" y="378"/>
                    <a:pt x="147" y="376"/>
                  </a:cubicBezTo>
                  <a:cubicBezTo>
                    <a:pt x="147" y="376"/>
                    <a:pt x="148" y="376"/>
                    <a:pt x="147" y="375"/>
                  </a:cubicBezTo>
                  <a:cubicBezTo>
                    <a:pt x="148" y="375"/>
                    <a:pt x="149" y="377"/>
                    <a:pt x="149" y="377"/>
                  </a:cubicBezTo>
                  <a:cubicBezTo>
                    <a:pt x="149" y="376"/>
                    <a:pt x="149" y="377"/>
                    <a:pt x="150" y="375"/>
                  </a:cubicBezTo>
                  <a:cubicBezTo>
                    <a:pt x="151" y="378"/>
                    <a:pt x="153" y="378"/>
                    <a:pt x="155" y="377"/>
                  </a:cubicBezTo>
                  <a:cubicBezTo>
                    <a:pt x="155" y="378"/>
                    <a:pt x="155" y="379"/>
                    <a:pt x="155" y="380"/>
                  </a:cubicBezTo>
                  <a:cubicBezTo>
                    <a:pt x="157" y="383"/>
                    <a:pt x="158" y="380"/>
                    <a:pt x="160" y="383"/>
                  </a:cubicBezTo>
                  <a:cubicBezTo>
                    <a:pt x="160" y="382"/>
                    <a:pt x="161" y="382"/>
                    <a:pt x="159" y="381"/>
                  </a:cubicBezTo>
                  <a:cubicBezTo>
                    <a:pt x="162" y="381"/>
                    <a:pt x="160" y="385"/>
                    <a:pt x="163" y="386"/>
                  </a:cubicBezTo>
                  <a:cubicBezTo>
                    <a:pt x="163" y="384"/>
                    <a:pt x="160" y="379"/>
                    <a:pt x="156" y="378"/>
                  </a:cubicBezTo>
                  <a:cubicBezTo>
                    <a:pt x="155" y="377"/>
                    <a:pt x="155" y="375"/>
                    <a:pt x="155" y="374"/>
                  </a:cubicBezTo>
                  <a:cubicBezTo>
                    <a:pt x="157" y="378"/>
                    <a:pt x="162" y="380"/>
                    <a:pt x="163" y="379"/>
                  </a:cubicBezTo>
                  <a:cubicBezTo>
                    <a:pt x="164" y="381"/>
                    <a:pt x="165" y="382"/>
                    <a:pt x="166" y="384"/>
                  </a:cubicBezTo>
                  <a:cubicBezTo>
                    <a:pt x="166" y="382"/>
                    <a:pt x="164" y="380"/>
                    <a:pt x="163" y="378"/>
                  </a:cubicBezTo>
                  <a:close/>
                  <a:moveTo>
                    <a:pt x="180" y="403"/>
                  </a:moveTo>
                  <a:cubicBezTo>
                    <a:pt x="180" y="403"/>
                    <a:pt x="179" y="403"/>
                    <a:pt x="178" y="402"/>
                  </a:cubicBezTo>
                  <a:cubicBezTo>
                    <a:pt x="179" y="402"/>
                    <a:pt x="179" y="401"/>
                    <a:pt x="179" y="401"/>
                  </a:cubicBezTo>
                  <a:cubicBezTo>
                    <a:pt x="181" y="402"/>
                    <a:pt x="180" y="403"/>
                    <a:pt x="180" y="403"/>
                  </a:cubicBezTo>
                  <a:close/>
                  <a:moveTo>
                    <a:pt x="119" y="324"/>
                  </a:moveTo>
                  <a:cubicBezTo>
                    <a:pt x="119" y="324"/>
                    <a:pt x="119" y="324"/>
                    <a:pt x="119" y="323"/>
                  </a:cubicBezTo>
                  <a:cubicBezTo>
                    <a:pt x="119" y="323"/>
                    <a:pt x="120" y="324"/>
                    <a:pt x="120" y="324"/>
                  </a:cubicBezTo>
                  <a:cubicBezTo>
                    <a:pt x="121" y="326"/>
                    <a:pt x="120" y="326"/>
                    <a:pt x="119" y="324"/>
                  </a:cubicBezTo>
                  <a:close/>
                  <a:moveTo>
                    <a:pt x="550" y="219"/>
                  </a:moveTo>
                  <a:cubicBezTo>
                    <a:pt x="550" y="220"/>
                    <a:pt x="550" y="221"/>
                    <a:pt x="550" y="222"/>
                  </a:cubicBezTo>
                  <a:cubicBezTo>
                    <a:pt x="549" y="222"/>
                    <a:pt x="550" y="221"/>
                    <a:pt x="549" y="221"/>
                  </a:cubicBezTo>
                  <a:cubicBezTo>
                    <a:pt x="549" y="220"/>
                    <a:pt x="550" y="221"/>
                    <a:pt x="550" y="219"/>
                  </a:cubicBezTo>
                  <a:close/>
                  <a:moveTo>
                    <a:pt x="590" y="178"/>
                  </a:moveTo>
                  <a:cubicBezTo>
                    <a:pt x="591" y="178"/>
                    <a:pt x="590" y="183"/>
                    <a:pt x="591" y="181"/>
                  </a:cubicBezTo>
                  <a:cubicBezTo>
                    <a:pt x="592" y="182"/>
                    <a:pt x="590" y="184"/>
                    <a:pt x="590" y="184"/>
                  </a:cubicBezTo>
                  <a:cubicBezTo>
                    <a:pt x="590" y="183"/>
                    <a:pt x="590" y="181"/>
                    <a:pt x="590" y="181"/>
                  </a:cubicBezTo>
                  <a:cubicBezTo>
                    <a:pt x="590" y="180"/>
                    <a:pt x="590" y="181"/>
                    <a:pt x="590" y="180"/>
                  </a:cubicBezTo>
                  <a:cubicBezTo>
                    <a:pt x="590" y="179"/>
                    <a:pt x="590" y="179"/>
                    <a:pt x="590" y="178"/>
                  </a:cubicBezTo>
                  <a:close/>
                  <a:moveTo>
                    <a:pt x="599" y="180"/>
                  </a:moveTo>
                  <a:cubicBezTo>
                    <a:pt x="599" y="180"/>
                    <a:pt x="599" y="183"/>
                    <a:pt x="598" y="183"/>
                  </a:cubicBezTo>
                  <a:cubicBezTo>
                    <a:pt x="598" y="181"/>
                    <a:pt x="598" y="181"/>
                    <a:pt x="599" y="180"/>
                  </a:cubicBezTo>
                  <a:close/>
                  <a:moveTo>
                    <a:pt x="618" y="141"/>
                  </a:moveTo>
                  <a:cubicBezTo>
                    <a:pt x="618" y="142"/>
                    <a:pt x="618" y="142"/>
                    <a:pt x="618" y="144"/>
                  </a:cubicBezTo>
                  <a:cubicBezTo>
                    <a:pt x="618" y="144"/>
                    <a:pt x="617" y="143"/>
                    <a:pt x="617" y="142"/>
                  </a:cubicBezTo>
                  <a:cubicBezTo>
                    <a:pt x="617" y="142"/>
                    <a:pt x="617" y="142"/>
                    <a:pt x="617" y="143"/>
                  </a:cubicBezTo>
                  <a:cubicBezTo>
                    <a:pt x="617" y="143"/>
                    <a:pt x="617" y="143"/>
                    <a:pt x="617" y="142"/>
                  </a:cubicBezTo>
                  <a:cubicBezTo>
                    <a:pt x="616" y="141"/>
                    <a:pt x="616" y="141"/>
                    <a:pt x="616" y="141"/>
                  </a:cubicBezTo>
                  <a:cubicBezTo>
                    <a:pt x="617" y="142"/>
                    <a:pt x="617" y="141"/>
                    <a:pt x="618" y="141"/>
                  </a:cubicBezTo>
                  <a:close/>
                  <a:moveTo>
                    <a:pt x="708" y="170"/>
                  </a:moveTo>
                  <a:cubicBezTo>
                    <a:pt x="708" y="173"/>
                    <a:pt x="708" y="175"/>
                    <a:pt x="708" y="179"/>
                  </a:cubicBezTo>
                  <a:cubicBezTo>
                    <a:pt x="707" y="179"/>
                    <a:pt x="706" y="182"/>
                    <a:pt x="706" y="179"/>
                  </a:cubicBezTo>
                  <a:cubicBezTo>
                    <a:pt x="706" y="177"/>
                    <a:pt x="707" y="177"/>
                    <a:pt x="707" y="176"/>
                  </a:cubicBezTo>
                  <a:cubicBezTo>
                    <a:pt x="707" y="174"/>
                    <a:pt x="707" y="173"/>
                    <a:pt x="707" y="171"/>
                  </a:cubicBezTo>
                  <a:cubicBezTo>
                    <a:pt x="708" y="171"/>
                    <a:pt x="708" y="170"/>
                    <a:pt x="708" y="170"/>
                  </a:cubicBezTo>
                  <a:close/>
                  <a:moveTo>
                    <a:pt x="683" y="394"/>
                  </a:moveTo>
                  <a:cubicBezTo>
                    <a:pt x="682" y="395"/>
                    <a:pt x="681" y="396"/>
                    <a:pt x="680" y="397"/>
                  </a:cubicBezTo>
                  <a:cubicBezTo>
                    <a:pt x="680" y="396"/>
                    <a:pt x="678" y="399"/>
                    <a:pt x="678" y="400"/>
                  </a:cubicBezTo>
                  <a:cubicBezTo>
                    <a:pt x="679" y="397"/>
                    <a:pt x="678" y="398"/>
                    <a:pt x="680" y="394"/>
                  </a:cubicBezTo>
                  <a:cubicBezTo>
                    <a:pt x="681" y="395"/>
                    <a:pt x="682" y="394"/>
                    <a:pt x="683" y="394"/>
                  </a:cubicBezTo>
                  <a:close/>
                  <a:moveTo>
                    <a:pt x="50" y="377"/>
                  </a:moveTo>
                  <a:cubicBezTo>
                    <a:pt x="48" y="377"/>
                    <a:pt x="47" y="373"/>
                    <a:pt x="48" y="373"/>
                  </a:cubicBezTo>
                  <a:cubicBezTo>
                    <a:pt x="50" y="375"/>
                    <a:pt x="48" y="375"/>
                    <a:pt x="50" y="377"/>
                  </a:cubicBezTo>
                  <a:close/>
                  <a:moveTo>
                    <a:pt x="7" y="152"/>
                  </a:moveTo>
                  <a:cubicBezTo>
                    <a:pt x="8" y="152"/>
                    <a:pt x="7" y="155"/>
                    <a:pt x="7" y="157"/>
                  </a:cubicBezTo>
                  <a:cubicBezTo>
                    <a:pt x="6" y="157"/>
                    <a:pt x="7" y="154"/>
                    <a:pt x="7" y="152"/>
                  </a:cubicBezTo>
                  <a:close/>
                  <a:moveTo>
                    <a:pt x="3" y="183"/>
                  </a:moveTo>
                  <a:cubicBezTo>
                    <a:pt x="4" y="185"/>
                    <a:pt x="3" y="187"/>
                    <a:pt x="3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86"/>
                    <a:pt x="2" y="184"/>
                    <a:pt x="3" y="183"/>
                  </a:cubicBezTo>
                  <a:close/>
                  <a:moveTo>
                    <a:pt x="11" y="216"/>
                  </a:moveTo>
                  <a:cubicBezTo>
                    <a:pt x="11" y="220"/>
                    <a:pt x="10" y="219"/>
                    <a:pt x="11" y="223"/>
                  </a:cubicBezTo>
                  <a:cubicBezTo>
                    <a:pt x="10" y="224"/>
                    <a:pt x="11" y="220"/>
                    <a:pt x="10" y="221"/>
                  </a:cubicBezTo>
                  <a:cubicBezTo>
                    <a:pt x="9" y="221"/>
                    <a:pt x="11" y="226"/>
                    <a:pt x="10" y="225"/>
                  </a:cubicBezTo>
                  <a:cubicBezTo>
                    <a:pt x="9" y="222"/>
                    <a:pt x="10" y="220"/>
                    <a:pt x="9" y="217"/>
                  </a:cubicBezTo>
                  <a:cubicBezTo>
                    <a:pt x="9" y="215"/>
                    <a:pt x="10" y="217"/>
                    <a:pt x="11" y="216"/>
                  </a:cubicBezTo>
                  <a:close/>
                  <a:moveTo>
                    <a:pt x="11" y="227"/>
                  </a:moveTo>
                  <a:cubicBezTo>
                    <a:pt x="10" y="228"/>
                    <a:pt x="11" y="230"/>
                    <a:pt x="11" y="232"/>
                  </a:cubicBezTo>
                  <a:cubicBezTo>
                    <a:pt x="10" y="232"/>
                    <a:pt x="9" y="227"/>
                    <a:pt x="11" y="227"/>
                  </a:cubicBezTo>
                  <a:close/>
                  <a:moveTo>
                    <a:pt x="6" y="234"/>
                  </a:moveTo>
                  <a:cubicBezTo>
                    <a:pt x="6" y="233"/>
                    <a:pt x="7" y="240"/>
                    <a:pt x="7" y="239"/>
                  </a:cubicBezTo>
                  <a:cubicBezTo>
                    <a:pt x="6" y="240"/>
                    <a:pt x="6" y="236"/>
                    <a:pt x="6" y="234"/>
                  </a:cubicBezTo>
                  <a:close/>
                  <a:moveTo>
                    <a:pt x="5" y="248"/>
                  </a:moveTo>
                  <a:cubicBezTo>
                    <a:pt x="6" y="249"/>
                    <a:pt x="6" y="254"/>
                    <a:pt x="6" y="256"/>
                  </a:cubicBezTo>
                  <a:cubicBezTo>
                    <a:pt x="4" y="256"/>
                    <a:pt x="5" y="250"/>
                    <a:pt x="5" y="248"/>
                  </a:cubicBezTo>
                  <a:close/>
                  <a:moveTo>
                    <a:pt x="20" y="245"/>
                  </a:moveTo>
                  <a:cubicBezTo>
                    <a:pt x="21" y="247"/>
                    <a:pt x="21" y="251"/>
                    <a:pt x="20" y="252"/>
                  </a:cubicBezTo>
                  <a:cubicBezTo>
                    <a:pt x="21" y="250"/>
                    <a:pt x="19" y="247"/>
                    <a:pt x="20" y="245"/>
                  </a:cubicBezTo>
                  <a:close/>
                  <a:moveTo>
                    <a:pt x="34" y="250"/>
                  </a:moveTo>
                  <a:cubicBezTo>
                    <a:pt x="35" y="252"/>
                    <a:pt x="36" y="251"/>
                    <a:pt x="37" y="250"/>
                  </a:cubicBezTo>
                  <a:cubicBezTo>
                    <a:pt x="37" y="254"/>
                    <a:pt x="36" y="255"/>
                    <a:pt x="38" y="257"/>
                  </a:cubicBezTo>
                  <a:cubicBezTo>
                    <a:pt x="38" y="260"/>
                    <a:pt x="36" y="264"/>
                    <a:pt x="35" y="259"/>
                  </a:cubicBezTo>
                  <a:cubicBezTo>
                    <a:pt x="36" y="259"/>
                    <a:pt x="35" y="257"/>
                    <a:pt x="35" y="256"/>
                  </a:cubicBezTo>
                  <a:cubicBezTo>
                    <a:pt x="35" y="254"/>
                    <a:pt x="34" y="251"/>
                    <a:pt x="34" y="250"/>
                  </a:cubicBezTo>
                  <a:close/>
                  <a:moveTo>
                    <a:pt x="22" y="259"/>
                  </a:moveTo>
                  <a:cubicBezTo>
                    <a:pt x="23" y="259"/>
                    <a:pt x="23" y="263"/>
                    <a:pt x="24" y="264"/>
                  </a:cubicBezTo>
                  <a:cubicBezTo>
                    <a:pt x="22" y="264"/>
                    <a:pt x="22" y="260"/>
                    <a:pt x="22" y="259"/>
                  </a:cubicBezTo>
                  <a:close/>
                  <a:moveTo>
                    <a:pt x="32" y="255"/>
                  </a:moveTo>
                  <a:cubicBezTo>
                    <a:pt x="33" y="254"/>
                    <a:pt x="33" y="258"/>
                    <a:pt x="34" y="257"/>
                  </a:cubicBezTo>
                  <a:cubicBezTo>
                    <a:pt x="34" y="258"/>
                    <a:pt x="34" y="259"/>
                    <a:pt x="34" y="261"/>
                  </a:cubicBezTo>
                  <a:cubicBezTo>
                    <a:pt x="33" y="262"/>
                    <a:pt x="32" y="257"/>
                    <a:pt x="32" y="255"/>
                  </a:cubicBezTo>
                  <a:close/>
                  <a:moveTo>
                    <a:pt x="16" y="267"/>
                  </a:moveTo>
                  <a:cubicBezTo>
                    <a:pt x="16" y="265"/>
                    <a:pt x="17" y="272"/>
                    <a:pt x="18" y="268"/>
                  </a:cubicBezTo>
                  <a:cubicBezTo>
                    <a:pt x="18" y="271"/>
                    <a:pt x="18" y="272"/>
                    <a:pt x="19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9" y="278"/>
                    <a:pt x="20" y="279"/>
                    <a:pt x="20" y="282"/>
                  </a:cubicBezTo>
                  <a:cubicBezTo>
                    <a:pt x="20" y="283"/>
                    <a:pt x="20" y="282"/>
                    <a:pt x="21" y="283"/>
                  </a:cubicBezTo>
                  <a:cubicBezTo>
                    <a:pt x="21" y="285"/>
                    <a:pt x="20" y="282"/>
                    <a:pt x="20" y="283"/>
                  </a:cubicBezTo>
                  <a:cubicBezTo>
                    <a:pt x="19" y="279"/>
                    <a:pt x="17" y="276"/>
                    <a:pt x="17" y="272"/>
                  </a:cubicBezTo>
                  <a:cubicBezTo>
                    <a:pt x="18" y="272"/>
                    <a:pt x="17" y="270"/>
                    <a:pt x="16" y="267"/>
                  </a:cubicBezTo>
                  <a:close/>
                  <a:moveTo>
                    <a:pt x="24" y="266"/>
                  </a:moveTo>
                  <a:cubicBezTo>
                    <a:pt x="25" y="268"/>
                    <a:pt x="25" y="269"/>
                    <a:pt x="25" y="270"/>
                  </a:cubicBezTo>
                  <a:cubicBezTo>
                    <a:pt x="24" y="271"/>
                    <a:pt x="23" y="270"/>
                    <a:pt x="23" y="268"/>
                  </a:cubicBezTo>
                  <a:cubicBezTo>
                    <a:pt x="23" y="267"/>
                    <a:pt x="23" y="266"/>
                    <a:pt x="24" y="266"/>
                  </a:cubicBezTo>
                  <a:close/>
                  <a:moveTo>
                    <a:pt x="25" y="273"/>
                  </a:moveTo>
                  <a:cubicBezTo>
                    <a:pt x="27" y="275"/>
                    <a:pt x="28" y="284"/>
                    <a:pt x="30" y="287"/>
                  </a:cubicBezTo>
                  <a:cubicBezTo>
                    <a:pt x="31" y="291"/>
                    <a:pt x="31" y="291"/>
                    <a:pt x="31" y="294"/>
                  </a:cubicBezTo>
                  <a:cubicBezTo>
                    <a:pt x="30" y="294"/>
                    <a:pt x="30" y="291"/>
                    <a:pt x="30" y="290"/>
                  </a:cubicBezTo>
                  <a:cubicBezTo>
                    <a:pt x="27" y="287"/>
                    <a:pt x="27" y="282"/>
                    <a:pt x="26" y="278"/>
                  </a:cubicBezTo>
                  <a:cubicBezTo>
                    <a:pt x="27" y="277"/>
                    <a:pt x="25" y="275"/>
                    <a:pt x="25" y="273"/>
                  </a:cubicBezTo>
                  <a:close/>
                  <a:moveTo>
                    <a:pt x="30" y="283"/>
                  </a:moveTo>
                  <a:cubicBezTo>
                    <a:pt x="31" y="282"/>
                    <a:pt x="32" y="288"/>
                    <a:pt x="32" y="289"/>
                  </a:cubicBezTo>
                  <a:cubicBezTo>
                    <a:pt x="30" y="289"/>
                    <a:pt x="31" y="286"/>
                    <a:pt x="30" y="283"/>
                  </a:cubicBezTo>
                  <a:close/>
                  <a:moveTo>
                    <a:pt x="37" y="291"/>
                  </a:moveTo>
                  <a:cubicBezTo>
                    <a:pt x="39" y="294"/>
                    <a:pt x="37" y="292"/>
                    <a:pt x="37" y="294"/>
                  </a:cubicBezTo>
                  <a:cubicBezTo>
                    <a:pt x="37" y="293"/>
                    <a:pt x="36" y="291"/>
                    <a:pt x="36" y="290"/>
                  </a:cubicBezTo>
                  <a:cubicBezTo>
                    <a:pt x="36" y="290"/>
                    <a:pt x="37" y="291"/>
                    <a:pt x="37" y="291"/>
                  </a:cubicBezTo>
                  <a:cubicBezTo>
                    <a:pt x="37" y="292"/>
                    <a:pt x="38" y="292"/>
                    <a:pt x="37" y="291"/>
                  </a:cubicBezTo>
                  <a:close/>
                  <a:moveTo>
                    <a:pt x="36" y="295"/>
                  </a:moveTo>
                  <a:cubicBezTo>
                    <a:pt x="37" y="294"/>
                    <a:pt x="37" y="297"/>
                    <a:pt x="38" y="298"/>
                  </a:cubicBezTo>
                  <a:cubicBezTo>
                    <a:pt x="38" y="298"/>
                    <a:pt x="38" y="298"/>
                    <a:pt x="38" y="297"/>
                  </a:cubicBezTo>
                  <a:cubicBezTo>
                    <a:pt x="40" y="301"/>
                    <a:pt x="36" y="298"/>
                    <a:pt x="36" y="295"/>
                  </a:cubicBezTo>
                  <a:close/>
                  <a:moveTo>
                    <a:pt x="36" y="303"/>
                  </a:moveTo>
                  <a:cubicBezTo>
                    <a:pt x="36" y="306"/>
                    <a:pt x="35" y="299"/>
                    <a:pt x="35" y="302"/>
                  </a:cubicBezTo>
                  <a:cubicBezTo>
                    <a:pt x="35" y="301"/>
                    <a:pt x="35" y="299"/>
                    <a:pt x="34" y="297"/>
                  </a:cubicBezTo>
                  <a:cubicBezTo>
                    <a:pt x="34" y="297"/>
                    <a:pt x="35" y="298"/>
                    <a:pt x="35" y="299"/>
                  </a:cubicBezTo>
                  <a:cubicBezTo>
                    <a:pt x="35" y="300"/>
                    <a:pt x="36" y="299"/>
                    <a:pt x="36" y="300"/>
                  </a:cubicBezTo>
                  <a:cubicBezTo>
                    <a:pt x="37" y="300"/>
                    <a:pt x="35" y="300"/>
                    <a:pt x="36" y="303"/>
                  </a:cubicBezTo>
                  <a:close/>
                  <a:moveTo>
                    <a:pt x="26" y="306"/>
                  </a:moveTo>
                  <a:cubicBezTo>
                    <a:pt x="27" y="305"/>
                    <a:pt x="28" y="307"/>
                    <a:pt x="29" y="307"/>
                  </a:cubicBezTo>
                  <a:cubicBezTo>
                    <a:pt x="29" y="309"/>
                    <a:pt x="30" y="311"/>
                    <a:pt x="29" y="312"/>
                  </a:cubicBezTo>
                  <a:cubicBezTo>
                    <a:pt x="28" y="310"/>
                    <a:pt x="27" y="308"/>
                    <a:pt x="26" y="306"/>
                  </a:cubicBezTo>
                  <a:close/>
                  <a:moveTo>
                    <a:pt x="31" y="310"/>
                  </a:moveTo>
                  <a:cubicBezTo>
                    <a:pt x="31" y="316"/>
                    <a:pt x="33" y="322"/>
                    <a:pt x="35" y="327"/>
                  </a:cubicBezTo>
                  <a:cubicBezTo>
                    <a:pt x="34" y="326"/>
                    <a:pt x="33" y="323"/>
                    <a:pt x="32" y="320"/>
                  </a:cubicBezTo>
                  <a:cubicBezTo>
                    <a:pt x="31" y="318"/>
                    <a:pt x="30" y="315"/>
                    <a:pt x="29" y="313"/>
                  </a:cubicBezTo>
                  <a:cubicBezTo>
                    <a:pt x="31" y="315"/>
                    <a:pt x="29" y="310"/>
                    <a:pt x="31" y="310"/>
                  </a:cubicBezTo>
                  <a:close/>
                  <a:moveTo>
                    <a:pt x="62" y="307"/>
                  </a:moveTo>
                  <a:cubicBezTo>
                    <a:pt x="62" y="307"/>
                    <a:pt x="63" y="307"/>
                    <a:pt x="63" y="307"/>
                  </a:cubicBezTo>
                  <a:cubicBezTo>
                    <a:pt x="64" y="309"/>
                    <a:pt x="65" y="311"/>
                    <a:pt x="63" y="311"/>
                  </a:cubicBezTo>
                  <a:cubicBezTo>
                    <a:pt x="63" y="310"/>
                    <a:pt x="63" y="308"/>
                    <a:pt x="62" y="307"/>
                  </a:cubicBezTo>
                  <a:close/>
                  <a:moveTo>
                    <a:pt x="37" y="328"/>
                  </a:moveTo>
                  <a:cubicBezTo>
                    <a:pt x="37" y="331"/>
                    <a:pt x="37" y="330"/>
                    <a:pt x="38" y="333"/>
                  </a:cubicBezTo>
                  <a:cubicBezTo>
                    <a:pt x="38" y="334"/>
                    <a:pt x="36" y="328"/>
                    <a:pt x="37" y="328"/>
                  </a:cubicBezTo>
                  <a:close/>
                  <a:moveTo>
                    <a:pt x="40" y="327"/>
                  </a:moveTo>
                  <a:cubicBezTo>
                    <a:pt x="40" y="327"/>
                    <a:pt x="42" y="330"/>
                    <a:pt x="42" y="331"/>
                  </a:cubicBezTo>
                  <a:cubicBezTo>
                    <a:pt x="41" y="331"/>
                    <a:pt x="41" y="329"/>
                    <a:pt x="40" y="327"/>
                  </a:cubicBezTo>
                  <a:close/>
                  <a:moveTo>
                    <a:pt x="64" y="311"/>
                  </a:moveTo>
                  <a:cubicBezTo>
                    <a:pt x="66" y="313"/>
                    <a:pt x="65" y="314"/>
                    <a:pt x="66" y="316"/>
                  </a:cubicBezTo>
                  <a:cubicBezTo>
                    <a:pt x="66" y="316"/>
                    <a:pt x="66" y="315"/>
                    <a:pt x="65" y="315"/>
                  </a:cubicBezTo>
                  <a:cubicBezTo>
                    <a:pt x="66" y="318"/>
                    <a:pt x="68" y="322"/>
                    <a:pt x="66" y="321"/>
                  </a:cubicBezTo>
                  <a:cubicBezTo>
                    <a:pt x="65" y="320"/>
                    <a:pt x="66" y="319"/>
                    <a:pt x="66" y="318"/>
                  </a:cubicBezTo>
                  <a:cubicBezTo>
                    <a:pt x="65" y="317"/>
                    <a:pt x="65" y="316"/>
                    <a:pt x="63" y="313"/>
                  </a:cubicBezTo>
                  <a:cubicBezTo>
                    <a:pt x="64" y="312"/>
                    <a:pt x="65" y="314"/>
                    <a:pt x="65" y="315"/>
                  </a:cubicBezTo>
                  <a:cubicBezTo>
                    <a:pt x="66" y="315"/>
                    <a:pt x="63" y="311"/>
                    <a:pt x="64" y="311"/>
                  </a:cubicBezTo>
                  <a:close/>
                  <a:moveTo>
                    <a:pt x="66" y="313"/>
                  </a:moveTo>
                  <a:cubicBezTo>
                    <a:pt x="67" y="313"/>
                    <a:pt x="67" y="313"/>
                    <a:pt x="67" y="314"/>
                  </a:cubicBezTo>
                  <a:cubicBezTo>
                    <a:pt x="69" y="317"/>
                    <a:pt x="67" y="318"/>
                    <a:pt x="69" y="321"/>
                  </a:cubicBezTo>
                  <a:cubicBezTo>
                    <a:pt x="68" y="321"/>
                    <a:pt x="68" y="319"/>
                    <a:pt x="67" y="319"/>
                  </a:cubicBezTo>
                  <a:cubicBezTo>
                    <a:pt x="66" y="316"/>
                    <a:pt x="68" y="318"/>
                    <a:pt x="66" y="313"/>
                  </a:cubicBezTo>
                  <a:close/>
                  <a:moveTo>
                    <a:pt x="94" y="299"/>
                  </a:moveTo>
                  <a:cubicBezTo>
                    <a:pt x="95" y="299"/>
                    <a:pt x="96" y="301"/>
                    <a:pt x="96" y="299"/>
                  </a:cubicBezTo>
                  <a:cubicBezTo>
                    <a:pt x="97" y="300"/>
                    <a:pt x="97" y="300"/>
                    <a:pt x="97" y="300"/>
                  </a:cubicBezTo>
                  <a:cubicBezTo>
                    <a:pt x="96" y="300"/>
                    <a:pt x="96" y="301"/>
                    <a:pt x="97" y="301"/>
                  </a:cubicBezTo>
                  <a:cubicBezTo>
                    <a:pt x="96" y="300"/>
                    <a:pt x="95" y="301"/>
                    <a:pt x="94" y="299"/>
                  </a:cubicBezTo>
                  <a:close/>
                  <a:moveTo>
                    <a:pt x="68" y="323"/>
                  </a:moveTo>
                  <a:cubicBezTo>
                    <a:pt x="70" y="324"/>
                    <a:pt x="72" y="331"/>
                    <a:pt x="73" y="334"/>
                  </a:cubicBezTo>
                  <a:cubicBezTo>
                    <a:pt x="71" y="332"/>
                    <a:pt x="70" y="328"/>
                    <a:pt x="68" y="323"/>
                  </a:cubicBezTo>
                  <a:close/>
                  <a:moveTo>
                    <a:pt x="49" y="342"/>
                  </a:moveTo>
                  <a:cubicBezTo>
                    <a:pt x="50" y="342"/>
                    <a:pt x="52" y="343"/>
                    <a:pt x="53" y="346"/>
                  </a:cubicBezTo>
                  <a:cubicBezTo>
                    <a:pt x="55" y="348"/>
                    <a:pt x="56" y="351"/>
                    <a:pt x="57" y="353"/>
                  </a:cubicBezTo>
                  <a:cubicBezTo>
                    <a:pt x="56" y="354"/>
                    <a:pt x="55" y="352"/>
                    <a:pt x="53" y="351"/>
                  </a:cubicBezTo>
                  <a:cubicBezTo>
                    <a:pt x="51" y="347"/>
                    <a:pt x="50" y="344"/>
                    <a:pt x="49" y="342"/>
                  </a:cubicBezTo>
                  <a:close/>
                  <a:moveTo>
                    <a:pt x="98" y="309"/>
                  </a:moveTo>
                  <a:cubicBezTo>
                    <a:pt x="99" y="309"/>
                    <a:pt x="102" y="315"/>
                    <a:pt x="102" y="317"/>
                  </a:cubicBezTo>
                  <a:cubicBezTo>
                    <a:pt x="100" y="316"/>
                    <a:pt x="98" y="310"/>
                    <a:pt x="98" y="309"/>
                  </a:cubicBezTo>
                  <a:close/>
                  <a:moveTo>
                    <a:pt x="74" y="337"/>
                  </a:moveTo>
                  <a:cubicBezTo>
                    <a:pt x="75" y="336"/>
                    <a:pt x="74" y="336"/>
                    <a:pt x="73" y="334"/>
                  </a:cubicBezTo>
                  <a:cubicBezTo>
                    <a:pt x="75" y="335"/>
                    <a:pt x="75" y="338"/>
                    <a:pt x="76" y="338"/>
                  </a:cubicBezTo>
                  <a:cubicBezTo>
                    <a:pt x="77" y="340"/>
                    <a:pt x="75" y="338"/>
                    <a:pt x="74" y="337"/>
                  </a:cubicBezTo>
                  <a:close/>
                  <a:moveTo>
                    <a:pt x="57" y="355"/>
                  </a:moveTo>
                  <a:cubicBezTo>
                    <a:pt x="58" y="354"/>
                    <a:pt x="58" y="354"/>
                    <a:pt x="58" y="354"/>
                  </a:cubicBezTo>
                  <a:cubicBezTo>
                    <a:pt x="59" y="356"/>
                    <a:pt x="58" y="356"/>
                    <a:pt x="58" y="357"/>
                  </a:cubicBezTo>
                  <a:cubicBezTo>
                    <a:pt x="58" y="357"/>
                    <a:pt x="57" y="356"/>
                    <a:pt x="57" y="355"/>
                  </a:cubicBezTo>
                  <a:close/>
                  <a:moveTo>
                    <a:pt x="76" y="340"/>
                  </a:moveTo>
                  <a:cubicBezTo>
                    <a:pt x="77" y="340"/>
                    <a:pt x="80" y="343"/>
                    <a:pt x="80" y="345"/>
                  </a:cubicBezTo>
                  <a:cubicBezTo>
                    <a:pt x="78" y="344"/>
                    <a:pt x="78" y="342"/>
                    <a:pt x="76" y="340"/>
                  </a:cubicBezTo>
                  <a:close/>
                  <a:moveTo>
                    <a:pt x="103" y="320"/>
                  </a:moveTo>
                  <a:cubicBezTo>
                    <a:pt x="103" y="320"/>
                    <a:pt x="104" y="322"/>
                    <a:pt x="105" y="323"/>
                  </a:cubicBezTo>
                  <a:cubicBezTo>
                    <a:pt x="104" y="324"/>
                    <a:pt x="103" y="321"/>
                    <a:pt x="103" y="320"/>
                  </a:cubicBezTo>
                  <a:close/>
                  <a:moveTo>
                    <a:pt x="68" y="351"/>
                  </a:moveTo>
                  <a:cubicBezTo>
                    <a:pt x="68" y="351"/>
                    <a:pt x="69" y="351"/>
                    <a:pt x="69" y="352"/>
                  </a:cubicBezTo>
                  <a:cubicBezTo>
                    <a:pt x="72" y="355"/>
                    <a:pt x="69" y="355"/>
                    <a:pt x="68" y="351"/>
                  </a:cubicBezTo>
                  <a:close/>
                  <a:moveTo>
                    <a:pt x="79" y="357"/>
                  </a:moveTo>
                  <a:cubicBezTo>
                    <a:pt x="77" y="356"/>
                    <a:pt x="76" y="353"/>
                    <a:pt x="74" y="352"/>
                  </a:cubicBezTo>
                  <a:cubicBezTo>
                    <a:pt x="73" y="350"/>
                    <a:pt x="75" y="350"/>
                    <a:pt x="74" y="348"/>
                  </a:cubicBezTo>
                  <a:cubicBezTo>
                    <a:pt x="76" y="350"/>
                    <a:pt x="78" y="352"/>
                    <a:pt x="79" y="352"/>
                  </a:cubicBezTo>
                  <a:cubicBezTo>
                    <a:pt x="77" y="350"/>
                    <a:pt x="76" y="350"/>
                    <a:pt x="74" y="346"/>
                  </a:cubicBezTo>
                  <a:cubicBezTo>
                    <a:pt x="74" y="346"/>
                    <a:pt x="75" y="347"/>
                    <a:pt x="76" y="347"/>
                  </a:cubicBezTo>
                  <a:cubicBezTo>
                    <a:pt x="77" y="348"/>
                    <a:pt x="76" y="348"/>
                    <a:pt x="77" y="350"/>
                  </a:cubicBezTo>
                  <a:cubicBezTo>
                    <a:pt x="77" y="348"/>
                    <a:pt x="78" y="350"/>
                    <a:pt x="80" y="352"/>
                  </a:cubicBezTo>
                  <a:cubicBezTo>
                    <a:pt x="81" y="354"/>
                    <a:pt x="82" y="356"/>
                    <a:pt x="83" y="358"/>
                  </a:cubicBezTo>
                  <a:cubicBezTo>
                    <a:pt x="82" y="358"/>
                    <a:pt x="81" y="356"/>
                    <a:pt x="80" y="354"/>
                  </a:cubicBezTo>
                  <a:cubicBezTo>
                    <a:pt x="79" y="353"/>
                    <a:pt x="79" y="355"/>
                    <a:pt x="79" y="354"/>
                  </a:cubicBezTo>
                  <a:cubicBezTo>
                    <a:pt x="78" y="354"/>
                    <a:pt x="80" y="356"/>
                    <a:pt x="81" y="358"/>
                  </a:cubicBezTo>
                  <a:cubicBezTo>
                    <a:pt x="82" y="360"/>
                    <a:pt x="80" y="358"/>
                    <a:pt x="81" y="360"/>
                  </a:cubicBezTo>
                  <a:cubicBezTo>
                    <a:pt x="81" y="360"/>
                    <a:pt x="79" y="357"/>
                    <a:pt x="79" y="357"/>
                  </a:cubicBezTo>
                  <a:close/>
                  <a:moveTo>
                    <a:pt x="138" y="308"/>
                  </a:moveTo>
                  <a:cubicBezTo>
                    <a:pt x="138" y="308"/>
                    <a:pt x="139" y="309"/>
                    <a:pt x="138" y="308"/>
                  </a:cubicBezTo>
                  <a:cubicBezTo>
                    <a:pt x="139" y="308"/>
                    <a:pt x="140" y="309"/>
                    <a:pt x="141" y="310"/>
                  </a:cubicBezTo>
                  <a:cubicBezTo>
                    <a:pt x="140" y="312"/>
                    <a:pt x="138" y="308"/>
                    <a:pt x="139" y="309"/>
                  </a:cubicBezTo>
                  <a:cubicBezTo>
                    <a:pt x="138" y="310"/>
                    <a:pt x="138" y="308"/>
                    <a:pt x="138" y="308"/>
                  </a:cubicBezTo>
                  <a:close/>
                  <a:moveTo>
                    <a:pt x="85" y="360"/>
                  </a:moveTo>
                  <a:cubicBezTo>
                    <a:pt x="85" y="360"/>
                    <a:pt x="85" y="360"/>
                    <a:pt x="84" y="359"/>
                  </a:cubicBezTo>
                  <a:cubicBezTo>
                    <a:pt x="84" y="360"/>
                    <a:pt x="85" y="361"/>
                    <a:pt x="84" y="361"/>
                  </a:cubicBezTo>
                  <a:cubicBezTo>
                    <a:pt x="82" y="358"/>
                    <a:pt x="85" y="358"/>
                    <a:pt x="82" y="355"/>
                  </a:cubicBezTo>
                  <a:cubicBezTo>
                    <a:pt x="84" y="357"/>
                    <a:pt x="86" y="360"/>
                    <a:pt x="88" y="364"/>
                  </a:cubicBezTo>
                  <a:cubicBezTo>
                    <a:pt x="90" y="367"/>
                    <a:pt x="93" y="371"/>
                    <a:pt x="96" y="374"/>
                  </a:cubicBezTo>
                  <a:cubicBezTo>
                    <a:pt x="95" y="374"/>
                    <a:pt x="96" y="374"/>
                    <a:pt x="96" y="375"/>
                  </a:cubicBezTo>
                  <a:cubicBezTo>
                    <a:pt x="95" y="374"/>
                    <a:pt x="94" y="373"/>
                    <a:pt x="93" y="374"/>
                  </a:cubicBezTo>
                  <a:cubicBezTo>
                    <a:pt x="92" y="373"/>
                    <a:pt x="93" y="372"/>
                    <a:pt x="93" y="372"/>
                  </a:cubicBezTo>
                  <a:cubicBezTo>
                    <a:pt x="92" y="371"/>
                    <a:pt x="91" y="371"/>
                    <a:pt x="89" y="369"/>
                  </a:cubicBezTo>
                  <a:cubicBezTo>
                    <a:pt x="90" y="365"/>
                    <a:pt x="85" y="363"/>
                    <a:pt x="85" y="360"/>
                  </a:cubicBezTo>
                  <a:close/>
                  <a:moveTo>
                    <a:pt x="82" y="362"/>
                  </a:moveTo>
                  <a:cubicBezTo>
                    <a:pt x="83" y="363"/>
                    <a:pt x="82" y="362"/>
                    <a:pt x="83" y="362"/>
                  </a:cubicBezTo>
                  <a:cubicBezTo>
                    <a:pt x="83" y="365"/>
                    <a:pt x="90" y="371"/>
                    <a:pt x="90" y="373"/>
                  </a:cubicBezTo>
                  <a:cubicBezTo>
                    <a:pt x="87" y="371"/>
                    <a:pt x="84" y="365"/>
                    <a:pt x="82" y="362"/>
                  </a:cubicBezTo>
                  <a:close/>
                  <a:moveTo>
                    <a:pt x="80" y="373"/>
                  </a:moveTo>
                  <a:cubicBezTo>
                    <a:pt x="80" y="372"/>
                    <a:pt x="82" y="376"/>
                    <a:pt x="84" y="378"/>
                  </a:cubicBezTo>
                  <a:cubicBezTo>
                    <a:pt x="83" y="379"/>
                    <a:pt x="81" y="375"/>
                    <a:pt x="80" y="373"/>
                  </a:cubicBezTo>
                  <a:close/>
                  <a:moveTo>
                    <a:pt x="84" y="369"/>
                  </a:moveTo>
                  <a:cubicBezTo>
                    <a:pt x="85" y="368"/>
                    <a:pt x="85" y="368"/>
                    <a:pt x="85" y="368"/>
                  </a:cubicBezTo>
                  <a:cubicBezTo>
                    <a:pt x="87" y="371"/>
                    <a:pt x="86" y="373"/>
                    <a:pt x="84" y="369"/>
                  </a:cubicBezTo>
                  <a:close/>
                  <a:moveTo>
                    <a:pt x="142" y="319"/>
                  </a:moveTo>
                  <a:cubicBezTo>
                    <a:pt x="143" y="319"/>
                    <a:pt x="144" y="320"/>
                    <a:pt x="146" y="321"/>
                  </a:cubicBezTo>
                  <a:cubicBezTo>
                    <a:pt x="146" y="323"/>
                    <a:pt x="145" y="322"/>
                    <a:pt x="144" y="322"/>
                  </a:cubicBezTo>
                  <a:lnTo>
                    <a:pt x="142" y="319"/>
                  </a:lnTo>
                  <a:close/>
                  <a:moveTo>
                    <a:pt x="89" y="374"/>
                  </a:moveTo>
                  <a:cubicBezTo>
                    <a:pt x="88" y="373"/>
                    <a:pt x="89" y="375"/>
                    <a:pt x="88" y="374"/>
                  </a:cubicBezTo>
                  <a:cubicBezTo>
                    <a:pt x="86" y="373"/>
                    <a:pt x="88" y="371"/>
                    <a:pt x="89" y="374"/>
                  </a:cubicBezTo>
                  <a:close/>
                  <a:moveTo>
                    <a:pt x="83" y="379"/>
                  </a:moveTo>
                  <a:cubicBezTo>
                    <a:pt x="84" y="379"/>
                    <a:pt x="87" y="383"/>
                    <a:pt x="86" y="383"/>
                  </a:cubicBezTo>
                  <a:cubicBezTo>
                    <a:pt x="84" y="382"/>
                    <a:pt x="83" y="380"/>
                    <a:pt x="83" y="379"/>
                  </a:cubicBezTo>
                  <a:close/>
                  <a:moveTo>
                    <a:pt x="146" y="324"/>
                  </a:moveTo>
                  <a:cubicBezTo>
                    <a:pt x="145" y="323"/>
                    <a:pt x="147" y="324"/>
                    <a:pt x="146" y="323"/>
                  </a:cubicBezTo>
                  <a:cubicBezTo>
                    <a:pt x="147" y="323"/>
                    <a:pt x="148" y="326"/>
                    <a:pt x="148" y="325"/>
                  </a:cubicBezTo>
                  <a:cubicBezTo>
                    <a:pt x="149" y="326"/>
                    <a:pt x="148" y="326"/>
                    <a:pt x="149" y="327"/>
                  </a:cubicBezTo>
                  <a:cubicBezTo>
                    <a:pt x="150" y="328"/>
                    <a:pt x="149" y="326"/>
                    <a:pt x="150" y="327"/>
                  </a:cubicBezTo>
                  <a:cubicBezTo>
                    <a:pt x="150" y="327"/>
                    <a:pt x="150" y="328"/>
                    <a:pt x="151" y="329"/>
                  </a:cubicBezTo>
                  <a:cubicBezTo>
                    <a:pt x="150" y="328"/>
                    <a:pt x="150" y="329"/>
                    <a:pt x="150" y="329"/>
                  </a:cubicBezTo>
                  <a:cubicBezTo>
                    <a:pt x="152" y="330"/>
                    <a:pt x="151" y="329"/>
                    <a:pt x="152" y="332"/>
                  </a:cubicBezTo>
                  <a:cubicBezTo>
                    <a:pt x="152" y="332"/>
                    <a:pt x="151" y="331"/>
                    <a:pt x="150" y="330"/>
                  </a:cubicBezTo>
                  <a:cubicBezTo>
                    <a:pt x="150" y="330"/>
                    <a:pt x="150" y="331"/>
                    <a:pt x="150" y="331"/>
                  </a:cubicBezTo>
                  <a:cubicBezTo>
                    <a:pt x="149" y="331"/>
                    <a:pt x="150" y="329"/>
                    <a:pt x="148" y="327"/>
                  </a:cubicBezTo>
                  <a:cubicBezTo>
                    <a:pt x="149" y="327"/>
                    <a:pt x="147" y="326"/>
                    <a:pt x="146" y="324"/>
                  </a:cubicBezTo>
                  <a:close/>
                  <a:moveTo>
                    <a:pt x="119" y="351"/>
                  </a:moveTo>
                  <a:cubicBezTo>
                    <a:pt x="120" y="350"/>
                    <a:pt x="120" y="352"/>
                    <a:pt x="122" y="353"/>
                  </a:cubicBezTo>
                  <a:cubicBezTo>
                    <a:pt x="122" y="355"/>
                    <a:pt x="120" y="352"/>
                    <a:pt x="119" y="351"/>
                  </a:cubicBezTo>
                  <a:close/>
                  <a:moveTo>
                    <a:pt x="94" y="377"/>
                  </a:moveTo>
                  <a:cubicBezTo>
                    <a:pt x="95" y="376"/>
                    <a:pt x="96" y="378"/>
                    <a:pt x="97" y="379"/>
                  </a:cubicBezTo>
                  <a:cubicBezTo>
                    <a:pt x="97" y="380"/>
                    <a:pt x="95" y="379"/>
                    <a:pt x="94" y="377"/>
                  </a:cubicBezTo>
                  <a:close/>
                  <a:moveTo>
                    <a:pt x="99" y="375"/>
                  </a:moveTo>
                  <a:cubicBezTo>
                    <a:pt x="100" y="377"/>
                    <a:pt x="100" y="377"/>
                    <a:pt x="102" y="380"/>
                  </a:cubicBezTo>
                  <a:cubicBezTo>
                    <a:pt x="100" y="381"/>
                    <a:pt x="98" y="375"/>
                    <a:pt x="99" y="375"/>
                  </a:cubicBezTo>
                  <a:close/>
                  <a:moveTo>
                    <a:pt x="130" y="344"/>
                  </a:moveTo>
                  <a:cubicBezTo>
                    <a:pt x="130" y="344"/>
                    <a:pt x="130" y="344"/>
                    <a:pt x="131" y="345"/>
                  </a:cubicBezTo>
                  <a:cubicBezTo>
                    <a:pt x="131" y="344"/>
                    <a:pt x="131" y="344"/>
                    <a:pt x="131" y="344"/>
                  </a:cubicBezTo>
                  <a:cubicBezTo>
                    <a:pt x="132" y="343"/>
                    <a:pt x="132" y="345"/>
                    <a:pt x="132" y="346"/>
                  </a:cubicBezTo>
                  <a:cubicBezTo>
                    <a:pt x="131" y="346"/>
                    <a:pt x="131" y="345"/>
                    <a:pt x="130" y="344"/>
                  </a:cubicBezTo>
                  <a:close/>
                  <a:moveTo>
                    <a:pt x="106" y="408"/>
                  </a:moveTo>
                  <a:cubicBezTo>
                    <a:pt x="104" y="407"/>
                    <a:pt x="111" y="414"/>
                    <a:pt x="107" y="411"/>
                  </a:cubicBezTo>
                  <a:cubicBezTo>
                    <a:pt x="108" y="412"/>
                    <a:pt x="108" y="412"/>
                    <a:pt x="109" y="413"/>
                  </a:cubicBezTo>
                  <a:cubicBezTo>
                    <a:pt x="109" y="413"/>
                    <a:pt x="109" y="412"/>
                    <a:pt x="109" y="412"/>
                  </a:cubicBezTo>
                  <a:cubicBezTo>
                    <a:pt x="111" y="414"/>
                    <a:pt x="113" y="417"/>
                    <a:pt x="114" y="416"/>
                  </a:cubicBezTo>
                  <a:cubicBezTo>
                    <a:pt x="115" y="418"/>
                    <a:pt x="115" y="418"/>
                    <a:pt x="118" y="420"/>
                  </a:cubicBezTo>
                  <a:cubicBezTo>
                    <a:pt x="117" y="420"/>
                    <a:pt x="117" y="420"/>
                    <a:pt x="116" y="419"/>
                  </a:cubicBezTo>
                  <a:cubicBezTo>
                    <a:pt x="115" y="418"/>
                    <a:pt x="114" y="417"/>
                    <a:pt x="114" y="417"/>
                  </a:cubicBezTo>
                  <a:cubicBezTo>
                    <a:pt x="115" y="420"/>
                    <a:pt x="117" y="420"/>
                    <a:pt x="118" y="422"/>
                  </a:cubicBezTo>
                  <a:cubicBezTo>
                    <a:pt x="119" y="422"/>
                    <a:pt x="116" y="420"/>
                    <a:pt x="117" y="420"/>
                  </a:cubicBezTo>
                  <a:cubicBezTo>
                    <a:pt x="119" y="422"/>
                    <a:pt x="119" y="423"/>
                    <a:pt x="121" y="425"/>
                  </a:cubicBezTo>
                  <a:cubicBezTo>
                    <a:pt x="122" y="427"/>
                    <a:pt x="119" y="424"/>
                    <a:pt x="119" y="424"/>
                  </a:cubicBezTo>
                  <a:cubicBezTo>
                    <a:pt x="119" y="425"/>
                    <a:pt x="121" y="426"/>
                    <a:pt x="122" y="427"/>
                  </a:cubicBezTo>
                  <a:cubicBezTo>
                    <a:pt x="123" y="428"/>
                    <a:pt x="120" y="425"/>
                    <a:pt x="123" y="426"/>
                  </a:cubicBezTo>
                  <a:cubicBezTo>
                    <a:pt x="124" y="428"/>
                    <a:pt x="123" y="428"/>
                    <a:pt x="127" y="431"/>
                  </a:cubicBezTo>
                  <a:cubicBezTo>
                    <a:pt x="126" y="430"/>
                    <a:pt x="126" y="431"/>
                    <a:pt x="126" y="431"/>
                  </a:cubicBezTo>
                  <a:cubicBezTo>
                    <a:pt x="128" y="433"/>
                    <a:pt x="127" y="431"/>
                    <a:pt x="129" y="432"/>
                  </a:cubicBezTo>
                  <a:cubicBezTo>
                    <a:pt x="133" y="438"/>
                    <a:pt x="140" y="442"/>
                    <a:pt x="146" y="447"/>
                  </a:cubicBezTo>
                  <a:cubicBezTo>
                    <a:pt x="146" y="447"/>
                    <a:pt x="151" y="450"/>
                    <a:pt x="150" y="451"/>
                  </a:cubicBezTo>
                  <a:cubicBezTo>
                    <a:pt x="153" y="452"/>
                    <a:pt x="152" y="451"/>
                    <a:pt x="155" y="453"/>
                  </a:cubicBezTo>
                  <a:cubicBezTo>
                    <a:pt x="156" y="455"/>
                    <a:pt x="159" y="457"/>
                    <a:pt x="163" y="460"/>
                  </a:cubicBezTo>
                  <a:cubicBezTo>
                    <a:pt x="167" y="462"/>
                    <a:pt x="172" y="464"/>
                    <a:pt x="174" y="466"/>
                  </a:cubicBezTo>
                  <a:cubicBezTo>
                    <a:pt x="174" y="467"/>
                    <a:pt x="173" y="467"/>
                    <a:pt x="172" y="466"/>
                  </a:cubicBezTo>
                  <a:cubicBezTo>
                    <a:pt x="172" y="466"/>
                    <a:pt x="172" y="466"/>
                    <a:pt x="172" y="467"/>
                  </a:cubicBezTo>
                  <a:cubicBezTo>
                    <a:pt x="174" y="467"/>
                    <a:pt x="182" y="470"/>
                    <a:pt x="184" y="473"/>
                  </a:cubicBezTo>
                  <a:cubicBezTo>
                    <a:pt x="188" y="473"/>
                    <a:pt x="191" y="476"/>
                    <a:pt x="195" y="478"/>
                  </a:cubicBezTo>
                  <a:cubicBezTo>
                    <a:pt x="195" y="478"/>
                    <a:pt x="193" y="478"/>
                    <a:pt x="193" y="478"/>
                  </a:cubicBezTo>
                  <a:cubicBezTo>
                    <a:pt x="192" y="477"/>
                    <a:pt x="190" y="476"/>
                    <a:pt x="188" y="476"/>
                  </a:cubicBezTo>
                  <a:cubicBezTo>
                    <a:pt x="188" y="476"/>
                    <a:pt x="189" y="477"/>
                    <a:pt x="191" y="478"/>
                  </a:cubicBezTo>
                  <a:cubicBezTo>
                    <a:pt x="188" y="477"/>
                    <a:pt x="184" y="475"/>
                    <a:pt x="180" y="473"/>
                  </a:cubicBezTo>
                  <a:cubicBezTo>
                    <a:pt x="181" y="473"/>
                    <a:pt x="180" y="472"/>
                    <a:pt x="180" y="472"/>
                  </a:cubicBezTo>
                  <a:cubicBezTo>
                    <a:pt x="179" y="472"/>
                    <a:pt x="177" y="470"/>
                    <a:pt x="177" y="470"/>
                  </a:cubicBezTo>
                  <a:cubicBezTo>
                    <a:pt x="175" y="469"/>
                    <a:pt x="171" y="467"/>
                    <a:pt x="167" y="465"/>
                  </a:cubicBezTo>
                  <a:cubicBezTo>
                    <a:pt x="164" y="463"/>
                    <a:pt x="161" y="461"/>
                    <a:pt x="161" y="464"/>
                  </a:cubicBezTo>
                  <a:cubicBezTo>
                    <a:pt x="156" y="460"/>
                    <a:pt x="154" y="459"/>
                    <a:pt x="149" y="457"/>
                  </a:cubicBezTo>
                  <a:cubicBezTo>
                    <a:pt x="148" y="456"/>
                    <a:pt x="146" y="455"/>
                    <a:pt x="146" y="454"/>
                  </a:cubicBezTo>
                  <a:cubicBezTo>
                    <a:pt x="144" y="454"/>
                    <a:pt x="137" y="449"/>
                    <a:pt x="134" y="445"/>
                  </a:cubicBezTo>
                  <a:cubicBezTo>
                    <a:pt x="133" y="444"/>
                    <a:pt x="133" y="445"/>
                    <a:pt x="132" y="444"/>
                  </a:cubicBezTo>
                  <a:cubicBezTo>
                    <a:pt x="129" y="442"/>
                    <a:pt x="126" y="439"/>
                    <a:pt x="123" y="436"/>
                  </a:cubicBezTo>
                  <a:cubicBezTo>
                    <a:pt x="120" y="434"/>
                    <a:pt x="117" y="431"/>
                    <a:pt x="115" y="429"/>
                  </a:cubicBezTo>
                  <a:cubicBezTo>
                    <a:pt x="115" y="428"/>
                    <a:pt x="112" y="424"/>
                    <a:pt x="109" y="422"/>
                  </a:cubicBezTo>
                  <a:cubicBezTo>
                    <a:pt x="107" y="419"/>
                    <a:pt x="100" y="411"/>
                    <a:pt x="97" y="409"/>
                  </a:cubicBezTo>
                  <a:cubicBezTo>
                    <a:pt x="94" y="407"/>
                    <a:pt x="97" y="409"/>
                    <a:pt x="97" y="408"/>
                  </a:cubicBezTo>
                  <a:cubicBezTo>
                    <a:pt x="95" y="406"/>
                    <a:pt x="90" y="402"/>
                    <a:pt x="89" y="399"/>
                  </a:cubicBezTo>
                  <a:cubicBezTo>
                    <a:pt x="92" y="401"/>
                    <a:pt x="88" y="395"/>
                    <a:pt x="86" y="392"/>
                  </a:cubicBezTo>
                  <a:cubicBezTo>
                    <a:pt x="89" y="394"/>
                    <a:pt x="90" y="398"/>
                    <a:pt x="91" y="400"/>
                  </a:cubicBezTo>
                  <a:cubicBezTo>
                    <a:pt x="92" y="400"/>
                    <a:pt x="93" y="400"/>
                    <a:pt x="95" y="402"/>
                  </a:cubicBezTo>
                  <a:cubicBezTo>
                    <a:pt x="94" y="402"/>
                    <a:pt x="94" y="402"/>
                    <a:pt x="94" y="402"/>
                  </a:cubicBezTo>
                  <a:cubicBezTo>
                    <a:pt x="102" y="410"/>
                    <a:pt x="109" y="417"/>
                    <a:pt x="115" y="424"/>
                  </a:cubicBezTo>
                  <a:cubicBezTo>
                    <a:pt x="117" y="425"/>
                    <a:pt x="120" y="428"/>
                    <a:pt x="121" y="428"/>
                  </a:cubicBezTo>
                  <a:cubicBezTo>
                    <a:pt x="119" y="425"/>
                    <a:pt x="116" y="423"/>
                    <a:pt x="113" y="420"/>
                  </a:cubicBezTo>
                  <a:cubicBezTo>
                    <a:pt x="110" y="417"/>
                    <a:pt x="108" y="414"/>
                    <a:pt x="105" y="412"/>
                  </a:cubicBezTo>
                  <a:cubicBezTo>
                    <a:pt x="105" y="412"/>
                    <a:pt x="106" y="413"/>
                    <a:pt x="106" y="412"/>
                  </a:cubicBezTo>
                  <a:cubicBezTo>
                    <a:pt x="106" y="412"/>
                    <a:pt x="105" y="411"/>
                    <a:pt x="103" y="410"/>
                  </a:cubicBezTo>
                  <a:cubicBezTo>
                    <a:pt x="102" y="408"/>
                    <a:pt x="101" y="407"/>
                    <a:pt x="102" y="407"/>
                  </a:cubicBezTo>
                  <a:cubicBezTo>
                    <a:pt x="99" y="406"/>
                    <a:pt x="99" y="403"/>
                    <a:pt x="97" y="403"/>
                  </a:cubicBezTo>
                  <a:cubicBezTo>
                    <a:pt x="94" y="401"/>
                    <a:pt x="92" y="398"/>
                    <a:pt x="93" y="397"/>
                  </a:cubicBezTo>
                  <a:cubicBezTo>
                    <a:pt x="94" y="399"/>
                    <a:pt x="94" y="400"/>
                    <a:pt x="96" y="400"/>
                  </a:cubicBezTo>
                  <a:cubicBezTo>
                    <a:pt x="94" y="398"/>
                    <a:pt x="94" y="397"/>
                    <a:pt x="93" y="395"/>
                  </a:cubicBezTo>
                  <a:cubicBezTo>
                    <a:pt x="93" y="395"/>
                    <a:pt x="93" y="397"/>
                    <a:pt x="91" y="396"/>
                  </a:cubicBezTo>
                  <a:cubicBezTo>
                    <a:pt x="89" y="393"/>
                    <a:pt x="89" y="391"/>
                    <a:pt x="88" y="389"/>
                  </a:cubicBezTo>
                  <a:cubicBezTo>
                    <a:pt x="89" y="390"/>
                    <a:pt x="91" y="392"/>
                    <a:pt x="93" y="392"/>
                  </a:cubicBezTo>
                  <a:cubicBezTo>
                    <a:pt x="94" y="394"/>
                    <a:pt x="93" y="394"/>
                    <a:pt x="93" y="394"/>
                  </a:cubicBezTo>
                  <a:cubicBezTo>
                    <a:pt x="97" y="397"/>
                    <a:pt x="96" y="398"/>
                    <a:pt x="100" y="402"/>
                  </a:cubicBezTo>
                  <a:cubicBezTo>
                    <a:pt x="101" y="401"/>
                    <a:pt x="100" y="400"/>
                    <a:pt x="102" y="400"/>
                  </a:cubicBezTo>
                  <a:cubicBezTo>
                    <a:pt x="104" y="403"/>
                    <a:pt x="103" y="403"/>
                    <a:pt x="104" y="406"/>
                  </a:cubicBezTo>
                  <a:cubicBezTo>
                    <a:pt x="102" y="404"/>
                    <a:pt x="104" y="404"/>
                    <a:pt x="102" y="403"/>
                  </a:cubicBezTo>
                  <a:cubicBezTo>
                    <a:pt x="101" y="402"/>
                    <a:pt x="102" y="404"/>
                    <a:pt x="101" y="403"/>
                  </a:cubicBezTo>
                  <a:cubicBezTo>
                    <a:pt x="103" y="406"/>
                    <a:pt x="106" y="406"/>
                    <a:pt x="108" y="410"/>
                  </a:cubicBezTo>
                  <a:cubicBezTo>
                    <a:pt x="109" y="411"/>
                    <a:pt x="106" y="408"/>
                    <a:pt x="106" y="408"/>
                  </a:cubicBezTo>
                  <a:close/>
                  <a:moveTo>
                    <a:pt x="93" y="389"/>
                  </a:moveTo>
                  <a:cubicBezTo>
                    <a:pt x="94" y="390"/>
                    <a:pt x="95" y="391"/>
                    <a:pt x="96" y="393"/>
                  </a:cubicBezTo>
                  <a:cubicBezTo>
                    <a:pt x="95" y="392"/>
                    <a:pt x="93" y="391"/>
                    <a:pt x="93" y="389"/>
                  </a:cubicBezTo>
                  <a:close/>
                  <a:moveTo>
                    <a:pt x="104" y="379"/>
                  </a:moveTo>
                  <a:cubicBezTo>
                    <a:pt x="104" y="380"/>
                    <a:pt x="104" y="381"/>
                    <a:pt x="103" y="381"/>
                  </a:cubicBezTo>
                  <a:cubicBezTo>
                    <a:pt x="104" y="382"/>
                    <a:pt x="104" y="382"/>
                    <a:pt x="104" y="382"/>
                  </a:cubicBezTo>
                  <a:cubicBezTo>
                    <a:pt x="105" y="383"/>
                    <a:pt x="104" y="382"/>
                    <a:pt x="105" y="381"/>
                  </a:cubicBezTo>
                  <a:cubicBezTo>
                    <a:pt x="106" y="383"/>
                    <a:pt x="105" y="383"/>
                    <a:pt x="107" y="385"/>
                  </a:cubicBezTo>
                  <a:cubicBezTo>
                    <a:pt x="107" y="385"/>
                    <a:pt x="106" y="384"/>
                    <a:pt x="106" y="384"/>
                  </a:cubicBezTo>
                  <a:cubicBezTo>
                    <a:pt x="106" y="385"/>
                    <a:pt x="108" y="385"/>
                    <a:pt x="109" y="388"/>
                  </a:cubicBezTo>
                  <a:cubicBezTo>
                    <a:pt x="106" y="387"/>
                    <a:pt x="104" y="383"/>
                    <a:pt x="102" y="380"/>
                  </a:cubicBezTo>
                  <a:cubicBezTo>
                    <a:pt x="104" y="381"/>
                    <a:pt x="102" y="378"/>
                    <a:pt x="104" y="379"/>
                  </a:cubicBezTo>
                  <a:close/>
                  <a:moveTo>
                    <a:pt x="101" y="383"/>
                  </a:moveTo>
                  <a:cubicBezTo>
                    <a:pt x="102" y="382"/>
                    <a:pt x="106" y="388"/>
                    <a:pt x="106" y="389"/>
                  </a:cubicBezTo>
                  <a:cubicBezTo>
                    <a:pt x="104" y="387"/>
                    <a:pt x="103" y="385"/>
                    <a:pt x="101" y="383"/>
                  </a:cubicBezTo>
                  <a:close/>
                  <a:moveTo>
                    <a:pt x="94" y="393"/>
                  </a:moveTo>
                  <a:cubicBezTo>
                    <a:pt x="95" y="392"/>
                    <a:pt x="98" y="395"/>
                    <a:pt x="97" y="396"/>
                  </a:cubicBezTo>
                  <a:cubicBezTo>
                    <a:pt x="94" y="394"/>
                    <a:pt x="96" y="394"/>
                    <a:pt x="94" y="393"/>
                  </a:cubicBezTo>
                  <a:close/>
                  <a:moveTo>
                    <a:pt x="152" y="334"/>
                  </a:moveTo>
                  <a:cubicBezTo>
                    <a:pt x="151" y="334"/>
                    <a:pt x="151" y="333"/>
                    <a:pt x="151" y="332"/>
                  </a:cubicBezTo>
                  <a:cubicBezTo>
                    <a:pt x="151" y="332"/>
                    <a:pt x="152" y="333"/>
                    <a:pt x="152" y="333"/>
                  </a:cubicBezTo>
                  <a:cubicBezTo>
                    <a:pt x="153" y="334"/>
                    <a:pt x="153" y="333"/>
                    <a:pt x="154" y="335"/>
                  </a:cubicBezTo>
                  <a:cubicBezTo>
                    <a:pt x="154" y="335"/>
                    <a:pt x="154" y="335"/>
                    <a:pt x="154" y="335"/>
                  </a:cubicBezTo>
                  <a:cubicBezTo>
                    <a:pt x="153" y="334"/>
                    <a:pt x="152" y="334"/>
                    <a:pt x="152" y="334"/>
                  </a:cubicBezTo>
                  <a:close/>
                  <a:moveTo>
                    <a:pt x="97" y="393"/>
                  </a:moveTo>
                  <a:cubicBezTo>
                    <a:pt x="97" y="392"/>
                    <a:pt x="99" y="396"/>
                    <a:pt x="100" y="397"/>
                  </a:cubicBezTo>
                  <a:cubicBezTo>
                    <a:pt x="100" y="398"/>
                    <a:pt x="99" y="397"/>
                    <a:pt x="98" y="398"/>
                  </a:cubicBezTo>
                  <a:cubicBezTo>
                    <a:pt x="97" y="396"/>
                    <a:pt x="99" y="396"/>
                    <a:pt x="97" y="393"/>
                  </a:cubicBezTo>
                  <a:close/>
                  <a:moveTo>
                    <a:pt x="132" y="367"/>
                  </a:moveTo>
                  <a:cubicBezTo>
                    <a:pt x="132" y="366"/>
                    <a:pt x="130" y="364"/>
                    <a:pt x="130" y="363"/>
                  </a:cubicBezTo>
                  <a:cubicBezTo>
                    <a:pt x="130" y="362"/>
                    <a:pt x="132" y="365"/>
                    <a:pt x="133" y="365"/>
                  </a:cubicBezTo>
                  <a:cubicBezTo>
                    <a:pt x="132" y="366"/>
                    <a:pt x="133" y="367"/>
                    <a:pt x="132" y="368"/>
                  </a:cubicBezTo>
                  <a:cubicBezTo>
                    <a:pt x="134" y="368"/>
                    <a:pt x="135" y="368"/>
                    <a:pt x="136" y="370"/>
                  </a:cubicBezTo>
                  <a:cubicBezTo>
                    <a:pt x="135" y="371"/>
                    <a:pt x="133" y="368"/>
                    <a:pt x="134" y="371"/>
                  </a:cubicBezTo>
                  <a:cubicBezTo>
                    <a:pt x="133" y="371"/>
                    <a:pt x="133" y="371"/>
                    <a:pt x="132" y="369"/>
                  </a:cubicBezTo>
                  <a:cubicBezTo>
                    <a:pt x="132" y="369"/>
                    <a:pt x="133" y="369"/>
                    <a:pt x="133" y="369"/>
                  </a:cubicBezTo>
                  <a:cubicBezTo>
                    <a:pt x="132" y="368"/>
                    <a:pt x="130" y="368"/>
                    <a:pt x="129" y="366"/>
                  </a:cubicBezTo>
                  <a:cubicBezTo>
                    <a:pt x="131" y="368"/>
                    <a:pt x="130" y="365"/>
                    <a:pt x="132" y="367"/>
                  </a:cubicBezTo>
                  <a:close/>
                  <a:moveTo>
                    <a:pt x="104" y="404"/>
                  </a:moveTo>
                  <a:cubicBezTo>
                    <a:pt x="104" y="402"/>
                    <a:pt x="107" y="406"/>
                    <a:pt x="108" y="407"/>
                  </a:cubicBezTo>
                  <a:cubicBezTo>
                    <a:pt x="108" y="408"/>
                    <a:pt x="107" y="407"/>
                    <a:pt x="106" y="406"/>
                  </a:cubicBezTo>
                  <a:cubicBezTo>
                    <a:pt x="105" y="406"/>
                    <a:pt x="105" y="404"/>
                    <a:pt x="104" y="404"/>
                  </a:cubicBezTo>
                  <a:close/>
                  <a:moveTo>
                    <a:pt x="135" y="371"/>
                  </a:moveTo>
                  <a:cubicBezTo>
                    <a:pt x="136" y="371"/>
                    <a:pt x="137" y="371"/>
                    <a:pt x="137" y="371"/>
                  </a:cubicBezTo>
                  <a:cubicBezTo>
                    <a:pt x="139" y="372"/>
                    <a:pt x="138" y="373"/>
                    <a:pt x="139" y="374"/>
                  </a:cubicBezTo>
                  <a:cubicBezTo>
                    <a:pt x="139" y="374"/>
                    <a:pt x="136" y="371"/>
                    <a:pt x="137" y="373"/>
                  </a:cubicBezTo>
                  <a:cubicBezTo>
                    <a:pt x="137" y="373"/>
                    <a:pt x="136" y="372"/>
                    <a:pt x="135" y="371"/>
                  </a:cubicBezTo>
                  <a:close/>
                  <a:moveTo>
                    <a:pt x="139" y="375"/>
                  </a:moveTo>
                  <a:cubicBezTo>
                    <a:pt x="140" y="375"/>
                    <a:pt x="141" y="377"/>
                    <a:pt x="142" y="376"/>
                  </a:cubicBezTo>
                  <a:cubicBezTo>
                    <a:pt x="142" y="377"/>
                    <a:pt x="141" y="377"/>
                    <a:pt x="143" y="378"/>
                  </a:cubicBezTo>
                  <a:cubicBezTo>
                    <a:pt x="142" y="376"/>
                    <a:pt x="144" y="378"/>
                    <a:pt x="144" y="379"/>
                  </a:cubicBezTo>
                  <a:cubicBezTo>
                    <a:pt x="142" y="379"/>
                    <a:pt x="140" y="377"/>
                    <a:pt x="139" y="375"/>
                  </a:cubicBezTo>
                  <a:close/>
                  <a:moveTo>
                    <a:pt x="142" y="380"/>
                  </a:moveTo>
                  <a:cubicBezTo>
                    <a:pt x="142" y="380"/>
                    <a:pt x="141" y="379"/>
                    <a:pt x="140" y="378"/>
                  </a:cubicBezTo>
                  <a:cubicBezTo>
                    <a:pt x="140" y="377"/>
                    <a:pt x="140" y="377"/>
                    <a:pt x="140" y="377"/>
                  </a:cubicBezTo>
                  <a:cubicBezTo>
                    <a:pt x="141" y="378"/>
                    <a:pt x="141" y="378"/>
                    <a:pt x="142" y="379"/>
                  </a:cubicBezTo>
                  <a:cubicBezTo>
                    <a:pt x="140" y="379"/>
                    <a:pt x="141" y="379"/>
                    <a:pt x="142" y="380"/>
                  </a:cubicBezTo>
                  <a:close/>
                  <a:moveTo>
                    <a:pt x="114" y="415"/>
                  </a:moveTo>
                  <a:cubicBezTo>
                    <a:pt x="114" y="414"/>
                    <a:pt x="117" y="417"/>
                    <a:pt x="118" y="418"/>
                  </a:cubicBezTo>
                  <a:cubicBezTo>
                    <a:pt x="117" y="419"/>
                    <a:pt x="115" y="417"/>
                    <a:pt x="114" y="415"/>
                  </a:cubicBezTo>
                  <a:close/>
                  <a:moveTo>
                    <a:pt x="167" y="348"/>
                  </a:moveTo>
                  <a:cubicBezTo>
                    <a:pt x="168" y="347"/>
                    <a:pt x="168" y="348"/>
                    <a:pt x="169" y="347"/>
                  </a:cubicBezTo>
                  <a:cubicBezTo>
                    <a:pt x="170" y="348"/>
                    <a:pt x="172" y="350"/>
                    <a:pt x="172" y="351"/>
                  </a:cubicBezTo>
                  <a:cubicBezTo>
                    <a:pt x="169" y="347"/>
                    <a:pt x="169" y="349"/>
                    <a:pt x="167" y="348"/>
                  </a:cubicBezTo>
                  <a:close/>
                  <a:moveTo>
                    <a:pt x="150" y="371"/>
                  </a:moveTo>
                  <a:cubicBezTo>
                    <a:pt x="151" y="372"/>
                    <a:pt x="152" y="371"/>
                    <a:pt x="151" y="371"/>
                  </a:cubicBezTo>
                  <a:cubicBezTo>
                    <a:pt x="153" y="372"/>
                    <a:pt x="152" y="372"/>
                    <a:pt x="153" y="374"/>
                  </a:cubicBezTo>
                  <a:cubicBezTo>
                    <a:pt x="152" y="374"/>
                    <a:pt x="152" y="372"/>
                    <a:pt x="150" y="371"/>
                  </a:cubicBezTo>
                  <a:close/>
                  <a:moveTo>
                    <a:pt x="146" y="383"/>
                  </a:moveTo>
                  <a:cubicBezTo>
                    <a:pt x="147" y="382"/>
                    <a:pt x="149" y="385"/>
                    <a:pt x="149" y="384"/>
                  </a:cubicBezTo>
                  <a:cubicBezTo>
                    <a:pt x="151" y="386"/>
                    <a:pt x="149" y="385"/>
                    <a:pt x="150" y="386"/>
                  </a:cubicBezTo>
                  <a:cubicBezTo>
                    <a:pt x="151" y="387"/>
                    <a:pt x="153" y="389"/>
                    <a:pt x="154" y="390"/>
                  </a:cubicBezTo>
                  <a:cubicBezTo>
                    <a:pt x="151" y="389"/>
                    <a:pt x="149" y="386"/>
                    <a:pt x="146" y="383"/>
                  </a:cubicBezTo>
                  <a:close/>
                  <a:moveTo>
                    <a:pt x="149" y="384"/>
                  </a:moveTo>
                  <a:cubicBezTo>
                    <a:pt x="152" y="385"/>
                    <a:pt x="153" y="388"/>
                    <a:pt x="156" y="389"/>
                  </a:cubicBezTo>
                  <a:cubicBezTo>
                    <a:pt x="154" y="390"/>
                    <a:pt x="151" y="385"/>
                    <a:pt x="149" y="384"/>
                  </a:cubicBezTo>
                  <a:close/>
                  <a:moveTo>
                    <a:pt x="174" y="352"/>
                  </a:moveTo>
                  <a:cubicBezTo>
                    <a:pt x="175" y="353"/>
                    <a:pt x="174" y="354"/>
                    <a:pt x="175" y="355"/>
                  </a:cubicBezTo>
                  <a:cubicBezTo>
                    <a:pt x="174" y="355"/>
                    <a:pt x="173" y="351"/>
                    <a:pt x="174" y="352"/>
                  </a:cubicBezTo>
                  <a:close/>
                  <a:moveTo>
                    <a:pt x="166" y="373"/>
                  </a:moveTo>
                  <a:cubicBezTo>
                    <a:pt x="168" y="377"/>
                    <a:pt x="167" y="375"/>
                    <a:pt x="169" y="379"/>
                  </a:cubicBezTo>
                  <a:cubicBezTo>
                    <a:pt x="167" y="377"/>
                    <a:pt x="165" y="375"/>
                    <a:pt x="166" y="373"/>
                  </a:cubicBezTo>
                  <a:close/>
                  <a:moveTo>
                    <a:pt x="156" y="393"/>
                  </a:moveTo>
                  <a:cubicBezTo>
                    <a:pt x="157" y="393"/>
                    <a:pt x="160" y="395"/>
                    <a:pt x="162" y="396"/>
                  </a:cubicBezTo>
                  <a:cubicBezTo>
                    <a:pt x="161" y="396"/>
                    <a:pt x="164" y="399"/>
                    <a:pt x="167" y="401"/>
                  </a:cubicBezTo>
                  <a:cubicBezTo>
                    <a:pt x="167" y="401"/>
                    <a:pt x="166" y="401"/>
                    <a:pt x="166" y="402"/>
                  </a:cubicBezTo>
                  <a:cubicBezTo>
                    <a:pt x="164" y="401"/>
                    <a:pt x="165" y="400"/>
                    <a:pt x="164" y="399"/>
                  </a:cubicBezTo>
                  <a:cubicBezTo>
                    <a:pt x="163" y="400"/>
                    <a:pt x="161" y="397"/>
                    <a:pt x="160" y="398"/>
                  </a:cubicBezTo>
                  <a:cubicBezTo>
                    <a:pt x="160" y="397"/>
                    <a:pt x="159" y="394"/>
                    <a:pt x="158" y="395"/>
                  </a:cubicBezTo>
                  <a:cubicBezTo>
                    <a:pt x="157" y="394"/>
                    <a:pt x="157" y="394"/>
                    <a:pt x="156" y="393"/>
                  </a:cubicBezTo>
                  <a:close/>
                  <a:moveTo>
                    <a:pt x="165" y="385"/>
                  </a:moveTo>
                  <a:cubicBezTo>
                    <a:pt x="165" y="386"/>
                    <a:pt x="166" y="387"/>
                    <a:pt x="167" y="387"/>
                  </a:cubicBezTo>
                  <a:cubicBezTo>
                    <a:pt x="166" y="388"/>
                    <a:pt x="164" y="386"/>
                    <a:pt x="165" y="385"/>
                  </a:cubicBezTo>
                  <a:close/>
                  <a:moveTo>
                    <a:pt x="170" y="385"/>
                  </a:moveTo>
                  <a:cubicBezTo>
                    <a:pt x="171" y="384"/>
                    <a:pt x="173" y="387"/>
                    <a:pt x="176" y="389"/>
                  </a:cubicBezTo>
                  <a:cubicBezTo>
                    <a:pt x="174" y="389"/>
                    <a:pt x="173" y="387"/>
                    <a:pt x="170" y="385"/>
                  </a:cubicBezTo>
                  <a:close/>
                  <a:moveTo>
                    <a:pt x="168" y="389"/>
                  </a:moveTo>
                  <a:cubicBezTo>
                    <a:pt x="169" y="388"/>
                    <a:pt x="171" y="390"/>
                    <a:pt x="172" y="391"/>
                  </a:cubicBezTo>
                  <a:cubicBezTo>
                    <a:pt x="171" y="391"/>
                    <a:pt x="170" y="390"/>
                    <a:pt x="168" y="389"/>
                  </a:cubicBezTo>
                  <a:close/>
                  <a:moveTo>
                    <a:pt x="169" y="403"/>
                  </a:moveTo>
                  <a:cubicBezTo>
                    <a:pt x="170" y="404"/>
                    <a:pt x="171" y="404"/>
                    <a:pt x="171" y="404"/>
                  </a:cubicBezTo>
                  <a:cubicBezTo>
                    <a:pt x="173" y="406"/>
                    <a:pt x="168" y="405"/>
                    <a:pt x="169" y="403"/>
                  </a:cubicBezTo>
                  <a:close/>
                  <a:moveTo>
                    <a:pt x="174" y="398"/>
                  </a:moveTo>
                  <a:cubicBezTo>
                    <a:pt x="175" y="398"/>
                    <a:pt x="176" y="400"/>
                    <a:pt x="176" y="401"/>
                  </a:cubicBezTo>
                  <a:cubicBezTo>
                    <a:pt x="175" y="400"/>
                    <a:pt x="175" y="399"/>
                    <a:pt x="174" y="398"/>
                  </a:cubicBezTo>
                  <a:close/>
                  <a:moveTo>
                    <a:pt x="180" y="388"/>
                  </a:moveTo>
                  <a:cubicBezTo>
                    <a:pt x="182" y="389"/>
                    <a:pt x="185" y="391"/>
                    <a:pt x="188" y="392"/>
                  </a:cubicBezTo>
                  <a:cubicBezTo>
                    <a:pt x="187" y="393"/>
                    <a:pt x="184" y="390"/>
                    <a:pt x="184" y="392"/>
                  </a:cubicBezTo>
                  <a:cubicBezTo>
                    <a:pt x="183" y="391"/>
                    <a:pt x="181" y="390"/>
                    <a:pt x="180" y="388"/>
                  </a:cubicBezTo>
                  <a:close/>
                  <a:moveTo>
                    <a:pt x="185" y="392"/>
                  </a:moveTo>
                  <a:cubicBezTo>
                    <a:pt x="186" y="393"/>
                    <a:pt x="190" y="394"/>
                    <a:pt x="189" y="396"/>
                  </a:cubicBezTo>
                  <a:cubicBezTo>
                    <a:pt x="187" y="394"/>
                    <a:pt x="187" y="394"/>
                    <a:pt x="185" y="392"/>
                  </a:cubicBezTo>
                  <a:close/>
                  <a:moveTo>
                    <a:pt x="187" y="405"/>
                  </a:moveTo>
                  <a:cubicBezTo>
                    <a:pt x="188" y="406"/>
                    <a:pt x="188" y="407"/>
                    <a:pt x="190" y="408"/>
                  </a:cubicBezTo>
                  <a:cubicBezTo>
                    <a:pt x="190" y="409"/>
                    <a:pt x="189" y="408"/>
                    <a:pt x="188" y="408"/>
                  </a:cubicBezTo>
                  <a:cubicBezTo>
                    <a:pt x="186" y="407"/>
                    <a:pt x="186" y="407"/>
                    <a:pt x="186" y="407"/>
                  </a:cubicBezTo>
                  <a:cubicBezTo>
                    <a:pt x="185" y="406"/>
                    <a:pt x="186" y="405"/>
                    <a:pt x="187" y="405"/>
                  </a:cubicBezTo>
                  <a:close/>
                  <a:moveTo>
                    <a:pt x="170" y="441"/>
                  </a:moveTo>
                  <a:cubicBezTo>
                    <a:pt x="169" y="440"/>
                    <a:pt x="172" y="442"/>
                    <a:pt x="171" y="441"/>
                  </a:cubicBezTo>
                  <a:cubicBezTo>
                    <a:pt x="173" y="442"/>
                    <a:pt x="171" y="443"/>
                    <a:pt x="170" y="441"/>
                  </a:cubicBezTo>
                  <a:close/>
                  <a:moveTo>
                    <a:pt x="173" y="442"/>
                  </a:moveTo>
                  <a:cubicBezTo>
                    <a:pt x="177" y="445"/>
                    <a:pt x="176" y="444"/>
                    <a:pt x="181" y="446"/>
                  </a:cubicBezTo>
                  <a:cubicBezTo>
                    <a:pt x="181" y="447"/>
                    <a:pt x="181" y="447"/>
                    <a:pt x="181" y="448"/>
                  </a:cubicBezTo>
                  <a:cubicBezTo>
                    <a:pt x="180" y="447"/>
                    <a:pt x="178" y="446"/>
                    <a:pt x="176" y="445"/>
                  </a:cubicBezTo>
                  <a:cubicBezTo>
                    <a:pt x="175" y="445"/>
                    <a:pt x="173" y="444"/>
                    <a:pt x="172" y="443"/>
                  </a:cubicBezTo>
                  <a:cubicBezTo>
                    <a:pt x="173" y="442"/>
                    <a:pt x="173" y="441"/>
                    <a:pt x="175" y="443"/>
                  </a:cubicBezTo>
                  <a:cubicBezTo>
                    <a:pt x="175" y="443"/>
                    <a:pt x="174" y="443"/>
                    <a:pt x="173" y="442"/>
                  </a:cubicBezTo>
                  <a:close/>
                  <a:moveTo>
                    <a:pt x="193" y="410"/>
                  </a:moveTo>
                  <a:cubicBezTo>
                    <a:pt x="192" y="409"/>
                    <a:pt x="192" y="409"/>
                    <a:pt x="193" y="409"/>
                  </a:cubicBezTo>
                  <a:cubicBezTo>
                    <a:pt x="194" y="409"/>
                    <a:pt x="195" y="410"/>
                    <a:pt x="195" y="410"/>
                  </a:cubicBezTo>
                  <a:cubicBezTo>
                    <a:pt x="195" y="411"/>
                    <a:pt x="193" y="409"/>
                    <a:pt x="193" y="410"/>
                  </a:cubicBezTo>
                  <a:close/>
                  <a:moveTo>
                    <a:pt x="189" y="418"/>
                  </a:moveTo>
                  <a:cubicBezTo>
                    <a:pt x="188" y="417"/>
                    <a:pt x="191" y="419"/>
                    <a:pt x="191" y="419"/>
                  </a:cubicBezTo>
                  <a:cubicBezTo>
                    <a:pt x="192" y="420"/>
                    <a:pt x="190" y="418"/>
                    <a:pt x="192" y="418"/>
                  </a:cubicBezTo>
                  <a:cubicBezTo>
                    <a:pt x="193" y="419"/>
                    <a:pt x="193" y="420"/>
                    <a:pt x="193" y="421"/>
                  </a:cubicBezTo>
                  <a:cubicBezTo>
                    <a:pt x="191" y="420"/>
                    <a:pt x="190" y="419"/>
                    <a:pt x="189" y="418"/>
                  </a:cubicBezTo>
                  <a:close/>
                  <a:moveTo>
                    <a:pt x="194" y="420"/>
                  </a:moveTo>
                  <a:cubicBezTo>
                    <a:pt x="193" y="419"/>
                    <a:pt x="196" y="420"/>
                    <a:pt x="196" y="421"/>
                  </a:cubicBezTo>
                  <a:cubicBezTo>
                    <a:pt x="196" y="422"/>
                    <a:pt x="196" y="422"/>
                    <a:pt x="195" y="421"/>
                  </a:cubicBezTo>
                  <a:cubicBezTo>
                    <a:pt x="195" y="422"/>
                    <a:pt x="196" y="423"/>
                    <a:pt x="197" y="423"/>
                  </a:cubicBezTo>
                  <a:cubicBezTo>
                    <a:pt x="197" y="422"/>
                    <a:pt x="197" y="422"/>
                    <a:pt x="196" y="422"/>
                  </a:cubicBezTo>
                  <a:cubicBezTo>
                    <a:pt x="197" y="421"/>
                    <a:pt x="201" y="425"/>
                    <a:pt x="199" y="423"/>
                  </a:cubicBezTo>
                  <a:cubicBezTo>
                    <a:pt x="199" y="424"/>
                    <a:pt x="202" y="425"/>
                    <a:pt x="201" y="424"/>
                  </a:cubicBezTo>
                  <a:cubicBezTo>
                    <a:pt x="202" y="424"/>
                    <a:pt x="202" y="425"/>
                    <a:pt x="203" y="425"/>
                  </a:cubicBezTo>
                  <a:cubicBezTo>
                    <a:pt x="202" y="427"/>
                    <a:pt x="202" y="425"/>
                    <a:pt x="201" y="427"/>
                  </a:cubicBezTo>
                  <a:cubicBezTo>
                    <a:pt x="198" y="425"/>
                    <a:pt x="196" y="423"/>
                    <a:pt x="193" y="421"/>
                  </a:cubicBezTo>
                  <a:cubicBezTo>
                    <a:pt x="193" y="421"/>
                    <a:pt x="196" y="420"/>
                    <a:pt x="194" y="420"/>
                  </a:cubicBezTo>
                  <a:close/>
                  <a:moveTo>
                    <a:pt x="177" y="472"/>
                  </a:moveTo>
                  <a:cubicBezTo>
                    <a:pt x="177" y="473"/>
                    <a:pt x="177" y="473"/>
                    <a:pt x="177" y="473"/>
                  </a:cubicBezTo>
                  <a:cubicBezTo>
                    <a:pt x="174" y="472"/>
                    <a:pt x="174" y="470"/>
                    <a:pt x="177" y="472"/>
                  </a:cubicBezTo>
                  <a:close/>
                  <a:moveTo>
                    <a:pt x="177" y="473"/>
                  </a:moveTo>
                  <a:cubicBezTo>
                    <a:pt x="178" y="475"/>
                    <a:pt x="180" y="474"/>
                    <a:pt x="182" y="476"/>
                  </a:cubicBezTo>
                  <a:cubicBezTo>
                    <a:pt x="181" y="476"/>
                    <a:pt x="182" y="476"/>
                    <a:pt x="182" y="477"/>
                  </a:cubicBezTo>
                  <a:cubicBezTo>
                    <a:pt x="179" y="476"/>
                    <a:pt x="177" y="474"/>
                    <a:pt x="177" y="473"/>
                  </a:cubicBezTo>
                  <a:close/>
                  <a:moveTo>
                    <a:pt x="198" y="427"/>
                  </a:moveTo>
                  <a:cubicBezTo>
                    <a:pt x="199" y="427"/>
                    <a:pt x="199" y="427"/>
                    <a:pt x="199" y="427"/>
                  </a:cubicBezTo>
                  <a:cubicBezTo>
                    <a:pt x="201" y="427"/>
                    <a:pt x="200" y="428"/>
                    <a:pt x="201" y="428"/>
                  </a:cubicBezTo>
                  <a:cubicBezTo>
                    <a:pt x="201" y="429"/>
                    <a:pt x="199" y="428"/>
                    <a:pt x="198" y="427"/>
                  </a:cubicBezTo>
                  <a:close/>
                  <a:moveTo>
                    <a:pt x="213" y="433"/>
                  </a:moveTo>
                  <a:cubicBezTo>
                    <a:pt x="213" y="432"/>
                    <a:pt x="216" y="434"/>
                    <a:pt x="216" y="435"/>
                  </a:cubicBezTo>
                  <a:cubicBezTo>
                    <a:pt x="214" y="434"/>
                    <a:pt x="214" y="433"/>
                    <a:pt x="213" y="433"/>
                  </a:cubicBezTo>
                  <a:close/>
                  <a:moveTo>
                    <a:pt x="217" y="439"/>
                  </a:moveTo>
                  <a:cubicBezTo>
                    <a:pt x="218" y="440"/>
                    <a:pt x="221" y="441"/>
                    <a:pt x="221" y="442"/>
                  </a:cubicBezTo>
                  <a:cubicBezTo>
                    <a:pt x="218" y="441"/>
                    <a:pt x="217" y="440"/>
                    <a:pt x="217" y="439"/>
                  </a:cubicBezTo>
                  <a:close/>
                  <a:moveTo>
                    <a:pt x="222" y="441"/>
                  </a:moveTo>
                  <a:cubicBezTo>
                    <a:pt x="223" y="442"/>
                    <a:pt x="223" y="442"/>
                    <a:pt x="225" y="443"/>
                  </a:cubicBezTo>
                  <a:cubicBezTo>
                    <a:pt x="224" y="443"/>
                    <a:pt x="223" y="443"/>
                    <a:pt x="222" y="443"/>
                  </a:cubicBezTo>
                  <a:cubicBezTo>
                    <a:pt x="221" y="442"/>
                    <a:pt x="222" y="442"/>
                    <a:pt x="222" y="441"/>
                  </a:cubicBezTo>
                  <a:close/>
                  <a:moveTo>
                    <a:pt x="211" y="512"/>
                  </a:moveTo>
                  <a:cubicBezTo>
                    <a:pt x="212" y="512"/>
                    <a:pt x="212" y="513"/>
                    <a:pt x="212" y="513"/>
                  </a:cubicBezTo>
                  <a:cubicBezTo>
                    <a:pt x="214" y="514"/>
                    <a:pt x="214" y="513"/>
                    <a:pt x="216" y="514"/>
                  </a:cubicBezTo>
                  <a:cubicBezTo>
                    <a:pt x="215" y="515"/>
                    <a:pt x="210" y="513"/>
                    <a:pt x="211" y="512"/>
                  </a:cubicBezTo>
                  <a:close/>
                  <a:moveTo>
                    <a:pt x="234" y="441"/>
                  </a:moveTo>
                  <a:cubicBezTo>
                    <a:pt x="235" y="440"/>
                    <a:pt x="238" y="443"/>
                    <a:pt x="236" y="444"/>
                  </a:cubicBezTo>
                  <a:cubicBezTo>
                    <a:pt x="235" y="443"/>
                    <a:pt x="237" y="442"/>
                    <a:pt x="234" y="441"/>
                  </a:cubicBezTo>
                  <a:close/>
                  <a:moveTo>
                    <a:pt x="234" y="446"/>
                  </a:moveTo>
                  <a:cubicBezTo>
                    <a:pt x="236" y="448"/>
                    <a:pt x="237" y="447"/>
                    <a:pt x="239" y="449"/>
                  </a:cubicBezTo>
                  <a:cubicBezTo>
                    <a:pt x="239" y="450"/>
                    <a:pt x="236" y="448"/>
                    <a:pt x="237" y="449"/>
                  </a:cubicBezTo>
                  <a:cubicBezTo>
                    <a:pt x="236" y="448"/>
                    <a:pt x="234" y="447"/>
                    <a:pt x="234" y="446"/>
                  </a:cubicBezTo>
                  <a:close/>
                  <a:moveTo>
                    <a:pt x="227" y="521"/>
                  </a:moveTo>
                  <a:cubicBezTo>
                    <a:pt x="227" y="520"/>
                    <a:pt x="232" y="522"/>
                    <a:pt x="231" y="522"/>
                  </a:cubicBezTo>
                  <a:cubicBezTo>
                    <a:pt x="229" y="522"/>
                    <a:pt x="229" y="521"/>
                    <a:pt x="227" y="521"/>
                  </a:cubicBezTo>
                  <a:close/>
                  <a:moveTo>
                    <a:pt x="238" y="452"/>
                  </a:moveTo>
                  <a:cubicBezTo>
                    <a:pt x="239" y="452"/>
                    <a:pt x="239" y="452"/>
                    <a:pt x="239" y="451"/>
                  </a:cubicBezTo>
                  <a:cubicBezTo>
                    <a:pt x="242" y="452"/>
                    <a:pt x="241" y="454"/>
                    <a:pt x="238" y="452"/>
                  </a:cubicBezTo>
                  <a:close/>
                  <a:moveTo>
                    <a:pt x="239" y="455"/>
                  </a:moveTo>
                  <a:cubicBezTo>
                    <a:pt x="239" y="455"/>
                    <a:pt x="241" y="456"/>
                    <a:pt x="242" y="456"/>
                  </a:cubicBezTo>
                  <a:cubicBezTo>
                    <a:pt x="242" y="457"/>
                    <a:pt x="239" y="456"/>
                    <a:pt x="239" y="455"/>
                  </a:cubicBezTo>
                  <a:close/>
                  <a:moveTo>
                    <a:pt x="241" y="468"/>
                  </a:moveTo>
                  <a:cubicBezTo>
                    <a:pt x="243" y="470"/>
                    <a:pt x="247" y="470"/>
                    <a:pt x="246" y="472"/>
                  </a:cubicBezTo>
                  <a:cubicBezTo>
                    <a:pt x="245" y="470"/>
                    <a:pt x="241" y="470"/>
                    <a:pt x="241" y="468"/>
                  </a:cubicBezTo>
                  <a:close/>
                  <a:moveTo>
                    <a:pt x="235" y="520"/>
                  </a:moveTo>
                  <a:cubicBezTo>
                    <a:pt x="237" y="521"/>
                    <a:pt x="241" y="522"/>
                    <a:pt x="240" y="523"/>
                  </a:cubicBezTo>
                  <a:cubicBezTo>
                    <a:pt x="237" y="522"/>
                    <a:pt x="235" y="521"/>
                    <a:pt x="235" y="520"/>
                  </a:cubicBezTo>
                  <a:close/>
                  <a:moveTo>
                    <a:pt x="246" y="455"/>
                  </a:moveTo>
                  <a:cubicBezTo>
                    <a:pt x="249" y="455"/>
                    <a:pt x="248" y="456"/>
                    <a:pt x="249" y="457"/>
                  </a:cubicBezTo>
                  <a:cubicBezTo>
                    <a:pt x="249" y="457"/>
                    <a:pt x="247" y="456"/>
                    <a:pt x="246" y="456"/>
                  </a:cubicBezTo>
                  <a:cubicBezTo>
                    <a:pt x="245" y="455"/>
                    <a:pt x="247" y="456"/>
                    <a:pt x="246" y="455"/>
                  </a:cubicBezTo>
                  <a:close/>
                  <a:moveTo>
                    <a:pt x="251" y="457"/>
                  </a:moveTo>
                  <a:cubicBezTo>
                    <a:pt x="252" y="456"/>
                    <a:pt x="255" y="457"/>
                    <a:pt x="257" y="458"/>
                  </a:cubicBezTo>
                  <a:cubicBezTo>
                    <a:pt x="256" y="459"/>
                    <a:pt x="253" y="458"/>
                    <a:pt x="251" y="457"/>
                  </a:cubicBezTo>
                  <a:close/>
                  <a:moveTo>
                    <a:pt x="251" y="473"/>
                  </a:moveTo>
                  <a:cubicBezTo>
                    <a:pt x="251" y="472"/>
                    <a:pt x="251" y="471"/>
                    <a:pt x="254" y="472"/>
                  </a:cubicBezTo>
                  <a:cubicBezTo>
                    <a:pt x="253" y="473"/>
                    <a:pt x="253" y="473"/>
                    <a:pt x="251" y="473"/>
                  </a:cubicBezTo>
                  <a:close/>
                  <a:moveTo>
                    <a:pt x="252" y="465"/>
                  </a:moveTo>
                  <a:cubicBezTo>
                    <a:pt x="253" y="465"/>
                    <a:pt x="256" y="466"/>
                    <a:pt x="256" y="466"/>
                  </a:cubicBezTo>
                  <a:cubicBezTo>
                    <a:pt x="256" y="467"/>
                    <a:pt x="256" y="467"/>
                    <a:pt x="254" y="467"/>
                  </a:cubicBezTo>
                  <a:cubicBezTo>
                    <a:pt x="255" y="466"/>
                    <a:pt x="254" y="466"/>
                    <a:pt x="252" y="465"/>
                  </a:cubicBezTo>
                  <a:close/>
                  <a:moveTo>
                    <a:pt x="268" y="472"/>
                  </a:moveTo>
                  <a:cubicBezTo>
                    <a:pt x="265" y="472"/>
                    <a:pt x="265" y="472"/>
                    <a:pt x="265" y="472"/>
                  </a:cubicBezTo>
                  <a:cubicBezTo>
                    <a:pt x="265" y="471"/>
                    <a:pt x="267" y="471"/>
                    <a:pt x="268" y="471"/>
                  </a:cubicBezTo>
                  <a:cubicBezTo>
                    <a:pt x="269" y="472"/>
                    <a:pt x="266" y="471"/>
                    <a:pt x="268" y="472"/>
                  </a:cubicBezTo>
                  <a:close/>
                  <a:moveTo>
                    <a:pt x="277" y="532"/>
                  </a:moveTo>
                  <a:cubicBezTo>
                    <a:pt x="278" y="531"/>
                    <a:pt x="279" y="531"/>
                    <a:pt x="281" y="532"/>
                  </a:cubicBezTo>
                  <a:cubicBezTo>
                    <a:pt x="283" y="533"/>
                    <a:pt x="278" y="532"/>
                    <a:pt x="277" y="532"/>
                  </a:cubicBezTo>
                  <a:close/>
                  <a:moveTo>
                    <a:pt x="293" y="477"/>
                  </a:moveTo>
                  <a:cubicBezTo>
                    <a:pt x="293" y="475"/>
                    <a:pt x="298" y="477"/>
                    <a:pt x="297" y="478"/>
                  </a:cubicBezTo>
                  <a:cubicBezTo>
                    <a:pt x="295" y="478"/>
                    <a:pt x="295" y="477"/>
                    <a:pt x="293" y="477"/>
                  </a:cubicBezTo>
                  <a:close/>
                  <a:moveTo>
                    <a:pt x="296" y="511"/>
                  </a:moveTo>
                  <a:cubicBezTo>
                    <a:pt x="296" y="510"/>
                    <a:pt x="297" y="510"/>
                    <a:pt x="297" y="510"/>
                  </a:cubicBezTo>
                  <a:cubicBezTo>
                    <a:pt x="298" y="510"/>
                    <a:pt x="300" y="511"/>
                    <a:pt x="302" y="511"/>
                  </a:cubicBezTo>
                  <a:cubicBezTo>
                    <a:pt x="301" y="513"/>
                    <a:pt x="298" y="511"/>
                    <a:pt x="296" y="511"/>
                  </a:cubicBezTo>
                  <a:close/>
                  <a:moveTo>
                    <a:pt x="331" y="514"/>
                  </a:moveTo>
                  <a:cubicBezTo>
                    <a:pt x="332" y="514"/>
                    <a:pt x="333" y="513"/>
                    <a:pt x="334" y="513"/>
                  </a:cubicBezTo>
                  <a:cubicBezTo>
                    <a:pt x="334" y="514"/>
                    <a:pt x="334" y="514"/>
                    <a:pt x="334" y="514"/>
                  </a:cubicBezTo>
                  <a:lnTo>
                    <a:pt x="331" y="514"/>
                  </a:lnTo>
                  <a:close/>
                  <a:moveTo>
                    <a:pt x="350" y="548"/>
                  </a:moveTo>
                  <a:cubicBezTo>
                    <a:pt x="354" y="548"/>
                    <a:pt x="357" y="548"/>
                    <a:pt x="362" y="548"/>
                  </a:cubicBezTo>
                  <a:cubicBezTo>
                    <a:pt x="362" y="549"/>
                    <a:pt x="358" y="549"/>
                    <a:pt x="357" y="548"/>
                  </a:cubicBezTo>
                  <a:cubicBezTo>
                    <a:pt x="357" y="549"/>
                    <a:pt x="359" y="549"/>
                    <a:pt x="360" y="549"/>
                  </a:cubicBezTo>
                  <a:cubicBezTo>
                    <a:pt x="356" y="549"/>
                    <a:pt x="351" y="549"/>
                    <a:pt x="350" y="548"/>
                  </a:cubicBezTo>
                  <a:close/>
                  <a:moveTo>
                    <a:pt x="413" y="551"/>
                  </a:moveTo>
                  <a:cubicBezTo>
                    <a:pt x="412" y="550"/>
                    <a:pt x="414" y="549"/>
                    <a:pt x="416" y="549"/>
                  </a:cubicBezTo>
                  <a:cubicBezTo>
                    <a:pt x="417" y="550"/>
                    <a:pt x="415" y="551"/>
                    <a:pt x="413" y="551"/>
                  </a:cubicBezTo>
                  <a:close/>
                  <a:moveTo>
                    <a:pt x="484" y="456"/>
                  </a:moveTo>
                  <a:cubicBezTo>
                    <a:pt x="485" y="457"/>
                    <a:pt x="483" y="457"/>
                    <a:pt x="484" y="458"/>
                  </a:cubicBezTo>
                  <a:cubicBezTo>
                    <a:pt x="482" y="459"/>
                    <a:pt x="481" y="457"/>
                    <a:pt x="484" y="456"/>
                  </a:cubicBezTo>
                  <a:close/>
                  <a:moveTo>
                    <a:pt x="540" y="514"/>
                  </a:moveTo>
                  <a:cubicBezTo>
                    <a:pt x="538" y="514"/>
                    <a:pt x="544" y="510"/>
                    <a:pt x="545" y="511"/>
                  </a:cubicBezTo>
                  <a:cubicBezTo>
                    <a:pt x="542" y="512"/>
                    <a:pt x="543" y="512"/>
                    <a:pt x="540" y="514"/>
                  </a:cubicBezTo>
                  <a:close/>
                  <a:moveTo>
                    <a:pt x="562" y="519"/>
                  </a:moveTo>
                  <a:cubicBezTo>
                    <a:pt x="562" y="518"/>
                    <a:pt x="561" y="517"/>
                    <a:pt x="564" y="516"/>
                  </a:cubicBezTo>
                  <a:cubicBezTo>
                    <a:pt x="565" y="516"/>
                    <a:pt x="565" y="517"/>
                    <a:pt x="562" y="519"/>
                  </a:cubicBezTo>
                  <a:close/>
                  <a:moveTo>
                    <a:pt x="629" y="457"/>
                  </a:moveTo>
                  <a:cubicBezTo>
                    <a:pt x="627" y="457"/>
                    <a:pt x="630" y="455"/>
                    <a:pt x="631" y="453"/>
                  </a:cubicBezTo>
                  <a:cubicBezTo>
                    <a:pt x="633" y="454"/>
                    <a:pt x="630" y="455"/>
                    <a:pt x="629" y="457"/>
                  </a:cubicBezTo>
                  <a:close/>
                  <a:moveTo>
                    <a:pt x="501" y="311"/>
                  </a:moveTo>
                  <a:cubicBezTo>
                    <a:pt x="499" y="313"/>
                    <a:pt x="498" y="313"/>
                    <a:pt x="498" y="315"/>
                  </a:cubicBezTo>
                  <a:cubicBezTo>
                    <a:pt x="495" y="316"/>
                    <a:pt x="498" y="312"/>
                    <a:pt x="499" y="311"/>
                  </a:cubicBezTo>
                  <a:cubicBezTo>
                    <a:pt x="499" y="311"/>
                    <a:pt x="500" y="312"/>
                    <a:pt x="500" y="311"/>
                  </a:cubicBezTo>
                  <a:cubicBezTo>
                    <a:pt x="500" y="310"/>
                    <a:pt x="500" y="311"/>
                    <a:pt x="501" y="311"/>
                  </a:cubicBezTo>
                  <a:close/>
                  <a:moveTo>
                    <a:pt x="646" y="409"/>
                  </a:moveTo>
                  <a:cubicBezTo>
                    <a:pt x="644" y="411"/>
                    <a:pt x="647" y="406"/>
                    <a:pt x="647" y="405"/>
                  </a:cubicBezTo>
                  <a:cubicBezTo>
                    <a:pt x="649" y="404"/>
                    <a:pt x="646" y="408"/>
                    <a:pt x="646" y="409"/>
                  </a:cubicBezTo>
                  <a:close/>
                  <a:moveTo>
                    <a:pt x="650" y="403"/>
                  </a:moveTo>
                  <a:cubicBezTo>
                    <a:pt x="649" y="403"/>
                    <a:pt x="648" y="405"/>
                    <a:pt x="648" y="404"/>
                  </a:cubicBezTo>
                  <a:cubicBezTo>
                    <a:pt x="653" y="396"/>
                    <a:pt x="657" y="392"/>
                    <a:pt x="661" y="385"/>
                  </a:cubicBezTo>
                  <a:cubicBezTo>
                    <a:pt x="658" y="387"/>
                    <a:pt x="662" y="382"/>
                    <a:pt x="658" y="384"/>
                  </a:cubicBezTo>
                  <a:cubicBezTo>
                    <a:pt x="657" y="386"/>
                    <a:pt x="657" y="387"/>
                    <a:pt x="656" y="388"/>
                  </a:cubicBezTo>
                  <a:cubicBezTo>
                    <a:pt x="655" y="390"/>
                    <a:pt x="655" y="388"/>
                    <a:pt x="653" y="391"/>
                  </a:cubicBezTo>
                  <a:cubicBezTo>
                    <a:pt x="652" y="391"/>
                    <a:pt x="653" y="389"/>
                    <a:pt x="652" y="388"/>
                  </a:cubicBezTo>
                  <a:cubicBezTo>
                    <a:pt x="654" y="386"/>
                    <a:pt x="653" y="390"/>
                    <a:pt x="655" y="387"/>
                  </a:cubicBezTo>
                  <a:cubicBezTo>
                    <a:pt x="656" y="387"/>
                    <a:pt x="654" y="388"/>
                    <a:pt x="656" y="388"/>
                  </a:cubicBezTo>
                  <a:cubicBezTo>
                    <a:pt x="655" y="387"/>
                    <a:pt x="658" y="383"/>
                    <a:pt x="658" y="381"/>
                  </a:cubicBezTo>
                  <a:cubicBezTo>
                    <a:pt x="659" y="383"/>
                    <a:pt x="662" y="379"/>
                    <a:pt x="661" y="381"/>
                  </a:cubicBezTo>
                  <a:cubicBezTo>
                    <a:pt x="662" y="382"/>
                    <a:pt x="663" y="379"/>
                    <a:pt x="664" y="378"/>
                  </a:cubicBezTo>
                  <a:cubicBezTo>
                    <a:pt x="664" y="378"/>
                    <a:pt x="664" y="379"/>
                    <a:pt x="664" y="379"/>
                  </a:cubicBezTo>
                  <a:cubicBezTo>
                    <a:pt x="663" y="381"/>
                    <a:pt x="662" y="382"/>
                    <a:pt x="662" y="383"/>
                  </a:cubicBezTo>
                  <a:cubicBezTo>
                    <a:pt x="663" y="383"/>
                    <a:pt x="664" y="380"/>
                    <a:pt x="665" y="380"/>
                  </a:cubicBezTo>
                  <a:cubicBezTo>
                    <a:pt x="664" y="382"/>
                    <a:pt x="663" y="384"/>
                    <a:pt x="661" y="387"/>
                  </a:cubicBezTo>
                  <a:cubicBezTo>
                    <a:pt x="662" y="385"/>
                    <a:pt x="664" y="385"/>
                    <a:pt x="666" y="382"/>
                  </a:cubicBezTo>
                  <a:cubicBezTo>
                    <a:pt x="667" y="381"/>
                    <a:pt x="666" y="383"/>
                    <a:pt x="665" y="385"/>
                  </a:cubicBezTo>
                  <a:cubicBezTo>
                    <a:pt x="665" y="385"/>
                    <a:pt x="666" y="384"/>
                    <a:pt x="666" y="385"/>
                  </a:cubicBezTo>
                  <a:cubicBezTo>
                    <a:pt x="667" y="383"/>
                    <a:pt x="668" y="381"/>
                    <a:pt x="670" y="379"/>
                  </a:cubicBezTo>
                  <a:cubicBezTo>
                    <a:pt x="670" y="380"/>
                    <a:pt x="667" y="384"/>
                    <a:pt x="670" y="382"/>
                  </a:cubicBezTo>
                  <a:cubicBezTo>
                    <a:pt x="669" y="385"/>
                    <a:pt x="668" y="384"/>
                    <a:pt x="667" y="385"/>
                  </a:cubicBezTo>
                  <a:cubicBezTo>
                    <a:pt x="667" y="386"/>
                    <a:pt x="667" y="386"/>
                    <a:pt x="667" y="386"/>
                  </a:cubicBezTo>
                  <a:cubicBezTo>
                    <a:pt x="666" y="387"/>
                    <a:pt x="666" y="387"/>
                    <a:pt x="666" y="386"/>
                  </a:cubicBezTo>
                  <a:cubicBezTo>
                    <a:pt x="665" y="388"/>
                    <a:pt x="665" y="389"/>
                    <a:pt x="664" y="390"/>
                  </a:cubicBezTo>
                  <a:cubicBezTo>
                    <a:pt x="663" y="390"/>
                    <a:pt x="664" y="389"/>
                    <a:pt x="664" y="389"/>
                  </a:cubicBezTo>
                  <a:cubicBezTo>
                    <a:pt x="660" y="392"/>
                    <a:pt x="658" y="397"/>
                    <a:pt x="654" y="402"/>
                  </a:cubicBezTo>
                  <a:cubicBezTo>
                    <a:pt x="655" y="402"/>
                    <a:pt x="656" y="400"/>
                    <a:pt x="657" y="402"/>
                  </a:cubicBezTo>
                  <a:cubicBezTo>
                    <a:pt x="655" y="404"/>
                    <a:pt x="654" y="402"/>
                    <a:pt x="653" y="405"/>
                  </a:cubicBezTo>
                  <a:cubicBezTo>
                    <a:pt x="652" y="403"/>
                    <a:pt x="650" y="407"/>
                    <a:pt x="648" y="409"/>
                  </a:cubicBezTo>
                  <a:cubicBezTo>
                    <a:pt x="647" y="408"/>
                    <a:pt x="647" y="406"/>
                    <a:pt x="650" y="403"/>
                  </a:cubicBezTo>
                  <a:close/>
                  <a:moveTo>
                    <a:pt x="650" y="395"/>
                  </a:moveTo>
                  <a:cubicBezTo>
                    <a:pt x="650" y="395"/>
                    <a:pt x="649" y="394"/>
                    <a:pt x="650" y="393"/>
                  </a:cubicBezTo>
                  <a:cubicBezTo>
                    <a:pt x="652" y="390"/>
                    <a:pt x="652" y="390"/>
                    <a:pt x="652" y="390"/>
                  </a:cubicBezTo>
                  <a:cubicBezTo>
                    <a:pt x="653" y="391"/>
                    <a:pt x="650" y="393"/>
                    <a:pt x="650" y="395"/>
                  </a:cubicBezTo>
                  <a:close/>
                  <a:moveTo>
                    <a:pt x="646" y="399"/>
                  </a:moveTo>
                  <a:cubicBezTo>
                    <a:pt x="646" y="398"/>
                    <a:pt x="647" y="397"/>
                    <a:pt x="648" y="396"/>
                  </a:cubicBezTo>
                  <a:cubicBezTo>
                    <a:pt x="649" y="396"/>
                    <a:pt x="649" y="396"/>
                    <a:pt x="649" y="396"/>
                  </a:cubicBezTo>
                  <a:cubicBezTo>
                    <a:pt x="648" y="398"/>
                    <a:pt x="648" y="397"/>
                    <a:pt x="646" y="399"/>
                  </a:cubicBezTo>
                  <a:close/>
                  <a:moveTo>
                    <a:pt x="674" y="408"/>
                  </a:moveTo>
                  <a:cubicBezTo>
                    <a:pt x="673" y="407"/>
                    <a:pt x="674" y="405"/>
                    <a:pt x="675" y="403"/>
                  </a:cubicBezTo>
                  <a:cubicBezTo>
                    <a:pt x="676" y="404"/>
                    <a:pt x="675" y="406"/>
                    <a:pt x="674" y="408"/>
                  </a:cubicBezTo>
                  <a:close/>
                  <a:moveTo>
                    <a:pt x="504" y="307"/>
                  </a:moveTo>
                  <a:cubicBezTo>
                    <a:pt x="506" y="304"/>
                    <a:pt x="507" y="301"/>
                    <a:pt x="509" y="299"/>
                  </a:cubicBezTo>
                  <a:cubicBezTo>
                    <a:pt x="510" y="301"/>
                    <a:pt x="506" y="306"/>
                    <a:pt x="504" y="307"/>
                  </a:cubicBezTo>
                  <a:close/>
                  <a:moveTo>
                    <a:pt x="661" y="397"/>
                  </a:moveTo>
                  <a:cubicBezTo>
                    <a:pt x="661" y="396"/>
                    <a:pt x="662" y="394"/>
                    <a:pt x="664" y="392"/>
                  </a:cubicBezTo>
                  <a:cubicBezTo>
                    <a:pt x="665" y="391"/>
                    <a:pt x="664" y="393"/>
                    <a:pt x="665" y="393"/>
                  </a:cubicBezTo>
                  <a:cubicBezTo>
                    <a:pt x="663" y="395"/>
                    <a:pt x="663" y="394"/>
                    <a:pt x="661" y="397"/>
                  </a:cubicBezTo>
                  <a:close/>
                  <a:moveTo>
                    <a:pt x="667" y="391"/>
                  </a:moveTo>
                  <a:cubicBezTo>
                    <a:pt x="667" y="391"/>
                    <a:pt x="667" y="390"/>
                    <a:pt x="667" y="390"/>
                  </a:cubicBezTo>
                  <a:cubicBezTo>
                    <a:pt x="668" y="388"/>
                    <a:pt x="669" y="387"/>
                    <a:pt x="671" y="385"/>
                  </a:cubicBezTo>
                  <a:cubicBezTo>
                    <a:pt x="670" y="387"/>
                    <a:pt x="668" y="390"/>
                    <a:pt x="667" y="391"/>
                  </a:cubicBezTo>
                  <a:close/>
                  <a:moveTo>
                    <a:pt x="662" y="379"/>
                  </a:moveTo>
                  <a:cubicBezTo>
                    <a:pt x="661" y="379"/>
                    <a:pt x="663" y="377"/>
                    <a:pt x="662" y="377"/>
                  </a:cubicBezTo>
                  <a:cubicBezTo>
                    <a:pt x="663" y="376"/>
                    <a:pt x="663" y="377"/>
                    <a:pt x="664" y="377"/>
                  </a:cubicBezTo>
                  <a:cubicBezTo>
                    <a:pt x="663" y="378"/>
                    <a:pt x="663" y="378"/>
                    <a:pt x="662" y="379"/>
                  </a:cubicBezTo>
                  <a:close/>
                  <a:moveTo>
                    <a:pt x="511" y="296"/>
                  </a:moveTo>
                  <a:cubicBezTo>
                    <a:pt x="511" y="295"/>
                    <a:pt x="512" y="294"/>
                    <a:pt x="513" y="293"/>
                  </a:cubicBezTo>
                  <a:cubicBezTo>
                    <a:pt x="513" y="294"/>
                    <a:pt x="512" y="295"/>
                    <a:pt x="511" y="296"/>
                  </a:cubicBezTo>
                  <a:close/>
                  <a:moveTo>
                    <a:pt x="533" y="277"/>
                  </a:moveTo>
                  <a:cubicBezTo>
                    <a:pt x="532" y="275"/>
                    <a:pt x="535" y="272"/>
                    <a:pt x="536" y="269"/>
                  </a:cubicBezTo>
                  <a:cubicBezTo>
                    <a:pt x="537" y="270"/>
                    <a:pt x="534" y="275"/>
                    <a:pt x="533" y="277"/>
                  </a:cubicBezTo>
                  <a:close/>
                  <a:moveTo>
                    <a:pt x="698" y="315"/>
                  </a:moveTo>
                  <a:cubicBezTo>
                    <a:pt x="699" y="312"/>
                    <a:pt x="700" y="307"/>
                    <a:pt x="702" y="306"/>
                  </a:cubicBezTo>
                  <a:cubicBezTo>
                    <a:pt x="702" y="308"/>
                    <a:pt x="700" y="311"/>
                    <a:pt x="702" y="310"/>
                  </a:cubicBezTo>
                  <a:cubicBezTo>
                    <a:pt x="701" y="313"/>
                    <a:pt x="700" y="313"/>
                    <a:pt x="700" y="315"/>
                  </a:cubicBezTo>
                  <a:cubicBezTo>
                    <a:pt x="699" y="314"/>
                    <a:pt x="698" y="316"/>
                    <a:pt x="698" y="315"/>
                  </a:cubicBezTo>
                  <a:close/>
                  <a:moveTo>
                    <a:pt x="535" y="265"/>
                  </a:moveTo>
                  <a:cubicBezTo>
                    <a:pt x="534" y="264"/>
                    <a:pt x="535" y="262"/>
                    <a:pt x="536" y="261"/>
                  </a:cubicBezTo>
                  <a:cubicBezTo>
                    <a:pt x="537" y="262"/>
                    <a:pt x="536" y="264"/>
                    <a:pt x="535" y="265"/>
                  </a:cubicBezTo>
                  <a:close/>
                  <a:moveTo>
                    <a:pt x="696" y="312"/>
                  </a:moveTo>
                  <a:cubicBezTo>
                    <a:pt x="696" y="312"/>
                    <a:pt x="698" y="308"/>
                    <a:pt x="698" y="307"/>
                  </a:cubicBezTo>
                  <a:cubicBezTo>
                    <a:pt x="699" y="308"/>
                    <a:pt x="697" y="311"/>
                    <a:pt x="696" y="312"/>
                  </a:cubicBezTo>
                  <a:close/>
                  <a:moveTo>
                    <a:pt x="537" y="261"/>
                  </a:moveTo>
                  <a:cubicBezTo>
                    <a:pt x="538" y="259"/>
                    <a:pt x="538" y="259"/>
                    <a:pt x="538" y="259"/>
                  </a:cubicBezTo>
                  <a:cubicBezTo>
                    <a:pt x="539" y="259"/>
                    <a:pt x="538" y="261"/>
                    <a:pt x="537" y="261"/>
                  </a:cubicBezTo>
                  <a:close/>
                  <a:moveTo>
                    <a:pt x="542" y="245"/>
                  </a:moveTo>
                  <a:cubicBezTo>
                    <a:pt x="542" y="245"/>
                    <a:pt x="543" y="242"/>
                    <a:pt x="543" y="243"/>
                  </a:cubicBezTo>
                  <a:cubicBezTo>
                    <a:pt x="544" y="244"/>
                    <a:pt x="543" y="243"/>
                    <a:pt x="542" y="245"/>
                  </a:cubicBezTo>
                  <a:close/>
                  <a:moveTo>
                    <a:pt x="551" y="244"/>
                  </a:moveTo>
                  <a:cubicBezTo>
                    <a:pt x="551" y="243"/>
                    <a:pt x="551" y="241"/>
                    <a:pt x="551" y="240"/>
                  </a:cubicBezTo>
                  <a:cubicBezTo>
                    <a:pt x="551" y="239"/>
                    <a:pt x="552" y="238"/>
                    <a:pt x="552" y="237"/>
                  </a:cubicBezTo>
                  <a:cubicBezTo>
                    <a:pt x="552" y="235"/>
                    <a:pt x="553" y="233"/>
                    <a:pt x="552" y="231"/>
                  </a:cubicBezTo>
                  <a:cubicBezTo>
                    <a:pt x="552" y="229"/>
                    <a:pt x="553" y="231"/>
                    <a:pt x="553" y="229"/>
                  </a:cubicBezTo>
                  <a:cubicBezTo>
                    <a:pt x="555" y="230"/>
                    <a:pt x="555" y="231"/>
                    <a:pt x="556" y="232"/>
                  </a:cubicBezTo>
                  <a:cubicBezTo>
                    <a:pt x="554" y="234"/>
                    <a:pt x="555" y="237"/>
                    <a:pt x="555" y="239"/>
                  </a:cubicBezTo>
                  <a:cubicBezTo>
                    <a:pt x="555" y="240"/>
                    <a:pt x="554" y="240"/>
                    <a:pt x="553" y="242"/>
                  </a:cubicBezTo>
                  <a:cubicBezTo>
                    <a:pt x="552" y="242"/>
                    <a:pt x="554" y="241"/>
                    <a:pt x="553" y="239"/>
                  </a:cubicBezTo>
                  <a:cubicBezTo>
                    <a:pt x="552" y="240"/>
                    <a:pt x="552" y="240"/>
                    <a:pt x="552" y="241"/>
                  </a:cubicBezTo>
                  <a:cubicBezTo>
                    <a:pt x="551" y="242"/>
                    <a:pt x="551" y="243"/>
                    <a:pt x="551" y="244"/>
                  </a:cubicBezTo>
                  <a:close/>
                  <a:moveTo>
                    <a:pt x="544" y="238"/>
                  </a:moveTo>
                  <a:cubicBezTo>
                    <a:pt x="545" y="238"/>
                    <a:pt x="545" y="237"/>
                    <a:pt x="545" y="238"/>
                  </a:cubicBezTo>
                  <a:cubicBezTo>
                    <a:pt x="546" y="237"/>
                    <a:pt x="546" y="237"/>
                    <a:pt x="546" y="237"/>
                  </a:cubicBezTo>
                  <a:cubicBezTo>
                    <a:pt x="546" y="237"/>
                    <a:pt x="546" y="238"/>
                    <a:pt x="545" y="239"/>
                  </a:cubicBezTo>
                  <a:cubicBezTo>
                    <a:pt x="544" y="239"/>
                    <a:pt x="544" y="239"/>
                    <a:pt x="544" y="238"/>
                  </a:cubicBezTo>
                  <a:close/>
                  <a:moveTo>
                    <a:pt x="548" y="238"/>
                  </a:moveTo>
                  <a:cubicBezTo>
                    <a:pt x="547" y="237"/>
                    <a:pt x="547" y="236"/>
                    <a:pt x="548" y="235"/>
                  </a:cubicBezTo>
                  <a:cubicBezTo>
                    <a:pt x="549" y="236"/>
                    <a:pt x="548" y="237"/>
                    <a:pt x="548" y="238"/>
                  </a:cubicBezTo>
                  <a:close/>
                  <a:moveTo>
                    <a:pt x="577" y="243"/>
                  </a:moveTo>
                  <a:cubicBezTo>
                    <a:pt x="576" y="244"/>
                    <a:pt x="577" y="241"/>
                    <a:pt x="576" y="242"/>
                  </a:cubicBezTo>
                  <a:cubicBezTo>
                    <a:pt x="577" y="241"/>
                    <a:pt x="577" y="240"/>
                    <a:pt x="578" y="240"/>
                  </a:cubicBezTo>
                  <a:cubicBezTo>
                    <a:pt x="578" y="242"/>
                    <a:pt x="576" y="242"/>
                    <a:pt x="577" y="243"/>
                  </a:cubicBezTo>
                  <a:close/>
                  <a:moveTo>
                    <a:pt x="582" y="240"/>
                  </a:moveTo>
                  <a:cubicBezTo>
                    <a:pt x="581" y="240"/>
                    <a:pt x="582" y="238"/>
                    <a:pt x="581" y="240"/>
                  </a:cubicBezTo>
                  <a:cubicBezTo>
                    <a:pt x="580" y="235"/>
                    <a:pt x="584" y="237"/>
                    <a:pt x="583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3" y="239"/>
                    <a:pt x="583" y="239"/>
                    <a:pt x="582" y="240"/>
                  </a:cubicBezTo>
                  <a:close/>
                  <a:moveTo>
                    <a:pt x="550" y="233"/>
                  </a:moveTo>
                  <a:cubicBezTo>
                    <a:pt x="549" y="233"/>
                    <a:pt x="551" y="230"/>
                    <a:pt x="550" y="230"/>
                  </a:cubicBezTo>
                  <a:cubicBezTo>
                    <a:pt x="550" y="229"/>
                    <a:pt x="551" y="229"/>
                    <a:pt x="551" y="230"/>
                  </a:cubicBezTo>
                  <a:cubicBezTo>
                    <a:pt x="551" y="231"/>
                    <a:pt x="550" y="232"/>
                    <a:pt x="550" y="233"/>
                  </a:cubicBezTo>
                  <a:close/>
                  <a:moveTo>
                    <a:pt x="574" y="237"/>
                  </a:moveTo>
                  <a:cubicBezTo>
                    <a:pt x="573" y="237"/>
                    <a:pt x="574" y="233"/>
                    <a:pt x="575" y="234"/>
                  </a:cubicBezTo>
                  <a:cubicBezTo>
                    <a:pt x="575" y="236"/>
                    <a:pt x="575" y="236"/>
                    <a:pt x="574" y="237"/>
                  </a:cubicBezTo>
                  <a:close/>
                  <a:moveTo>
                    <a:pt x="554" y="226"/>
                  </a:moveTo>
                  <a:cubicBezTo>
                    <a:pt x="555" y="226"/>
                    <a:pt x="556" y="226"/>
                    <a:pt x="556" y="228"/>
                  </a:cubicBezTo>
                  <a:cubicBezTo>
                    <a:pt x="556" y="226"/>
                    <a:pt x="553" y="229"/>
                    <a:pt x="554" y="226"/>
                  </a:cubicBezTo>
                  <a:close/>
                  <a:moveTo>
                    <a:pt x="547" y="226"/>
                  </a:moveTo>
                  <a:cubicBezTo>
                    <a:pt x="548" y="226"/>
                    <a:pt x="548" y="223"/>
                    <a:pt x="547" y="222"/>
                  </a:cubicBezTo>
                  <a:cubicBezTo>
                    <a:pt x="549" y="222"/>
                    <a:pt x="549" y="226"/>
                    <a:pt x="548" y="227"/>
                  </a:cubicBezTo>
                  <a:cubicBezTo>
                    <a:pt x="547" y="227"/>
                    <a:pt x="548" y="225"/>
                    <a:pt x="547" y="226"/>
                  </a:cubicBezTo>
                  <a:close/>
                  <a:moveTo>
                    <a:pt x="560" y="227"/>
                  </a:moveTo>
                  <a:cubicBezTo>
                    <a:pt x="560" y="227"/>
                    <a:pt x="560" y="226"/>
                    <a:pt x="560" y="225"/>
                  </a:cubicBezTo>
                  <a:cubicBezTo>
                    <a:pt x="561" y="225"/>
                    <a:pt x="561" y="225"/>
                    <a:pt x="561" y="225"/>
                  </a:cubicBezTo>
                  <a:cubicBezTo>
                    <a:pt x="561" y="227"/>
                    <a:pt x="560" y="226"/>
                    <a:pt x="560" y="227"/>
                  </a:cubicBezTo>
                  <a:close/>
                  <a:moveTo>
                    <a:pt x="556" y="220"/>
                  </a:moveTo>
                  <a:cubicBezTo>
                    <a:pt x="556" y="221"/>
                    <a:pt x="557" y="218"/>
                    <a:pt x="557" y="218"/>
                  </a:cubicBezTo>
                  <a:cubicBezTo>
                    <a:pt x="559" y="219"/>
                    <a:pt x="560" y="219"/>
                    <a:pt x="560" y="221"/>
                  </a:cubicBezTo>
                  <a:cubicBezTo>
                    <a:pt x="559" y="223"/>
                    <a:pt x="558" y="223"/>
                    <a:pt x="556" y="225"/>
                  </a:cubicBezTo>
                  <a:cubicBezTo>
                    <a:pt x="556" y="223"/>
                    <a:pt x="556" y="222"/>
                    <a:pt x="557" y="220"/>
                  </a:cubicBezTo>
                  <a:cubicBezTo>
                    <a:pt x="557" y="220"/>
                    <a:pt x="557" y="219"/>
                    <a:pt x="556" y="220"/>
                  </a:cubicBezTo>
                  <a:close/>
                  <a:moveTo>
                    <a:pt x="555" y="221"/>
                  </a:moveTo>
                  <a:cubicBezTo>
                    <a:pt x="555" y="222"/>
                    <a:pt x="553" y="220"/>
                    <a:pt x="553" y="220"/>
                  </a:cubicBezTo>
                  <a:cubicBezTo>
                    <a:pt x="553" y="219"/>
                    <a:pt x="554" y="219"/>
                    <a:pt x="554" y="218"/>
                  </a:cubicBezTo>
                  <a:cubicBezTo>
                    <a:pt x="554" y="219"/>
                    <a:pt x="554" y="220"/>
                    <a:pt x="555" y="221"/>
                  </a:cubicBezTo>
                  <a:close/>
                  <a:moveTo>
                    <a:pt x="572" y="223"/>
                  </a:moveTo>
                  <a:cubicBezTo>
                    <a:pt x="572" y="224"/>
                    <a:pt x="571" y="222"/>
                    <a:pt x="570" y="223"/>
                  </a:cubicBezTo>
                  <a:cubicBezTo>
                    <a:pt x="570" y="221"/>
                    <a:pt x="571" y="221"/>
                    <a:pt x="572" y="220"/>
                  </a:cubicBezTo>
                  <a:cubicBezTo>
                    <a:pt x="573" y="220"/>
                    <a:pt x="572" y="223"/>
                    <a:pt x="572" y="223"/>
                  </a:cubicBezTo>
                  <a:close/>
                  <a:moveTo>
                    <a:pt x="553" y="217"/>
                  </a:moveTo>
                  <a:cubicBezTo>
                    <a:pt x="553" y="217"/>
                    <a:pt x="552" y="217"/>
                    <a:pt x="552" y="217"/>
                  </a:cubicBezTo>
                  <a:cubicBezTo>
                    <a:pt x="552" y="216"/>
                    <a:pt x="552" y="216"/>
                    <a:pt x="552" y="216"/>
                  </a:cubicBezTo>
                  <a:cubicBezTo>
                    <a:pt x="553" y="216"/>
                    <a:pt x="553" y="217"/>
                    <a:pt x="553" y="216"/>
                  </a:cubicBezTo>
                  <a:cubicBezTo>
                    <a:pt x="554" y="216"/>
                    <a:pt x="553" y="217"/>
                    <a:pt x="553" y="217"/>
                  </a:cubicBezTo>
                  <a:close/>
                  <a:moveTo>
                    <a:pt x="710" y="224"/>
                  </a:moveTo>
                  <a:cubicBezTo>
                    <a:pt x="709" y="224"/>
                    <a:pt x="710" y="219"/>
                    <a:pt x="710" y="217"/>
                  </a:cubicBezTo>
                  <a:cubicBezTo>
                    <a:pt x="710" y="219"/>
                    <a:pt x="710" y="223"/>
                    <a:pt x="710" y="224"/>
                  </a:cubicBezTo>
                  <a:close/>
                  <a:moveTo>
                    <a:pt x="725" y="204"/>
                  </a:moveTo>
                  <a:cubicBezTo>
                    <a:pt x="724" y="204"/>
                    <a:pt x="724" y="204"/>
                    <a:pt x="723" y="203"/>
                  </a:cubicBezTo>
                  <a:cubicBezTo>
                    <a:pt x="724" y="200"/>
                    <a:pt x="724" y="200"/>
                    <a:pt x="725" y="196"/>
                  </a:cubicBezTo>
                  <a:cubicBezTo>
                    <a:pt x="726" y="197"/>
                    <a:pt x="726" y="201"/>
                    <a:pt x="725" y="204"/>
                  </a:cubicBezTo>
                  <a:close/>
                  <a:moveTo>
                    <a:pt x="733" y="196"/>
                  </a:moveTo>
                  <a:cubicBezTo>
                    <a:pt x="731" y="196"/>
                    <a:pt x="732" y="194"/>
                    <a:pt x="732" y="190"/>
                  </a:cubicBezTo>
                  <a:cubicBezTo>
                    <a:pt x="733" y="191"/>
                    <a:pt x="733" y="193"/>
                    <a:pt x="733" y="196"/>
                  </a:cubicBezTo>
                  <a:close/>
                  <a:moveTo>
                    <a:pt x="711" y="197"/>
                  </a:moveTo>
                  <a:cubicBezTo>
                    <a:pt x="711" y="194"/>
                    <a:pt x="711" y="194"/>
                    <a:pt x="711" y="194"/>
                  </a:cubicBezTo>
                  <a:cubicBezTo>
                    <a:pt x="712" y="194"/>
                    <a:pt x="712" y="193"/>
                    <a:pt x="714" y="192"/>
                  </a:cubicBezTo>
                  <a:cubicBezTo>
                    <a:pt x="714" y="193"/>
                    <a:pt x="714" y="194"/>
                    <a:pt x="714" y="195"/>
                  </a:cubicBezTo>
                  <a:cubicBezTo>
                    <a:pt x="713" y="193"/>
                    <a:pt x="712" y="196"/>
                    <a:pt x="711" y="197"/>
                  </a:cubicBezTo>
                  <a:close/>
                  <a:moveTo>
                    <a:pt x="614" y="201"/>
                  </a:moveTo>
                  <a:cubicBezTo>
                    <a:pt x="615" y="199"/>
                    <a:pt x="615" y="198"/>
                    <a:pt x="616" y="196"/>
                  </a:cubicBezTo>
                  <a:cubicBezTo>
                    <a:pt x="616" y="195"/>
                    <a:pt x="616" y="195"/>
                    <a:pt x="616" y="194"/>
                  </a:cubicBezTo>
                  <a:cubicBezTo>
                    <a:pt x="615" y="194"/>
                    <a:pt x="615" y="194"/>
                    <a:pt x="614" y="195"/>
                  </a:cubicBezTo>
                  <a:cubicBezTo>
                    <a:pt x="614" y="196"/>
                    <a:pt x="615" y="195"/>
                    <a:pt x="615" y="195"/>
                  </a:cubicBezTo>
                  <a:cubicBezTo>
                    <a:pt x="615" y="196"/>
                    <a:pt x="615" y="196"/>
                    <a:pt x="615" y="198"/>
                  </a:cubicBezTo>
                  <a:cubicBezTo>
                    <a:pt x="614" y="198"/>
                    <a:pt x="614" y="196"/>
                    <a:pt x="613" y="196"/>
                  </a:cubicBezTo>
                  <a:cubicBezTo>
                    <a:pt x="612" y="197"/>
                    <a:pt x="614" y="199"/>
                    <a:pt x="613" y="199"/>
                  </a:cubicBezTo>
                  <a:cubicBezTo>
                    <a:pt x="612" y="199"/>
                    <a:pt x="613" y="195"/>
                    <a:pt x="612" y="196"/>
                  </a:cubicBezTo>
                  <a:cubicBezTo>
                    <a:pt x="611" y="194"/>
                    <a:pt x="612" y="194"/>
                    <a:pt x="612" y="192"/>
                  </a:cubicBezTo>
                  <a:cubicBezTo>
                    <a:pt x="611" y="192"/>
                    <a:pt x="611" y="194"/>
                    <a:pt x="611" y="195"/>
                  </a:cubicBezTo>
                  <a:cubicBezTo>
                    <a:pt x="610" y="195"/>
                    <a:pt x="610" y="195"/>
                    <a:pt x="610" y="195"/>
                  </a:cubicBezTo>
                  <a:cubicBezTo>
                    <a:pt x="610" y="193"/>
                    <a:pt x="610" y="192"/>
                    <a:pt x="611" y="190"/>
                  </a:cubicBezTo>
                  <a:cubicBezTo>
                    <a:pt x="611" y="189"/>
                    <a:pt x="610" y="188"/>
                    <a:pt x="610" y="190"/>
                  </a:cubicBezTo>
                  <a:cubicBezTo>
                    <a:pt x="610" y="187"/>
                    <a:pt x="610" y="184"/>
                    <a:pt x="611" y="181"/>
                  </a:cubicBezTo>
                  <a:cubicBezTo>
                    <a:pt x="611" y="179"/>
                    <a:pt x="610" y="183"/>
                    <a:pt x="610" y="181"/>
                  </a:cubicBezTo>
                  <a:cubicBezTo>
                    <a:pt x="610" y="180"/>
                    <a:pt x="612" y="179"/>
                    <a:pt x="613" y="179"/>
                  </a:cubicBezTo>
                  <a:cubicBezTo>
                    <a:pt x="612" y="183"/>
                    <a:pt x="611" y="185"/>
                    <a:pt x="611" y="188"/>
                  </a:cubicBezTo>
                  <a:cubicBezTo>
                    <a:pt x="612" y="188"/>
                    <a:pt x="612" y="186"/>
                    <a:pt x="612" y="184"/>
                  </a:cubicBezTo>
                  <a:cubicBezTo>
                    <a:pt x="613" y="185"/>
                    <a:pt x="613" y="183"/>
                    <a:pt x="613" y="182"/>
                  </a:cubicBezTo>
                  <a:cubicBezTo>
                    <a:pt x="615" y="183"/>
                    <a:pt x="614" y="186"/>
                    <a:pt x="614" y="189"/>
                  </a:cubicBezTo>
                  <a:cubicBezTo>
                    <a:pt x="615" y="188"/>
                    <a:pt x="615" y="183"/>
                    <a:pt x="614" y="180"/>
                  </a:cubicBezTo>
                  <a:cubicBezTo>
                    <a:pt x="615" y="179"/>
                    <a:pt x="615" y="182"/>
                    <a:pt x="616" y="181"/>
                  </a:cubicBezTo>
                  <a:cubicBezTo>
                    <a:pt x="617" y="180"/>
                    <a:pt x="616" y="179"/>
                    <a:pt x="616" y="177"/>
                  </a:cubicBezTo>
                  <a:cubicBezTo>
                    <a:pt x="617" y="177"/>
                    <a:pt x="617" y="180"/>
                    <a:pt x="617" y="183"/>
                  </a:cubicBezTo>
                  <a:cubicBezTo>
                    <a:pt x="617" y="181"/>
                    <a:pt x="616" y="181"/>
                    <a:pt x="616" y="183"/>
                  </a:cubicBezTo>
                  <a:cubicBezTo>
                    <a:pt x="617" y="185"/>
                    <a:pt x="617" y="187"/>
                    <a:pt x="618" y="190"/>
                  </a:cubicBezTo>
                  <a:cubicBezTo>
                    <a:pt x="619" y="188"/>
                    <a:pt x="617" y="186"/>
                    <a:pt x="617" y="183"/>
                  </a:cubicBezTo>
                  <a:cubicBezTo>
                    <a:pt x="618" y="184"/>
                    <a:pt x="617" y="182"/>
                    <a:pt x="618" y="181"/>
                  </a:cubicBezTo>
                  <a:cubicBezTo>
                    <a:pt x="619" y="181"/>
                    <a:pt x="620" y="182"/>
                    <a:pt x="620" y="183"/>
                  </a:cubicBezTo>
                  <a:cubicBezTo>
                    <a:pt x="620" y="183"/>
                    <a:pt x="619" y="183"/>
                    <a:pt x="619" y="182"/>
                  </a:cubicBezTo>
                  <a:cubicBezTo>
                    <a:pt x="618" y="189"/>
                    <a:pt x="619" y="192"/>
                    <a:pt x="618" y="194"/>
                  </a:cubicBezTo>
                  <a:cubicBezTo>
                    <a:pt x="616" y="194"/>
                    <a:pt x="616" y="194"/>
                    <a:pt x="616" y="194"/>
                  </a:cubicBezTo>
                  <a:cubicBezTo>
                    <a:pt x="617" y="197"/>
                    <a:pt x="616" y="197"/>
                    <a:pt x="616" y="199"/>
                  </a:cubicBezTo>
                  <a:cubicBezTo>
                    <a:pt x="615" y="198"/>
                    <a:pt x="615" y="201"/>
                    <a:pt x="614" y="201"/>
                  </a:cubicBezTo>
                  <a:close/>
                  <a:moveTo>
                    <a:pt x="608" y="197"/>
                  </a:moveTo>
                  <a:cubicBezTo>
                    <a:pt x="608" y="194"/>
                    <a:pt x="609" y="193"/>
                    <a:pt x="607" y="194"/>
                  </a:cubicBezTo>
                  <a:cubicBezTo>
                    <a:pt x="607" y="193"/>
                    <a:pt x="609" y="192"/>
                    <a:pt x="608" y="191"/>
                  </a:cubicBezTo>
                  <a:cubicBezTo>
                    <a:pt x="608" y="189"/>
                    <a:pt x="609" y="189"/>
                    <a:pt x="609" y="188"/>
                  </a:cubicBezTo>
                  <a:cubicBezTo>
                    <a:pt x="609" y="189"/>
                    <a:pt x="610" y="190"/>
                    <a:pt x="610" y="192"/>
                  </a:cubicBezTo>
                  <a:cubicBezTo>
                    <a:pt x="607" y="191"/>
                    <a:pt x="610" y="196"/>
                    <a:pt x="608" y="197"/>
                  </a:cubicBezTo>
                  <a:close/>
                  <a:moveTo>
                    <a:pt x="620" y="200"/>
                  </a:moveTo>
                  <a:cubicBezTo>
                    <a:pt x="619" y="199"/>
                    <a:pt x="619" y="197"/>
                    <a:pt x="620" y="196"/>
                  </a:cubicBezTo>
                  <a:cubicBezTo>
                    <a:pt x="621" y="196"/>
                    <a:pt x="620" y="198"/>
                    <a:pt x="620" y="200"/>
                  </a:cubicBezTo>
                  <a:close/>
                  <a:moveTo>
                    <a:pt x="607" y="190"/>
                  </a:moveTo>
                  <a:cubicBezTo>
                    <a:pt x="606" y="188"/>
                    <a:pt x="607" y="186"/>
                    <a:pt x="606" y="185"/>
                  </a:cubicBezTo>
                  <a:cubicBezTo>
                    <a:pt x="606" y="183"/>
                    <a:pt x="606" y="185"/>
                    <a:pt x="607" y="184"/>
                  </a:cubicBezTo>
                  <a:cubicBezTo>
                    <a:pt x="607" y="182"/>
                    <a:pt x="607" y="179"/>
                    <a:pt x="607" y="178"/>
                  </a:cubicBezTo>
                  <a:cubicBezTo>
                    <a:pt x="608" y="177"/>
                    <a:pt x="607" y="179"/>
                    <a:pt x="607" y="180"/>
                  </a:cubicBezTo>
                  <a:cubicBezTo>
                    <a:pt x="608" y="179"/>
                    <a:pt x="609" y="177"/>
                    <a:pt x="608" y="174"/>
                  </a:cubicBezTo>
                  <a:cubicBezTo>
                    <a:pt x="609" y="174"/>
                    <a:pt x="610" y="176"/>
                    <a:pt x="610" y="176"/>
                  </a:cubicBezTo>
                  <a:cubicBezTo>
                    <a:pt x="610" y="177"/>
                    <a:pt x="610" y="176"/>
                    <a:pt x="610" y="179"/>
                  </a:cubicBezTo>
                  <a:cubicBezTo>
                    <a:pt x="609" y="179"/>
                    <a:pt x="609" y="178"/>
                    <a:pt x="609" y="178"/>
                  </a:cubicBezTo>
                  <a:cubicBezTo>
                    <a:pt x="610" y="180"/>
                    <a:pt x="610" y="183"/>
                    <a:pt x="609" y="187"/>
                  </a:cubicBezTo>
                  <a:cubicBezTo>
                    <a:pt x="609" y="184"/>
                    <a:pt x="609" y="182"/>
                    <a:pt x="608" y="180"/>
                  </a:cubicBezTo>
                  <a:cubicBezTo>
                    <a:pt x="607" y="182"/>
                    <a:pt x="609" y="189"/>
                    <a:pt x="607" y="190"/>
                  </a:cubicBezTo>
                  <a:close/>
                  <a:moveTo>
                    <a:pt x="585" y="188"/>
                  </a:moveTo>
                  <a:cubicBezTo>
                    <a:pt x="584" y="187"/>
                    <a:pt x="585" y="184"/>
                    <a:pt x="586" y="184"/>
                  </a:cubicBezTo>
                  <a:cubicBezTo>
                    <a:pt x="586" y="186"/>
                    <a:pt x="585" y="187"/>
                    <a:pt x="585" y="188"/>
                  </a:cubicBezTo>
                  <a:close/>
                  <a:moveTo>
                    <a:pt x="703" y="172"/>
                  </a:moveTo>
                  <a:cubicBezTo>
                    <a:pt x="702" y="169"/>
                    <a:pt x="702" y="169"/>
                    <a:pt x="702" y="169"/>
                  </a:cubicBezTo>
                  <a:cubicBezTo>
                    <a:pt x="704" y="169"/>
                    <a:pt x="704" y="169"/>
                    <a:pt x="704" y="169"/>
                  </a:cubicBezTo>
                  <a:cubicBezTo>
                    <a:pt x="704" y="171"/>
                    <a:pt x="703" y="172"/>
                    <a:pt x="703" y="172"/>
                  </a:cubicBezTo>
                  <a:close/>
                  <a:moveTo>
                    <a:pt x="588" y="183"/>
                  </a:moveTo>
                  <a:cubicBezTo>
                    <a:pt x="588" y="183"/>
                    <a:pt x="589" y="182"/>
                    <a:pt x="589" y="182"/>
                  </a:cubicBezTo>
                  <a:cubicBezTo>
                    <a:pt x="589" y="182"/>
                    <a:pt x="589" y="184"/>
                    <a:pt x="589" y="184"/>
                  </a:cubicBezTo>
                  <a:cubicBezTo>
                    <a:pt x="589" y="183"/>
                    <a:pt x="587" y="184"/>
                    <a:pt x="588" y="182"/>
                  </a:cubicBezTo>
                  <a:cubicBezTo>
                    <a:pt x="588" y="182"/>
                    <a:pt x="588" y="183"/>
                    <a:pt x="588" y="183"/>
                  </a:cubicBezTo>
                  <a:close/>
                  <a:moveTo>
                    <a:pt x="611" y="179"/>
                  </a:moveTo>
                  <a:cubicBezTo>
                    <a:pt x="611" y="178"/>
                    <a:pt x="611" y="177"/>
                    <a:pt x="611" y="176"/>
                  </a:cubicBezTo>
                  <a:cubicBezTo>
                    <a:pt x="612" y="176"/>
                    <a:pt x="612" y="176"/>
                    <a:pt x="612" y="176"/>
                  </a:cubicBezTo>
                  <a:cubicBezTo>
                    <a:pt x="612" y="178"/>
                    <a:pt x="611" y="179"/>
                    <a:pt x="611" y="179"/>
                  </a:cubicBezTo>
                  <a:close/>
                  <a:moveTo>
                    <a:pt x="587" y="181"/>
                  </a:moveTo>
                  <a:cubicBezTo>
                    <a:pt x="586" y="180"/>
                    <a:pt x="588" y="176"/>
                    <a:pt x="588" y="177"/>
                  </a:cubicBezTo>
                  <a:cubicBezTo>
                    <a:pt x="588" y="179"/>
                    <a:pt x="588" y="180"/>
                    <a:pt x="587" y="181"/>
                  </a:cubicBezTo>
                  <a:close/>
                  <a:moveTo>
                    <a:pt x="621" y="172"/>
                  </a:moveTo>
                  <a:cubicBezTo>
                    <a:pt x="620" y="172"/>
                    <a:pt x="620" y="172"/>
                    <a:pt x="620" y="172"/>
                  </a:cubicBezTo>
                  <a:cubicBezTo>
                    <a:pt x="620" y="171"/>
                    <a:pt x="620" y="171"/>
                    <a:pt x="619" y="171"/>
                  </a:cubicBezTo>
                  <a:cubicBezTo>
                    <a:pt x="620" y="170"/>
                    <a:pt x="621" y="170"/>
                    <a:pt x="621" y="172"/>
                  </a:cubicBezTo>
                  <a:close/>
                  <a:moveTo>
                    <a:pt x="602" y="171"/>
                  </a:moveTo>
                  <a:cubicBezTo>
                    <a:pt x="601" y="171"/>
                    <a:pt x="601" y="168"/>
                    <a:pt x="602" y="168"/>
                  </a:cubicBezTo>
                  <a:cubicBezTo>
                    <a:pt x="603" y="169"/>
                    <a:pt x="602" y="170"/>
                    <a:pt x="602" y="171"/>
                  </a:cubicBezTo>
                  <a:close/>
                  <a:moveTo>
                    <a:pt x="601" y="166"/>
                  </a:moveTo>
                  <a:cubicBezTo>
                    <a:pt x="600" y="165"/>
                    <a:pt x="601" y="164"/>
                    <a:pt x="601" y="163"/>
                  </a:cubicBezTo>
                  <a:cubicBezTo>
                    <a:pt x="601" y="163"/>
                    <a:pt x="601" y="165"/>
                    <a:pt x="602" y="165"/>
                  </a:cubicBezTo>
                  <a:cubicBezTo>
                    <a:pt x="602" y="166"/>
                    <a:pt x="601" y="166"/>
                    <a:pt x="601" y="166"/>
                  </a:cubicBezTo>
                  <a:close/>
                  <a:moveTo>
                    <a:pt x="664" y="115"/>
                  </a:moveTo>
                  <a:cubicBezTo>
                    <a:pt x="663" y="114"/>
                    <a:pt x="664" y="119"/>
                    <a:pt x="662" y="118"/>
                  </a:cubicBezTo>
                  <a:cubicBezTo>
                    <a:pt x="662" y="113"/>
                    <a:pt x="659" y="108"/>
                    <a:pt x="659" y="102"/>
                  </a:cubicBezTo>
                  <a:cubicBezTo>
                    <a:pt x="660" y="102"/>
                    <a:pt x="661" y="101"/>
                    <a:pt x="660" y="98"/>
                  </a:cubicBezTo>
                  <a:cubicBezTo>
                    <a:pt x="661" y="99"/>
                    <a:pt x="661" y="98"/>
                    <a:pt x="663" y="97"/>
                  </a:cubicBezTo>
                  <a:cubicBezTo>
                    <a:pt x="663" y="99"/>
                    <a:pt x="662" y="100"/>
                    <a:pt x="662" y="102"/>
                  </a:cubicBezTo>
                  <a:cubicBezTo>
                    <a:pt x="664" y="105"/>
                    <a:pt x="664" y="109"/>
                    <a:pt x="665" y="110"/>
                  </a:cubicBezTo>
                  <a:cubicBezTo>
                    <a:pt x="665" y="112"/>
                    <a:pt x="665" y="112"/>
                    <a:pt x="664" y="113"/>
                  </a:cubicBezTo>
                  <a:cubicBezTo>
                    <a:pt x="665" y="115"/>
                    <a:pt x="665" y="117"/>
                    <a:pt x="664" y="118"/>
                  </a:cubicBezTo>
                  <a:cubicBezTo>
                    <a:pt x="664" y="118"/>
                    <a:pt x="663" y="116"/>
                    <a:pt x="664" y="115"/>
                  </a:cubicBezTo>
                  <a:close/>
                  <a:moveTo>
                    <a:pt x="665" y="117"/>
                  </a:moveTo>
                  <a:cubicBezTo>
                    <a:pt x="667" y="119"/>
                    <a:pt x="666" y="115"/>
                    <a:pt x="667" y="114"/>
                  </a:cubicBezTo>
                  <a:cubicBezTo>
                    <a:pt x="668" y="123"/>
                    <a:pt x="672" y="136"/>
                    <a:pt x="669" y="140"/>
                  </a:cubicBezTo>
                  <a:cubicBezTo>
                    <a:pt x="670" y="142"/>
                    <a:pt x="670" y="144"/>
                    <a:pt x="670" y="145"/>
                  </a:cubicBezTo>
                  <a:cubicBezTo>
                    <a:pt x="670" y="147"/>
                    <a:pt x="670" y="144"/>
                    <a:pt x="671" y="145"/>
                  </a:cubicBezTo>
                  <a:cubicBezTo>
                    <a:pt x="671" y="147"/>
                    <a:pt x="671" y="150"/>
                    <a:pt x="670" y="151"/>
                  </a:cubicBezTo>
                  <a:cubicBezTo>
                    <a:pt x="669" y="147"/>
                    <a:pt x="669" y="145"/>
                    <a:pt x="669" y="143"/>
                  </a:cubicBezTo>
                  <a:cubicBezTo>
                    <a:pt x="668" y="140"/>
                    <a:pt x="668" y="139"/>
                    <a:pt x="668" y="136"/>
                  </a:cubicBezTo>
                  <a:cubicBezTo>
                    <a:pt x="668" y="136"/>
                    <a:pt x="668" y="137"/>
                    <a:pt x="668" y="138"/>
                  </a:cubicBezTo>
                  <a:cubicBezTo>
                    <a:pt x="666" y="136"/>
                    <a:pt x="666" y="134"/>
                    <a:pt x="666" y="131"/>
                  </a:cubicBezTo>
                  <a:cubicBezTo>
                    <a:pt x="666" y="129"/>
                    <a:pt x="665" y="126"/>
                    <a:pt x="664" y="122"/>
                  </a:cubicBezTo>
                  <a:cubicBezTo>
                    <a:pt x="665" y="121"/>
                    <a:pt x="665" y="120"/>
                    <a:pt x="666" y="119"/>
                  </a:cubicBezTo>
                  <a:cubicBezTo>
                    <a:pt x="666" y="119"/>
                    <a:pt x="665" y="119"/>
                    <a:pt x="665" y="117"/>
                  </a:cubicBezTo>
                  <a:close/>
                  <a:moveTo>
                    <a:pt x="689" y="125"/>
                  </a:moveTo>
                  <a:cubicBezTo>
                    <a:pt x="688" y="126"/>
                    <a:pt x="687" y="122"/>
                    <a:pt x="688" y="122"/>
                  </a:cubicBezTo>
                  <a:lnTo>
                    <a:pt x="689" y="125"/>
                  </a:lnTo>
                  <a:close/>
                  <a:moveTo>
                    <a:pt x="618" y="146"/>
                  </a:moveTo>
                  <a:cubicBezTo>
                    <a:pt x="616" y="147"/>
                    <a:pt x="618" y="142"/>
                    <a:pt x="618" y="146"/>
                  </a:cubicBezTo>
                  <a:close/>
                  <a:moveTo>
                    <a:pt x="619" y="145"/>
                  </a:moveTo>
                  <a:cubicBezTo>
                    <a:pt x="619" y="145"/>
                    <a:pt x="618" y="142"/>
                    <a:pt x="619" y="142"/>
                  </a:cubicBezTo>
                  <a:cubicBezTo>
                    <a:pt x="620" y="144"/>
                    <a:pt x="619" y="144"/>
                    <a:pt x="619" y="145"/>
                  </a:cubicBezTo>
                  <a:close/>
                  <a:moveTo>
                    <a:pt x="690" y="122"/>
                  </a:moveTo>
                  <a:cubicBezTo>
                    <a:pt x="689" y="119"/>
                    <a:pt x="690" y="118"/>
                    <a:pt x="690" y="116"/>
                  </a:cubicBezTo>
                  <a:cubicBezTo>
                    <a:pt x="690" y="117"/>
                    <a:pt x="691" y="118"/>
                    <a:pt x="691" y="120"/>
                  </a:cubicBezTo>
                  <a:cubicBezTo>
                    <a:pt x="691" y="121"/>
                    <a:pt x="691" y="122"/>
                    <a:pt x="690" y="122"/>
                  </a:cubicBezTo>
                  <a:close/>
                  <a:moveTo>
                    <a:pt x="686" y="104"/>
                  </a:moveTo>
                  <a:cubicBezTo>
                    <a:pt x="685" y="104"/>
                    <a:pt x="684" y="102"/>
                    <a:pt x="683" y="101"/>
                  </a:cubicBezTo>
                  <a:cubicBezTo>
                    <a:pt x="682" y="102"/>
                    <a:pt x="684" y="103"/>
                    <a:pt x="683" y="104"/>
                  </a:cubicBezTo>
                  <a:cubicBezTo>
                    <a:pt x="682" y="105"/>
                    <a:pt x="682" y="100"/>
                    <a:pt x="681" y="99"/>
                  </a:cubicBezTo>
                  <a:cubicBezTo>
                    <a:pt x="683" y="98"/>
                    <a:pt x="681" y="95"/>
                    <a:pt x="682" y="94"/>
                  </a:cubicBezTo>
                  <a:cubicBezTo>
                    <a:pt x="683" y="97"/>
                    <a:pt x="684" y="100"/>
                    <a:pt x="685" y="100"/>
                  </a:cubicBezTo>
                  <a:cubicBezTo>
                    <a:pt x="686" y="102"/>
                    <a:pt x="685" y="103"/>
                    <a:pt x="686" y="104"/>
                  </a:cubicBezTo>
                  <a:close/>
                  <a:moveTo>
                    <a:pt x="618" y="122"/>
                  </a:moveTo>
                  <a:cubicBezTo>
                    <a:pt x="617" y="122"/>
                    <a:pt x="616" y="119"/>
                    <a:pt x="617" y="119"/>
                  </a:cubicBezTo>
                  <a:cubicBezTo>
                    <a:pt x="617" y="120"/>
                    <a:pt x="618" y="121"/>
                    <a:pt x="618" y="122"/>
                  </a:cubicBezTo>
                  <a:close/>
                  <a:moveTo>
                    <a:pt x="621" y="113"/>
                  </a:moveTo>
                  <a:cubicBezTo>
                    <a:pt x="621" y="114"/>
                    <a:pt x="622" y="116"/>
                    <a:pt x="621" y="116"/>
                  </a:cubicBezTo>
                  <a:cubicBezTo>
                    <a:pt x="621" y="115"/>
                    <a:pt x="620" y="113"/>
                    <a:pt x="621" y="113"/>
                  </a:cubicBezTo>
                  <a:close/>
                  <a:moveTo>
                    <a:pt x="618" y="110"/>
                  </a:moveTo>
                  <a:cubicBezTo>
                    <a:pt x="619" y="109"/>
                    <a:pt x="618" y="106"/>
                    <a:pt x="619" y="108"/>
                  </a:cubicBezTo>
                  <a:cubicBezTo>
                    <a:pt x="619" y="106"/>
                    <a:pt x="617" y="102"/>
                    <a:pt x="619" y="101"/>
                  </a:cubicBezTo>
                  <a:cubicBezTo>
                    <a:pt x="620" y="105"/>
                    <a:pt x="622" y="109"/>
                    <a:pt x="621" y="113"/>
                  </a:cubicBezTo>
                  <a:cubicBezTo>
                    <a:pt x="620" y="113"/>
                    <a:pt x="620" y="111"/>
                    <a:pt x="619" y="110"/>
                  </a:cubicBezTo>
                  <a:cubicBezTo>
                    <a:pt x="619" y="111"/>
                    <a:pt x="619" y="113"/>
                    <a:pt x="620" y="114"/>
                  </a:cubicBezTo>
                  <a:cubicBezTo>
                    <a:pt x="620" y="116"/>
                    <a:pt x="620" y="117"/>
                    <a:pt x="621" y="118"/>
                  </a:cubicBezTo>
                  <a:cubicBezTo>
                    <a:pt x="620" y="120"/>
                    <a:pt x="618" y="113"/>
                    <a:pt x="619" y="111"/>
                  </a:cubicBezTo>
                  <a:cubicBezTo>
                    <a:pt x="618" y="110"/>
                    <a:pt x="617" y="109"/>
                    <a:pt x="618" y="110"/>
                  </a:cubicBezTo>
                  <a:cubicBezTo>
                    <a:pt x="617" y="109"/>
                    <a:pt x="617" y="106"/>
                    <a:pt x="616" y="105"/>
                  </a:cubicBezTo>
                  <a:cubicBezTo>
                    <a:pt x="618" y="104"/>
                    <a:pt x="618" y="109"/>
                    <a:pt x="618" y="110"/>
                  </a:cubicBezTo>
                  <a:close/>
                  <a:moveTo>
                    <a:pt x="665" y="96"/>
                  </a:moveTo>
                  <a:cubicBezTo>
                    <a:pt x="663" y="96"/>
                    <a:pt x="663" y="93"/>
                    <a:pt x="662" y="92"/>
                  </a:cubicBezTo>
                  <a:cubicBezTo>
                    <a:pt x="662" y="92"/>
                    <a:pt x="663" y="95"/>
                    <a:pt x="662" y="96"/>
                  </a:cubicBezTo>
                  <a:cubicBezTo>
                    <a:pt x="661" y="96"/>
                    <a:pt x="660" y="95"/>
                    <a:pt x="660" y="92"/>
                  </a:cubicBezTo>
                  <a:cubicBezTo>
                    <a:pt x="660" y="88"/>
                    <a:pt x="662" y="90"/>
                    <a:pt x="663" y="86"/>
                  </a:cubicBezTo>
                  <a:cubicBezTo>
                    <a:pt x="664" y="89"/>
                    <a:pt x="665" y="87"/>
                    <a:pt x="665" y="90"/>
                  </a:cubicBezTo>
                  <a:cubicBezTo>
                    <a:pt x="664" y="90"/>
                    <a:pt x="663" y="90"/>
                    <a:pt x="663" y="92"/>
                  </a:cubicBezTo>
                  <a:cubicBezTo>
                    <a:pt x="664" y="94"/>
                    <a:pt x="665" y="94"/>
                    <a:pt x="665" y="96"/>
                  </a:cubicBezTo>
                  <a:close/>
                  <a:moveTo>
                    <a:pt x="616" y="102"/>
                  </a:moveTo>
                  <a:cubicBezTo>
                    <a:pt x="614" y="101"/>
                    <a:pt x="615" y="100"/>
                    <a:pt x="614" y="97"/>
                  </a:cubicBezTo>
                  <a:cubicBezTo>
                    <a:pt x="615" y="98"/>
                    <a:pt x="616" y="100"/>
                    <a:pt x="616" y="102"/>
                  </a:cubicBezTo>
                  <a:close/>
                  <a:moveTo>
                    <a:pt x="135" y="327"/>
                  </a:moveTo>
                  <a:cubicBezTo>
                    <a:pt x="136" y="330"/>
                    <a:pt x="138" y="331"/>
                    <a:pt x="138" y="332"/>
                  </a:cubicBezTo>
                  <a:cubicBezTo>
                    <a:pt x="138" y="333"/>
                    <a:pt x="137" y="331"/>
                    <a:pt x="137" y="332"/>
                  </a:cubicBezTo>
                  <a:cubicBezTo>
                    <a:pt x="137" y="331"/>
                    <a:pt x="134" y="329"/>
                    <a:pt x="135" y="327"/>
                  </a:cubicBezTo>
                  <a:close/>
                  <a:moveTo>
                    <a:pt x="142" y="344"/>
                  </a:moveTo>
                  <a:cubicBezTo>
                    <a:pt x="140" y="344"/>
                    <a:pt x="140" y="342"/>
                    <a:pt x="140" y="343"/>
                  </a:cubicBezTo>
                  <a:cubicBezTo>
                    <a:pt x="138" y="341"/>
                    <a:pt x="138" y="340"/>
                    <a:pt x="137" y="339"/>
                  </a:cubicBezTo>
                  <a:cubicBezTo>
                    <a:pt x="138" y="338"/>
                    <a:pt x="140" y="341"/>
                    <a:pt x="142" y="344"/>
                  </a:cubicBezTo>
                  <a:close/>
                  <a:moveTo>
                    <a:pt x="140" y="340"/>
                  </a:moveTo>
                  <a:cubicBezTo>
                    <a:pt x="138" y="337"/>
                    <a:pt x="141" y="340"/>
                    <a:pt x="142" y="341"/>
                  </a:cubicBezTo>
                  <a:cubicBezTo>
                    <a:pt x="141" y="341"/>
                    <a:pt x="140" y="341"/>
                    <a:pt x="139" y="340"/>
                  </a:cubicBezTo>
                  <a:cubicBezTo>
                    <a:pt x="139" y="339"/>
                    <a:pt x="138" y="338"/>
                    <a:pt x="137" y="337"/>
                  </a:cubicBezTo>
                  <a:cubicBezTo>
                    <a:pt x="139" y="336"/>
                    <a:pt x="138" y="338"/>
                    <a:pt x="140" y="34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7" name="MH_SubTitle_1">
              <a:extLst>
                <a:ext uri="{FF2B5EF4-FFF2-40B4-BE49-F238E27FC236}">
                  <a16:creationId xmlns:a16="http://schemas.microsoft.com/office/drawing/2014/main" xmlns="" id="{02587537-4BF2-4AEC-B512-E5F89B13028B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8991" y="4576284"/>
              <a:ext cx="1306666" cy="448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zh-CN" altLang="en-US" sz="2200" b="1">
                  <a:solidFill>
                    <a:srgbClr val="FFFF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论证方法</a:t>
              </a:r>
            </a:p>
          </p:txBody>
        </p:sp>
      </p:grpSp>
      <p:pic>
        <p:nvPicPr>
          <p:cNvPr id="7178" name="Picture 10" descr="åç­">
            <a:extLst>
              <a:ext uri="{FF2B5EF4-FFF2-40B4-BE49-F238E27FC236}">
                <a16:creationId xmlns:a16="http://schemas.microsoft.com/office/drawing/2014/main" xmlns="" id="{CC42EFAC-A9E2-40D5-A2FB-F6DAD9B5B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688" y="842963"/>
            <a:ext cx="1252537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6F904247-A6AA-4CEB-A6E2-CEA1DC945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06400" y="733425"/>
            <a:ext cx="7354888" cy="399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3" name="组合 4">
            <a:extLst>
              <a:ext uri="{FF2B5EF4-FFF2-40B4-BE49-F238E27FC236}">
                <a16:creationId xmlns:a16="http://schemas.microsoft.com/office/drawing/2014/main" xmlns="" id="{CEF8CB15-21E2-4352-AED2-13997695E7CF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784600" cy="631825"/>
            <a:chOff x="-76877" y="57277"/>
            <a:chExt cx="3784781" cy="630945"/>
          </a:xfrm>
        </p:grpSpPr>
        <p:pic>
          <p:nvPicPr>
            <p:cNvPr id="25611" name="Picture 2" descr="F:\三、做课文件\2017新图标\2.png">
              <a:extLst>
                <a:ext uri="{FF2B5EF4-FFF2-40B4-BE49-F238E27FC236}">
                  <a16:creationId xmlns:a16="http://schemas.microsoft.com/office/drawing/2014/main" xmlns="" id="{3A57B9F5-9423-41E2-824A-0D543CAF6D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784781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2" name="Picture 3" descr="F:\三、做课文件\2017新图标\1.png">
              <a:extLst>
                <a:ext uri="{FF2B5EF4-FFF2-40B4-BE49-F238E27FC236}">
                  <a16:creationId xmlns:a16="http://schemas.microsoft.com/office/drawing/2014/main" xmlns="" id="{A222198E-700F-4B65-8104-B6DE472D1C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010DE8F-8485-4B51-82C0-1C9B5E5AE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76213"/>
            <a:ext cx="31686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精讲课文，透视考点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E5E4D48-8A87-4F29-9410-92F050BDD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24" y="928676"/>
            <a:ext cx="514353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3952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孔子说：“饱食终日，无所用心，难矣哉！”又说：“群居终日，言不及义，好行小慧，难矣哉！”孔子是一位教育大家，他心目中没有什么人不可教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诲</a:t>
            </a:r>
            <a:r>
              <a:rPr lang="zh-CN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，独独对于这两种人便摇头叹气说道：“难！难！”可见人生一切毛病都有药可医，唯有无业游民，虽大圣人碰着他，也没有办法。</a:t>
            </a:r>
          </a:p>
        </p:txBody>
      </p:sp>
      <p:grpSp>
        <p:nvGrpSpPr>
          <p:cNvPr id="25606" name="组合 9">
            <a:extLst>
              <a:ext uri="{FF2B5EF4-FFF2-40B4-BE49-F238E27FC236}">
                <a16:creationId xmlns:a16="http://schemas.microsoft.com/office/drawing/2014/main" xmlns="" id="{26CE9482-879D-403C-8389-6C22D8DA3C62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4300538"/>
            <a:ext cx="1376363" cy="590550"/>
            <a:chOff x="132978" y="4515966"/>
            <a:chExt cx="1376668" cy="591098"/>
          </a:xfrm>
        </p:grpSpPr>
        <p:sp>
          <p:nvSpPr>
            <p:cNvPr id="25607" name="MH_Other_1">
              <a:extLst>
                <a:ext uri="{FF2B5EF4-FFF2-40B4-BE49-F238E27FC236}">
                  <a16:creationId xmlns:a16="http://schemas.microsoft.com/office/drawing/2014/main" xmlns="" id="{59AE0912-75CD-49BB-A926-84F856662DAB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281463" y="4571563"/>
              <a:ext cx="1181716" cy="445899"/>
            </a:xfrm>
            <a:custGeom>
              <a:avLst/>
              <a:gdLst>
                <a:gd name="T0" fmla="*/ 2147483647 w 651"/>
                <a:gd name="T1" fmla="*/ 2147483647 h 644"/>
                <a:gd name="T2" fmla="*/ 2147483647 w 651"/>
                <a:gd name="T3" fmla="*/ 2147483647 h 644"/>
                <a:gd name="T4" fmla="*/ 2147483647 w 651"/>
                <a:gd name="T5" fmla="*/ 2147483647 h 644"/>
                <a:gd name="T6" fmla="*/ 2147483647 w 651"/>
                <a:gd name="T7" fmla="*/ 2147483647 h 644"/>
                <a:gd name="T8" fmla="*/ 2147483647 w 651"/>
                <a:gd name="T9" fmla="*/ 2147483647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1"/>
                <a:gd name="T16" fmla="*/ 0 h 644"/>
                <a:gd name="T17" fmla="*/ 651 w 651"/>
                <a:gd name="T18" fmla="*/ 644 h 6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1" h="644">
                  <a:moveTo>
                    <a:pt x="284" y="623"/>
                  </a:moveTo>
                  <a:cubicBezTo>
                    <a:pt x="451" y="644"/>
                    <a:pt x="605" y="526"/>
                    <a:pt x="628" y="360"/>
                  </a:cubicBezTo>
                  <a:cubicBezTo>
                    <a:pt x="651" y="194"/>
                    <a:pt x="534" y="42"/>
                    <a:pt x="367" y="21"/>
                  </a:cubicBezTo>
                  <a:cubicBezTo>
                    <a:pt x="200" y="0"/>
                    <a:pt x="46" y="118"/>
                    <a:pt x="23" y="284"/>
                  </a:cubicBezTo>
                  <a:cubicBezTo>
                    <a:pt x="0" y="451"/>
                    <a:pt x="117" y="602"/>
                    <a:pt x="284" y="62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8" name="MH_Other_2">
              <a:extLst>
                <a:ext uri="{FF2B5EF4-FFF2-40B4-BE49-F238E27FC236}">
                  <a16:creationId xmlns:a16="http://schemas.microsoft.com/office/drawing/2014/main" xmlns="" id="{60708F94-0EB2-4855-83CB-9A81E2953536}"/>
                </a:ext>
              </a:extLst>
            </p:cNvPr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132978" y="4515966"/>
              <a:ext cx="1338568" cy="448435"/>
            </a:xfrm>
            <a:custGeom>
              <a:avLst/>
              <a:gdLst>
                <a:gd name="T0" fmla="*/ 2147483647 w 737"/>
                <a:gd name="T1" fmla="*/ 2147483647 h 648"/>
                <a:gd name="T2" fmla="*/ 2147483647 w 737"/>
                <a:gd name="T3" fmla="*/ 2147483647 h 648"/>
                <a:gd name="T4" fmla="*/ 2147483647 w 737"/>
                <a:gd name="T5" fmla="*/ 2147483647 h 648"/>
                <a:gd name="T6" fmla="*/ 2147483647 w 737"/>
                <a:gd name="T7" fmla="*/ 2147483647 h 648"/>
                <a:gd name="T8" fmla="*/ 2147483647 w 737"/>
                <a:gd name="T9" fmla="*/ 2147483647 h 648"/>
                <a:gd name="T10" fmla="*/ 2147483647 w 737"/>
                <a:gd name="T11" fmla="*/ 2147483647 h 648"/>
                <a:gd name="T12" fmla="*/ 2147483647 w 737"/>
                <a:gd name="T13" fmla="*/ 2147483647 h 648"/>
                <a:gd name="T14" fmla="*/ 2147483647 w 737"/>
                <a:gd name="T15" fmla="*/ 2147483647 h 648"/>
                <a:gd name="T16" fmla="*/ 2147483647 w 737"/>
                <a:gd name="T17" fmla="*/ 2147483647 h 648"/>
                <a:gd name="T18" fmla="*/ 2147483647 w 737"/>
                <a:gd name="T19" fmla="*/ 2147483647 h 648"/>
                <a:gd name="T20" fmla="*/ 2147483647 w 737"/>
                <a:gd name="T21" fmla="*/ 2147483647 h 648"/>
                <a:gd name="T22" fmla="*/ 2147483647 w 737"/>
                <a:gd name="T23" fmla="*/ 2147483647 h 648"/>
                <a:gd name="T24" fmla="*/ 2147483647 w 737"/>
                <a:gd name="T25" fmla="*/ 2147483647 h 648"/>
                <a:gd name="T26" fmla="*/ 2147483647 w 737"/>
                <a:gd name="T27" fmla="*/ 2147483647 h 648"/>
                <a:gd name="T28" fmla="*/ 2147483647 w 737"/>
                <a:gd name="T29" fmla="*/ 2147483647 h 648"/>
                <a:gd name="T30" fmla="*/ 2147483647 w 737"/>
                <a:gd name="T31" fmla="*/ 2147483647 h 648"/>
                <a:gd name="T32" fmla="*/ 2147483647 w 737"/>
                <a:gd name="T33" fmla="*/ 2147483647 h 648"/>
                <a:gd name="T34" fmla="*/ 2147483647 w 737"/>
                <a:gd name="T35" fmla="*/ 2147483647 h 648"/>
                <a:gd name="T36" fmla="*/ 2147483647 w 737"/>
                <a:gd name="T37" fmla="*/ 2147483647 h 648"/>
                <a:gd name="T38" fmla="*/ 2147483647 w 737"/>
                <a:gd name="T39" fmla="*/ 2147483647 h 648"/>
                <a:gd name="T40" fmla="*/ 2147483647 w 737"/>
                <a:gd name="T41" fmla="*/ 2147483647 h 648"/>
                <a:gd name="T42" fmla="*/ 2147483647 w 737"/>
                <a:gd name="T43" fmla="*/ 2147483647 h 648"/>
                <a:gd name="T44" fmla="*/ 2147483647 w 737"/>
                <a:gd name="T45" fmla="*/ 2147483647 h 648"/>
                <a:gd name="T46" fmla="*/ 2147483647 w 737"/>
                <a:gd name="T47" fmla="*/ 2147483647 h 648"/>
                <a:gd name="T48" fmla="*/ 2147483647 w 737"/>
                <a:gd name="T49" fmla="*/ 2147483647 h 648"/>
                <a:gd name="T50" fmla="*/ 2147483647 w 737"/>
                <a:gd name="T51" fmla="*/ 2147483647 h 648"/>
                <a:gd name="T52" fmla="*/ 2147483647 w 737"/>
                <a:gd name="T53" fmla="*/ 2147483647 h 648"/>
                <a:gd name="T54" fmla="*/ 2147483647 w 737"/>
                <a:gd name="T55" fmla="*/ 2147483647 h 648"/>
                <a:gd name="T56" fmla="*/ 2147483647 w 737"/>
                <a:gd name="T57" fmla="*/ 2147483647 h 648"/>
                <a:gd name="T58" fmla="*/ 2147483647 w 737"/>
                <a:gd name="T59" fmla="*/ 2147483647 h 648"/>
                <a:gd name="T60" fmla="*/ 2147483647 w 737"/>
                <a:gd name="T61" fmla="*/ 2147483647 h 648"/>
                <a:gd name="T62" fmla="*/ 2147483647 w 737"/>
                <a:gd name="T63" fmla="*/ 2147483647 h 648"/>
                <a:gd name="T64" fmla="*/ 2147483647 w 737"/>
                <a:gd name="T65" fmla="*/ 2147483647 h 648"/>
                <a:gd name="T66" fmla="*/ 2147483647 w 737"/>
                <a:gd name="T67" fmla="*/ 2147483647 h 648"/>
                <a:gd name="T68" fmla="*/ 2147483647 w 737"/>
                <a:gd name="T69" fmla="*/ 2147483647 h 648"/>
                <a:gd name="T70" fmla="*/ 2147483647 w 737"/>
                <a:gd name="T71" fmla="*/ 2147483647 h 648"/>
                <a:gd name="T72" fmla="*/ 2147483647 w 737"/>
                <a:gd name="T73" fmla="*/ 2147483647 h 648"/>
                <a:gd name="T74" fmla="*/ 2147483647 w 737"/>
                <a:gd name="T75" fmla="*/ 2147483647 h 648"/>
                <a:gd name="T76" fmla="*/ 2147483647 w 737"/>
                <a:gd name="T77" fmla="*/ 2147483647 h 648"/>
                <a:gd name="T78" fmla="*/ 2147483647 w 737"/>
                <a:gd name="T79" fmla="*/ 2147483647 h 648"/>
                <a:gd name="T80" fmla="*/ 2147483647 w 737"/>
                <a:gd name="T81" fmla="*/ 2147483647 h 648"/>
                <a:gd name="T82" fmla="*/ 2147483647 w 737"/>
                <a:gd name="T83" fmla="*/ 2147483647 h 648"/>
                <a:gd name="T84" fmla="*/ 2147483647 w 737"/>
                <a:gd name="T85" fmla="*/ 2147483647 h 648"/>
                <a:gd name="T86" fmla="*/ 2147483647 w 737"/>
                <a:gd name="T87" fmla="*/ 2147483647 h 648"/>
                <a:gd name="T88" fmla="*/ 2147483647 w 737"/>
                <a:gd name="T89" fmla="*/ 2147483647 h 648"/>
                <a:gd name="T90" fmla="*/ 2147483647 w 737"/>
                <a:gd name="T91" fmla="*/ 2147483647 h 648"/>
                <a:gd name="T92" fmla="*/ 2147483647 w 737"/>
                <a:gd name="T93" fmla="*/ 2147483647 h 648"/>
                <a:gd name="T94" fmla="*/ 2147483647 w 737"/>
                <a:gd name="T95" fmla="*/ 2147483647 h 648"/>
                <a:gd name="T96" fmla="*/ 2147483647 w 737"/>
                <a:gd name="T97" fmla="*/ 2147483647 h 648"/>
                <a:gd name="T98" fmla="*/ 2147483647 w 737"/>
                <a:gd name="T99" fmla="*/ 2147483647 h 648"/>
                <a:gd name="T100" fmla="*/ 2147483647 w 737"/>
                <a:gd name="T101" fmla="*/ 2147483647 h 648"/>
                <a:gd name="T102" fmla="*/ 2147483647 w 737"/>
                <a:gd name="T103" fmla="*/ 2147483647 h 648"/>
                <a:gd name="T104" fmla="*/ 2147483647 w 737"/>
                <a:gd name="T105" fmla="*/ 2147483647 h 648"/>
                <a:gd name="T106" fmla="*/ 2147483647 w 737"/>
                <a:gd name="T107" fmla="*/ 2147483647 h 648"/>
                <a:gd name="T108" fmla="*/ 2147483647 w 737"/>
                <a:gd name="T109" fmla="*/ 2147483647 h 648"/>
                <a:gd name="T110" fmla="*/ 2147483647 w 737"/>
                <a:gd name="T111" fmla="*/ 2147483647 h 648"/>
                <a:gd name="T112" fmla="*/ 2147483647 w 737"/>
                <a:gd name="T113" fmla="*/ 2147483647 h 648"/>
                <a:gd name="T114" fmla="*/ 2147483647 w 737"/>
                <a:gd name="T115" fmla="*/ 2147483647 h 648"/>
                <a:gd name="T116" fmla="*/ 2147483647 w 737"/>
                <a:gd name="T117" fmla="*/ 2147483647 h 648"/>
                <a:gd name="T118" fmla="*/ 2147483647 w 737"/>
                <a:gd name="T119" fmla="*/ 2147483647 h 648"/>
                <a:gd name="T120" fmla="*/ 2147483647 w 737"/>
                <a:gd name="T121" fmla="*/ 2147483647 h 648"/>
                <a:gd name="T122" fmla="*/ 2147483647 w 737"/>
                <a:gd name="T123" fmla="*/ 2147483647 h 648"/>
                <a:gd name="T124" fmla="*/ 2147483647 w 737"/>
                <a:gd name="T125" fmla="*/ 2147483647 h 6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7"/>
                <a:gd name="T190" fmla="*/ 0 h 648"/>
                <a:gd name="T191" fmla="*/ 737 w 737"/>
                <a:gd name="T192" fmla="*/ 648 h 6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7" h="648">
                  <a:moveTo>
                    <a:pt x="734" y="266"/>
                  </a:moveTo>
                  <a:cubicBezTo>
                    <a:pt x="734" y="264"/>
                    <a:pt x="733" y="262"/>
                    <a:pt x="733" y="262"/>
                  </a:cubicBezTo>
                  <a:cubicBezTo>
                    <a:pt x="734" y="265"/>
                    <a:pt x="734" y="261"/>
                    <a:pt x="734" y="261"/>
                  </a:cubicBezTo>
                  <a:cubicBezTo>
                    <a:pt x="735" y="262"/>
                    <a:pt x="735" y="263"/>
                    <a:pt x="735" y="264"/>
                  </a:cubicBezTo>
                  <a:cubicBezTo>
                    <a:pt x="737" y="263"/>
                    <a:pt x="733" y="256"/>
                    <a:pt x="732" y="253"/>
                  </a:cubicBezTo>
                  <a:cubicBezTo>
                    <a:pt x="730" y="249"/>
                    <a:pt x="733" y="250"/>
                    <a:pt x="731" y="245"/>
                  </a:cubicBezTo>
                  <a:cubicBezTo>
                    <a:pt x="731" y="245"/>
                    <a:pt x="731" y="247"/>
                    <a:pt x="731" y="247"/>
                  </a:cubicBezTo>
                  <a:cubicBezTo>
                    <a:pt x="729" y="244"/>
                    <a:pt x="727" y="240"/>
                    <a:pt x="728" y="237"/>
                  </a:cubicBezTo>
                  <a:cubicBezTo>
                    <a:pt x="729" y="240"/>
                    <a:pt x="729" y="237"/>
                    <a:pt x="728" y="235"/>
                  </a:cubicBezTo>
                  <a:cubicBezTo>
                    <a:pt x="727" y="234"/>
                    <a:pt x="727" y="233"/>
                    <a:pt x="725" y="230"/>
                  </a:cubicBezTo>
                  <a:cubicBezTo>
                    <a:pt x="727" y="232"/>
                    <a:pt x="723" y="226"/>
                    <a:pt x="726" y="228"/>
                  </a:cubicBezTo>
                  <a:cubicBezTo>
                    <a:pt x="724" y="224"/>
                    <a:pt x="725" y="227"/>
                    <a:pt x="723" y="225"/>
                  </a:cubicBezTo>
                  <a:cubicBezTo>
                    <a:pt x="723" y="222"/>
                    <a:pt x="723" y="225"/>
                    <a:pt x="722" y="222"/>
                  </a:cubicBezTo>
                  <a:cubicBezTo>
                    <a:pt x="722" y="221"/>
                    <a:pt x="721" y="219"/>
                    <a:pt x="722" y="220"/>
                  </a:cubicBezTo>
                  <a:cubicBezTo>
                    <a:pt x="721" y="216"/>
                    <a:pt x="719" y="214"/>
                    <a:pt x="718" y="211"/>
                  </a:cubicBezTo>
                  <a:cubicBezTo>
                    <a:pt x="717" y="210"/>
                    <a:pt x="716" y="210"/>
                    <a:pt x="716" y="209"/>
                  </a:cubicBezTo>
                  <a:cubicBezTo>
                    <a:pt x="714" y="206"/>
                    <a:pt x="713" y="203"/>
                    <a:pt x="711" y="199"/>
                  </a:cubicBezTo>
                  <a:cubicBezTo>
                    <a:pt x="713" y="198"/>
                    <a:pt x="707" y="187"/>
                    <a:pt x="706" y="183"/>
                  </a:cubicBezTo>
                  <a:cubicBezTo>
                    <a:pt x="706" y="183"/>
                    <a:pt x="706" y="184"/>
                    <a:pt x="705" y="183"/>
                  </a:cubicBezTo>
                  <a:cubicBezTo>
                    <a:pt x="704" y="181"/>
                    <a:pt x="705" y="180"/>
                    <a:pt x="703" y="179"/>
                  </a:cubicBezTo>
                  <a:cubicBezTo>
                    <a:pt x="702" y="179"/>
                    <a:pt x="705" y="182"/>
                    <a:pt x="704" y="182"/>
                  </a:cubicBezTo>
                  <a:cubicBezTo>
                    <a:pt x="701" y="178"/>
                    <a:pt x="697" y="172"/>
                    <a:pt x="695" y="168"/>
                  </a:cubicBezTo>
                  <a:cubicBezTo>
                    <a:pt x="696" y="171"/>
                    <a:pt x="698" y="171"/>
                    <a:pt x="697" y="170"/>
                  </a:cubicBezTo>
                  <a:cubicBezTo>
                    <a:pt x="696" y="169"/>
                    <a:pt x="694" y="168"/>
                    <a:pt x="693" y="166"/>
                  </a:cubicBezTo>
                  <a:cubicBezTo>
                    <a:pt x="693" y="166"/>
                    <a:pt x="694" y="165"/>
                    <a:pt x="695" y="166"/>
                  </a:cubicBezTo>
                  <a:cubicBezTo>
                    <a:pt x="692" y="162"/>
                    <a:pt x="689" y="158"/>
                    <a:pt x="687" y="156"/>
                  </a:cubicBezTo>
                  <a:cubicBezTo>
                    <a:pt x="688" y="156"/>
                    <a:pt x="688" y="156"/>
                    <a:pt x="689" y="157"/>
                  </a:cubicBezTo>
                  <a:cubicBezTo>
                    <a:pt x="693" y="161"/>
                    <a:pt x="697" y="170"/>
                    <a:pt x="700" y="171"/>
                  </a:cubicBezTo>
                  <a:cubicBezTo>
                    <a:pt x="698" y="169"/>
                    <a:pt x="696" y="166"/>
                    <a:pt x="694" y="163"/>
                  </a:cubicBezTo>
                  <a:cubicBezTo>
                    <a:pt x="692" y="160"/>
                    <a:pt x="690" y="157"/>
                    <a:pt x="688" y="154"/>
                  </a:cubicBezTo>
                  <a:cubicBezTo>
                    <a:pt x="689" y="153"/>
                    <a:pt x="681" y="146"/>
                    <a:pt x="681" y="143"/>
                  </a:cubicBezTo>
                  <a:cubicBezTo>
                    <a:pt x="678" y="140"/>
                    <a:pt x="674" y="135"/>
                    <a:pt x="670" y="131"/>
                  </a:cubicBezTo>
                  <a:cubicBezTo>
                    <a:pt x="667" y="127"/>
                    <a:pt x="663" y="122"/>
                    <a:pt x="662" y="119"/>
                  </a:cubicBezTo>
                  <a:cubicBezTo>
                    <a:pt x="662" y="120"/>
                    <a:pt x="663" y="120"/>
                    <a:pt x="663" y="120"/>
                  </a:cubicBezTo>
                  <a:cubicBezTo>
                    <a:pt x="661" y="118"/>
                    <a:pt x="660" y="117"/>
                    <a:pt x="659" y="116"/>
                  </a:cubicBezTo>
                  <a:cubicBezTo>
                    <a:pt x="660" y="117"/>
                    <a:pt x="660" y="118"/>
                    <a:pt x="660" y="118"/>
                  </a:cubicBezTo>
                  <a:cubicBezTo>
                    <a:pt x="656" y="114"/>
                    <a:pt x="655" y="113"/>
                    <a:pt x="652" y="110"/>
                  </a:cubicBezTo>
                  <a:cubicBezTo>
                    <a:pt x="653" y="110"/>
                    <a:pt x="653" y="111"/>
                    <a:pt x="654" y="111"/>
                  </a:cubicBezTo>
                  <a:cubicBezTo>
                    <a:pt x="650" y="107"/>
                    <a:pt x="651" y="106"/>
                    <a:pt x="647" y="103"/>
                  </a:cubicBezTo>
                  <a:cubicBezTo>
                    <a:pt x="647" y="104"/>
                    <a:pt x="649" y="106"/>
                    <a:pt x="646" y="104"/>
                  </a:cubicBezTo>
                  <a:cubicBezTo>
                    <a:pt x="647" y="104"/>
                    <a:pt x="645" y="102"/>
                    <a:pt x="644" y="101"/>
                  </a:cubicBezTo>
                  <a:cubicBezTo>
                    <a:pt x="643" y="101"/>
                    <a:pt x="645" y="103"/>
                    <a:pt x="642" y="101"/>
                  </a:cubicBezTo>
                  <a:cubicBezTo>
                    <a:pt x="639" y="98"/>
                    <a:pt x="638" y="98"/>
                    <a:pt x="634" y="95"/>
                  </a:cubicBezTo>
                  <a:cubicBezTo>
                    <a:pt x="635" y="94"/>
                    <a:pt x="631" y="90"/>
                    <a:pt x="633" y="91"/>
                  </a:cubicBezTo>
                  <a:cubicBezTo>
                    <a:pt x="629" y="88"/>
                    <a:pt x="629" y="86"/>
                    <a:pt x="626" y="86"/>
                  </a:cubicBezTo>
                  <a:cubicBezTo>
                    <a:pt x="627" y="86"/>
                    <a:pt x="625" y="84"/>
                    <a:pt x="628" y="84"/>
                  </a:cubicBezTo>
                  <a:cubicBezTo>
                    <a:pt x="626" y="83"/>
                    <a:pt x="626" y="84"/>
                    <a:pt x="625" y="83"/>
                  </a:cubicBezTo>
                  <a:cubicBezTo>
                    <a:pt x="625" y="83"/>
                    <a:pt x="626" y="85"/>
                    <a:pt x="623" y="84"/>
                  </a:cubicBezTo>
                  <a:cubicBezTo>
                    <a:pt x="617" y="78"/>
                    <a:pt x="608" y="70"/>
                    <a:pt x="602" y="68"/>
                  </a:cubicBezTo>
                  <a:cubicBezTo>
                    <a:pt x="602" y="68"/>
                    <a:pt x="602" y="67"/>
                    <a:pt x="603" y="68"/>
                  </a:cubicBezTo>
                  <a:cubicBezTo>
                    <a:pt x="600" y="65"/>
                    <a:pt x="600" y="65"/>
                    <a:pt x="600" y="65"/>
                  </a:cubicBezTo>
                  <a:cubicBezTo>
                    <a:pt x="600" y="66"/>
                    <a:pt x="599" y="66"/>
                    <a:pt x="597" y="65"/>
                  </a:cubicBezTo>
                  <a:cubicBezTo>
                    <a:pt x="599" y="65"/>
                    <a:pt x="596" y="63"/>
                    <a:pt x="596" y="62"/>
                  </a:cubicBezTo>
                  <a:cubicBezTo>
                    <a:pt x="600" y="63"/>
                    <a:pt x="602" y="66"/>
                    <a:pt x="606" y="69"/>
                  </a:cubicBezTo>
                  <a:cubicBezTo>
                    <a:pt x="608" y="69"/>
                    <a:pt x="617" y="76"/>
                    <a:pt x="617" y="77"/>
                  </a:cubicBezTo>
                  <a:cubicBezTo>
                    <a:pt x="617" y="76"/>
                    <a:pt x="614" y="73"/>
                    <a:pt x="610" y="70"/>
                  </a:cubicBezTo>
                  <a:cubicBezTo>
                    <a:pt x="607" y="68"/>
                    <a:pt x="604" y="66"/>
                    <a:pt x="602" y="65"/>
                  </a:cubicBezTo>
                  <a:cubicBezTo>
                    <a:pt x="600" y="63"/>
                    <a:pt x="599" y="62"/>
                    <a:pt x="597" y="60"/>
                  </a:cubicBezTo>
                  <a:cubicBezTo>
                    <a:pt x="595" y="58"/>
                    <a:pt x="592" y="57"/>
                    <a:pt x="590" y="55"/>
                  </a:cubicBezTo>
                  <a:cubicBezTo>
                    <a:pt x="590" y="56"/>
                    <a:pt x="588" y="55"/>
                    <a:pt x="587" y="55"/>
                  </a:cubicBezTo>
                  <a:cubicBezTo>
                    <a:pt x="586" y="55"/>
                    <a:pt x="588" y="56"/>
                    <a:pt x="587" y="57"/>
                  </a:cubicBezTo>
                  <a:cubicBezTo>
                    <a:pt x="590" y="59"/>
                    <a:pt x="589" y="57"/>
                    <a:pt x="591" y="58"/>
                  </a:cubicBezTo>
                  <a:cubicBezTo>
                    <a:pt x="589" y="59"/>
                    <a:pt x="594" y="61"/>
                    <a:pt x="592" y="61"/>
                  </a:cubicBezTo>
                  <a:cubicBezTo>
                    <a:pt x="589" y="59"/>
                    <a:pt x="585" y="55"/>
                    <a:pt x="583" y="56"/>
                  </a:cubicBezTo>
                  <a:cubicBezTo>
                    <a:pt x="582" y="55"/>
                    <a:pt x="581" y="55"/>
                    <a:pt x="579" y="54"/>
                  </a:cubicBezTo>
                  <a:cubicBezTo>
                    <a:pt x="580" y="54"/>
                    <a:pt x="581" y="53"/>
                    <a:pt x="581" y="53"/>
                  </a:cubicBezTo>
                  <a:cubicBezTo>
                    <a:pt x="577" y="51"/>
                    <a:pt x="582" y="55"/>
                    <a:pt x="577" y="53"/>
                  </a:cubicBezTo>
                  <a:cubicBezTo>
                    <a:pt x="576" y="52"/>
                    <a:pt x="576" y="51"/>
                    <a:pt x="574" y="51"/>
                  </a:cubicBezTo>
                  <a:cubicBezTo>
                    <a:pt x="572" y="49"/>
                    <a:pt x="576" y="50"/>
                    <a:pt x="575" y="49"/>
                  </a:cubicBezTo>
                  <a:cubicBezTo>
                    <a:pt x="575" y="49"/>
                    <a:pt x="570" y="47"/>
                    <a:pt x="570" y="46"/>
                  </a:cubicBezTo>
                  <a:cubicBezTo>
                    <a:pt x="570" y="46"/>
                    <a:pt x="570" y="45"/>
                    <a:pt x="572" y="46"/>
                  </a:cubicBezTo>
                  <a:cubicBezTo>
                    <a:pt x="570" y="47"/>
                    <a:pt x="576" y="48"/>
                    <a:pt x="578" y="49"/>
                  </a:cubicBezTo>
                  <a:cubicBezTo>
                    <a:pt x="579" y="50"/>
                    <a:pt x="579" y="51"/>
                    <a:pt x="580" y="52"/>
                  </a:cubicBezTo>
                  <a:cubicBezTo>
                    <a:pt x="581" y="51"/>
                    <a:pt x="584" y="54"/>
                    <a:pt x="585" y="55"/>
                  </a:cubicBezTo>
                  <a:cubicBezTo>
                    <a:pt x="585" y="53"/>
                    <a:pt x="581" y="51"/>
                    <a:pt x="579" y="49"/>
                  </a:cubicBezTo>
                  <a:cubicBezTo>
                    <a:pt x="580" y="49"/>
                    <a:pt x="582" y="51"/>
                    <a:pt x="583" y="50"/>
                  </a:cubicBezTo>
                  <a:cubicBezTo>
                    <a:pt x="580" y="49"/>
                    <a:pt x="577" y="48"/>
                    <a:pt x="576" y="46"/>
                  </a:cubicBezTo>
                  <a:cubicBezTo>
                    <a:pt x="575" y="47"/>
                    <a:pt x="571" y="43"/>
                    <a:pt x="572" y="45"/>
                  </a:cubicBezTo>
                  <a:cubicBezTo>
                    <a:pt x="574" y="47"/>
                    <a:pt x="576" y="46"/>
                    <a:pt x="576" y="48"/>
                  </a:cubicBezTo>
                  <a:cubicBezTo>
                    <a:pt x="573" y="47"/>
                    <a:pt x="572" y="45"/>
                    <a:pt x="569" y="43"/>
                  </a:cubicBezTo>
                  <a:cubicBezTo>
                    <a:pt x="568" y="44"/>
                    <a:pt x="571" y="45"/>
                    <a:pt x="570" y="45"/>
                  </a:cubicBezTo>
                  <a:cubicBezTo>
                    <a:pt x="569" y="45"/>
                    <a:pt x="569" y="45"/>
                    <a:pt x="569" y="45"/>
                  </a:cubicBezTo>
                  <a:cubicBezTo>
                    <a:pt x="565" y="43"/>
                    <a:pt x="564" y="42"/>
                    <a:pt x="562" y="40"/>
                  </a:cubicBezTo>
                  <a:cubicBezTo>
                    <a:pt x="559" y="39"/>
                    <a:pt x="563" y="41"/>
                    <a:pt x="562" y="41"/>
                  </a:cubicBezTo>
                  <a:cubicBezTo>
                    <a:pt x="561" y="40"/>
                    <a:pt x="560" y="40"/>
                    <a:pt x="560" y="40"/>
                  </a:cubicBezTo>
                  <a:cubicBezTo>
                    <a:pt x="559" y="39"/>
                    <a:pt x="557" y="39"/>
                    <a:pt x="558" y="38"/>
                  </a:cubicBezTo>
                  <a:cubicBezTo>
                    <a:pt x="558" y="37"/>
                    <a:pt x="561" y="39"/>
                    <a:pt x="560" y="38"/>
                  </a:cubicBezTo>
                  <a:cubicBezTo>
                    <a:pt x="557" y="37"/>
                    <a:pt x="556" y="36"/>
                    <a:pt x="554" y="35"/>
                  </a:cubicBezTo>
                  <a:cubicBezTo>
                    <a:pt x="553" y="34"/>
                    <a:pt x="553" y="35"/>
                    <a:pt x="550" y="34"/>
                  </a:cubicBezTo>
                  <a:cubicBezTo>
                    <a:pt x="549" y="33"/>
                    <a:pt x="549" y="33"/>
                    <a:pt x="547" y="32"/>
                  </a:cubicBezTo>
                  <a:cubicBezTo>
                    <a:pt x="546" y="32"/>
                    <a:pt x="541" y="30"/>
                    <a:pt x="538" y="28"/>
                  </a:cubicBezTo>
                  <a:cubicBezTo>
                    <a:pt x="537" y="29"/>
                    <a:pt x="535" y="28"/>
                    <a:pt x="534" y="28"/>
                  </a:cubicBezTo>
                  <a:cubicBezTo>
                    <a:pt x="538" y="30"/>
                    <a:pt x="539" y="30"/>
                    <a:pt x="541" y="31"/>
                  </a:cubicBezTo>
                  <a:cubicBezTo>
                    <a:pt x="540" y="31"/>
                    <a:pt x="539" y="31"/>
                    <a:pt x="538" y="31"/>
                  </a:cubicBezTo>
                  <a:cubicBezTo>
                    <a:pt x="540" y="32"/>
                    <a:pt x="541" y="31"/>
                    <a:pt x="542" y="32"/>
                  </a:cubicBezTo>
                  <a:cubicBezTo>
                    <a:pt x="541" y="33"/>
                    <a:pt x="547" y="34"/>
                    <a:pt x="547" y="35"/>
                  </a:cubicBezTo>
                  <a:cubicBezTo>
                    <a:pt x="547" y="35"/>
                    <a:pt x="546" y="35"/>
                    <a:pt x="546" y="36"/>
                  </a:cubicBezTo>
                  <a:cubicBezTo>
                    <a:pt x="551" y="37"/>
                    <a:pt x="558" y="40"/>
                    <a:pt x="560" y="42"/>
                  </a:cubicBezTo>
                  <a:cubicBezTo>
                    <a:pt x="560" y="40"/>
                    <a:pt x="568" y="46"/>
                    <a:pt x="564" y="45"/>
                  </a:cubicBezTo>
                  <a:cubicBezTo>
                    <a:pt x="568" y="47"/>
                    <a:pt x="566" y="45"/>
                    <a:pt x="568" y="46"/>
                  </a:cubicBezTo>
                  <a:cubicBezTo>
                    <a:pt x="568" y="47"/>
                    <a:pt x="570" y="48"/>
                    <a:pt x="569" y="48"/>
                  </a:cubicBezTo>
                  <a:cubicBezTo>
                    <a:pt x="562" y="46"/>
                    <a:pt x="558" y="43"/>
                    <a:pt x="552" y="39"/>
                  </a:cubicBezTo>
                  <a:cubicBezTo>
                    <a:pt x="547" y="38"/>
                    <a:pt x="546" y="36"/>
                    <a:pt x="542" y="35"/>
                  </a:cubicBezTo>
                  <a:cubicBezTo>
                    <a:pt x="542" y="35"/>
                    <a:pt x="542" y="35"/>
                    <a:pt x="542" y="35"/>
                  </a:cubicBezTo>
                  <a:cubicBezTo>
                    <a:pt x="542" y="35"/>
                    <a:pt x="534" y="31"/>
                    <a:pt x="536" y="33"/>
                  </a:cubicBezTo>
                  <a:cubicBezTo>
                    <a:pt x="538" y="33"/>
                    <a:pt x="543" y="36"/>
                    <a:pt x="543" y="37"/>
                  </a:cubicBezTo>
                  <a:cubicBezTo>
                    <a:pt x="538" y="35"/>
                    <a:pt x="536" y="33"/>
                    <a:pt x="531" y="32"/>
                  </a:cubicBezTo>
                  <a:cubicBezTo>
                    <a:pt x="532" y="31"/>
                    <a:pt x="531" y="31"/>
                    <a:pt x="529" y="30"/>
                  </a:cubicBezTo>
                  <a:cubicBezTo>
                    <a:pt x="529" y="31"/>
                    <a:pt x="524" y="29"/>
                    <a:pt x="525" y="29"/>
                  </a:cubicBezTo>
                  <a:cubicBezTo>
                    <a:pt x="522" y="28"/>
                    <a:pt x="518" y="26"/>
                    <a:pt x="515" y="25"/>
                  </a:cubicBezTo>
                  <a:cubicBezTo>
                    <a:pt x="511" y="23"/>
                    <a:pt x="507" y="22"/>
                    <a:pt x="502" y="21"/>
                  </a:cubicBezTo>
                  <a:cubicBezTo>
                    <a:pt x="502" y="20"/>
                    <a:pt x="500" y="20"/>
                    <a:pt x="499" y="19"/>
                  </a:cubicBezTo>
                  <a:cubicBezTo>
                    <a:pt x="497" y="19"/>
                    <a:pt x="495" y="18"/>
                    <a:pt x="494" y="18"/>
                  </a:cubicBezTo>
                  <a:cubicBezTo>
                    <a:pt x="494" y="18"/>
                    <a:pt x="494" y="18"/>
                    <a:pt x="495" y="18"/>
                  </a:cubicBezTo>
                  <a:cubicBezTo>
                    <a:pt x="491" y="17"/>
                    <a:pt x="491" y="16"/>
                    <a:pt x="490" y="16"/>
                  </a:cubicBezTo>
                  <a:cubicBezTo>
                    <a:pt x="487" y="16"/>
                    <a:pt x="493" y="18"/>
                    <a:pt x="491" y="17"/>
                  </a:cubicBezTo>
                  <a:cubicBezTo>
                    <a:pt x="488" y="17"/>
                    <a:pt x="486" y="16"/>
                    <a:pt x="485" y="15"/>
                  </a:cubicBezTo>
                  <a:cubicBezTo>
                    <a:pt x="482" y="14"/>
                    <a:pt x="478" y="14"/>
                    <a:pt x="473" y="13"/>
                  </a:cubicBezTo>
                  <a:cubicBezTo>
                    <a:pt x="469" y="12"/>
                    <a:pt x="465" y="11"/>
                    <a:pt x="462" y="10"/>
                  </a:cubicBezTo>
                  <a:cubicBezTo>
                    <a:pt x="460" y="10"/>
                    <a:pt x="451" y="9"/>
                    <a:pt x="445" y="9"/>
                  </a:cubicBezTo>
                  <a:cubicBezTo>
                    <a:pt x="439" y="8"/>
                    <a:pt x="435" y="7"/>
                    <a:pt x="440" y="7"/>
                  </a:cubicBezTo>
                  <a:cubicBezTo>
                    <a:pt x="434" y="6"/>
                    <a:pt x="427" y="6"/>
                    <a:pt x="423" y="6"/>
                  </a:cubicBezTo>
                  <a:cubicBezTo>
                    <a:pt x="427" y="6"/>
                    <a:pt x="422" y="6"/>
                    <a:pt x="423" y="5"/>
                  </a:cubicBezTo>
                  <a:cubicBezTo>
                    <a:pt x="421" y="5"/>
                    <a:pt x="420" y="5"/>
                    <a:pt x="419" y="4"/>
                  </a:cubicBezTo>
                  <a:cubicBezTo>
                    <a:pt x="419" y="6"/>
                    <a:pt x="413" y="4"/>
                    <a:pt x="412" y="5"/>
                  </a:cubicBezTo>
                  <a:cubicBezTo>
                    <a:pt x="412" y="5"/>
                    <a:pt x="413" y="5"/>
                    <a:pt x="412" y="5"/>
                  </a:cubicBezTo>
                  <a:cubicBezTo>
                    <a:pt x="411" y="4"/>
                    <a:pt x="411" y="4"/>
                    <a:pt x="410" y="3"/>
                  </a:cubicBezTo>
                  <a:cubicBezTo>
                    <a:pt x="412" y="2"/>
                    <a:pt x="413" y="3"/>
                    <a:pt x="416" y="3"/>
                  </a:cubicBezTo>
                  <a:cubicBezTo>
                    <a:pt x="414" y="2"/>
                    <a:pt x="416" y="2"/>
                    <a:pt x="417" y="1"/>
                  </a:cubicBezTo>
                  <a:cubicBezTo>
                    <a:pt x="411" y="1"/>
                    <a:pt x="409" y="1"/>
                    <a:pt x="407" y="1"/>
                  </a:cubicBezTo>
                  <a:cubicBezTo>
                    <a:pt x="405" y="1"/>
                    <a:pt x="403" y="1"/>
                    <a:pt x="398" y="0"/>
                  </a:cubicBezTo>
                  <a:cubicBezTo>
                    <a:pt x="398" y="2"/>
                    <a:pt x="402" y="1"/>
                    <a:pt x="403" y="2"/>
                  </a:cubicBezTo>
                  <a:cubicBezTo>
                    <a:pt x="401" y="2"/>
                    <a:pt x="400" y="2"/>
                    <a:pt x="399" y="2"/>
                  </a:cubicBezTo>
                  <a:cubicBezTo>
                    <a:pt x="399" y="2"/>
                    <a:pt x="399" y="3"/>
                    <a:pt x="401" y="3"/>
                  </a:cubicBezTo>
                  <a:cubicBezTo>
                    <a:pt x="400" y="2"/>
                    <a:pt x="403" y="3"/>
                    <a:pt x="404" y="2"/>
                  </a:cubicBezTo>
                  <a:cubicBezTo>
                    <a:pt x="405" y="2"/>
                    <a:pt x="407" y="2"/>
                    <a:pt x="406" y="3"/>
                  </a:cubicBezTo>
                  <a:cubicBezTo>
                    <a:pt x="405" y="3"/>
                    <a:pt x="402" y="3"/>
                    <a:pt x="403" y="4"/>
                  </a:cubicBezTo>
                  <a:cubicBezTo>
                    <a:pt x="405" y="3"/>
                    <a:pt x="407" y="3"/>
                    <a:pt x="408" y="4"/>
                  </a:cubicBezTo>
                  <a:cubicBezTo>
                    <a:pt x="406" y="4"/>
                    <a:pt x="402" y="4"/>
                    <a:pt x="398" y="4"/>
                  </a:cubicBezTo>
                  <a:cubicBezTo>
                    <a:pt x="396" y="4"/>
                    <a:pt x="394" y="4"/>
                    <a:pt x="392" y="4"/>
                  </a:cubicBezTo>
                  <a:cubicBezTo>
                    <a:pt x="390" y="5"/>
                    <a:pt x="388" y="5"/>
                    <a:pt x="387" y="5"/>
                  </a:cubicBezTo>
                  <a:cubicBezTo>
                    <a:pt x="385" y="5"/>
                    <a:pt x="381" y="5"/>
                    <a:pt x="377" y="5"/>
                  </a:cubicBezTo>
                  <a:cubicBezTo>
                    <a:pt x="373" y="5"/>
                    <a:pt x="369" y="6"/>
                    <a:pt x="369" y="7"/>
                  </a:cubicBezTo>
                  <a:cubicBezTo>
                    <a:pt x="368" y="6"/>
                    <a:pt x="368" y="6"/>
                    <a:pt x="367" y="6"/>
                  </a:cubicBezTo>
                  <a:cubicBezTo>
                    <a:pt x="369" y="5"/>
                    <a:pt x="376" y="5"/>
                    <a:pt x="376" y="4"/>
                  </a:cubicBezTo>
                  <a:cubicBezTo>
                    <a:pt x="372" y="5"/>
                    <a:pt x="366" y="6"/>
                    <a:pt x="369" y="4"/>
                  </a:cubicBezTo>
                  <a:cubicBezTo>
                    <a:pt x="367" y="4"/>
                    <a:pt x="368" y="5"/>
                    <a:pt x="366" y="5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73" y="3"/>
                    <a:pt x="370" y="3"/>
                  </a:cubicBezTo>
                  <a:cubicBezTo>
                    <a:pt x="369" y="4"/>
                    <a:pt x="365" y="3"/>
                    <a:pt x="363" y="3"/>
                  </a:cubicBezTo>
                  <a:cubicBezTo>
                    <a:pt x="363" y="4"/>
                    <a:pt x="360" y="4"/>
                    <a:pt x="357" y="5"/>
                  </a:cubicBezTo>
                  <a:cubicBezTo>
                    <a:pt x="355" y="5"/>
                    <a:pt x="352" y="5"/>
                    <a:pt x="351" y="4"/>
                  </a:cubicBezTo>
                  <a:cubicBezTo>
                    <a:pt x="351" y="4"/>
                    <a:pt x="352" y="4"/>
                    <a:pt x="353" y="3"/>
                  </a:cubicBezTo>
                  <a:cubicBezTo>
                    <a:pt x="356" y="3"/>
                    <a:pt x="360" y="3"/>
                    <a:pt x="360" y="2"/>
                  </a:cubicBezTo>
                  <a:cubicBezTo>
                    <a:pt x="362" y="2"/>
                    <a:pt x="362" y="3"/>
                    <a:pt x="361" y="4"/>
                  </a:cubicBezTo>
                  <a:cubicBezTo>
                    <a:pt x="365" y="3"/>
                    <a:pt x="361" y="3"/>
                    <a:pt x="363" y="2"/>
                  </a:cubicBezTo>
                  <a:cubicBezTo>
                    <a:pt x="364" y="3"/>
                    <a:pt x="366" y="3"/>
                    <a:pt x="367" y="2"/>
                  </a:cubicBezTo>
                  <a:cubicBezTo>
                    <a:pt x="366" y="2"/>
                    <a:pt x="362" y="2"/>
                    <a:pt x="357" y="2"/>
                  </a:cubicBezTo>
                  <a:cubicBezTo>
                    <a:pt x="352" y="3"/>
                    <a:pt x="348" y="3"/>
                    <a:pt x="345" y="4"/>
                  </a:cubicBezTo>
                  <a:cubicBezTo>
                    <a:pt x="343" y="4"/>
                    <a:pt x="340" y="5"/>
                    <a:pt x="337" y="5"/>
                  </a:cubicBezTo>
                  <a:cubicBezTo>
                    <a:pt x="334" y="6"/>
                    <a:pt x="331" y="6"/>
                    <a:pt x="330" y="5"/>
                  </a:cubicBezTo>
                  <a:cubicBezTo>
                    <a:pt x="327" y="6"/>
                    <a:pt x="323" y="7"/>
                    <a:pt x="322" y="6"/>
                  </a:cubicBezTo>
                  <a:cubicBezTo>
                    <a:pt x="319" y="6"/>
                    <a:pt x="321" y="7"/>
                    <a:pt x="318" y="8"/>
                  </a:cubicBezTo>
                  <a:cubicBezTo>
                    <a:pt x="313" y="8"/>
                    <a:pt x="314" y="7"/>
                    <a:pt x="311" y="6"/>
                  </a:cubicBezTo>
                  <a:cubicBezTo>
                    <a:pt x="312" y="7"/>
                    <a:pt x="305" y="9"/>
                    <a:pt x="302" y="9"/>
                  </a:cubicBezTo>
                  <a:cubicBezTo>
                    <a:pt x="302" y="9"/>
                    <a:pt x="303" y="8"/>
                    <a:pt x="303" y="8"/>
                  </a:cubicBezTo>
                  <a:cubicBezTo>
                    <a:pt x="300" y="8"/>
                    <a:pt x="300" y="11"/>
                    <a:pt x="297" y="10"/>
                  </a:cubicBezTo>
                  <a:cubicBezTo>
                    <a:pt x="295" y="10"/>
                    <a:pt x="301" y="8"/>
                    <a:pt x="298" y="9"/>
                  </a:cubicBezTo>
                  <a:cubicBezTo>
                    <a:pt x="296" y="10"/>
                    <a:pt x="294" y="9"/>
                    <a:pt x="293" y="11"/>
                  </a:cubicBezTo>
                  <a:cubicBezTo>
                    <a:pt x="291" y="11"/>
                    <a:pt x="291" y="11"/>
                    <a:pt x="290" y="11"/>
                  </a:cubicBezTo>
                  <a:cubicBezTo>
                    <a:pt x="288" y="12"/>
                    <a:pt x="273" y="18"/>
                    <a:pt x="274" y="15"/>
                  </a:cubicBezTo>
                  <a:cubicBezTo>
                    <a:pt x="273" y="16"/>
                    <a:pt x="271" y="17"/>
                    <a:pt x="269" y="17"/>
                  </a:cubicBezTo>
                  <a:cubicBezTo>
                    <a:pt x="267" y="18"/>
                    <a:pt x="265" y="19"/>
                    <a:pt x="262" y="20"/>
                  </a:cubicBezTo>
                  <a:cubicBezTo>
                    <a:pt x="258" y="22"/>
                    <a:pt x="254" y="23"/>
                    <a:pt x="249" y="25"/>
                  </a:cubicBezTo>
                  <a:cubicBezTo>
                    <a:pt x="245" y="27"/>
                    <a:pt x="240" y="29"/>
                    <a:pt x="236" y="30"/>
                  </a:cubicBezTo>
                  <a:cubicBezTo>
                    <a:pt x="232" y="32"/>
                    <a:pt x="228" y="34"/>
                    <a:pt x="225" y="36"/>
                  </a:cubicBezTo>
                  <a:cubicBezTo>
                    <a:pt x="225" y="35"/>
                    <a:pt x="225" y="35"/>
                    <a:pt x="227" y="34"/>
                  </a:cubicBezTo>
                  <a:cubicBezTo>
                    <a:pt x="227" y="34"/>
                    <a:pt x="229" y="34"/>
                    <a:pt x="230" y="32"/>
                  </a:cubicBezTo>
                  <a:cubicBezTo>
                    <a:pt x="229" y="33"/>
                    <a:pt x="228" y="33"/>
                    <a:pt x="228" y="32"/>
                  </a:cubicBezTo>
                  <a:cubicBezTo>
                    <a:pt x="230" y="31"/>
                    <a:pt x="233" y="31"/>
                    <a:pt x="234" y="29"/>
                  </a:cubicBezTo>
                  <a:cubicBezTo>
                    <a:pt x="232" y="30"/>
                    <a:pt x="226" y="33"/>
                    <a:pt x="224" y="34"/>
                  </a:cubicBezTo>
                  <a:cubicBezTo>
                    <a:pt x="224" y="34"/>
                    <a:pt x="225" y="35"/>
                    <a:pt x="223" y="36"/>
                  </a:cubicBezTo>
                  <a:cubicBezTo>
                    <a:pt x="223" y="34"/>
                    <a:pt x="220" y="38"/>
                    <a:pt x="218" y="38"/>
                  </a:cubicBezTo>
                  <a:cubicBezTo>
                    <a:pt x="220" y="36"/>
                    <a:pt x="217" y="36"/>
                    <a:pt x="217" y="38"/>
                  </a:cubicBezTo>
                  <a:cubicBezTo>
                    <a:pt x="218" y="36"/>
                    <a:pt x="217" y="38"/>
                    <a:pt x="216" y="39"/>
                  </a:cubicBezTo>
                  <a:cubicBezTo>
                    <a:pt x="213" y="40"/>
                    <a:pt x="211" y="38"/>
                    <a:pt x="209" y="41"/>
                  </a:cubicBezTo>
                  <a:cubicBezTo>
                    <a:pt x="209" y="41"/>
                    <a:pt x="212" y="39"/>
                    <a:pt x="212" y="40"/>
                  </a:cubicBezTo>
                  <a:cubicBezTo>
                    <a:pt x="212" y="41"/>
                    <a:pt x="207" y="43"/>
                    <a:pt x="205" y="44"/>
                  </a:cubicBezTo>
                  <a:cubicBezTo>
                    <a:pt x="205" y="45"/>
                    <a:pt x="204" y="46"/>
                    <a:pt x="203" y="47"/>
                  </a:cubicBezTo>
                  <a:cubicBezTo>
                    <a:pt x="202" y="49"/>
                    <a:pt x="200" y="50"/>
                    <a:pt x="198" y="51"/>
                  </a:cubicBezTo>
                  <a:cubicBezTo>
                    <a:pt x="201" y="49"/>
                    <a:pt x="199" y="50"/>
                    <a:pt x="198" y="49"/>
                  </a:cubicBezTo>
                  <a:cubicBezTo>
                    <a:pt x="194" y="52"/>
                    <a:pt x="191" y="54"/>
                    <a:pt x="186" y="56"/>
                  </a:cubicBezTo>
                  <a:cubicBezTo>
                    <a:pt x="187" y="55"/>
                    <a:pt x="193" y="52"/>
                    <a:pt x="191" y="53"/>
                  </a:cubicBezTo>
                  <a:cubicBezTo>
                    <a:pt x="187" y="55"/>
                    <a:pt x="186" y="55"/>
                    <a:pt x="188" y="53"/>
                  </a:cubicBezTo>
                  <a:cubicBezTo>
                    <a:pt x="185" y="56"/>
                    <a:pt x="184" y="55"/>
                    <a:pt x="182" y="58"/>
                  </a:cubicBezTo>
                  <a:cubicBezTo>
                    <a:pt x="181" y="58"/>
                    <a:pt x="180" y="58"/>
                    <a:pt x="180" y="58"/>
                  </a:cubicBezTo>
                  <a:cubicBezTo>
                    <a:pt x="180" y="57"/>
                    <a:pt x="181" y="56"/>
                    <a:pt x="183" y="55"/>
                  </a:cubicBezTo>
                  <a:cubicBezTo>
                    <a:pt x="179" y="56"/>
                    <a:pt x="178" y="57"/>
                    <a:pt x="175" y="58"/>
                  </a:cubicBezTo>
                  <a:cubicBezTo>
                    <a:pt x="175" y="59"/>
                    <a:pt x="179" y="56"/>
                    <a:pt x="177" y="58"/>
                  </a:cubicBezTo>
                  <a:cubicBezTo>
                    <a:pt x="174" y="60"/>
                    <a:pt x="175" y="61"/>
                    <a:pt x="172" y="62"/>
                  </a:cubicBezTo>
                  <a:cubicBezTo>
                    <a:pt x="172" y="61"/>
                    <a:pt x="168" y="64"/>
                    <a:pt x="167" y="65"/>
                  </a:cubicBezTo>
                  <a:cubicBezTo>
                    <a:pt x="169" y="62"/>
                    <a:pt x="173" y="61"/>
                    <a:pt x="174" y="59"/>
                  </a:cubicBezTo>
                  <a:cubicBezTo>
                    <a:pt x="172" y="60"/>
                    <a:pt x="169" y="62"/>
                    <a:pt x="169" y="61"/>
                  </a:cubicBezTo>
                  <a:cubicBezTo>
                    <a:pt x="171" y="59"/>
                    <a:pt x="175" y="57"/>
                    <a:pt x="175" y="56"/>
                  </a:cubicBezTo>
                  <a:cubicBezTo>
                    <a:pt x="171" y="58"/>
                    <a:pt x="168" y="61"/>
                    <a:pt x="166" y="60"/>
                  </a:cubicBezTo>
                  <a:cubicBezTo>
                    <a:pt x="166" y="62"/>
                    <a:pt x="160" y="65"/>
                    <a:pt x="159" y="68"/>
                  </a:cubicBezTo>
                  <a:cubicBezTo>
                    <a:pt x="157" y="68"/>
                    <a:pt x="159" y="67"/>
                    <a:pt x="157" y="67"/>
                  </a:cubicBezTo>
                  <a:cubicBezTo>
                    <a:pt x="155" y="70"/>
                    <a:pt x="153" y="69"/>
                    <a:pt x="153" y="70"/>
                  </a:cubicBezTo>
                  <a:cubicBezTo>
                    <a:pt x="155" y="69"/>
                    <a:pt x="154" y="71"/>
                    <a:pt x="153" y="71"/>
                  </a:cubicBezTo>
                  <a:cubicBezTo>
                    <a:pt x="153" y="71"/>
                    <a:pt x="151" y="73"/>
                    <a:pt x="149" y="74"/>
                  </a:cubicBezTo>
                  <a:cubicBezTo>
                    <a:pt x="149" y="73"/>
                    <a:pt x="147" y="75"/>
                    <a:pt x="147" y="74"/>
                  </a:cubicBezTo>
                  <a:cubicBezTo>
                    <a:pt x="144" y="77"/>
                    <a:pt x="141" y="80"/>
                    <a:pt x="138" y="82"/>
                  </a:cubicBezTo>
                  <a:cubicBezTo>
                    <a:pt x="135" y="84"/>
                    <a:pt x="132" y="86"/>
                    <a:pt x="129" y="89"/>
                  </a:cubicBezTo>
                  <a:cubicBezTo>
                    <a:pt x="129" y="89"/>
                    <a:pt x="129" y="88"/>
                    <a:pt x="128" y="89"/>
                  </a:cubicBezTo>
                  <a:cubicBezTo>
                    <a:pt x="127" y="91"/>
                    <a:pt x="125" y="93"/>
                    <a:pt x="123" y="95"/>
                  </a:cubicBezTo>
                  <a:cubicBezTo>
                    <a:pt x="123" y="94"/>
                    <a:pt x="124" y="93"/>
                    <a:pt x="124" y="93"/>
                  </a:cubicBezTo>
                  <a:cubicBezTo>
                    <a:pt x="121" y="95"/>
                    <a:pt x="112" y="106"/>
                    <a:pt x="114" y="101"/>
                  </a:cubicBezTo>
                  <a:cubicBezTo>
                    <a:pt x="112" y="104"/>
                    <a:pt x="108" y="111"/>
                    <a:pt x="106" y="109"/>
                  </a:cubicBezTo>
                  <a:cubicBezTo>
                    <a:pt x="105" y="112"/>
                    <a:pt x="107" y="110"/>
                    <a:pt x="107" y="111"/>
                  </a:cubicBezTo>
                  <a:cubicBezTo>
                    <a:pt x="103" y="114"/>
                    <a:pt x="99" y="118"/>
                    <a:pt x="96" y="122"/>
                  </a:cubicBezTo>
                  <a:cubicBezTo>
                    <a:pt x="93" y="126"/>
                    <a:pt x="90" y="130"/>
                    <a:pt x="87" y="133"/>
                  </a:cubicBezTo>
                  <a:cubicBezTo>
                    <a:pt x="88" y="134"/>
                    <a:pt x="81" y="139"/>
                    <a:pt x="81" y="142"/>
                  </a:cubicBezTo>
                  <a:cubicBezTo>
                    <a:pt x="80" y="143"/>
                    <a:pt x="79" y="144"/>
                    <a:pt x="79" y="144"/>
                  </a:cubicBezTo>
                  <a:cubicBezTo>
                    <a:pt x="82" y="139"/>
                    <a:pt x="84" y="135"/>
                    <a:pt x="87" y="131"/>
                  </a:cubicBezTo>
                  <a:cubicBezTo>
                    <a:pt x="89" y="128"/>
                    <a:pt x="92" y="124"/>
                    <a:pt x="96" y="120"/>
                  </a:cubicBezTo>
                  <a:cubicBezTo>
                    <a:pt x="94" y="118"/>
                    <a:pt x="92" y="123"/>
                    <a:pt x="90" y="122"/>
                  </a:cubicBezTo>
                  <a:cubicBezTo>
                    <a:pt x="101" y="105"/>
                    <a:pt x="112" y="90"/>
                    <a:pt x="127" y="79"/>
                  </a:cubicBezTo>
                  <a:cubicBezTo>
                    <a:pt x="141" y="64"/>
                    <a:pt x="159" y="52"/>
                    <a:pt x="173" y="38"/>
                  </a:cubicBezTo>
                  <a:cubicBezTo>
                    <a:pt x="178" y="34"/>
                    <a:pt x="184" y="30"/>
                    <a:pt x="190" y="26"/>
                  </a:cubicBezTo>
                  <a:cubicBezTo>
                    <a:pt x="196" y="22"/>
                    <a:pt x="203" y="18"/>
                    <a:pt x="209" y="15"/>
                  </a:cubicBezTo>
                  <a:cubicBezTo>
                    <a:pt x="206" y="15"/>
                    <a:pt x="202" y="18"/>
                    <a:pt x="197" y="21"/>
                  </a:cubicBezTo>
                  <a:cubicBezTo>
                    <a:pt x="195" y="22"/>
                    <a:pt x="193" y="24"/>
                    <a:pt x="190" y="25"/>
                  </a:cubicBezTo>
                  <a:cubicBezTo>
                    <a:pt x="188" y="26"/>
                    <a:pt x="186" y="27"/>
                    <a:pt x="185" y="28"/>
                  </a:cubicBezTo>
                  <a:cubicBezTo>
                    <a:pt x="185" y="27"/>
                    <a:pt x="184" y="26"/>
                    <a:pt x="185" y="25"/>
                  </a:cubicBezTo>
                  <a:cubicBezTo>
                    <a:pt x="179" y="28"/>
                    <a:pt x="175" y="30"/>
                    <a:pt x="171" y="30"/>
                  </a:cubicBezTo>
                  <a:cubicBezTo>
                    <a:pt x="163" y="37"/>
                    <a:pt x="153" y="42"/>
                    <a:pt x="147" y="45"/>
                  </a:cubicBezTo>
                  <a:cubicBezTo>
                    <a:pt x="144" y="47"/>
                    <a:pt x="146" y="47"/>
                    <a:pt x="144" y="49"/>
                  </a:cubicBezTo>
                  <a:cubicBezTo>
                    <a:pt x="143" y="48"/>
                    <a:pt x="142" y="50"/>
                    <a:pt x="142" y="49"/>
                  </a:cubicBezTo>
                  <a:cubicBezTo>
                    <a:pt x="140" y="51"/>
                    <a:pt x="137" y="53"/>
                    <a:pt x="136" y="53"/>
                  </a:cubicBezTo>
                  <a:cubicBezTo>
                    <a:pt x="132" y="58"/>
                    <a:pt x="131" y="56"/>
                    <a:pt x="128" y="61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3" y="64"/>
                    <a:pt x="119" y="67"/>
                    <a:pt x="116" y="70"/>
                  </a:cubicBezTo>
                  <a:cubicBezTo>
                    <a:pt x="113" y="72"/>
                    <a:pt x="109" y="75"/>
                    <a:pt x="106" y="79"/>
                  </a:cubicBezTo>
                  <a:cubicBezTo>
                    <a:pt x="106" y="79"/>
                    <a:pt x="105" y="79"/>
                    <a:pt x="105" y="79"/>
                  </a:cubicBezTo>
                  <a:cubicBezTo>
                    <a:pt x="101" y="83"/>
                    <a:pt x="99" y="85"/>
                    <a:pt x="97" y="86"/>
                  </a:cubicBezTo>
                  <a:cubicBezTo>
                    <a:pt x="94" y="89"/>
                    <a:pt x="92" y="92"/>
                    <a:pt x="89" y="95"/>
                  </a:cubicBezTo>
                  <a:cubicBezTo>
                    <a:pt x="87" y="98"/>
                    <a:pt x="84" y="101"/>
                    <a:pt x="82" y="104"/>
                  </a:cubicBezTo>
                  <a:cubicBezTo>
                    <a:pt x="77" y="109"/>
                    <a:pt x="72" y="115"/>
                    <a:pt x="68" y="123"/>
                  </a:cubicBezTo>
                  <a:cubicBezTo>
                    <a:pt x="67" y="123"/>
                    <a:pt x="66" y="124"/>
                    <a:pt x="65" y="125"/>
                  </a:cubicBezTo>
                  <a:cubicBezTo>
                    <a:pt x="64" y="128"/>
                    <a:pt x="61" y="132"/>
                    <a:pt x="59" y="136"/>
                  </a:cubicBezTo>
                  <a:cubicBezTo>
                    <a:pt x="56" y="140"/>
                    <a:pt x="53" y="145"/>
                    <a:pt x="52" y="148"/>
                  </a:cubicBezTo>
                  <a:cubicBezTo>
                    <a:pt x="52" y="149"/>
                    <a:pt x="52" y="150"/>
                    <a:pt x="52" y="151"/>
                  </a:cubicBezTo>
                  <a:cubicBezTo>
                    <a:pt x="50" y="154"/>
                    <a:pt x="52" y="149"/>
                    <a:pt x="50" y="153"/>
                  </a:cubicBezTo>
                  <a:cubicBezTo>
                    <a:pt x="49" y="156"/>
                    <a:pt x="53" y="151"/>
                    <a:pt x="51" y="153"/>
                  </a:cubicBezTo>
                  <a:cubicBezTo>
                    <a:pt x="51" y="154"/>
                    <a:pt x="50" y="155"/>
                    <a:pt x="49" y="156"/>
                  </a:cubicBezTo>
                  <a:cubicBezTo>
                    <a:pt x="50" y="156"/>
                    <a:pt x="48" y="160"/>
                    <a:pt x="46" y="163"/>
                  </a:cubicBezTo>
                  <a:cubicBezTo>
                    <a:pt x="46" y="166"/>
                    <a:pt x="45" y="169"/>
                    <a:pt x="44" y="173"/>
                  </a:cubicBezTo>
                  <a:cubicBezTo>
                    <a:pt x="43" y="176"/>
                    <a:pt x="42" y="180"/>
                    <a:pt x="42" y="182"/>
                  </a:cubicBezTo>
                  <a:cubicBezTo>
                    <a:pt x="36" y="193"/>
                    <a:pt x="36" y="200"/>
                    <a:pt x="36" y="207"/>
                  </a:cubicBezTo>
                  <a:cubicBezTo>
                    <a:pt x="34" y="208"/>
                    <a:pt x="35" y="210"/>
                    <a:pt x="34" y="211"/>
                  </a:cubicBezTo>
                  <a:cubicBezTo>
                    <a:pt x="36" y="209"/>
                    <a:pt x="36" y="208"/>
                    <a:pt x="37" y="209"/>
                  </a:cubicBezTo>
                  <a:cubicBezTo>
                    <a:pt x="37" y="210"/>
                    <a:pt x="37" y="210"/>
                    <a:pt x="37" y="212"/>
                  </a:cubicBezTo>
                  <a:cubicBezTo>
                    <a:pt x="36" y="212"/>
                    <a:pt x="36" y="210"/>
                    <a:pt x="36" y="210"/>
                  </a:cubicBezTo>
                  <a:cubicBezTo>
                    <a:pt x="36" y="214"/>
                    <a:pt x="35" y="215"/>
                    <a:pt x="35" y="218"/>
                  </a:cubicBezTo>
                  <a:cubicBezTo>
                    <a:pt x="37" y="213"/>
                    <a:pt x="35" y="222"/>
                    <a:pt x="34" y="223"/>
                  </a:cubicBezTo>
                  <a:cubicBezTo>
                    <a:pt x="36" y="221"/>
                    <a:pt x="37" y="217"/>
                    <a:pt x="37" y="214"/>
                  </a:cubicBezTo>
                  <a:cubicBezTo>
                    <a:pt x="38" y="215"/>
                    <a:pt x="39" y="214"/>
                    <a:pt x="38" y="215"/>
                  </a:cubicBezTo>
                  <a:cubicBezTo>
                    <a:pt x="36" y="221"/>
                    <a:pt x="34" y="225"/>
                    <a:pt x="32" y="232"/>
                  </a:cubicBezTo>
                  <a:cubicBezTo>
                    <a:pt x="32" y="233"/>
                    <a:pt x="34" y="230"/>
                    <a:pt x="32" y="235"/>
                  </a:cubicBezTo>
                  <a:cubicBezTo>
                    <a:pt x="31" y="235"/>
                    <a:pt x="30" y="239"/>
                    <a:pt x="30" y="235"/>
                  </a:cubicBezTo>
                  <a:cubicBezTo>
                    <a:pt x="29" y="239"/>
                    <a:pt x="30" y="238"/>
                    <a:pt x="29" y="242"/>
                  </a:cubicBezTo>
                  <a:cubicBezTo>
                    <a:pt x="28" y="242"/>
                    <a:pt x="28" y="242"/>
                    <a:pt x="28" y="242"/>
                  </a:cubicBezTo>
                  <a:cubicBezTo>
                    <a:pt x="27" y="245"/>
                    <a:pt x="28" y="244"/>
                    <a:pt x="27" y="246"/>
                  </a:cubicBezTo>
                  <a:cubicBezTo>
                    <a:pt x="26" y="248"/>
                    <a:pt x="25" y="250"/>
                    <a:pt x="24" y="252"/>
                  </a:cubicBezTo>
                  <a:cubicBezTo>
                    <a:pt x="23" y="253"/>
                    <a:pt x="22" y="255"/>
                    <a:pt x="21" y="257"/>
                  </a:cubicBezTo>
                  <a:cubicBezTo>
                    <a:pt x="23" y="252"/>
                    <a:pt x="23" y="247"/>
                    <a:pt x="25" y="244"/>
                  </a:cubicBezTo>
                  <a:cubicBezTo>
                    <a:pt x="25" y="246"/>
                    <a:pt x="24" y="249"/>
                    <a:pt x="25" y="250"/>
                  </a:cubicBezTo>
                  <a:cubicBezTo>
                    <a:pt x="27" y="245"/>
                    <a:pt x="25" y="244"/>
                    <a:pt x="27" y="240"/>
                  </a:cubicBezTo>
                  <a:cubicBezTo>
                    <a:pt x="28" y="232"/>
                    <a:pt x="34" y="225"/>
                    <a:pt x="33" y="221"/>
                  </a:cubicBezTo>
                  <a:cubicBezTo>
                    <a:pt x="30" y="228"/>
                    <a:pt x="24" y="233"/>
                    <a:pt x="26" y="236"/>
                  </a:cubicBezTo>
                  <a:cubicBezTo>
                    <a:pt x="25" y="236"/>
                    <a:pt x="27" y="231"/>
                    <a:pt x="27" y="232"/>
                  </a:cubicBezTo>
                  <a:cubicBezTo>
                    <a:pt x="28" y="233"/>
                    <a:pt x="28" y="233"/>
                    <a:pt x="27" y="236"/>
                  </a:cubicBezTo>
                  <a:cubicBezTo>
                    <a:pt x="25" y="238"/>
                    <a:pt x="26" y="239"/>
                    <a:pt x="24" y="244"/>
                  </a:cubicBezTo>
                  <a:cubicBezTo>
                    <a:pt x="24" y="242"/>
                    <a:pt x="22" y="249"/>
                    <a:pt x="23" y="244"/>
                  </a:cubicBezTo>
                  <a:cubicBezTo>
                    <a:pt x="21" y="246"/>
                    <a:pt x="21" y="252"/>
                    <a:pt x="19" y="252"/>
                  </a:cubicBezTo>
                  <a:cubicBezTo>
                    <a:pt x="20" y="250"/>
                    <a:pt x="21" y="246"/>
                    <a:pt x="21" y="246"/>
                  </a:cubicBezTo>
                  <a:cubicBezTo>
                    <a:pt x="20" y="249"/>
                    <a:pt x="21" y="242"/>
                    <a:pt x="20" y="246"/>
                  </a:cubicBezTo>
                  <a:cubicBezTo>
                    <a:pt x="19" y="250"/>
                    <a:pt x="17" y="251"/>
                    <a:pt x="17" y="255"/>
                  </a:cubicBezTo>
                  <a:cubicBezTo>
                    <a:pt x="16" y="255"/>
                    <a:pt x="17" y="254"/>
                    <a:pt x="16" y="255"/>
                  </a:cubicBezTo>
                  <a:cubicBezTo>
                    <a:pt x="16" y="257"/>
                    <a:pt x="16" y="257"/>
                    <a:pt x="15" y="259"/>
                  </a:cubicBezTo>
                  <a:cubicBezTo>
                    <a:pt x="15" y="260"/>
                    <a:pt x="16" y="256"/>
                    <a:pt x="17" y="256"/>
                  </a:cubicBezTo>
                  <a:cubicBezTo>
                    <a:pt x="14" y="266"/>
                    <a:pt x="14" y="269"/>
                    <a:pt x="11" y="273"/>
                  </a:cubicBezTo>
                  <a:cubicBezTo>
                    <a:pt x="11" y="272"/>
                    <a:pt x="12" y="271"/>
                    <a:pt x="11" y="271"/>
                  </a:cubicBezTo>
                  <a:cubicBezTo>
                    <a:pt x="11" y="272"/>
                    <a:pt x="11" y="273"/>
                    <a:pt x="10" y="273"/>
                  </a:cubicBezTo>
                  <a:cubicBezTo>
                    <a:pt x="9" y="277"/>
                    <a:pt x="10" y="278"/>
                    <a:pt x="10" y="281"/>
                  </a:cubicBezTo>
                  <a:cubicBezTo>
                    <a:pt x="9" y="283"/>
                    <a:pt x="8" y="286"/>
                    <a:pt x="7" y="290"/>
                  </a:cubicBezTo>
                  <a:cubicBezTo>
                    <a:pt x="6" y="293"/>
                    <a:pt x="5" y="296"/>
                    <a:pt x="4" y="300"/>
                  </a:cubicBezTo>
                  <a:cubicBezTo>
                    <a:pt x="3" y="307"/>
                    <a:pt x="2" y="315"/>
                    <a:pt x="1" y="324"/>
                  </a:cubicBezTo>
                  <a:cubicBezTo>
                    <a:pt x="1" y="324"/>
                    <a:pt x="1" y="322"/>
                    <a:pt x="0" y="322"/>
                  </a:cubicBezTo>
                  <a:cubicBezTo>
                    <a:pt x="0" y="327"/>
                    <a:pt x="1" y="330"/>
                    <a:pt x="2" y="327"/>
                  </a:cubicBezTo>
                  <a:cubicBezTo>
                    <a:pt x="2" y="329"/>
                    <a:pt x="2" y="329"/>
                    <a:pt x="2" y="331"/>
                  </a:cubicBezTo>
                  <a:cubicBezTo>
                    <a:pt x="4" y="331"/>
                    <a:pt x="4" y="331"/>
                    <a:pt x="4" y="331"/>
                  </a:cubicBezTo>
                  <a:cubicBezTo>
                    <a:pt x="3" y="335"/>
                    <a:pt x="4" y="337"/>
                    <a:pt x="5" y="337"/>
                  </a:cubicBezTo>
                  <a:cubicBezTo>
                    <a:pt x="6" y="335"/>
                    <a:pt x="7" y="337"/>
                    <a:pt x="8" y="334"/>
                  </a:cubicBezTo>
                  <a:cubicBezTo>
                    <a:pt x="7" y="332"/>
                    <a:pt x="7" y="330"/>
                    <a:pt x="8" y="327"/>
                  </a:cubicBezTo>
                  <a:cubicBezTo>
                    <a:pt x="7" y="327"/>
                    <a:pt x="6" y="328"/>
                    <a:pt x="6" y="324"/>
                  </a:cubicBezTo>
                  <a:cubicBezTo>
                    <a:pt x="8" y="327"/>
                    <a:pt x="7" y="325"/>
                    <a:pt x="8" y="321"/>
                  </a:cubicBezTo>
                  <a:cubicBezTo>
                    <a:pt x="9" y="322"/>
                    <a:pt x="10" y="327"/>
                    <a:pt x="8" y="330"/>
                  </a:cubicBezTo>
                  <a:cubicBezTo>
                    <a:pt x="9" y="330"/>
                    <a:pt x="9" y="330"/>
                    <a:pt x="9" y="330"/>
                  </a:cubicBezTo>
                  <a:cubicBezTo>
                    <a:pt x="10" y="325"/>
                    <a:pt x="10" y="322"/>
                    <a:pt x="9" y="319"/>
                  </a:cubicBezTo>
                  <a:cubicBezTo>
                    <a:pt x="10" y="319"/>
                    <a:pt x="10" y="322"/>
                    <a:pt x="10" y="323"/>
                  </a:cubicBezTo>
                  <a:cubicBezTo>
                    <a:pt x="11" y="321"/>
                    <a:pt x="11" y="318"/>
                    <a:pt x="11" y="314"/>
                  </a:cubicBezTo>
                  <a:cubicBezTo>
                    <a:pt x="12" y="313"/>
                    <a:pt x="12" y="311"/>
                    <a:pt x="12" y="309"/>
                  </a:cubicBezTo>
                  <a:cubicBezTo>
                    <a:pt x="12" y="307"/>
                    <a:pt x="13" y="306"/>
                    <a:pt x="13" y="304"/>
                  </a:cubicBezTo>
                  <a:cubicBezTo>
                    <a:pt x="14" y="297"/>
                    <a:pt x="16" y="292"/>
                    <a:pt x="18" y="293"/>
                  </a:cubicBezTo>
                  <a:cubicBezTo>
                    <a:pt x="19" y="289"/>
                    <a:pt x="20" y="285"/>
                    <a:pt x="21" y="281"/>
                  </a:cubicBezTo>
                  <a:cubicBezTo>
                    <a:pt x="20" y="280"/>
                    <a:pt x="19" y="283"/>
                    <a:pt x="19" y="283"/>
                  </a:cubicBezTo>
                  <a:cubicBezTo>
                    <a:pt x="19" y="279"/>
                    <a:pt x="20" y="276"/>
                    <a:pt x="22" y="274"/>
                  </a:cubicBezTo>
                  <a:cubicBezTo>
                    <a:pt x="21" y="275"/>
                    <a:pt x="22" y="269"/>
                    <a:pt x="23" y="268"/>
                  </a:cubicBezTo>
                  <a:cubicBezTo>
                    <a:pt x="22" y="268"/>
                    <a:pt x="23" y="263"/>
                    <a:pt x="24" y="262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3" y="266"/>
                    <a:pt x="24" y="267"/>
                  </a:cubicBezTo>
                  <a:cubicBezTo>
                    <a:pt x="25" y="264"/>
                    <a:pt x="25" y="263"/>
                    <a:pt x="26" y="263"/>
                  </a:cubicBezTo>
                  <a:cubicBezTo>
                    <a:pt x="26" y="261"/>
                    <a:pt x="26" y="260"/>
                    <a:pt x="26" y="259"/>
                  </a:cubicBezTo>
                  <a:cubicBezTo>
                    <a:pt x="25" y="260"/>
                    <a:pt x="26" y="262"/>
                    <a:pt x="25" y="263"/>
                  </a:cubicBezTo>
                  <a:cubicBezTo>
                    <a:pt x="24" y="262"/>
                    <a:pt x="24" y="261"/>
                    <a:pt x="24" y="258"/>
                  </a:cubicBezTo>
                  <a:cubicBezTo>
                    <a:pt x="28" y="253"/>
                    <a:pt x="28" y="256"/>
                    <a:pt x="26" y="267"/>
                  </a:cubicBezTo>
                  <a:cubicBezTo>
                    <a:pt x="25" y="269"/>
                    <a:pt x="24" y="270"/>
                    <a:pt x="23" y="274"/>
                  </a:cubicBezTo>
                  <a:cubicBezTo>
                    <a:pt x="24" y="275"/>
                    <a:pt x="25" y="271"/>
                    <a:pt x="25" y="274"/>
                  </a:cubicBezTo>
                  <a:cubicBezTo>
                    <a:pt x="24" y="276"/>
                    <a:pt x="23" y="277"/>
                    <a:pt x="24" y="279"/>
                  </a:cubicBezTo>
                  <a:cubicBezTo>
                    <a:pt x="25" y="280"/>
                    <a:pt x="24" y="275"/>
                    <a:pt x="25" y="276"/>
                  </a:cubicBezTo>
                  <a:cubicBezTo>
                    <a:pt x="26" y="280"/>
                    <a:pt x="24" y="283"/>
                    <a:pt x="24" y="287"/>
                  </a:cubicBezTo>
                  <a:cubicBezTo>
                    <a:pt x="24" y="287"/>
                    <a:pt x="23" y="287"/>
                    <a:pt x="23" y="288"/>
                  </a:cubicBezTo>
                  <a:cubicBezTo>
                    <a:pt x="23" y="292"/>
                    <a:pt x="22" y="298"/>
                    <a:pt x="21" y="306"/>
                  </a:cubicBezTo>
                  <a:cubicBezTo>
                    <a:pt x="20" y="305"/>
                    <a:pt x="20" y="309"/>
                    <a:pt x="19" y="309"/>
                  </a:cubicBezTo>
                  <a:cubicBezTo>
                    <a:pt x="20" y="314"/>
                    <a:pt x="19" y="319"/>
                    <a:pt x="19" y="321"/>
                  </a:cubicBezTo>
                  <a:cubicBezTo>
                    <a:pt x="18" y="318"/>
                    <a:pt x="18" y="313"/>
                    <a:pt x="19" y="308"/>
                  </a:cubicBezTo>
                  <a:cubicBezTo>
                    <a:pt x="19" y="304"/>
                    <a:pt x="20" y="300"/>
                    <a:pt x="21" y="296"/>
                  </a:cubicBezTo>
                  <a:cubicBezTo>
                    <a:pt x="20" y="298"/>
                    <a:pt x="19" y="303"/>
                    <a:pt x="18" y="305"/>
                  </a:cubicBezTo>
                  <a:cubicBezTo>
                    <a:pt x="18" y="308"/>
                    <a:pt x="19" y="307"/>
                    <a:pt x="18" y="310"/>
                  </a:cubicBezTo>
                  <a:cubicBezTo>
                    <a:pt x="17" y="311"/>
                    <a:pt x="16" y="314"/>
                    <a:pt x="16" y="310"/>
                  </a:cubicBezTo>
                  <a:cubicBezTo>
                    <a:pt x="16" y="313"/>
                    <a:pt x="15" y="314"/>
                    <a:pt x="17" y="317"/>
                  </a:cubicBezTo>
                  <a:cubicBezTo>
                    <a:pt x="17" y="315"/>
                    <a:pt x="16" y="314"/>
                    <a:pt x="17" y="313"/>
                  </a:cubicBezTo>
                  <a:cubicBezTo>
                    <a:pt x="18" y="315"/>
                    <a:pt x="16" y="320"/>
                    <a:pt x="16" y="322"/>
                  </a:cubicBezTo>
                  <a:cubicBezTo>
                    <a:pt x="17" y="322"/>
                    <a:pt x="17" y="318"/>
                    <a:pt x="18" y="318"/>
                  </a:cubicBezTo>
                  <a:cubicBezTo>
                    <a:pt x="17" y="321"/>
                    <a:pt x="17" y="322"/>
                    <a:pt x="17" y="326"/>
                  </a:cubicBezTo>
                  <a:cubicBezTo>
                    <a:pt x="17" y="326"/>
                    <a:pt x="18" y="325"/>
                    <a:pt x="18" y="325"/>
                  </a:cubicBezTo>
                  <a:cubicBezTo>
                    <a:pt x="19" y="330"/>
                    <a:pt x="18" y="338"/>
                    <a:pt x="19" y="340"/>
                  </a:cubicBezTo>
                  <a:cubicBezTo>
                    <a:pt x="20" y="339"/>
                    <a:pt x="20" y="337"/>
                    <a:pt x="21" y="336"/>
                  </a:cubicBezTo>
                  <a:cubicBezTo>
                    <a:pt x="21" y="340"/>
                    <a:pt x="18" y="346"/>
                    <a:pt x="18" y="350"/>
                  </a:cubicBezTo>
                  <a:cubicBezTo>
                    <a:pt x="18" y="349"/>
                    <a:pt x="18" y="346"/>
                    <a:pt x="18" y="343"/>
                  </a:cubicBezTo>
                  <a:cubicBezTo>
                    <a:pt x="16" y="346"/>
                    <a:pt x="17" y="349"/>
                    <a:pt x="18" y="351"/>
                  </a:cubicBezTo>
                  <a:cubicBezTo>
                    <a:pt x="18" y="353"/>
                    <a:pt x="16" y="353"/>
                    <a:pt x="17" y="353"/>
                  </a:cubicBezTo>
                  <a:cubicBezTo>
                    <a:pt x="17" y="356"/>
                    <a:pt x="18" y="351"/>
                    <a:pt x="18" y="354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17" y="355"/>
                    <a:pt x="16" y="356"/>
                    <a:pt x="16" y="357"/>
                  </a:cubicBezTo>
                  <a:cubicBezTo>
                    <a:pt x="17" y="357"/>
                    <a:pt x="17" y="359"/>
                    <a:pt x="17" y="359"/>
                  </a:cubicBezTo>
                  <a:cubicBezTo>
                    <a:pt x="17" y="357"/>
                    <a:pt x="17" y="357"/>
                    <a:pt x="17" y="356"/>
                  </a:cubicBezTo>
                  <a:cubicBezTo>
                    <a:pt x="18" y="360"/>
                    <a:pt x="17" y="361"/>
                    <a:pt x="18" y="365"/>
                  </a:cubicBezTo>
                  <a:cubicBezTo>
                    <a:pt x="17" y="365"/>
                    <a:pt x="16" y="370"/>
                    <a:pt x="17" y="372"/>
                  </a:cubicBezTo>
                  <a:cubicBezTo>
                    <a:pt x="17" y="370"/>
                    <a:pt x="17" y="368"/>
                    <a:pt x="18" y="367"/>
                  </a:cubicBezTo>
                  <a:cubicBezTo>
                    <a:pt x="17" y="371"/>
                    <a:pt x="19" y="375"/>
                    <a:pt x="20" y="378"/>
                  </a:cubicBezTo>
                  <a:cubicBezTo>
                    <a:pt x="21" y="379"/>
                    <a:pt x="21" y="376"/>
                    <a:pt x="21" y="375"/>
                  </a:cubicBezTo>
                  <a:cubicBezTo>
                    <a:pt x="20" y="374"/>
                    <a:pt x="21" y="378"/>
                    <a:pt x="20" y="376"/>
                  </a:cubicBezTo>
                  <a:cubicBezTo>
                    <a:pt x="20" y="371"/>
                    <a:pt x="20" y="368"/>
                    <a:pt x="19" y="364"/>
                  </a:cubicBezTo>
                  <a:cubicBezTo>
                    <a:pt x="20" y="362"/>
                    <a:pt x="22" y="363"/>
                    <a:pt x="22" y="360"/>
                  </a:cubicBezTo>
                  <a:cubicBezTo>
                    <a:pt x="22" y="362"/>
                    <a:pt x="23" y="360"/>
                    <a:pt x="23" y="362"/>
                  </a:cubicBezTo>
                  <a:cubicBezTo>
                    <a:pt x="23" y="359"/>
                    <a:pt x="24" y="358"/>
                    <a:pt x="24" y="360"/>
                  </a:cubicBezTo>
                  <a:cubicBezTo>
                    <a:pt x="24" y="357"/>
                    <a:pt x="24" y="357"/>
                    <a:pt x="24" y="355"/>
                  </a:cubicBezTo>
                  <a:cubicBezTo>
                    <a:pt x="25" y="354"/>
                    <a:pt x="26" y="352"/>
                    <a:pt x="27" y="348"/>
                  </a:cubicBezTo>
                  <a:cubicBezTo>
                    <a:pt x="26" y="348"/>
                    <a:pt x="25" y="352"/>
                    <a:pt x="25" y="350"/>
                  </a:cubicBezTo>
                  <a:cubicBezTo>
                    <a:pt x="25" y="348"/>
                    <a:pt x="26" y="348"/>
                    <a:pt x="26" y="345"/>
                  </a:cubicBezTo>
                  <a:cubicBezTo>
                    <a:pt x="25" y="345"/>
                    <a:pt x="25" y="348"/>
                    <a:pt x="24" y="350"/>
                  </a:cubicBezTo>
                  <a:cubicBezTo>
                    <a:pt x="24" y="352"/>
                    <a:pt x="24" y="355"/>
                    <a:pt x="23" y="354"/>
                  </a:cubicBezTo>
                  <a:cubicBezTo>
                    <a:pt x="23" y="351"/>
                    <a:pt x="24" y="350"/>
                    <a:pt x="23" y="347"/>
                  </a:cubicBezTo>
                  <a:cubicBezTo>
                    <a:pt x="25" y="347"/>
                    <a:pt x="25" y="342"/>
                    <a:pt x="26" y="339"/>
                  </a:cubicBezTo>
                  <a:cubicBezTo>
                    <a:pt x="26" y="341"/>
                    <a:pt x="25" y="343"/>
                    <a:pt x="26" y="344"/>
                  </a:cubicBezTo>
                  <a:cubicBezTo>
                    <a:pt x="27" y="340"/>
                    <a:pt x="26" y="346"/>
                    <a:pt x="27" y="345"/>
                  </a:cubicBezTo>
                  <a:cubicBezTo>
                    <a:pt x="27" y="345"/>
                    <a:pt x="28" y="343"/>
                    <a:pt x="28" y="344"/>
                  </a:cubicBezTo>
                  <a:cubicBezTo>
                    <a:pt x="27" y="351"/>
                    <a:pt x="29" y="358"/>
                    <a:pt x="30" y="362"/>
                  </a:cubicBezTo>
                  <a:cubicBezTo>
                    <a:pt x="30" y="359"/>
                    <a:pt x="28" y="350"/>
                    <a:pt x="29" y="347"/>
                  </a:cubicBezTo>
                  <a:cubicBezTo>
                    <a:pt x="29" y="346"/>
                    <a:pt x="32" y="346"/>
                    <a:pt x="32" y="346"/>
                  </a:cubicBezTo>
                  <a:cubicBezTo>
                    <a:pt x="31" y="344"/>
                    <a:pt x="32" y="343"/>
                    <a:pt x="32" y="341"/>
                  </a:cubicBezTo>
                  <a:cubicBezTo>
                    <a:pt x="32" y="341"/>
                    <a:pt x="31" y="341"/>
                    <a:pt x="32" y="339"/>
                  </a:cubicBezTo>
                  <a:cubicBezTo>
                    <a:pt x="33" y="339"/>
                    <a:pt x="33" y="339"/>
                    <a:pt x="33" y="339"/>
                  </a:cubicBezTo>
                  <a:cubicBezTo>
                    <a:pt x="33" y="344"/>
                    <a:pt x="32" y="348"/>
                    <a:pt x="33" y="350"/>
                  </a:cubicBezTo>
                  <a:cubicBezTo>
                    <a:pt x="33" y="349"/>
                    <a:pt x="33" y="349"/>
                    <a:pt x="33" y="349"/>
                  </a:cubicBezTo>
                  <a:cubicBezTo>
                    <a:pt x="34" y="351"/>
                    <a:pt x="33" y="351"/>
                    <a:pt x="34" y="354"/>
                  </a:cubicBezTo>
                  <a:cubicBezTo>
                    <a:pt x="31" y="356"/>
                    <a:pt x="33" y="365"/>
                    <a:pt x="31" y="370"/>
                  </a:cubicBezTo>
                  <a:cubicBezTo>
                    <a:pt x="31" y="366"/>
                    <a:pt x="30" y="367"/>
                    <a:pt x="30" y="367"/>
                  </a:cubicBezTo>
                  <a:cubicBezTo>
                    <a:pt x="31" y="368"/>
                    <a:pt x="31" y="374"/>
                    <a:pt x="30" y="373"/>
                  </a:cubicBezTo>
                  <a:cubicBezTo>
                    <a:pt x="29" y="370"/>
                    <a:pt x="30" y="371"/>
                    <a:pt x="30" y="369"/>
                  </a:cubicBezTo>
                  <a:cubicBezTo>
                    <a:pt x="29" y="369"/>
                    <a:pt x="29" y="372"/>
                    <a:pt x="29" y="374"/>
                  </a:cubicBezTo>
                  <a:cubicBezTo>
                    <a:pt x="30" y="373"/>
                    <a:pt x="31" y="375"/>
                    <a:pt x="31" y="377"/>
                  </a:cubicBezTo>
                  <a:cubicBezTo>
                    <a:pt x="30" y="377"/>
                    <a:pt x="30" y="380"/>
                    <a:pt x="29" y="380"/>
                  </a:cubicBezTo>
                  <a:cubicBezTo>
                    <a:pt x="30" y="386"/>
                    <a:pt x="29" y="384"/>
                    <a:pt x="28" y="386"/>
                  </a:cubicBezTo>
                  <a:cubicBezTo>
                    <a:pt x="28" y="390"/>
                    <a:pt x="29" y="385"/>
                    <a:pt x="29" y="387"/>
                  </a:cubicBezTo>
                  <a:cubicBezTo>
                    <a:pt x="30" y="394"/>
                    <a:pt x="29" y="397"/>
                    <a:pt x="30" y="402"/>
                  </a:cubicBezTo>
                  <a:cubicBezTo>
                    <a:pt x="29" y="402"/>
                    <a:pt x="29" y="402"/>
                    <a:pt x="28" y="401"/>
                  </a:cubicBezTo>
                  <a:cubicBezTo>
                    <a:pt x="29" y="404"/>
                    <a:pt x="28" y="408"/>
                    <a:pt x="28" y="407"/>
                  </a:cubicBezTo>
                  <a:cubicBezTo>
                    <a:pt x="27" y="405"/>
                    <a:pt x="29" y="404"/>
                    <a:pt x="27" y="403"/>
                  </a:cubicBezTo>
                  <a:cubicBezTo>
                    <a:pt x="27" y="404"/>
                    <a:pt x="27" y="405"/>
                    <a:pt x="27" y="405"/>
                  </a:cubicBezTo>
                  <a:cubicBezTo>
                    <a:pt x="28" y="408"/>
                    <a:pt x="28" y="409"/>
                    <a:pt x="27" y="411"/>
                  </a:cubicBezTo>
                  <a:cubicBezTo>
                    <a:pt x="28" y="412"/>
                    <a:pt x="28" y="419"/>
                    <a:pt x="28" y="421"/>
                  </a:cubicBezTo>
                  <a:cubicBezTo>
                    <a:pt x="27" y="422"/>
                    <a:pt x="27" y="418"/>
                    <a:pt x="26" y="417"/>
                  </a:cubicBezTo>
                  <a:cubicBezTo>
                    <a:pt x="26" y="419"/>
                    <a:pt x="26" y="420"/>
                    <a:pt x="26" y="420"/>
                  </a:cubicBezTo>
                  <a:cubicBezTo>
                    <a:pt x="25" y="419"/>
                    <a:pt x="25" y="418"/>
                    <a:pt x="25" y="418"/>
                  </a:cubicBezTo>
                  <a:cubicBezTo>
                    <a:pt x="25" y="420"/>
                    <a:pt x="25" y="422"/>
                    <a:pt x="26" y="423"/>
                  </a:cubicBezTo>
                  <a:cubicBezTo>
                    <a:pt x="27" y="421"/>
                    <a:pt x="28" y="422"/>
                    <a:pt x="28" y="424"/>
                  </a:cubicBezTo>
                  <a:cubicBezTo>
                    <a:pt x="29" y="426"/>
                    <a:pt x="30" y="428"/>
                    <a:pt x="30" y="429"/>
                  </a:cubicBezTo>
                  <a:cubicBezTo>
                    <a:pt x="30" y="431"/>
                    <a:pt x="31" y="433"/>
                    <a:pt x="31" y="436"/>
                  </a:cubicBezTo>
                  <a:cubicBezTo>
                    <a:pt x="32" y="434"/>
                    <a:pt x="33" y="435"/>
                    <a:pt x="34" y="438"/>
                  </a:cubicBezTo>
                  <a:cubicBezTo>
                    <a:pt x="36" y="436"/>
                    <a:pt x="38" y="437"/>
                    <a:pt x="38" y="441"/>
                  </a:cubicBezTo>
                  <a:cubicBezTo>
                    <a:pt x="38" y="440"/>
                    <a:pt x="39" y="440"/>
                    <a:pt x="39" y="440"/>
                  </a:cubicBezTo>
                  <a:cubicBezTo>
                    <a:pt x="39" y="438"/>
                    <a:pt x="37" y="435"/>
                    <a:pt x="38" y="434"/>
                  </a:cubicBezTo>
                  <a:cubicBezTo>
                    <a:pt x="39" y="435"/>
                    <a:pt x="38" y="436"/>
                    <a:pt x="39" y="438"/>
                  </a:cubicBezTo>
                  <a:cubicBezTo>
                    <a:pt x="39" y="437"/>
                    <a:pt x="40" y="441"/>
                    <a:pt x="40" y="439"/>
                  </a:cubicBezTo>
                  <a:cubicBezTo>
                    <a:pt x="40" y="437"/>
                    <a:pt x="39" y="434"/>
                    <a:pt x="40" y="434"/>
                  </a:cubicBezTo>
                  <a:cubicBezTo>
                    <a:pt x="39" y="429"/>
                    <a:pt x="37" y="428"/>
                    <a:pt x="37" y="423"/>
                  </a:cubicBezTo>
                  <a:cubicBezTo>
                    <a:pt x="37" y="422"/>
                    <a:pt x="37" y="423"/>
                    <a:pt x="37" y="423"/>
                  </a:cubicBezTo>
                  <a:cubicBezTo>
                    <a:pt x="36" y="419"/>
                    <a:pt x="36" y="415"/>
                    <a:pt x="34" y="411"/>
                  </a:cubicBezTo>
                  <a:cubicBezTo>
                    <a:pt x="34" y="411"/>
                    <a:pt x="34" y="410"/>
                    <a:pt x="34" y="410"/>
                  </a:cubicBezTo>
                  <a:cubicBezTo>
                    <a:pt x="36" y="411"/>
                    <a:pt x="35" y="412"/>
                    <a:pt x="37" y="413"/>
                  </a:cubicBezTo>
                  <a:cubicBezTo>
                    <a:pt x="36" y="415"/>
                    <a:pt x="38" y="415"/>
                    <a:pt x="37" y="417"/>
                  </a:cubicBezTo>
                  <a:cubicBezTo>
                    <a:pt x="37" y="417"/>
                    <a:pt x="37" y="420"/>
                    <a:pt x="38" y="419"/>
                  </a:cubicBezTo>
                  <a:cubicBezTo>
                    <a:pt x="38" y="418"/>
                    <a:pt x="38" y="415"/>
                    <a:pt x="39" y="416"/>
                  </a:cubicBezTo>
                  <a:cubicBezTo>
                    <a:pt x="38" y="413"/>
                    <a:pt x="37" y="411"/>
                    <a:pt x="38" y="410"/>
                  </a:cubicBezTo>
                  <a:cubicBezTo>
                    <a:pt x="38" y="412"/>
                    <a:pt x="38" y="413"/>
                    <a:pt x="39" y="414"/>
                  </a:cubicBezTo>
                  <a:cubicBezTo>
                    <a:pt x="38" y="415"/>
                    <a:pt x="39" y="419"/>
                    <a:pt x="39" y="415"/>
                  </a:cubicBezTo>
                  <a:cubicBezTo>
                    <a:pt x="40" y="419"/>
                    <a:pt x="40" y="420"/>
                    <a:pt x="40" y="422"/>
                  </a:cubicBezTo>
                  <a:cubicBezTo>
                    <a:pt x="40" y="421"/>
                    <a:pt x="41" y="419"/>
                    <a:pt x="41" y="421"/>
                  </a:cubicBezTo>
                  <a:cubicBezTo>
                    <a:pt x="42" y="423"/>
                    <a:pt x="41" y="424"/>
                    <a:pt x="41" y="426"/>
                  </a:cubicBezTo>
                  <a:cubicBezTo>
                    <a:pt x="41" y="427"/>
                    <a:pt x="41" y="424"/>
                    <a:pt x="42" y="427"/>
                  </a:cubicBezTo>
                  <a:cubicBezTo>
                    <a:pt x="41" y="425"/>
                    <a:pt x="42" y="429"/>
                    <a:pt x="42" y="431"/>
                  </a:cubicBezTo>
                  <a:cubicBezTo>
                    <a:pt x="44" y="430"/>
                    <a:pt x="43" y="432"/>
                    <a:pt x="44" y="434"/>
                  </a:cubicBezTo>
                  <a:cubicBezTo>
                    <a:pt x="46" y="435"/>
                    <a:pt x="49" y="436"/>
                    <a:pt x="51" y="441"/>
                  </a:cubicBezTo>
                  <a:cubicBezTo>
                    <a:pt x="52" y="443"/>
                    <a:pt x="52" y="442"/>
                    <a:pt x="52" y="446"/>
                  </a:cubicBezTo>
                  <a:cubicBezTo>
                    <a:pt x="53" y="447"/>
                    <a:pt x="54" y="445"/>
                    <a:pt x="54" y="447"/>
                  </a:cubicBezTo>
                  <a:cubicBezTo>
                    <a:pt x="54" y="447"/>
                    <a:pt x="53" y="448"/>
                    <a:pt x="53" y="449"/>
                  </a:cubicBezTo>
                  <a:cubicBezTo>
                    <a:pt x="54" y="450"/>
                    <a:pt x="54" y="449"/>
                    <a:pt x="55" y="450"/>
                  </a:cubicBezTo>
                  <a:cubicBezTo>
                    <a:pt x="55" y="453"/>
                    <a:pt x="53" y="451"/>
                    <a:pt x="54" y="455"/>
                  </a:cubicBezTo>
                  <a:cubicBezTo>
                    <a:pt x="54" y="455"/>
                    <a:pt x="54" y="453"/>
                    <a:pt x="55" y="454"/>
                  </a:cubicBezTo>
                  <a:cubicBezTo>
                    <a:pt x="56" y="459"/>
                    <a:pt x="57" y="461"/>
                    <a:pt x="58" y="466"/>
                  </a:cubicBezTo>
                  <a:cubicBezTo>
                    <a:pt x="56" y="466"/>
                    <a:pt x="57" y="469"/>
                    <a:pt x="57" y="471"/>
                  </a:cubicBezTo>
                  <a:cubicBezTo>
                    <a:pt x="55" y="470"/>
                    <a:pt x="56" y="469"/>
                    <a:pt x="56" y="473"/>
                  </a:cubicBezTo>
                  <a:cubicBezTo>
                    <a:pt x="55" y="472"/>
                    <a:pt x="55" y="470"/>
                    <a:pt x="54" y="470"/>
                  </a:cubicBezTo>
                  <a:cubicBezTo>
                    <a:pt x="55" y="472"/>
                    <a:pt x="54" y="473"/>
                    <a:pt x="53" y="473"/>
                  </a:cubicBezTo>
                  <a:cubicBezTo>
                    <a:pt x="53" y="472"/>
                    <a:pt x="53" y="470"/>
                    <a:pt x="52" y="470"/>
                  </a:cubicBezTo>
                  <a:cubicBezTo>
                    <a:pt x="54" y="474"/>
                    <a:pt x="50" y="472"/>
                    <a:pt x="52" y="476"/>
                  </a:cubicBezTo>
                  <a:cubicBezTo>
                    <a:pt x="52" y="474"/>
                    <a:pt x="55" y="476"/>
                    <a:pt x="57" y="478"/>
                  </a:cubicBezTo>
                  <a:cubicBezTo>
                    <a:pt x="56" y="477"/>
                    <a:pt x="56" y="476"/>
                    <a:pt x="56" y="476"/>
                  </a:cubicBezTo>
                  <a:cubicBezTo>
                    <a:pt x="58" y="481"/>
                    <a:pt x="60" y="479"/>
                    <a:pt x="62" y="485"/>
                  </a:cubicBezTo>
                  <a:cubicBezTo>
                    <a:pt x="62" y="486"/>
                    <a:pt x="61" y="486"/>
                    <a:pt x="62" y="487"/>
                  </a:cubicBezTo>
                  <a:cubicBezTo>
                    <a:pt x="64" y="488"/>
                    <a:pt x="66" y="490"/>
                    <a:pt x="68" y="493"/>
                  </a:cubicBezTo>
                  <a:cubicBezTo>
                    <a:pt x="68" y="495"/>
                    <a:pt x="68" y="496"/>
                    <a:pt x="68" y="498"/>
                  </a:cubicBezTo>
                  <a:cubicBezTo>
                    <a:pt x="68" y="497"/>
                    <a:pt x="67" y="497"/>
                    <a:pt x="67" y="496"/>
                  </a:cubicBezTo>
                  <a:cubicBezTo>
                    <a:pt x="69" y="500"/>
                    <a:pt x="68" y="502"/>
                    <a:pt x="66" y="500"/>
                  </a:cubicBezTo>
                  <a:cubicBezTo>
                    <a:pt x="68" y="504"/>
                    <a:pt x="69" y="504"/>
                    <a:pt x="70" y="507"/>
                  </a:cubicBezTo>
                  <a:cubicBezTo>
                    <a:pt x="69" y="507"/>
                    <a:pt x="71" y="509"/>
                    <a:pt x="70" y="510"/>
                  </a:cubicBezTo>
                  <a:cubicBezTo>
                    <a:pt x="69" y="509"/>
                    <a:pt x="67" y="504"/>
                    <a:pt x="66" y="503"/>
                  </a:cubicBezTo>
                  <a:cubicBezTo>
                    <a:pt x="66" y="507"/>
                    <a:pt x="61" y="494"/>
                    <a:pt x="60" y="493"/>
                  </a:cubicBezTo>
                  <a:cubicBezTo>
                    <a:pt x="58" y="495"/>
                    <a:pt x="62" y="498"/>
                    <a:pt x="64" y="502"/>
                  </a:cubicBezTo>
                  <a:cubicBezTo>
                    <a:pt x="64" y="504"/>
                    <a:pt x="64" y="506"/>
                    <a:pt x="63" y="505"/>
                  </a:cubicBezTo>
                  <a:cubicBezTo>
                    <a:pt x="65" y="509"/>
                    <a:pt x="68" y="512"/>
                    <a:pt x="69" y="517"/>
                  </a:cubicBezTo>
                  <a:cubicBezTo>
                    <a:pt x="70" y="519"/>
                    <a:pt x="69" y="515"/>
                    <a:pt x="70" y="517"/>
                  </a:cubicBezTo>
                  <a:cubicBezTo>
                    <a:pt x="70" y="518"/>
                    <a:pt x="71" y="519"/>
                    <a:pt x="71" y="520"/>
                  </a:cubicBezTo>
                  <a:cubicBezTo>
                    <a:pt x="70" y="518"/>
                    <a:pt x="70" y="518"/>
                    <a:pt x="69" y="518"/>
                  </a:cubicBezTo>
                  <a:cubicBezTo>
                    <a:pt x="70" y="520"/>
                    <a:pt x="71" y="522"/>
                    <a:pt x="71" y="524"/>
                  </a:cubicBezTo>
                  <a:cubicBezTo>
                    <a:pt x="71" y="523"/>
                    <a:pt x="73" y="527"/>
                    <a:pt x="73" y="528"/>
                  </a:cubicBezTo>
                  <a:cubicBezTo>
                    <a:pt x="72" y="527"/>
                    <a:pt x="72" y="527"/>
                    <a:pt x="72" y="526"/>
                  </a:cubicBezTo>
                  <a:cubicBezTo>
                    <a:pt x="69" y="522"/>
                    <a:pt x="68" y="519"/>
                    <a:pt x="66" y="519"/>
                  </a:cubicBezTo>
                  <a:cubicBezTo>
                    <a:pt x="66" y="521"/>
                    <a:pt x="66" y="523"/>
                    <a:pt x="67" y="525"/>
                  </a:cubicBezTo>
                  <a:cubicBezTo>
                    <a:pt x="67" y="527"/>
                    <a:pt x="67" y="529"/>
                    <a:pt x="68" y="532"/>
                  </a:cubicBezTo>
                  <a:cubicBezTo>
                    <a:pt x="66" y="528"/>
                    <a:pt x="66" y="527"/>
                    <a:pt x="66" y="526"/>
                  </a:cubicBezTo>
                  <a:cubicBezTo>
                    <a:pt x="65" y="526"/>
                    <a:pt x="65" y="522"/>
                    <a:pt x="64" y="523"/>
                  </a:cubicBezTo>
                  <a:cubicBezTo>
                    <a:pt x="64" y="525"/>
                    <a:pt x="66" y="528"/>
                    <a:pt x="65" y="530"/>
                  </a:cubicBezTo>
                  <a:cubicBezTo>
                    <a:pt x="65" y="531"/>
                    <a:pt x="64" y="528"/>
                    <a:pt x="63" y="528"/>
                  </a:cubicBezTo>
                  <a:cubicBezTo>
                    <a:pt x="64" y="532"/>
                    <a:pt x="66" y="537"/>
                    <a:pt x="64" y="537"/>
                  </a:cubicBezTo>
                  <a:cubicBezTo>
                    <a:pt x="65" y="540"/>
                    <a:pt x="66" y="538"/>
                    <a:pt x="67" y="540"/>
                  </a:cubicBezTo>
                  <a:cubicBezTo>
                    <a:pt x="67" y="542"/>
                    <a:pt x="64" y="540"/>
                    <a:pt x="65" y="542"/>
                  </a:cubicBezTo>
                  <a:cubicBezTo>
                    <a:pt x="66" y="543"/>
                    <a:pt x="67" y="543"/>
                    <a:pt x="69" y="545"/>
                  </a:cubicBezTo>
                  <a:cubicBezTo>
                    <a:pt x="68" y="545"/>
                    <a:pt x="69" y="546"/>
                    <a:pt x="69" y="547"/>
                  </a:cubicBezTo>
                  <a:cubicBezTo>
                    <a:pt x="68" y="547"/>
                    <a:pt x="66" y="542"/>
                    <a:pt x="66" y="544"/>
                  </a:cubicBezTo>
                  <a:cubicBezTo>
                    <a:pt x="67" y="546"/>
                    <a:pt x="67" y="547"/>
                    <a:pt x="68" y="550"/>
                  </a:cubicBezTo>
                  <a:cubicBezTo>
                    <a:pt x="69" y="548"/>
                    <a:pt x="68" y="546"/>
                    <a:pt x="70" y="549"/>
                  </a:cubicBezTo>
                  <a:cubicBezTo>
                    <a:pt x="71" y="551"/>
                    <a:pt x="71" y="552"/>
                    <a:pt x="71" y="554"/>
                  </a:cubicBezTo>
                  <a:cubicBezTo>
                    <a:pt x="71" y="551"/>
                    <a:pt x="73" y="550"/>
                    <a:pt x="75" y="551"/>
                  </a:cubicBezTo>
                  <a:cubicBezTo>
                    <a:pt x="74" y="549"/>
                    <a:pt x="75" y="549"/>
                    <a:pt x="75" y="548"/>
                  </a:cubicBezTo>
                  <a:cubicBezTo>
                    <a:pt x="76" y="550"/>
                    <a:pt x="78" y="553"/>
                    <a:pt x="78" y="552"/>
                  </a:cubicBezTo>
                  <a:cubicBezTo>
                    <a:pt x="76" y="549"/>
                    <a:pt x="77" y="550"/>
                    <a:pt x="76" y="547"/>
                  </a:cubicBezTo>
                  <a:cubicBezTo>
                    <a:pt x="75" y="549"/>
                    <a:pt x="71" y="545"/>
                    <a:pt x="70" y="542"/>
                  </a:cubicBezTo>
                  <a:cubicBezTo>
                    <a:pt x="71" y="543"/>
                    <a:pt x="72" y="543"/>
                    <a:pt x="72" y="542"/>
                  </a:cubicBezTo>
                  <a:cubicBezTo>
                    <a:pt x="71" y="539"/>
                    <a:pt x="69" y="540"/>
                    <a:pt x="70" y="538"/>
                  </a:cubicBezTo>
                  <a:cubicBezTo>
                    <a:pt x="72" y="542"/>
                    <a:pt x="70" y="537"/>
                    <a:pt x="70" y="536"/>
                  </a:cubicBezTo>
                  <a:cubicBezTo>
                    <a:pt x="72" y="535"/>
                    <a:pt x="72" y="535"/>
                    <a:pt x="72" y="535"/>
                  </a:cubicBezTo>
                  <a:cubicBezTo>
                    <a:pt x="73" y="538"/>
                    <a:pt x="76" y="541"/>
                    <a:pt x="77" y="543"/>
                  </a:cubicBezTo>
                  <a:cubicBezTo>
                    <a:pt x="76" y="544"/>
                    <a:pt x="74" y="539"/>
                    <a:pt x="74" y="540"/>
                  </a:cubicBezTo>
                  <a:cubicBezTo>
                    <a:pt x="75" y="543"/>
                    <a:pt x="76" y="545"/>
                    <a:pt x="77" y="548"/>
                  </a:cubicBezTo>
                  <a:cubicBezTo>
                    <a:pt x="78" y="548"/>
                    <a:pt x="79" y="549"/>
                    <a:pt x="79" y="549"/>
                  </a:cubicBezTo>
                  <a:cubicBezTo>
                    <a:pt x="79" y="548"/>
                    <a:pt x="78" y="546"/>
                    <a:pt x="79" y="546"/>
                  </a:cubicBezTo>
                  <a:cubicBezTo>
                    <a:pt x="79" y="547"/>
                    <a:pt x="79" y="547"/>
                    <a:pt x="80" y="549"/>
                  </a:cubicBezTo>
                  <a:cubicBezTo>
                    <a:pt x="80" y="548"/>
                    <a:pt x="80" y="548"/>
                    <a:pt x="80" y="548"/>
                  </a:cubicBezTo>
                  <a:cubicBezTo>
                    <a:pt x="80" y="548"/>
                    <a:pt x="81" y="548"/>
                    <a:pt x="80" y="547"/>
                  </a:cubicBezTo>
                  <a:cubicBezTo>
                    <a:pt x="79" y="545"/>
                    <a:pt x="77" y="543"/>
                    <a:pt x="76" y="541"/>
                  </a:cubicBezTo>
                  <a:cubicBezTo>
                    <a:pt x="75" y="539"/>
                    <a:pt x="75" y="537"/>
                    <a:pt x="75" y="536"/>
                  </a:cubicBezTo>
                  <a:cubicBezTo>
                    <a:pt x="76" y="540"/>
                    <a:pt x="76" y="538"/>
                    <a:pt x="79" y="543"/>
                  </a:cubicBezTo>
                  <a:cubicBezTo>
                    <a:pt x="78" y="543"/>
                    <a:pt x="78" y="543"/>
                    <a:pt x="78" y="543"/>
                  </a:cubicBezTo>
                  <a:cubicBezTo>
                    <a:pt x="80" y="545"/>
                    <a:pt x="80" y="545"/>
                    <a:pt x="81" y="548"/>
                  </a:cubicBezTo>
                  <a:cubicBezTo>
                    <a:pt x="81" y="545"/>
                    <a:pt x="79" y="544"/>
                    <a:pt x="81" y="543"/>
                  </a:cubicBezTo>
                  <a:cubicBezTo>
                    <a:pt x="80" y="542"/>
                    <a:pt x="78" y="540"/>
                    <a:pt x="77" y="539"/>
                  </a:cubicBezTo>
                  <a:cubicBezTo>
                    <a:pt x="76" y="537"/>
                    <a:pt x="75" y="535"/>
                    <a:pt x="74" y="533"/>
                  </a:cubicBezTo>
                  <a:cubicBezTo>
                    <a:pt x="76" y="537"/>
                    <a:pt x="77" y="533"/>
                    <a:pt x="77" y="533"/>
                  </a:cubicBezTo>
                  <a:cubicBezTo>
                    <a:pt x="75" y="530"/>
                    <a:pt x="74" y="533"/>
                    <a:pt x="73" y="528"/>
                  </a:cubicBezTo>
                  <a:cubicBezTo>
                    <a:pt x="74" y="530"/>
                    <a:pt x="75" y="530"/>
                    <a:pt x="75" y="529"/>
                  </a:cubicBezTo>
                  <a:cubicBezTo>
                    <a:pt x="74" y="527"/>
                    <a:pt x="74" y="526"/>
                    <a:pt x="74" y="525"/>
                  </a:cubicBezTo>
                  <a:cubicBezTo>
                    <a:pt x="75" y="527"/>
                    <a:pt x="76" y="527"/>
                    <a:pt x="77" y="528"/>
                  </a:cubicBezTo>
                  <a:cubicBezTo>
                    <a:pt x="76" y="525"/>
                    <a:pt x="79" y="531"/>
                    <a:pt x="78" y="528"/>
                  </a:cubicBezTo>
                  <a:cubicBezTo>
                    <a:pt x="77" y="526"/>
                    <a:pt x="76" y="525"/>
                    <a:pt x="75" y="524"/>
                  </a:cubicBezTo>
                  <a:cubicBezTo>
                    <a:pt x="76" y="523"/>
                    <a:pt x="74" y="517"/>
                    <a:pt x="76" y="520"/>
                  </a:cubicBezTo>
                  <a:cubicBezTo>
                    <a:pt x="77" y="522"/>
                    <a:pt x="78" y="523"/>
                    <a:pt x="79" y="526"/>
                  </a:cubicBezTo>
                  <a:cubicBezTo>
                    <a:pt x="80" y="526"/>
                    <a:pt x="79" y="524"/>
                    <a:pt x="80" y="523"/>
                  </a:cubicBezTo>
                  <a:cubicBezTo>
                    <a:pt x="81" y="525"/>
                    <a:pt x="83" y="528"/>
                    <a:pt x="84" y="529"/>
                  </a:cubicBezTo>
                  <a:cubicBezTo>
                    <a:pt x="84" y="528"/>
                    <a:pt x="85" y="526"/>
                    <a:pt x="85" y="527"/>
                  </a:cubicBezTo>
                  <a:cubicBezTo>
                    <a:pt x="85" y="530"/>
                    <a:pt x="89" y="534"/>
                    <a:pt x="90" y="536"/>
                  </a:cubicBezTo>
                  <a:cubicBezTo>
                    <a:pt x="88" y="534"/>
                    <a:pt x="90" y="534"/>
                    <a:pt x="91" y="535"/>
                  </a:cubicBezTo>
                  <a:cubicBezTo>
                    <a:pt x="90" y="533"/>
                    <a:pt x="88" y="531"/>
                    <a:pt x="89" y="531"/>
                  </a:cubicBezTo>
                  <a:cubicBezTo>
                    <a:pt x="90" y="534"/>
                    <a:pt x="93" y="537"/>
                    <a:pt x="94" y="539"/>
                  </a:cubicBezTo>
                  <a:cubicBezTo>
                    <a:pt x="94" y="540"/>
                    <a:pt x="94" y="541"/>
                    <a:pt x="93" y="542"/>
                  </a:cubicBezTo>
                  <a:cubicBezTo>
                    <a:pt x="94" y="543"/>
                    <a:pt x="95" y="544"/>
                    <a:pt x="96" y="544"/>
                  </a:cubicBezTo>
                  <a:cubicBezTo>
                    <a:pt x="94" y="541"/>
                    <a:pt x="97" y="543"/>
                    <a:pt x="97" y="542"/>
                  </a:cubicBezTo>
                  <a:cubicBezTo>
                    <a:pt x="99" y="544"/>
                    <a:pt x="99" y="543"/>
                    <a:pt x="101" y="545"/>
                  </a:cubicBezTo>
                  <a:cubicBezTo>
                    <a:pt x="100" y="546"/>
                    <a:pt x="100" y="549"/>
                    <a:pt x="98" y="547"/>
                  </a:cubicBezTo>
                  <a:cubicBezTo>
                    <a:pt x="100" y="550"/>
                    <a:pt x="100" y="551"/>
                    <a:pt x="102" y="553"/>
                  </a:cubicBezTo>
                  <a:cubicBezTo>
                    <a:pt x="101" y="554"/>
                    <a:pt x="102" y="557"/>
                    <a:pt x="103" y="561"/>
                  </a:cubicBezTo>
                  <a:cubicBezTo>
                    <a:pt x="105" y="561"/>
                    <a:pt x="103" y="559"/>
                    <a:pt x="105" y="561"/>
                  </a:cubicBezTo>
                  <a:cubicBezTo>
                    <a:pt x="105" y="562"/>
                    <a:pt x="107" y="564"/>
                    <a:pt x="106" y="565"/>
                  </a:cubicBezTo>
                  <a:cubicBezTo>
                    <a:pt x="104" y="563"/>
                    <a:pt x="105" y="561"/>
                    <a:pt x="104" y="562"/>
                  </a:cubicBezTo>
                  <a:cubicBezTo>
                    <a:pt x="107" y="566"/>
                    <a:pt x="107" y="568"/>
                    <a:pt x="108" y="571"/>
                  </a:cubicBezTo>
                  <a:cubicBezTo>
                    <a:pt x="106" y="569"/>
                    <a:pt x="101" y="566"/>
                    <a:pt x="101" y="562"/>
                  </a:cubicBezTo>
                  <a:cubicBezTo>
                    <a:pt x="101" y="562"/>
                    <a:pt x="102" y="564"/>
                    <a:pt x="103" y="563"/>
                  </a:cubicBezTo>
                  <a:cubicBezTo>
                    <a:pt x="101" y="560"/>
                    <a:pt x="100" y="560"/>
                    <a:pt x="99" y="557"/>
                  </a:cubicBezTo>
                  <a:cubicBezTo>
                    <a:pt x="98" y="557"/>
                    <a:pt x="98" y="556"/>
                    <a:pt x="97" y="557"/>
                  </a:cubicBezTo>
                  <a:cubicBezTo>
                    <a:pt x="98" y="558"/>
                    <a:pt x="99" y="559"/>
                    <a:pt x="99" y="559"/>
                  </a:cubicBezTo>
                  <a:cubicBezTo>
                    <a:pt x="98" y="561"/>
                    <a:pt x="96" y="558"/>
                    <a:pt x="94" y="555"/>
                  </a:cubicBezTo>
                  <a:cubicBezTo>
                    <a:pt x="96" y="559"/>
                    <a:pt x="94" y="561"/>
                    <a:pt x="92" y="561"/>
                  </a:cubicBezTo>
                  <a:cubicBezTo>
                    <a:pt x="93" y="563"/>
                    <a:pt x="94" y="565"/>
                    <a:pt x="96" y="567"/>
                  </a:cubicBezTo>
                  <a:cubicBezTo>
                    <a:pt x="93" y="565"/>
                    <a:pt x="97" y="570"/>
                    <a:pt x="97" y="571"/>
                  </a:cubicBezTo>
                  <a:cubicBezTo>
                    <a:pt x="95" y="569"/>
                    <a:pt x="96" y="570"/>
                    <a:pt x="97" y="572"/>
                  </a:cubicBezTo>
                  <a:cubicBezTo>
                    <a:pt x="96" y="573"/>
                    <a:pt x="94" y="570"/>
                    <a:pt x="94" y="570"/>
                  </a:cubicBezTo>
                  <a:cubicBezTo>
                    <a:pt x="94" y="572"/>
                    <a:pt x="96" y="574"/>
                    <a:pt x="96" y="575"/>
                  </a:cubicBezTo>
                  <a:cubicBezTo>
                    <a:pt x="97" y="574"/>
                    <a:pt x="97" y="574"/>
                    <a:pt x="99" y="574"/>
                  </a:cubicBezTo>
                  <a:cubicBezTo>
                    <a:pt x="97" y="571"/>
                    <a:pt x="99" y="571"/>
                    <a:pt x="97" y="569"/>
                  </a:cubicBezTo>
                  <a:cubicBezTo>
                    <a:pt x="98" y="568"/>
                    <a:pt x="99" y="572"/>
                    <a:pt x="100" y="571"/>
                  </a:cubicBezTo>
                  <a:cubicBezTo>
                    <a:pt x="99" y="570"/>
                    <a:pt x="99" y="569"/>
                    <a:pt x="98" y="568"/>
                  </a:cubicBezTo>
                  <a:cubicBezTo>
                    <a:pt x="98" y="568"/>
                    <a:pt x="98" y="569"/>
                    <a:pt x="97" y="568"/>
                  </a:cubicBezTo>
                  <a:cubicBezTo>
                    <a:pt x="96" y="566"/>
                    <a:pt x="96" y="564"/>
                    <a:pt x="96" y="562"/>
                  </a:cubicBezTo>
                  <a:cubicBezTo>
                    <a:pt x="100" y="567"/>
                    <a:pt x="97" y="567"/>
                    <a:pt x="101" y="571"/>
                  </a:cubicBezTo>
                  <a:cubicBezTo>
                    <a:pt x="100" y="571"/>
                    <a:pt x="101" y="572"/>
                    <a:pt x="100" y="573"/>
                  </a:cubicBezTo>
                  <a:cubicBezTo>
                    <a:pt x="102" y="576"/>
                    <a:pt x="102" y="573"/>
                    <a:pt x="104" y="576"/>
                  </a:cubicBezTo>
                  <a:cubicBezTo>
                    <a:pt x="105" y="578"/>
                    <a:pt x="103" y="577"/>
                    <a:pt x="104" y="578"/>
                  </a:cubicBezTo>
                  <a:cubicBezTo>
                    <a:pt x="106" y="579"/>
                    <a:pt x="104" y="577"/>
                    <a:pt x="105" y="578"/>
                  </a:cubicBezTo>
                  <a:cubicBezTo>
                    <a:pt x="104" y="576"/>
                    <a:pt x="103" y="575"/>
                    <a:pt x="104" y="574"/>
                  </a:cubicBezTo>
                  <a:cubicBezTo>
                    <a:pt x="107" y="577"/>
                    <a:pt x="107" y="581"/>
                    <a:pt x="110" y="582"/>
                  </a:cubicBezTo>
                  <a:cubicBezTo>
                    <a:pt x="109" y="581"/>
                    <a:pt x="108" y="580"/>
                    <a:pt x="107" y="579"/>
                  </a:cubicBezTo>
                  <a:cubicBezTo>
                    <a:pt x="108" y="578"/>
                    <a:pt x="107" y="576"/>
                    <a:pt x="108" y="578"/>
                  </a:cubicBezTo>
                  <a:cubicBezTo>
                    <a:pt x="109" y="580"/>
                    <a:pt x="111" y="580"/>
                    <a:pt x="112" y="581"/>
                  </a:cubicBezTo>
                  <a:cubicBezTo>
                    <a:pt x="111" y="579"/>
                    <a:pt x="111" y="579"/>
                    <a:pt x="110" y="576"/>
                  </a:cubicBezTo>
                  <a:cubicBezTo>
                    <a:pt x="112" y="578"/>
                    <a:pt x="111" y="575"/>
                    <a:pt x="112" y="576"/>
                  </a:cubicBezTo>
                  <a:cubicBezTo>
                    <a:pt x="113" y="578"/>
                    <a:pt x="111" y="579"/>
                    <a:pt x="113" y="580"/>
                  </a:cubicBezTo>
                  <a:cubicBezTo>
                    <a:pt x="112" y="578"/>
                    <a:pt x="114" y="579"/>
                    <a:pt x="114" y="577"/>
                  </a:cubicBezTo>
                  <a:cubicBezTo>
                    <a:pt x="112" y="575"/>
                    <a:pt x="111" y="575"/>
                    <a:pt x="111" y="574"/>
                  </a:cubicBezTo>
                  <a:cubicBezTo>
                    <a:pt x="112" y="574"/>
                    <a:pt x="113" y="576"/>
                    <a:pt x="114" y="577"/>
                  </a:cubicBezTo>
                  <a:cubicBezTo>
                    <a:pt x="115" y="578"/>
                    <a:pt x="116" y="580"/>
                    <a:pt x="116" y="580"/>
                  </a:cubicBezTo>
                  <a:cubicBezTo>
                    <a:pt x="115" y="578"/>
                    <a:pt x="115" y="577"/>
                    <a:pt x="115" y="576"/>
                  </a:cubicBezTo>
                  <a:cubicBezTo>
                    <a:pt x="117" y="578"/>
                    <a:pt x="118" y="578"/>
                    <a:pt x="121" y="581"/>
                  </a:cubicBezTo>
                  <a:cubicBezTo>
                    <a:pt x="118" y="580"/>
                    <a:pt x="123" y="584"/>
                    <a:pt x="123" y="585"/>
                  </a:cubicBezTo>
                  <a:cubicBezTo>
                    <a:pt x="122" y="586"/>
                    <a:pt x="121" y="583"/>
                    <a:pt x="118" y="580"/>
                  </a:cubicBezTo>
                  <a:cubicBezTo>
                    <a:pt x="119" y="582"/>
                    <a:pt x="119" y="582"/>
                    <a:pt x="117" y="582"/>
                  </a:cubicBezTo>
                  <a:cubicBezTo>
                    <a:pt x="120" y="584"/>
                    <a:pt x="120" y="586"/>
                    <a:pt x="119" y="586"/>
                  </a:cubicBezTo>
                  <a:cubicBezTo>
                    <a:pt x="122" y="588"/>
                    <a:pt x="123" y="592"/>
                    <a:pt x="128" y="597"/>
                  </a:cubicBezTo>
                  <a:cubicBezTo>
                    <a:pt x="129" y="595"/>
                    <a:pt x="130" y="599"/>
                    <a:pt x="131" y="599"/>
                  </a:cubicBezTo>
                  <a:cubicBezTo>
                    <a:pt x="131" y="599"/>
                    <a:pt x="130" y="596"/>
                    <a:pt x="132" y="598"/>
                  </a:cubicBezTo>
                  <a:cubicBezTo>
                    <a:pt x="133" y="599"/>
                    <a:pt x="133" y="599"/>
                    <a:pt x="133" y="600"/>
                  </a:cubicBezTo>
                  <a:cubicBezTo>
                    <a:pt x="134" y="599"/>
                    <a:pt x="136" y="601"/>
                    <a:pt x="137" y="600"/>
                  </a:cubicBezTo>
                  <a:cubicBezTo>
                    <a:pt x="137" y="600"/>
                    <a:pt x="136" y="599"/>
                    <a:pt x="136" y="599"/>
                  </a:cubicBezTo>
                  <a:cubicBezTo>
                    <a:pt x="138" y="601"/>
                    <a:pt x="140" y="604"/>
                    <a:pt x="142" y="605"/>
                  </a:cubicBezTo>
                  <a:cubicBezTo>
                    <a:pt x="139" y="605"/>
                    <a:pt x="139" y="609"/>
                    <a:pt x="141" y="612"/>
                  </a:cubicBezTo>
                  <a:cubicBezTo>
                    <a:pt x="140" y="611"/>
                    <a:pt x="135" y="608"/>
                    <a:pt x="136" y="610"/>
                  </a:cubicBezTo>
                  <a:cubicBezTo>
                    <a:pt x="137" y="611"/>
                    <a:pt x="138" y="611"/>
                    <a:pt x="140" y="613"/>
                  </a:cubicBezTo>
                  <a:cubicBezTo>
                    <a:pt x="139" y="613"/>
                    <a:pt x="137" y="612"/>
                    <a:pt x="139" y="614"/>
                  </a:cubicBezTo>
                  <a:cubicBezTo>
                    <a:pt x="142" y="616"/>
                    <a:pt x="141" y="613"/>
                    <a:pt x="143" y="614"/>
                  </a:cubicBezTo>
                  <a:cubicBezTo>
                    <a:pt x="143" y="613"/>
                    <a:pt x="142" y="612"/>
                    <a:pt x="142" y="611"/>
                  </a:cubicBezTo>
                  <a:cubicBezTo>
                    <a:pt x="144" y="613"/>
                    <a:pt x="145" y="613"/>
                    <a:pt x="146" y="615"/>
                  </a:cubicBezTo>
                  <a:cubicBezTo>
                    <a:pt x="149" y="614"/>
                    <a:pt x="150" y="612"/>
                    <a:pt x="154" y="613"/>
                  </a:cubicBezTo>
                  <a:cubicBezTo>
                    <a:pt x="152" y="611"/>
                    <a:pt x="151" y="613"/>
                    <a:pt x="150" y="611"/>
                  </a:cubicBezTo>
                  <a:cubicBezTo>
                    <a:pt x="150" y="610"/>
                    <a:pt x="152" y="612"/>
                    <a:pt x="152" y="611"/>
                  </a:cubicBezTo>
                  <a:cubicBezTo>
                    <a:pt x="152" y="610"/>
                    <a:pt x="150" y="609"/>
                    <a:pt x="151" y="609"/>
                  </a:cubicBezTo>
                  <a:cubicBezTo>
                    <a:pt x="152" y="609"/>
                    <a:pt x="153" y="610"/>
                    <a:pt x="153" y="610"/>
                  </a:cubicBezTo>
                  <a:cubicBezTo>
                    <a:pt x="153" y="609"/>
                    <a:pt x="152" y="607"/>
                    <a:pt x="152" y="606"/>
                  </a:cubicBezTo>
                  <a:cubicBezTo>
                    <a:pt x="156" y="610"/>
                    <a:pt x="157" y="608"/>
                    <a:pt x="154" y="604"/>
                  </a:cubicBezTo>
                  <a:cubicBezTo>
                    <a:pt x="155" y="604"/>
                    <a:pt x="157" y="605"/>
                    <a:pt x="160" y="606"/>
                  </a:cubicBezTo>
                  <a:cubicBezTo>
                    <a:pt x="161" y="609"/>
                    <a:pt x="159" y="607"/>
                    <a:pt x="158" y="609"/>
                  </a:cubicBezTo>
                  <a:cubicBezTo>
                    <a:pt x="162" y="613"/>
                    <a:pt x="163" y="608"/>
                    <a:pt x="161" y="607"/>
                  </a:cubicBezTo>
                  <a:cubicBezTo>
                    <a:pt x="162" y="607"/>
                    <a:pt x="163" y="608"/>
                    <a:pt x="164" y="610"/>
                  </a:cubicBezTo>
                  <a:cubicBezTo>
                    <a:pt x="164" y="609"/>
                    <a:pt x="167" y="611"/>
                    <a:pt x="167" y="611"/>
                  </a:cubicBezTo>
                  <a:cubicBezTo>
                    <a:pt x="166" y="609"/>
                    <a:pt x="165" y="608"/>
                    <a:pt x="165" y="608"/>
                  </a:cubicBezTo>
                  <a:cubicBezTo>
                    <a:pt x="166" y="608"/>
                    <a:pt x="167" y="610"/>
                    <a:pt x="168" y="610"/>
                  </a:cubicBezTo>
                  <a:cubicBezTo>
                    <a:pt x="168" y="607"/>
                    <a:pt x="169" y="608"/>
                    <a:pt x="171" y="606"/>
                  </a:cubicBezTo>
                  <a:cubicBezTo>
                    <a:pt x="170" y="604"/>
                    <a:pt x="168" y="603"/>
                    <a:pt x="168" y="602"/>
                  </a:cubicBezTo>
                  <a:cubicBezTo>
                    <a:pt x="169" y="602"/>
                    <a:pt x="170" y="602"/>
                    <a:pt x="170" y="600"/>
                  </a:cubicBezTo>
                  <a:cubicBezTo>
                    <a:pt x="171" y="601"/>
                    <a:pt x="171" y="602"/>
                    <a:pt x="172" y="602"/>
                  </a:cubicBezTo>
                  <a:cubicBezTo>
                    <a:pt x="173" y="602"/>
                    <a:pt x="171" y="600"/>
                    <a:pt x="172" y="599"/>
                  </a:cubicBezTo>
                  <a:cubicBezTo>
                    <a:pt x="174" y="601"/>
                    <a:pt x="176" y="603"/>
                    <a:pt x="176" y="604"/>
                  </a:cubicBezTo>
                  <a:cubicBezTo>
                    <a:pt x="177" y="603"/>
                    <a:pt x="177" y="604"/>
                    <a:pt x="178" y="603"/>
                  </a:cubicBezTo>
                  <a:cubicBezTo>
                    <a:pt x="176" y="601"/>
                    <a:pt x="174" y="601"/>
                    <a:pt x="174" y="600"/>
                  </a:cubicBezTo>
                  <a:cubicBezTo>
                    <a:pt x="174" y="599"/>
                    <a:pt x="176" y="601"/>
                    <a:pt x="177" y="602"/>
                  </a:cubicBezTo>
                  <a:cubicBezTo>
                    <a:pt x="178" y="601"/>
                    <a:pt x="181" y="603"/>
                    <a:pt x="182" y="603"/>
                  </a:cubicBezTo>
                  <a:cubicBezTo>
                    <a:pt x="184" y="603"/>
                    <a:pt x="185" y="603"/>
                    <a:pt x="182" y="600"/>
                  </a:cubicBezTo>
                  <a:cubicBezTo>
                    <a:pt x="183" y="600"/>
                    <a:pt x="184" y="600"/>
                    <a:pt x="185" y="601"/>
                  </a:cubicBezTo>
                  <a:cubicBezTo>
                    <a:pt x="185" y="600"/>
                    <a:pt x="185" y="600"/>
                    <a:pt x="184" y="598"/>
                  </a:cubicBezTo>
                  <a:cubicBezTo>
                    <a:pt x="185" y="599"/>
                    <a:pt x="186" y="598"/>
                    <a:pt x="186" y="599"/>
                  </a:cubicBezTo>
                  <a:cubicBezTo>
                    <a:pt x="188" y="600"/>
                    <a:pt x="188" y="600"/>
                    <a:pt x="189" y="601"/>
                  </a:cubicBezTo>
                  <a:cubicBezTo>
                    <a:pt x="191" y="602"/>
                    <a:pt x="192" y="600"/>
                    <a:pt x="191" y="598"/>
                  </a:cubicBezTo>
                  <a:cubicBezTo>
                    <a:pt x="191" y="597"/>
                    <a:pt x="189" y="595"/>
                    <a:pt x="186" y="593"/>
                  </a:cubicBezTo>
                  <a:cubicBezTo>
                    <a:pt x="186" y="592"/>
                    <a:pt x="187" y="592"/>
                    <a:pt x="188" y="593"/>
                  </a:cubicBezTo>
                  <a:cubicBezTo>
                    <a:pt x="190" y="595"/>
                    <a:pt x="192" y="597"/>
                    <a:pt x="194" y="599"/>
                  </a:cubicBezTo>
                  <a:cubicBezTo>
                    <a:pt x="197" y="605"/>
                    <a:pt x="199" y="611"/>
                    <a:pt x="191" y="608"/>
                  </a:cubicBezTo>
                  <a:cubicBezTo>
                    <a:pt x="189" y="607"/>
                    <a:pt x="187" y="605"/>
                    <a:pt x="185" y="605"/>
                  </a:cubicBezTo>
                  <a:cubicBezTo>
                    <a:pt x="188" y="608"/>
                    <a:pt x="189" y="608"/>
                    <a:pt x="190" y="610"/>
                  </a:cubicBezTo>
                  <a:cubicBezTo>
                    <a:pt x="191" y="609"/>
                    <a:pt x="193" y="610"/>
                    <a:pt x="195" y="612"/>
                  </a:cubicBezTo>
                  <a:cubicBezTo>
                    <a:pt x="197" y="613"/>
                    <a:pt x="199" y="616"/>
                    <a:pt x="201" y="616"/>
                  </a:cubicBezTo>
                  <a:cubicBezTo>
                    <a:pt x="202" y="617"/>
                    <a:pt x="201" y="618"/>
                    <a:pt x="203" y="619"/>
                  </a:cubicBezTo>
                  <a:cubicBezTo>
                    <a:pt x="204" y="619"/>
                    <a:pt x="205" y="620"/>
                    <a:pt x="206" y="620"/>
                  </a:cubicBezTo>
                  <a:cubicBezTo>
                    <a:pt x="208" y="623"/>
                    <a:pt x="213" y="624"/>
                    <a:pt x="218" y="628"/>
                  </a:cubicBezTo>
                  <a:cubicBezTo>
                    <a:pt x="218" y="629"/>
                    <a:pt x="217" y="628"/>
                    <a:pt x="217" y="629"/>
                  </a:cubicBezTo>
                  <a:cubicBezTo>
                    <a:pt x="220" y="631"/>
                    <a:pt x="224" y="633"/>
                    <a:pt x="227" y="635"/>
                  </a:cubicBezTo>
                  <a:cubicBezTo>
                    <a:pt x="230" y="637"/>
                    <a:pt x="233" y="639"/>
                    <a:pt x="237" y="639"/>
                  </a:cubicBezTo>
                  <a:cubicBezTo>
                    <a:pt x="240" y="641"/>
                    <a:pt x="241" y="642"/>
                    <a:pt x="244" y="644"/>
                  </a:cubicBezTo>
                  <a:cubicBezTo>
                    <a:pt x="244" y="645"/>
                    <a:pt x="244" y="646"/>
                    <a:pt x="245" y="647"/>
                  </a:cubicBezTo>
                  <a:cubicBezTo>
                    <a:pt x="255" y="648"/>
                    <a:pt x="253" y="638"/>
                    <a:pt x="241" y="631"/>
                  </a:cubicBezTo>
                  <a:cubicBezTo>
                    <a:pt x="238" y="628"/>
                    <a:pt x="235" y="625"/>
                    <a:pt x="231" y="622"/>
                  </a:cubicBezTo>
                  <a:cubicBezTo>
                    <a:pt x="228" y="620"/>
                    <a:pt x="224" y="617"/>
                    <a:pt x="220" y="614"/>
                  </a:cubicBezTo>
                  <a:cubicBezTo>
                    <a:pt x="219" y="613"/>
                    <a:pt x="220" y="614"/>
                    <a:pt x="220" y="612"/>
                  </a:cubicBezTo>
                  <a:cubicBezTo>
                    <a:pt x="215" y="609"/>
                    <a:pt x="213" y="607"/>
                    <a:pt x="212" y="605"/>
                  </a:cubicBezTo>
                  <a:cubicBezTo>
                    <a:pt x="211" y="605"/>
                    <a:pt x="211" y="604"/>
                    <a:pt x="210" y="603"/>
                  </a:cubicBezTo>
                  <a:cubicBezTo>
                    <a:pt x="210" y="604"/>
                    <a:pt x="211" y="606"/>
                    <a:pt x="212" y="607"/>
                  </a:cubicBezTo>
                  <a:cubicBezTo>
                    <a:pt x="205" y="603"/>
                    <a:pt x="203" y="603"/>
                    <a:pt x="198" y="598"/>
                  </a:cubicBezTo>
                  <a:cubicBezTo>
                    <a:pt x="201" y="597"/>
                    <a:pt x="206" y="600"/>
                    <a:pt x="207" y="597"/>
                  </a:cubicBezTo>
                  <a:cubicBezTo>
                    <a:pt x="207" y="596"/>
                    <a:pt x="205" y="594"/>
                    <a:pt x="206" y="593"/>
                  </a:cubicBezTo>
                  <a:cubicBezTo>
                    <a:pt x="205" y="592"/>
                    <a:pt x="204" y="592"/>
                    <a:pt x="203" y="592"/>
                  </a:cubicBezTo>
                  <a:cubicBezTo>
                    <a:pt x="203" y="590"/>
                    <a:pt x="202" y="589"/>
                    <a:pt x="200" y="587"/>
                  </a:cubicBezTo>
                  <a:cubicBezTo>
                    <a:pt x="199" y="585"/>
                    <a:pt x="197" y="584"/>
                    <a:pt x="194" y="582"/>
                  </a:cubicBezTo>
                  <a:cubicBezTo>
                    <a:pt x="194" y="581"/>
                    <a:pt x="195" y="581"/>
                    <a:pt x="193" y="580"/>
                  </a:cubicBezTo>
                  <a:cubicBezTo>
                    <a:pt x="193" y="578"/>
                    <a:pt x="195" y="581"/>
                    <a:pt x="195" y="580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94" y="578"/>
                    <a:pt x="193" y="577"/>
                    <a:pt x="193" y="577"/>
                  </a:cubicBezTo>
                  <a:cubicBezTo>
                    <a:pt x="192" y="573"/>
                    <a:pt x="181" y="562"/>
                    <a:pt x="189" y="565"/>
                  </a:cubicBezTo>
                  <a:cubicBezTo>
                    <a:pt x="190" y="566"/>
                    <a:pt x="192" y="568"/>
                    <a:pt x="193" y="569"/>
                  </a:cubicBezTo>
                  <a:cubicBezTo>
                    <a:pt x="195" y="569"/>
                    <a:pt x="197" y="573"/>
                    <a:pt x="200" y="574"/>
                  </a:cubicBezTo>
                  <a:cubicBezTo>
                    <a:pt x="196" y="570"/>
                    <a:pt x="196" y="569"/>
                    <a:pt x="192" y="568"/>
                  </a:cubicBezTo>
                  <a:cubicBezTo>
                    <a:pt x="194" y="567"/>
                    <a:pt x="192" y="564"/>
                    <a:pt x="195" y="566"/>
                  </a:cubicBezTo>
                  <a:cubicBezTo>
                    <a:pt x="192" y="563"/>
                    <a:pt x="192" y="562"/>
                    <a:pt x="191" y="560"/>
                  </a:cubicBezTo>
                  <a:cubicBezTo>
                    <a:pt x="193" y="562"/>
                    <a:pt x="191" y="559"/>
                    <a:pt x="192" y="559"/>
                  </a:cubicBezTo>
                  <a:cubicBezTo>
                    <a:pt x="194" y="562"/>
                    <a:pt x="195" y="562"/>
                    <a:pt x="197" y="562"/>
                  </a:cubicBezTo>
                  <a:cubicBezTo>
                    <a:pt x="197" y="564"/>
                    <a:pt x="199" y="566"/>
                    <a:pt x="201" y="569"/>
                  </a:cubicBezTo>
                  <a:cubicBezTo>
                    <a:pt x="202" y="569"/>
                    <a:pt x="202" y="568"/>
                    <a:pt x="202" y="568"/>
                  </a:cubicBezTo>
                  <a:cubicBezTo>
                    <a:pt x="203" y="570"/>
                    <a:pt x="204" y="572"/>
                    <a:pt x="207" y="574"/>
                  </a:cubicBezTo>
                  <a:cubicBezTo>
                    <a:pt x="207" y="572"/>
                    <a:pt x="209" y="573"/>
                    <a:pt x="209" y="571"/>
                  </a:cubicBezTo>
                  <a:cubicBezTo>
                    <a:pt x="214" y="574"/>
                    <a:pt x="210" y="567"/>
                    <a:pt x="215" y="570"/>
                  </a:cubicBezTo>
                  <a:cubicBezTo>
                    <a:pt x="212" y="570"/>
                    <a:pt x="210" y="565"/>
                    <a:pt x="207" y="565"/>
                  </a:cubicBezTo>
                  <a:cubicBezTo>
                    <a:pt x="207" y="563"/>
                    <a:pt x="207" y="562"/>
                    <a:pt x="205" y="560"/>
                  </a:cubicBezTo>
                  <a:cubicBezTo>
                    <a:pt x="203" y="562"/>
                    <a:pt x="199" y="555"/>
                    <a:pt x="199" y="554"/>
                  </a:cubicBezTo>
                  <a:cubicBezTo>
                    <a:pt x="198" y="552"/>
                    <a:pt x="196" y="552"/>
                    <a:pt x="194" y="551"/>
                  </a:cubicBezTo>
                  <a:cubicBezTo>
                    <a:pt x="195" y="550"/>
                    <a:pt x="194" y="550"/>
                    <a:pt x="194" y="550"/>
                  </a:cubicBezTo>
                  <a:cubicBezTo>
                    <a:pt x="196" y="549"/>
                    <a:pt x="197" y="550"/>
                    <a:pt x="199" y="552"/>
                  </a:cubicBezTo>
                  <a:cubicBezTo>
                    <a:pt x="198" y="551"/>
                    <a:pt x="198" y="550"/>
                    <a:pt x="198" y="550"/>
                  </a:cubicBezTo>
                  <a:cubicBezTo>
                    <a:pt x="197" y="549"/>
                    <a:pt x="195" y="548"/>
                    <a:pt x="195" y="547"/>
                  </a:cubicBezTo>
                  <a:cubicBezTo>
                    <a:pt x="196" y="547"/>
                    <a:pt x="198" y="550"/>
                    <a:pt x="198" y="549"/>
                  </a:cubicBezTo>
                  <a:cubicBezTo>
                    <a:pt x="195" y="547"/>
                    <a:pt x="199" y="548"/>
                    <a:pt x="198" y="546"/>
                  </a:cubicBezTo>
                  <a:cubicBezTo>
                    <a:pt x="200" y="547"/>
                    <a:pt x="201" y="549"/>
                    <a:pt x="202" y="550"/>
                  </a:cubicBezTo>
                  <a:cubicBezTo>
                    <a:pt x="203" y="550"/>
                    <a:pt x="202" y="549"/>
                    <a:pt x="203" y="549"/>
                  </a:cubicBezTo>
                  <a:cubicBezTo>
                    <a:pt x="208" y="554"/>
                    <a:pt x="211" y="556"/>
                    <a:pt x="214" y="559"/>
                  </a:cubicBezTo>
                  <a:cubicBezTo>
                    <a:pt x="212" y="557"/>
                    <a:pt x="215" y="558"/>
                    <a:pt x="216" y="559"/>
                  </a:cubicBezTo>
                  <a:cubicBezTo>
                    <a:pt x="216" y="561"/>
                    <a:pt x="219" y="561"/>
                    <a:pt x="219" y="562"/>
                  </a:cubicBezTo>
                  <a:cubicBezTo>
                    <a:pt x="218" y="562"/>
                    <a:pt x="218" y="562"/>
                    <a:pt x="216" y="560"/>
                  </a:cubicBezTo>
                  <a:cubicBezTo>
                    <a:pt x="215" y="560"/>
                    <a:pt x="216" y="561"/>
                    <a:pt x="214" y="561"/>
                  </a:cubicBezTo>
                  <a:cubicBezTo>
                    <a:pt x="216" y="563"/>
                    <a:pt x="215" y="560"/>
                    <a:pt x="216" y="561"/>
                  </a:cubicBezTo>
                  <a:cubicBezTo>
                    <a:pt x="217" y="562"/>
                    <a:pt x="218" y="563"/>
                    <a:pt x="218" y="563"/>
                  </a:cubicBezTo>
                  <a:cubicBezTo>
                    <a:pt x="218" y="563"/>
                    <a:pt x="217" y="562"/>
                    <a:pt x="217" y="563"/>
                  </a:cubicBezTo>
                  <a:cubicBezTo>
                    <a:pt x="219" y="565"/>
                    <a:pt x="219" y="566"/>
                    <a:pt x="218" y="566"/>
                  </a:cubicBezTo>
                  <a:cubicBezTo>
                    <a:pt x="219" y="567"/>
                    <a:pt x="219" y="567"/>
                    <a:pt x="220" y="569"/>
                  </a:cubicBezTo>
                  <a:cubicBezTo>
                    <a:pt x="220" y="568"/>
                    <a:pt x="220" y="568"/>
                    <a:pt x="220" y="567"/>
                  </a:cubicBezTo>
                  <a:cubicBezTo>
                    <a:pt x="221" y="568"/>
                    <a:pt x="222" y="569"/>
                    <a:pt x="223" y="569"/>
                  </a:cubicBezTo>
                  <a:cubicBezTo>
                    <a:pt x="221" y="568"/>
                    <a:pt x="223" y="572"/>
                    <a:pt x="225" y="572"/>
                  </a:cubicBezTo>
                  <a:cubicBezTo>
                    <a:pt x="224" y="571"/>
                    <a:pt x="224" y="570"/>
                    <a:pt x="224" y="570"/>
                  </a:cubicBezTo>
                  <a:cubicBezTo>
                    <a:pt x="227" y="572"/>
                    <a:pt x="226" y="574"/>
                    <a:pt x="229" y="574"/>
                  </a:cubicBezTo>
                  <a:cubicBezTo>
                    <a:pt x="228" y="573"/>
                    <a:pt x="228" y="573"/>
                    <a:pt x="228" y="572"/>
                  </a:cubicBezTo>
                  <a:cubicBezTo>
                    <a:pt x="229" y="574"/>
                    <a:pt x="231" y="575"/>
                    <a:pt x="232" y="575"/>
                  </a:cubicBezTo>
                  <a:cubicBezTo>
                    <a:pt x="231" y="574"/>
                    <a:pt x="229" y="574"/>
                    <a:pt x="229" y="572"/>
                  </a:cubicBezTo>
                  <a:cubicBezTo>
                    <a:pt x="232" y="574"/>
                    <a:pt x="230" y="569"/>
                    <a:pt x="228" y="569"/>
                  </a:cubicBezTo>
                  <a:cubicBezTo>
                    <a:pt x="233" y="572"/>
                    <a:pt x="227" y="571"/>
                    <a:pt x="229" y="570"/>
                  </a:cubicBezTo>
                  <a:cubicBezTo>
                    <a:pt x="228" y="569"/>
                    <a:pt x="228" y="571"/>
                    <a:pt x="227" y="570"/>
                  </a:cubicBezTo>
                  <a:cubicBezTo>
                    <a:pt x="227" y="568"/>
                    <a:pt x="228" y="568"/>
                    <a:pt x="229" y="569"/>
                  </a:cubicBezTo>
                  <a:cubicBezTo>
                    <a:pt x="230" y="569"/>
                    <a:pt x="232" y="570"/>
                    <a:pt x="233" y="570"/>
                  </a:cubicBezTo>
                  <a:cubicBezTo>
                    <a:pt x="232" y="569"/>
                    <a:pt x="230" y="569"/>
                    <a:pt x="229" y="567"/>
                  </a:cubicBezTo>
                  <a:cubicBezTo>
                    <a:pt x="230" y="564"/>
                    <a:pt x="227" y="559"/>
                    <a:pt x="223" y="556"/>
                  </a:cubicBezTo>
                  <a:cubicBezTo>
                    <a:pt x="225" y="558"/>
                    <a:pt x="226" y="557"/>
                    <a:pt x="227" y="557"/>
                  </a:cubicBezTo>
                  <a:cubicBezTo>
                    <a:pt x="225" y="555"/>
                    <a:pt x="225" y="555"/>
                    <a:pt x="225" y="553"/>
                  </a:cubicBezTo>
                  <a:cubicBezTo>
                    <a:pt x="224" y="552"/>
                    <a:pt x="223" y="552"/>
                    <a:pt x="222" y="550"/>
                  </a:cubicBezTo>
                  <a:cubicBezTo>
                    <a:pt x="221" y="550"/>
                    <a:pt x="221" y="551"/>
                    <a:pt x="220" y="550"/>
                  </a:cubicBezTo>
                  <a:cubicBezTo>
                    <a:pt x="219" y="549"/>
                    <a:pt x="217" y="547"/>
                    <a:pt x="219" y="547"/>
                  </a:cubicBezTo>
                  <a:cubicBezTo>
                    <a:pt x="216" y="546"/>
                    <a:pt x="215" y="543"/>
                    <a:pt x="213" y="544"/>
                  </a:cubicBezTo>
                  <a:cubicBezTo>
                    <a:pt x="213" y="544"/>
                    <a:pt x="214" y="545"/>
                    <a:pt x="214" y="545"/>
                  </a:cubicBezTo>
                  <a:cubicBezTo>
                    <a:pt x="213" y="545"/>
                    <a:pt x="213" y="545"/>
                    <a:pt x="213" y="544"/>
                  </a:cubicBezTo>
                  <a:cubicBezTo>
                    <a:pt x="214" y="549"/>
                    <a:pt x="206" y="544"/>
                    <a:pt x="206" y="541"/>
                  </a:cubicBezTo>
                  <a:cubicBezTo>
                    <a:pt x="207" y="541"/>
                    <a:pt x="209" y="544"/>
                    <a:pt x="208" y="542"/>
                  </a:cubicBezTo>
                  <a:cubicBezTo>
                    <a:pt x="207" y="541"/>
                    <a:pt x="206" y="541"/>
                    <a:pt x="207" y="540"/>
                  </a:cubicBezTo>
                  <a:cubicBezTo>
                    <a:pt x="208" y="541"/>
                    <a:pt x="209" y="542"/>
                    <a:pt x="210" y="542"/>
                  </a:cubicBezTo>
                  <a:cubicBezTo>
                    <a:pt x="208" y="540"/>
                    <a:pt x="208" y="539"/>
                    <a:pt x="208" y="538"/>
                  </a:cubicBezTo>
                  <a:cubicBezTo>
                    <a:pt x="205" y="538"/>
                    <a:pt x="201" y="533"/>
                    <a:pt x="198" y="531"/>
                  </a:cubicBezTo>
                  <a:cubicBezTo>
                    <a:pt x="198" y="530"/>
                    <a:pt x="197" y="530"/>
                    <a:pt x="197" y="529"/>
                  </a:cubicBezTo>
                  <a:cubicBezTo>
                    <a:pt x="198" y="530"/>
                    <a:pt x="199" y="531"/>
                    <a:pt x="199" y="530"/>
                  </a:cubicBezTo>
                  <a:cubicBezTo>
                    <a:pt x="197" y="527"/>
                    <a:pt x="196" y="528"/>
                    <a:pt x="194" y="526"/>
                  </a:cubicBezTo>
                  <a:cubicBezTo>
                    <a:pt x="194" y="525"/>
                    <a:pt x="193" y="523"/>
                    <a:pt x="193" y="525"/>
                  </a:cubicBezTo>
                  <a:cubicBezTo>
                    <a:pt x="191" y="523"/>
                    <a:pt x="191" y="521"/>
                    <a:pt x="192" y="521"/>
                  </a:cubicBezTo>
                  <a:cubicBezTo>
                    <a:pt x="195" y="523"/>
                    <a:pt x="193" y="522"/>
                    <a:pt x="195" y="523"/>
                  </a:cubicBezTo>
                  <a:cubicBezTo>
                    <a:pt x="194" y="522"/>
                    <a:pt x="195" y="521"/>
                    <a:pt x="194" y="520"/>
                  </a:cubicBezTo>
                  <a:cubicBezTo>
                    <a:pt x="194" y="519"/>
                    <a:pt x="195" y="521"/>
                    <a:pt x="195" y="521"/>
                  </a:cubicBezTo>
                  <a:cubicBezTo>
                    <a:pt x="194" y="518"/>
                    <a:pt x="193" y="520"/>
                    <a:pt x="192" y="518"/>
                  </a:cubicBezTo>
                  <a:cubicBezTo>
                    <a:pt x="191" y="518"/>
                    <a:pt x="190" y="517"/>
                    <a:pt x="190" y="516"/>
                  </a:cubicBezTo>
                  <a:cubicBezTo>
                    <a:pt x="190" y="516"/>
                    <a:pt x="191" y="515"/>
                    <a:pt x="190" y="515"/>
                  </a:cubicBezTo>
                  <a:cubicBezTo>
                    <a:pt x="189" y="515"/>
                    <a:pt x="189" y="516"/>
                    <a:pt x="188" y="515"/>
                  </a:cubicBezTo>
                  <a:cubicBezTo>
                    <a:pt x="187" y="514"/>
                    <a:pt x="188" y="514"/>
                    <a:pt x="188" y="513"/>
                  </a:cubicBezTo>
                  <a:cubicBezTo>
                    <a:pt x="187" y="513"/>
                    <a:pt x="187" y="513"/>
                    <a:pt x="186" y="512"/>
                  </a:cubicBezTo>
                  <a:cubicBezTo>
                    <a:pt x="185" y="512"/>
                    <a:pt x="183" y="512"/>
                    <a:pt x="185" y="514"/>
                  </a:cubicBezTo>
                  <a:cubicBezTo>
                    <a:pt x="186" y="514"/>
                    <a:pt x="185" y="512"/>
                    <a:pt x="186" y="513"/>
                  </a:cubicBezTo>
                  <a:cubicBezTo>
                    <a:pt x="187" y="514"/>
                    <a:pt x="187" y="515"/>
                    <a:pt x="187" y="516"/>
                  </a:cubicBezTo>
                  <a:cubicBezTo>
                    <a:pt x="185" y="515"/>
                    <a:pt x="183" y="511"/>
                    <a:pt x="182" y="510"/>
                  </a:cubicBezTo>
                  <a:cubicBezTo>
                    <a:pt x="183" y="511"/>
                    <a:pt x="182" y="511"/>
                    <a:pt x="181" y="510"/>
                  </a:cubicBezTo>
                  <a:cubicBezTo>
                    <a:pt x="182" y="509"/>
                    <a:pt x="183" y="510"/>
                    <a:pt x="183" y="509"/>
                  </a:cubicBezTo>
                  <a:cubicBezTo>
                    <a:pt x="182" y="507"/>
                    <a:pt x="181" y="507"/>
                    <a:pt x="180" y="505"/>
                  </a:cubicBezTo>
                  <a:cubicBezTo>
                    <a:pt x="180" y="505"/>
                    <a:pt x="179" y="504"/>
                    <a:pt x="180" y="504"/>
                  </a:cubicBezTo>
                  <a:cubicBezTo>
                    <a:pt x="181" y="505"/>
                    <a:pt x="175" y="499"/>
                    <a:pt x="174" y="498"/>
                  </a:cubicBezTo>
                  <a:cubicBezTo>
                    <a:pt x="174" y="498"/>
                    <a:pt x="174" y="497"/>
                    <a:pt x="174" y="497"/>
                  </a:cubicBezTo>
                  <a:cubicBezTo>
                    <a:pt x="175" y="498"/>
                    <a:pt x="176" y="497"/>
                    <a:pt x="177" y="498"/>
                  </a:cubicBezTo>
                  <a:cubicBezTo>
                    <a:pt x="178" y="499"/>
                    <a:pt x="178" y="501"/>
                    <a:pt x="179" y="501"/>
                  </a:cubicBezTo>
                  <a:cubicBezTo>
                    <a:pt x="178" y="499"/>
                    <a:pt x="177" y="498"/>
                    <a:pt x="177" y="497"/>
                  </a:cubicBezTo>
                  <a:cubicBezTo>
                    <a:pt x="179" y="499"/>
                    <a:pt x="179" y="497"/>
                    <a:pt x="181" y="498"/>
                  </a:cubicBezTo>
                  <a:cubicBezTo>
                    <a:pt x="181" y="499"/>
                    <a:pt x="182" y="504"/>
                    <a:pt x="182" y="503"/>
                  </a:cubicBezTo>
                  <a:cubicBezTo>
                    <a:pt x="182" y="502"/>
                    <a:pt x="182" y="502"/>
                    <a:pt x="182" y="502"/>
                  </a:cubicBezTo>
                  <a:cubicBezTo>
                    <a:pt x="184" y="504"/>
                    <a:pt x="185" y="507"/>
                    <a:pt x="187" y="508"/>
                  </a:cubicBezTo>
                  <a:cubicBezTo>
                    <a:pt x="186" y="506"/>
                    <a:pt x="184" y="504"/>
                    <a:pt x="183" y="502"/>
                  </a:cubicBezTo>
                  <a:cubicBezTo>
                    <a:pt x="184" y="502"/>
                    <a:pt x="185" y="503"/>
                    <a:pt x="186" y="505"/>
                  </a:cubicBezTo>
                  <a:cubicBezTo>
                    <a:pt x="187" y="506"/>
                    <a:pt x="187" y="507"/>
                    <a:pt x="188" y="508"/>
                  </a:cubicBezTo>
                  <a:cubicBezTo>
                    <a:pt x="189" y="509"/>
                    <a:pt x="189" y="506"/>
                    <a:pt x="191" y="507"/>
                  </a:cubicBezTo>
                  <a:cubicBezTo>
                    <a:pt x="190" y="506"/>
                    <a:pt x="190" y="505"/>
                    <a:pt x="189" y="504"/>
                  </a:cubicBezTo>
                  <a:cubicBezTo>
                    <a:pt x="189" y="503"/>
                    <a:pt x="188" y="502"/>
                    <a:pt x="188" y="502"/>
                  </a:cubicBezTo>
                  <a:cubicBezTo>
                    <a:pt x="188" y="503"/>
                    <a:pt x="188" y="504"/>
                    <a:pt x="189" y="505"/>
                  </a:cubicBezTo>
                  <a:cubicBezTo>
                    <a:pt x="184" y="501"/>
                    <a:pt x="186" y="498"/>
                    <a:pt x="188" y="497"/>
                  </a:cubicBezTo>
                  <a:cubicBezTo>
                    <a:pt x="187" y="496"/>
                    <a:pt x="186" y="495"/>
                    <a:pt x="186" y="494"/>
                  </a:cubicBezTo>
                  <a:cubicBezTo>
                    <a:pt x="187" y="493"/>
                    <a:pt x="189" y="497"/>
                    <a:pt x="190" y="496"/>
                  </a:cubicBezTo>
                  <a:cubicBezTo>
                    <a:pt x="190" y="494"/>
                    <a:pt x="188" y="495"/>
                    <a:pt x="189" y="494"/>
                  </a:cubicBezTo>
                  <a:cubicBezTo>
                    <a:pt x="190" y="496"/>
                    <a:pt x="190" y="492"/>
                    <a:pt x="191" y="494"/>
                  </a:cubicBezTo>
                  <a:cubicBezTo>
                    <a:pt x="191" y="495"/>
                    <a:pt x="191" y="495"/>
                    <a:pt x="191" y="495"/>
                  </a:cubicBezTo>
                  <a:cubicBezTo>
                    <a:pt x="192" y="498"/>
                    <a:pt x="193" y="494"/>
                    <a:pt x="194" y="496"/>
                  </a:cubicBezTo>
                  <a:cubicBezTo>
                    <a:pt x="194" y="496"/>
                    <a:pt x="195" y="499"/>
                    <a:pt x="196" y="498"/>
                  </a:cubicBezTo>
                  <a:cubicBezTo>
                    <a:pt x="197" y="498"/>
                    <a:pt x="194" y="496"/>
                    <a:pt x="195" y="495"/>
                  </a:cubicBezTo>
                  <a:cubicBezTo>
                    <a:pt x="196" y="495"/>
                    <a:pt x="197" y="497"/>
                    <a:pt x="197" y="496"/>
                  </a:cubicBezTo>
                  <a:cubicBezTo>
                    <a:pt x="196" y="495"/>
                    <a:pt x="198" y="497"/>
                    <a:pt x="198" y="495"/>
                  </a:cubicBezTo>
                  <a:cubicBezTo>
                    <a:pt x="197" y="494"/>
                    <a:pt x="196" y="493"/>
                    <a:pt x="197" y="491"/>
                  </a:cubicBezTo>
                  <a:cubicBezTo>
                    <a:pt x="195" y="493"/>
                    <a:pt x="195" y="491"/>
                    <a:pt x="195" y="493"/>
                  </a:cubicBezTo>
                  <a:cubicBezTo>
                    <a:pt x="195" y="492"/>
                    <a:pt x="194" y="490"/>
                    <a:pt x="195" y="490"/>
                  </a:cubicBezTo>
                  <a:cubicBezTo>
                    <a:pt x="194" y="489"/>
                    <a:pt x="194" y="488"/>
                    <a:pt x="193" y="487"/>
                  </a:cubicBezTo>
                  <a:cubicBezTo>
                    <a:pt x="192" y="486"/>
                    <a:pt x="192" y="485"/>
                    <a:pt x="191" y="484"/>
                  </a:cubicBezTo>
                  <a:cubicBezTo>
                    <a:pt x="190" y="482"/>
                    <a:pt x="189" y="480"/>
                    <a:pt x="188" y="479"/>
                  </a:cubicBezTo>
                  <a:cubicBezTo>
                    <a:pt x="188" y="478"/>
                    <a:pt x="188" y="476"/>
                    <a:pt x="188" y="475"/>
                  </a:cubicBezTo>
                  <a:cubicBezTo>
                    <a:pt x="189" y="474"/>
                    <a:pt x="189" y="476"/>
                    <a:pt x="190" y="476"/>
                  </a:cubicBezTo>
                  <a:cubicBezTo>
                    <a:pt x="190" y="476"/>
                    <a:pt x="190" y="476"/>
                    <a:pt x="191" y="476"/>
                  </a:cubicBezTo>
                  <a:cubicBezTo>
                    <a:pt x="190" y="474"/>
                    <a:pt x="190" y="473"/>
                    <a:pt x="190" y="471"/>
                  </a:cubicBezTo>
                  <a:cubicBezTo>
                    <a:pt x="191" y="474"/>
                    <a:pt x="192" y="472"/>
                    <a:pt x="193" y="475"/>
                  </a:cubicBezTo>
                  <a:cubicBezTo>
                    <a:pt x="192" y="475"/>
                    <a:pt x="194" y="479"/>
                    <a:pt x="195" y="479"/>
                  </a:cubicBezTo>
                  <a:cubicBezTo>
                    <a:pt x="195" y="477"/>
                    <a:pt x="193" y="475"/>
                    <a:pt x="194" y="474"/>
                  </a:cubicBezTo>
                  <a:cubicBezTo>
                    <a:pt x="195" y="475"/>
                    <a:pt x="196" y="477"/>
                    <a:pt x="197" y="477"/>
                  </a:cubicBezTo>
                  <a:cubicBezTo>
                    <a:pt x="195" y="475"/>
                    <a:pt x="196" y="473"/>
                    <a:pt x="196" y="471"/>
                  </a:cubicBezTo>
                  <a:cubicBezTo>
                    <a:pt x="196" y="472"/>
                    <a:pt x="199" y="479"/>
                    <a:pt x="200" y="479"/>
                  </a:cubicBezTo>
                  <a:cubicBezTo>
                    <a:pt x="199" y="476"/>
                    <a:pt x="199" y="474"/>
                    <a:pt x="200" y="472"/>
                  </a:cubicBezTo>
                  <a:cubicBezTo>
                    <a:pt x="199" y="471"/>
                    <a:pt x="198" y="471"/>
                    <a:pt x="198" y="470"/>
                  </a:cubicBezTo>
                  <a:cubicBezTo>
                    <a:pt x="199" y="472"/>
                    <a:pt x="198" y="467"/>
                    <a:pt x="197" y="467"/>
                  </a:cubicBezTo>
                  <a:cubicBezTo>
                    <a:pt x="198" y="469"/>
                    <a:pt x="197" y="469"/>
                    <a:pt x="196" y="468"/>
                  </a:cubicBezTo>
                  <a:cubicBezTo>
                    <a:pt x="197" y="468"/>
                    <a:pt x="197" y="467"/>
                    <a:pt x="197" y="466"/>
                  </a:cubicBezTo>
                  <a:cubicBezTo>
                    <a:pt x="196" y="463"/>
                    <a:pt x="194" y="460"/>
                    <a:pt x="192" y="459"/>
                  </a:cubicBezTo>
                  <a:cubicBezTo>
                    <a:pt x="193" y="460"/>
                    <a:pt x="193" y="461"/>
                    <a:pt x="194" y="462"/>
                  </a:cubicBezTo>
                  <a:cubicBezTo>
                    <a:pt x="193" y="464"/>
                    <a:pt x="192" y="464"/>
                    <a:pt x="193" y="466"/>
                  </a:cubicBezTo>
                  <a:cubicBezTo>
                    <a:pt x="192" y="464"/>
                    <a:pt x="192" y="464"/>
                    <a:pt x="190" y="463"/>
                  </a:cubicBezTo>
                  <a:cubicBezTo>
                    <a:pt x="191" y="463"/>
                    <a:pt x="192" y="464"/>
                    <a:pt x="191" y="462"/>
                  </a:cubicBezTo>
                  <a:cubicBezTo>
                    <a:pt x="189" y="462"/>
                    <a:pt x="188" y="458"/>
                    <a:pt x="188" y="456"/>
                  </a:cubicBezTo>
                  <a:cubicBezTo>
                    <a:pt x="186" y="454"/>
                    <a:pt x="181" y="447"/>
                    <a:pt x="183" y="445"/>
                  </a:cubicBezTo>
                  <a:cubicBezTo>
                    <a:pt x="183" y="445"/>
                    <a:pt x="182" y="444"/>
                    <a:pt x="182" y="444"/>
                  </a:cubicBezTo>
                  <a:cubicBezTo>
                    <a:pt x="181" y="443"/>
                    <a:pt x="183" y="445"/>
                    <a:pt x="181" y="445"/>
                  </a:cubicBezTo>
                  <a:cubicBezTo>
                    <a:pt x="181" y="444"/>
                    <a:pt x="181" y="444"/>
                    <a:pt x="181" y="444"/>
                  </a:cubicBezTo>
                  <a:cubicBezTo>
                    <a:pt x="181" y="443"/>
                    <a:pt x="182" y="441"/>
                    <a:pt x="181" y="441"/>
                  </a:cubicBezTo>
                  <a:cubicBezTo>
                    <a:pt x="179" y="441"/>
                    <a:pt x="176" y="433"/>
                    <a:pt x="174" y="430"/>
                  </a:cubicBezTo>
                  <a:cubicBezTo>
                    <a:pt x="175" y="429"/>
                    <a:pt x="174" y="426"/>
                    <a:pt x="173" y="426"/>
                  </a:cubicBezTo>
                  <a:cubicBezTo>
                    <a:pt x="174" y="426"/>
                    <a:pt x="173" y="427"/>
                    <a:pt x="173" y="426"/>
                  </a:cubicBezTo>
                  <a:cubicBezTo>
                    <a:pt x="172" y="425"/>
                    <a:pt x="173" y="424"/>
                    <a:pt x="172" y="424"/>
                  </a:cubicBezTo>
                  <a:cubicBezTo>
                    <a:pt x="172" y="424"/>
                    <a:pt x="172" y="425"/>
                    <a:pt x="172" y="424"/>
                  </a:cubicBezTo>
                  <a:cubicBezTo>
                    <a:pt x="171" y="422"/>
                    <a:pt x="172" y="421"/>
                    <a:pt x="173" y="420"/>
                  </a:cubicBezTo>
                  <a:cubicBezTo>
                    <a:pt x="174" y="419"/>
                    <a:pt x="175" y="422"/>
                    <a:pt x="175" y="420"/>
                  </a:cubicBezTo>
                  <a:cubicBezTo>
                    <a:pt x="174" y="419"/>
                    <a:pt x="174" y="414"/>
                    <a:pt x="175" y="412"/>
                  </a:cubicBezTo>
                  <a:cubicBezTo>
                    <a:pt x="176" y="414"/>
                    <a:pt x="178" y="415"/>
                    <a:pt x="178" y="418"/>
                  </a:cubicBezTo>
                  <a:cubicBezTo>
                    <a:pt x="179" y="418"/>
                    <a:pt x="179" y="419"/>
                    <a:pt x="180" y="421"/>
                  </a:cubicBezTo>
                  <a:cubicBezTo>
                    <a:pt x="179" y="420"/>
                    <a:pt x="179" y="421"/>
                    <a:pt x="179" y="422"/>
                  </a:cubicBezTo>
                  <a:cubicBezTo>
                    <a:pt x="180" y="421"/>
                    <a:pt x="181" y="422"/>
                    <a:pt x="180" y="423"/>
                  </a:cubicBezTo>
                  <a:cubicBezTo>
                    <a:pt x="182" y="422"/>
                    <a:pt x="181" y="425"/>
                    <a:pt x="182" y="424"/>
                  </a:cubicBezTo>
                  <a:cubicBezTo>
                    <a:pt x="182" y="421"/>
                    <a:pt x="180" y="421"/>
                    <a:pt x="180" y="419"/>
                  </a:cubicBezTo>
                  <a:cubicBezTo>
                    <a:pt x="182" y="421"/>
                    <a:pt x="183" y="425"/>
                    <a:pt x="185" y="425"/>
                  </a:cubicBezTo>
                  <a:cubicBezTo>
                    <a:pt x="186" y="428"/>
                    <a:pt x="186" y="429"/>
                    <a:pt x="187" y="431"/>
                  </a:cubicBezTo>
                  <a:cubicBezTo>
                    <a:pt x="187" y="429"/>
                    <a:pt x="188" y="433"/>
                    <a:pt x="189" y="433"/>
                  </a:cubicBezTo>
                  <a:cubicBezTo>
                    <a:pt x="190" y="433"/>
                    <a:pt x="189" y="432"/>
                    <a:pt x="190" y="432"/>
                  </a:cubicBezTo>
                  <a:cubicBezTo>
                    <a:pt x="190" y="431"/>
                    <a:pt x="189" y="429"/>
                    <a:pt x="189" y="429"/>
                  </a:cubicBezTo>
                  <a:cubicBezTo>
                    <a:pt x="191" y="431"/>
                    <a:pt x="191" y="433"/>
                    <a:pt x="192" y="435"/>
                  </a:cubicBezTo>
                  <a:cubicBezTo>
                    <a:pt x="192" y="434"/>
                    <a:pt x="194" y="436"/>
                    <a:pt x="195" y="437"/>
                  </a:cubicBezTo>
                  <a:cubicBezTo>
                    <a:pt x="194" y="436"/>
                    <a:pt x="195" y="436"/>
                    <a:pt x="195" y="436"/>
                  </a:cubicBezTo>
                  <a:cubicBezTo>
                    <a:pt x="195" y="435"/>
                    <a:pt x="195" y="435"/>
                    <a:pt x="195" y="434"/>
                  </a:cubicBezTo>
                  <a:cubicBezTo>
                    <a:pt x="196" y="436"/>
                    <a:pt x="195" y="433"/>
                    <a:pt x="196" y="433"/>
                  </a:cubicBezTo>
                  <a:cubicBezTo>
                    <a:pt x="197" y="433"/>
                    <a:pt x="197" y="435"/>
                    <a:pt x="198" y="434"/>
                  </a:cubicBezTo>
                  <a:cubicBezTo>
                    <a:pt x="198" y="433"/>
                    <a:pt x="197" y="430"/>
                    <a:pt x="196" y="430"/>
                  </a:cubicBezTo>
                  <a:cubicBezTo>
                    <a:pt x="197" y="433"/>
                    <a:pt x="194" y="432"/>
                    <a:pt x="193" y="431"/>
                  </a:cubicBezTo>
                  <a:cubicBezTo>
                    <a:pt x="194" y="430"/>
                    <a:pt x="193" y="428"/>
                    <a:pt x="193" y="427"/>
                  </a:cubicBezTo>
                  <a:cubicBezTo>
                    <a:pt x="193" y="426"/>
                    <a:pt x="192" y="424"/>
                    <a:pt x="193" y="424"/>
                  </a:cubicBezTo>
                  <a:cubicBezTo>
                    <a:pt x="193" y="423"/>
                    <a:pt x="192" y="423"/>
                    <a:pt x="192" y="423"/>
                  </a:cubicBezTo>
                  <a:cubicBezTo>
                    <a:pt x="191" y="420"/>
                    <a:pt x="191" y="419"/>
                    <a:pt x="193" y="419"/>
                  </a:cubicBezTo>
                  <a:cubicBezTo>
                    <a:pt x="193" y="418"/>
                    <a:pt x="193" y="418"/>
                    <a:pt x="193" y="417"/>
                  </a:cubicBezTo>
                  <a:cubicBezTo>
                    <a:pt x="194" y="418"/>
                    <a:pt x="195" y="421"/>
                    <a:pt x="194" y="421"/>
                  </a:cubicBezTo>
                  <a:cubicBezTo>
                    <a:pt x="194" y="422"/>
                    <a:pt x="195" y="422"/>
                    <a:pt x="195" y="423"/>
                  </a:cubicBezTo>
                  <a:cubicBezTo>
                    <a:pt x="196" y="424"/>
                    <a:pt x="196" y="424"/>
                    <a:pt x="197" y="425"/>
                  </a:cubicBezTo>
                  <a:cubicBezTo>
                    <a:pt x="197" y="427"/>
                    <a:pt x="198" y="427"/>
                    <a:pt x="199" y="429"/>
                  </a:cubicBezTo>
                  <a:cubicBezTo>
                    <a:pt x="201" y="428"/>
                    <a:pt x="201" y="428"/>
                    <a:pt x="201" y="428"/>
                  </a:cubicBezTo>
                  <a:cubicBezTo>
                    <a:pt x="201" y="426"/>
                    <a:pt x="199" y="426"/>
                    <a:pt x="200" y="426"/>
                  </a:cubicBezTo>
                  <a:cubicBezTo>
                    <a:pt x="201" y="427"/>
                    <a:pt x="202" y="427"/>
                    <a:pt x="202" y="426"/>
                  </a:cubicBezTo>
                  <a:cubicBezTo>
                    <a:pt x="203" y="426"/>
                    <a:pt x="203" y="427"/>
                    <a:pt x="203" y="428"/>
                  </a:cubicBezTo>
                  <a:cubicBezTo>
                    <a:pt x="203" y="426"/>
                    <a:pt x="204" y="426"/>
                    <a:pt x="205" y="427"/>
                  </a:cubicBezTo>
                  <a:cubicBezTo>
                    <a:pt x="205" y="425"/>
                    <a:pt x="205" y="425"/>
                    <a:pt x="205" y="424"/>
                  </a:cubicBezTo>
                  <a:cubicBezTo>
                    <a:pt x="205" y="424"/>
                    <a:pt x="205" y="424"/>
                    <a:pt x="204" y="423"/>
                  </a:cubicBezTo>
                  <a:cubicBezTo>
                    <a:pt x="205" y="423"/>
                    <a:pt x="205" y="422"/>
                    <a:pt x="205" y="422"/>
                  </a:cubicBezTo>
                  <a:cubicBezTo>
                    <a:pt x="206" y="423"/>
                    <a:pt x="207" y="423"/>
                    <a:pt x="209" y="423"/>
                  </a:cubicBezTo>
                  <a:cubicBezTo>
                    <a:pt x="209" y="423"/>
                    <a:pt x="209" y="423"/>
                    <a:pt x="209" y="423"/>
                  </a:cubicBezTo>
                  <a:cubicBezTo>
                    <a:pt x="208" y="421"/>
                    <a:pt x="209" y="420"/>
                    <a:pt x="208" y="420"/>
                  </a:cubicBezTo>
                  <a:cubicBezTo>
                    <a:pt x="209" y="419"/>
                    <a:pt x="209" y="419"/>
                    <a:pt x="210" y="419"/>
                  </a:cubicBezTo>
                  <a:cubicBezTo>
                    <a:pt x="210" y="420"/>
                    <a:pt x="210" y="421"/>
                    <a:pt x="211" y="420"/>
                  </a:cubicBezTo>
                  <a:cubicBezTo>
                    <a:pt x="210" y="419"/>
                    <a:pt x="210" y="417"/>
                    <a:pt x="208" y="417"/>
                  </a:cubicBezTo>
                  <a:cubicBezTo>
                    <a:pt x="208" y="416"/>
                    <a:pt x="208" y="414"/>
                    <a:pt x="209" y="415"/>
                  </a:cubicBezTo>
                  <a:cubicBezTo>
                    <a:pt x="209" y="415"/>
                    <a:pt x="209" y="415"/>
                    <a:pt x="209" y="415"/>
                  </a:cubicBezTo>
                  <a:cubicBezTo>
                    <a:pt x="210" y="414"/>
                    <a:pt x="209" y="413"/>
                    <a:pt x="209" y="412"/>
                  </a:cubicBezTo>
                  <a:cubicBezTo>
                    <a:pt x="210" y="412"/>
                    <a:pt x="209" y="409"/>
                    <a:pt x="210" y="410"/>
                  </a:cubicBezTo>
                  <a:cubicBezTo>
                    <a:pt x="210" y="408"/>
                    <a:pt x="208" y="410"/>
                    <a:pt x="208" y="408"/>
                  </a:cubicBezTo>
                  <a:cubicBezTo>
                    <a:pt x="209" y="407"/>
                    <a:pt x="208" y="405"/>
                    <a:pt x="207" y="402"/>
                  </a:cubicBezTo>
                  <a:cubicBezTo>
                    <a:pt x="207" y="400"/>
                    <a:pt x="206" y="398"/>
                    <a:pt x="204" y="395"/>
                  </a:cubicBezTo>
                  <a:cubicBezTo>
                    <a:pt x="205" y="396"/>
                    <a:pt x="205" y="396"/>
                    <a:pt x="204" y="396"/>
                  </a:cubicBezTo>
                  <a:cubicBezTo>
                    <a:pt x="204" y="394"/>
                    <a:pt x="204" y="392"/>
                    <a:pt x="204" y="390"/>
                  </a:cubicBezTo>
                  <a:cubicBezTo>
                    <a:pt x="204" y="388"/>
                    <a:pt x="204" y="386"/>
                    <a:pt x="202" y="385"/>
                  </a:cubicBezTo>
                  <a:cubicBezTo>
                    <a:pt x="202" y="384"/>
                    <a:pt x="203" y="385"/>
                    <a:pt x="203" y="384"/>
                  </a:cubicBezTo>
                  <a:cubicBezTo>
                    <a:pt x="203" y="384"/>
                    <a:pt x="203" y="383"/>
                    <a:pt x="203" y="383"/>
                  </a:cubicBezTo>
                  <a:cubicBezTo>
                    <a:pt x="203" y="384"/>
                    <a:pt x="203" y="384"/>
                    <a:pt x="204" y="384"/>
                  </a:cubicBezTo>
                  <a:cubicBezTo>
                    <a:pt x="204" y="385"/>
                    <a:pt x="203" y="385"/>
                    <a:pt x="205" y="385"/>
                  </a:cubicBezTo>
                  <a:cubicBezTo>
                    <a:pt x="204" y="382"/>
                    <a:pt x="204" y="379"/>
                    <a:pt x="204" y="375"/>
                  </a:cubicBezTo>
                  <a:cubicBezTo>
                    <a:pt x="203" y="372"/>
                    <a:pt x="203" y="369"/>
                    <a:pt x="203" y="366"/>
                  </a:cubicBezTo>
                  <a:cubicBezTo>
                    <a:pt x="203" y="365"/>
                    <a:pt x="202" y="364"/>
                    <a:pt x="203" y="363"/>
                  </a:cubicBezTo>
                  <a:cubicBezTo>
                    <a:pt x="203" y="363"/>
                    <a:pt x="203" y="364"/>
                    <a:pt x="203" y="364"/>
                  </a:cubicBezTo>
                  <a:cubicBezTo>
                    <a:pt x="202" y="363"/>
                    <a:pt x="202" y="363"/>
                    <a:pt x="202" y="362"/>
                  </a:cubicBezTo>
                  <a:cubicBezTo>
                    <a:pt x="203" y="361"/>
                    <a:pt x="202" y="358"/>
                    <a:pt x="201" y="355"/>
                  </a:cubicBezTo>
                  <a:cubicBezTo>
                    <a:pt x="203" y="350"/>
                    <a:pt x="200" y="346"/>
                    <a:pt x="202" y="342"/>
                  </a:cubicBezTo>
                  <a:cubicBezTo>
                    <a:pt x="202" y="340"/>
                    <a:pt x="202" y="337"/>
                    <a:pt x="203" y="334"/>
                  </a:cubicBezTo>
                  <a:cubicBezTo>
                    <a:pt x="204" y="332"/>
                    <a:pt x="204" y="328"/>
                    <a:pt x="203" y="326"/>
                  </a:cubicBezTo>
                  <a:cubicBezTo>
                    <a:pt x="203" y="326"/>
                    <a:pt x="203" y="325"/>
                    <a:pt x="204" y="326"/>
                  </a:cubicBezTo>
                  <a:cubicBezTo>
                    <a:pt x="204" y="324"/>
                    <a:pt x="203" y="325"/>
                    <a:pt x="203" y="323"/>
                  </a:cubicBezTo>
                  <a:cubicBezTo>
                    <a:pt x="203" y="322"/>
                    <a:pt x="204" y="322"/>
                    <a:pt x="204" y="321"/>
                  </a:cubicBezTo>
                  <a:cubicBezTo>
                    <a:pt x="204" y="320"/>
                    <a:pt x="204" y="319"/>
                    <a:pt x="203" y="319"/>
                  </a:cubicBezTo>
                  <a:cubicBezTo>
                    <a:pt x="204" y="318"/>
                    <a:pt x="205" y="318"/>
                    <a:pt x="205" y="317"/>
                  </a:cubicBezTo>
                  <a:cubicBezTo>
                    <a:pt x="204" y="316"/>
                    <a:pt x="206" y="314"/>
                    <a:pt x="206" y="313"/>
                  </a:cubicBezTo>
                  <a:cubicBezTo>
                    <a:pt x="207" y="307"/>
                    <a:pt x="209" y="300"/>
                    <a:pt x="210" y="292"/>
                  </a:cubicBezTo>
                  <a:cubicBezTo>
                    <a:pt x="209" y="293"/>
                    <a:pt x="209" y="296"/>
                    <a:pt x="208" y="294"/>
                  </a:cubicBezTo>
                  <a:cubicBezTo>
                    <a:pt x="209" y="296"/>
                    <a:pt x="207" y="298"/>
                    <a:pt x="208" y="300"/>
                  </a:cubicBezTo>
                  <a:cubicBezTo>
                    <a:pt x="207" y="301"/>
                    <a:pt x="207" y="304"/>
                    <a:pt x="207" y="306"/>
                  </a:cubicBezTo>
                  <a:cubicBezTo>
                    <a:pt x="206" y="307"/>
                    <a:pt x="206" y="307"/>
                    <a:pt x="206" y="309"/>
                  </a:cubicBezTo>
                  <a:cubicBezTo>
                    <a:pt x="206" y="309"/>
                    <a:pt x="205" y="310"/>
                    <a:pt x="205" y="310"/>
                  </a:cubicBezTo>
                  <a:cubicBezTo>
                    <a:pt x="204" y="308"/>
                    <a:pt x="205" y="307"/>
                    <a:pt x="205" y="305"/>
                  </a:cubicBezTo>
                  <a:cubicBezTo>
                    <a:pt x="206" y="303"/>
                    <a:pt x="206" y="301"/>
                    <a:pt x="206" y="299"/>
                  </a:cubicBezTo>
                  <a:cubicBezTo>
                    <a:pt x="205" y="302"/>
                    <a:pt x="204" y="303"/>
                    <a:pt x="204" y="305"/>
                  </a:cubicBezTo>
                  <a:cubicBezTo>
                    <a:pt x="204" y="307"/>
                    <a:pt x="203" y="309"/>
                    <a:pt x="203" y="312"/>
                  </a:cubicBezTo>
                  <a:cubicBezTo>
                    <a:pt x="202" y="312"/>
                    <a:pt x="202" y="312"/>
                    <a:pt x="201" y="313"/>
                  </a:cubicBezTo>
                  <a:cubicBezTo>
                    <a:pt x="202" y="314"/>
                    <a:pt x="202" y="316"/>
                    <a:pt x="201" y="319"/>
                  </a:cubicBezTo>
                  <a:cubicBezTo>
                    <a:pt x="201" y="322"/>
                    <a:pt x="200" y="324"/>
                    <a:pt x="199" y="325"/>
                  </a:cubicBezTo>
                  <a:cubicBezTo>
                    <a:pt x="199" y="329"/>
                    <a:pt x="200" y="332"/>
                    <a:pt x="198" y="334"/>
                  </a:cubicBezTo>
                  <a:cubicBezTo>
                    <a:pt x="199" y="334"/>
                    <a:pt x="200" y="340"/>
                    <a:pt x="198" y="340"/>
                  </a:cubicBezTo>
                  <a:cubicBezTo>
                    <a:pt x="197" y="340"/>
                    <a:pt x="198" y="339"/>
                    <a:pt x="197" y="339"/>
                  </a:cubicBezTo>
                  <a:cubicBezTo>
                    <a:pt x="197" y="340"/>
                    <a:pt x="198" y="343"/>
                    <a:pt x="197" y="344"/>
                  </a:cubicBezTo>
                  <a:cubicBezTo>
                    <a:pt x="197" y="344"/>
                    <a:pt x="197" y="345"/>
                    <a:pt x="197" y="346"/>
                  </a:cubicBezTo>
                  <a:cubicBezTo>
                    <a:pt x="197" y="346"/>
                    <a:pt x="197" y="347"/>
                    <a:pt x="197" y="349"/>
                  </a:cubicBezTo>
                  <a:cubicBezTo>
                    <a:pt x="197" y="351"/>
                    <a:pt x="197" y="353"/>
                    <a:pt x="198" y="354"/>
                  </a:cubicBezTo>
                  <a:cubicBezTo>
                    <a:pt x="198" y="356"/>
                    <a:pt x="197" y="356"/>
                    <a:pt x="196" y="355"/>
                  </a:cubicBezTo>
                  <a:cubicBezTo>
                    <a:pt x="197" y="357"/>
                    <a:pt x="197" y="358"/>
                    <a:pt x="198" y="361"/>
                  </a:cubicBezTo>
                  <a:cubicBezTo>
                    <a:pt x="197" y="361"/>
                    <a:pt x="197" y="362"/>
                    <a:pt x="196" y="364"/>
                  </a:cubicBezTo>
                  <a:cubicBezTo>
                    <a:pt x="196" y="365"/>
                    <a:pt x="196" y="366"/>
                    <a:pt x="197" y="368"/>
                  </a:cubicBezTo>
                  <a:cubicBezTo>
                    <a:pt x="197" y="371"/>
                    <a:pt x="197" y="373"/>
                    <a:pt x="196" y="375"/>
                  </a:cubicBezTo>
                  <a:cubicBezTo>
                    <a:pt x="196" y="373"/>
                    <a:pt x="196" y="372"/>
                    <a:pt x="195" y="370"/>
                  </a:cubicBezTo>
                  <a:cubicBezTo>
                    <a:pt x="195" y="368"/>
                    <a:pt x="195" y="366"/>
                    <a:pt x="195" y="364"/>
                  </a:cubicBezTo>
                  <a:cubicBezTo>
                    <a:pt x="194" y="359"/>
                    <a:pt x="194" y="355"/>
                    <a:pt x="193" y="351"/>
                  </a:cubicBezTo>
                  <a:cubicBezTo>
                    <a:pt x="193" y="353"/>
                    <a:pt x="193" y="354"/>
                    <a:pt x="193" y="356"/>
                  </a:cubicBezTo>
                  <a:cubicBezTo>
                    <a:pt x="193" y="357"/>
                    <a:pt x="193" y="358"/>
                    <a:pt x="194" y="359"/>
                  </a:cubicBezTo>
                  <a:cubicBezTo>
                    <a:pt x="192" y="359"/>
                    <a:pt x="193" y="363"/>
                    <a:pt x="192" y="363"/>
                  </a:cubicBezTo>
                  <a:cubicBezTo>
                    <a:pt x="192" y="361"/>
                    <a:pt x="192" y="358"/>
                    <a:pt x="191" y="356"/>
                  </a:cubicBezTo>
                  <a:cubicBezTo>
                    <a:pt x="191" y="353"/>
                    <a:pt x="192" y="351"/>
                    <a:pt x="193" y="350"/>
                  </a:cubicBezTo>
                  <a:cubicBezTo>
                    <a:pt x="192" y="350"/>
                    <a:pt x="192" y="352"/>
                    <a:pt x="191" y="352"/>
                  </a:cubicBezTo>
                  <a:cubicBezTo>
                    <a:pt x="191" y="351"/>
                    <a:pt x="191" y="349"/>
                    <a:pt x="192" y="348"/>
                  </a:cubicBezTo>
                  <a:cubicBezTo>
                    <a:pt x="192" y="346"/>
                    <a:pt x="192" y="345"/>
                    <a:pt x="191" y="343"/>
                  </a:cubicBezTo>
                  <a:cubicBezTo>
                    <a:pt x="192" y="343"/>
                    <a:pt x="192" y="343"/>
                    <a:pt x="193" y="342"/>
                  </a:cubicBezTo>
                  <a:cubicBezTo>
                    <a:pt x="193" y="338"/>
                    <a:pt x="193" y="333"/>
                    <a:pt x="194" y="331"/>
                  </a:cubicBezTo>
                  <a:cubicBezTo>
                    <a:pt x="194" y="330"/>
                    <a:pt x="196" y="328"/>
                    <a:pt x="196" y="326"/>
                  </a:cubicBezTo>
                  <a:cubicBezTo>
                    <a:pt x="196" y="325"/>
                    <a:pt x="195" y="324"/>
                    <a:pt x="196" y="323"/>
                  </a:cubicBezTo>
                  <a:cubicBezTo>
                    <a:pt x="196" y="321"/>
                    <a:pt x="198" y="318"/>
                    <a:pt x="197" y="319"/>
                  </a:cubicBezTo>
                  <a:cubicBezTo>
                    <a:pt x="198" y="317"/>
                    <a:pt x="199" y="315"/>
                    <a:pt x="198" y="313"/>
                  </a:cubicBezTo>
                  <a:cubicBezTo>
                    <a:pt x="199" y="313"/>
                    <a:pt x="199" y="309"/>
                    <a:pt x="200" y="309"/>
                  </a:cubicBezTo>
                  <a:cubicBezTo>
                    <a:pt x="200" y="307"/>
                    <a:pt x="199" y="307"/>
                    <a:pt x="200" y="305"/>
                  </a:cubicBezTo>
                  <a:cubicBezTo>
                    <a:pt x="201" y="304"/>
                    <a:pt x="202" y="304"/>
                    <a:pt x="202" y="302"/>
                  </a:cubicBezTo>
                  <a:cubicBezTo>
                    <a:pt x="203" y="298"/>
                    <a:pt x="202" y="295"/>
                    <a:pt x="205" y="290"/>
                  </a:cubicBezTo>
                  <a:cubicBezTo>
                    <a:pt x="205" y="289"/>
                    <a:pt x="204" y="290"/>
                    <a:pt x="205" y="289"/>
                  </a:cubicBezTo>
                  <a:cubicBezTo>
                    <a:pt x="205" y="287"/>
                    <a:pt x="205" y="285"/>
                    <a:pt x="206" y="284"/>
                  </a:cubicBezTo>
                  <a:cubicBezTo>
                    <a:pt x="206" y="282"/>
                    <a:pt x="207" y="281"/>
                    <a:pt x="208" y="280"/>
                  </a:cubicBezTo>
                  <a:cubicBezTo>
                    <a:pt x="207" y="278"/>
                    <a:pt x="209" y="276"/>
                    <a:pt x="210" y="275"/>
                  </a:cubicBezTo>
                  <a:cubicBezTo>
                    <a:pt x="211" y="272"/>
                    <a:pt x="212" y="267"/>
                    <a:pt x="214" y="268"/>
                  </a:cubicBezTo>
                  <a:cubicBezTo>
                    <a:pt x="214" y="267"/>
                    <a:pt x="213" y="267"/>
                    <a:pt x="213" y="265"/>
                  </a:cubicBezTo>
                  <a:cubicBezTo>
                    <a:pt x="214" y="266"/>
                    <a:pt x="215" y="265"/>
                    <a:pt x="215" y="264"/>
                  </a:cubicBezTo>
                  <a:cubicBezTo>
                    <a:pt x="214" y="262"/>
                    <a:pt x="218" y="258"/>
                    <a:pt x="218" y="256"/>
                  </a:cubicBezTo>
                  <a:cubicBezTo>
                    <a:pt x="220" y="255"/>
                    <a:pt x="221" y="253"/>
                    <a:pt x="222" y="250"/>
                  </a:cubicBezTo>
                  <a:cubicBezTo>
                    <a:pt x="222" y="249"/>
                    <a:pt x="223" y="248"/>
                    <a:pt x="223" y="247"/>
                  </a:cubicBezTo>
                  <a:cubicBezTo>
                    <a:pt x="224" y="246"/>
                    <a:pt x="224" y="245"/>
                    <a:pt x="225" y="244"/>
                  </a:cubicBezTo>
                  <a:cubicBezTo>
                    <a:pt x="226" y="244"/>
                    <a:pt x="226" y="245"/>
                    <a:pt x="227" y="244"/>
                  </a:cubicBezTo>
                  <a:cubicBezTo>
                    <a:pt x="226" y="243"/>
                    <a:pt x="225" y="244"/>
                    <a:pt x="226" y="243"/>
                  </a:cubicBezTo>
                  <a:cubicBezTo>
                    <a:pt x="227" y="241"/>
                    <a:pt x="228" y="240"/>
                    <a:pt x="229" y="239"/>
                  </a:cubicBezTo>
                  <a:cubicBezTo>
                    <a:pt x="228" y="239"/>
                    <a:pt x="227" y="240"/>
                    <a:pt x="228" y="238"/>
                  </a:cubicBezTo>
                  <a:cubicBezTo>
                    <a:pt x="229" y="237"/>
                    <a:pt x="233" y="234"/>
                    <a:pt x="232" y="233"/>
                  </a:cubicBezTo>
                  <a:cubicBezTo>
                    <a:pt x="233" y="231"/>
                    <a:pt x="234" y="230"/>
                    <a:pt x="235" y="229"/>
                  </a:cubicBezTo>
                  <a:cubicBezTo>
                    <a:pt x="236" y="228"/>
                    <a:pt x="237" y="227"/>
                    <a:pt x="237" y="226"/>
                  </a:cubicBezTo>
                  <a:cubicBezTo>
                    <a:pt x="239" y="224"/>
                    <a:pt x="240" y="222"/>
                    <a:pt x="242" y="220"/>
                  </a:cubicBezTo>
                  <a:cubicBezTo>
                    <a:pt x="243" y="220"/>
                    <a:pt x="246" y="216"/>
                    <a:pt x="247" y="214"/>
                  </a:cubicBezTo>
                  <a:cubicBezTo>
                    <a:pt x="249" y="214"/>
                    <a:pt x="250" y="214"/>
                    <a:pt x="251" y="213"/>
                  </a:cubicBezTo>
                  <a:cubicBezTo>
                    <a:pt x="252" y="212"/>
                    <a:pt x="254" y="209"/>
                    <a:pt x="256" y="208"/>
                  </a:cubicBezTo>
                  <a:cubicBezTo>
                    <a:pt x="260" y="205"/>
                    <a:pt x="260" y="203"/>
                    <a:pt x="265" y="200"/>
                  </a:cubicBezTo>
                  <a:cubicBezTo>
                    <a:pt x="265" y="200"/>
                    <a:pt x="263" y="201"/>
                    <a:pt x="264" y="201"/>
                  </a:cubicBezTo>
                  <a:cubicBezTo>
                    <a:pt x="265" y="200"/>
                    <a:pt x="265" y="199"/>
                    <a:pt x="266" y="198"/>
                  </a:cubicBezTo>
                  <a:cubicBezTo>
                    <a:pt x="267" y="198"/>
                    <a:pt x="270" y="194"/>
                    <a:pt x="270" y="196"/>
                  </a:cubicBezTo>
                  <a:cubicBezTo>
                    <a:pt x="272" y="195"/>
                    <a:pt x="271" y="194"/>
                    <a:pt x="273" y="192"/>
                  </a:cubicBezTo>
                  <a:cubicBezTo>
                    <a:pt x="274" y="192"/>
                    <a:pt x="274" y="192"/>
                    <a:pt x="276" y="191"/>
                  </a:cubicBezTo>
                  <a:cubicBezTo>
                    <a:pt x="275" y="191"/>
                    <a:pt x="276" y="190"/>
                    <a:pt x="277" y="189"/>
                  </a:cubicBezTo>
                  <a:cubicBezTo>
                    <a:pt x="278" y="189"/>
                    <a:pt x="278" y="189"/>
                    <a:pt x="278" y="189"/>
                  </a:cubicBezTo>
                  <a:cubicBezTo>
                    <a:pt x="280" y="187"/>
                    <a:pt x="282" y="186"/>
                    <a:pt x="283" y="185"/>
                  </a:cubicBezTo>
                  <a:cubicBezTo>
                    <a:pt x="285" y="184"/>
                    <a:pt x="287" y="184"/>
                    <a:pt x="289" y="182"/>
                  </a:cubicBezTo>
                  <a:cubicBezTo>
                    <a:pt x="289" y="182"/>
                    <a:pt x="288" y="181"/>
                    <a:pt x="290" y="181"/>
                  </a:cubicBezTo>
                  <a:cubicBezTo>
                    <a:pt x="290" y="182"/>
                    <a:pt x="294" y="180"/>
                    <a:pt x="296" y="179"/>
                  </a:cubicBezTo>
                  <a:cubicBezTo>
                    <a:pt x="295" y="178"/>
                    <a:pt x="293" y="180"/>
                    <a:pt x="293" y="179"/>
                  </a:cubicBezTo>
                  <a:cubicBezTo>
                    <a:pt x="295" y="178"/>
                    <a:pt x="295" y="179"/>
                    <a:pt x="295" y="177"/>
                  </a:cubicBezTo>
                  <a:cubicBezTo>
                    <a:pt x="296" y="177"/>
                    <a:pt x="296" y="178"/>
                    <a:pt x="297" y="178"/>
                  </a:cubicBezTo>
                  <a:cubicBezTo>
                    <a:pt x="297" y="177"/>
                    <a:pt x="296" y="176"/>
                    <a:pt x="298" y="176"/>
                  </a:cubicBezTo>
                  <a:cubicBezTo>
                    <a:pt x="298" y="177"/>
                    <a:pt x="299" y="176"/>
                    <a:pt x="299" y="177"/>
                  </a:cubicBezTo>
                  <a:cubicBezTo>
                    <a:pt x="302" y="174"/>
                    <a:pt x="306" y="172"/>
                    <a:pt x="310" y="170"/>
                  </a:cubicBezTo>
                  <a:cubicBezTo>
                    <a:pt x="314" y="168"/>
                    <a:pt x="319" y="166"/>
                    <a:pt x="323" y="163"/>
                  </a:cubicBezTo>
                  <a:cubicBezTo>
                    <a:pt x="328" y="162"/>
                    <a:pt x="335" y="161"/>
                    <a:pt x="338" y="158"/>
                  </a:cubicBezTo>
                  <a:cubicBezTo>
                    <a:pt x="341" y="157"/>
                    <a:pt x="343" y="156"/>
                    <a:pt x="345" y="156"/>
                  </a:cubicBezTo>
                  <a:cubicBezTo>
                    <a:pt x="348" y="155"/>
                    <a:pt x="350" y="154"/>
                    <a:pt x="353" y="153"/>
                  </a:cubicBezTo>
                  <a:cubicBezTo>
                    <a:pt x="354" y="153"/>
                    <a:pt x="355" y="154"/>
                    <a:pt x="357" y="153"/>
                  </a:cubicBezTo>
                  <a:cubicBezTo>
                    <a:pt x="356" y="153"/>
                    <a:pt x="356" y="152"/>
                    <a:pt x="357" y="152"/>
                  </a:cubicBezTo>
                  <a:cubicBezTo>
                    <a:pt x="358" y="152"/>
                    <a:pt x="359" y="152"/>
                    <a:pt x="360" y="153"/>
                  </a:cubicBezTo>
                  <a:cubicBezTo>
                    <a:pt x="360" y="152"/>
                    <a:pt x="361" y="152"/>
                    <a:pt x="361" y="152"/>
                  </a:cubicBezTo>
                  <a:cubicBezTo>
                    <a:pt x="364" y="153"/>
                    <a:pt x="366" y="149"/>
                    <a:pt x="370" y="150"/>
                  </a:cubicBezTo>
                  <a:cubicBezTo>
                    <a:pt x="371" y="150"/>
                    <a:pt x="373" y="149"/>
                    <a:pt x="374" y="149"/>
                  </a:cubicBezTo>
                  <a:cubicBezTo>
                    <a:pt x="376" y="148"/>
                    <a:pt x="378" y="148"/>
                    <a:pt x="380" y="148"/>
                  </a:cubicBezTo>
                  <a:cubicBezTo>
                    <a:pt x="382" y="148"/>
                    <a:pt x="384" y="147"/>
                    <a:pt x="386" y="147"/>
                  </a:cubicBezTo>
                  <a:cubicBezTo>
                    <a:pt x="387" y="147"/>
                    <a:pt x="389" y="146"/>
                    <a:pt x="390" y="145"/>
                  </a:cubicBezTo>
                  <a:cubicBezTo>
                    <a:pt x="388" y="145"/>
                    <a:pt x="388" y="147"/>
                    <a:pt x="386" y="146"/>
                  </a:cubicBezTo>
                  <a:cubicBezTo>
                    <a:pt x="387" y="145"/>
                    <a:pt x="389" y="144"/>
                    <a:pt x="392" y="144"/>
                  </a:cubicBezTo>
                  <a:cubicBezTo>
                    <a:pt x="393" y="144"/>
                    <a:pt x="394" y="144"/>
                    <a:pt x="395" y="144"/>
                  </a:cubicBezTo>
                  <a:cubicBezTo>
                    <a:pt x="397" y="143"/>
                    <a:pt x="398" y="143"/>
                    <a:pt x="400" y="143"/>
                  </a:cubicBezTo>
                  <a:cubicBezTo>
                    <a:pt x="399" y="142"/>
                    <a:pt x="399" y="142"/>
                    <a:pt x="399" y="142"/>
                  </a:cubicBezTo>
                  <a:cubicBezTo>
                    <a:pt x="401" y="141"/>
                    <a:pt x="406" y="141"/>
                    <a:pt x="407" y="142"/>
                  </a:cubicBezTo>
                  <a:cubicBezTo>
                    <a:pt x="409" y="141"/>
                    <a:pt x="411" y="141"/>
                    <a:pt x="414" y="142"/>
                  </a:cubicBezTo>
                  <a:cubicBezTo>
                    <a:pt x="415" y="142"/>
                    <a:pt x="417" y="142"/>
                    <a:pt x="418" y="142"/>
                  </a:cubicBezTo>
                  <a:cubicBezTo>
                    <a:pt x="420" y="142"/>
                    <a:pt x="421" y="142"/>
                    <a:pt x="422" y="142"/>
                  </a:cubicBezTo>
                  <a:cubicBezTo>
                    <a:pt x="422" y="143"/>
                    <a:pt x="423" y="143"/>
                    <a:pt x="424" y="142"/>
                  </a:cubicBezTo>
                  <a:cubicBezTo>
                    <a:pt x="424" y="143"/>
                    <a:pt x="424" y="144"/>
                    <a:pt x="425" y="144"/>
                  </a:cubicBezTo>
                  <a:cubicBezTo>
                    <a:pt x="425" y="143"/>
                    <a:pt x="427" y="144"/>
                    <a:pt x="429" y="144"/>
                  </a:cubicBezTo>
                  <a:cubicBezTo>
                    <a:pt x="431" y="144"/>
                    <a:pt x="432" y="145"/>
                    <a:pt x="433" y="144"/>
                  </a:cubicBezTo>
                  <a:cubicBezTo>
                    <a:pt x="434" y="145"/>
                    <a:pt x="436" y="145"/>
                    <a:pt x="438" y="145"/>
                  </a:cubicBezTo>
                  <a:cubicBezTo>
                    <a:pt x="439" y="146"/>
                    <a:pt x="441" y="146"/>
                    <a:pt x="442" y="146"/>
                  </a:cubicBezTo>
                  <a:cubicBezTo>
                    <a:pt x="443" y="145"/>
                    <a:pt x="448" y="146"/>
                    <a:pt x="450" y="147"/>
                  </a:cubicBezTo>
                  <a:cubicBezTo>
                    <a:pt x="450" y="146"/>
                    <a:pt x="450" y="146"/>
                    <a:pt x="450" y="145"/>
                  </a:cubicBezTo>
                  <a:cubicBezTo>
                    <a:pt x="451" y="146"/>
                    <a:pt x="451" y="145"/>
                    <a:pt x="452" y="145"/>
                  </a:cubicBezTo>
                  <a:cubicBezTo>
                    <a:pt x="455" y="145"/>
                    <a:pt x="455" y="146"/>
                    <a:pt x="457" y="146"/>
                  </a:cubicBezTo>
                  <a:cubicBezTo>
                    <a:pt x="456" y="146"/>
                    <a:pt x="456" y="148"/>
                    <a:pt x="457" y="147"/>
                  </a:cubicBezTo>
                  <a:cubicBezTo>
                    <a:pt x="457" y="145"/>
                    <a:pt x="462" y="146"/>
                    <a:pt x="464" y="147"/>
                  </a:cubicBezTo>
                  <a:cubicBezTo>
                    <a:pt x="464" y="146"/>
                    <a:pt x="466" y="148"/>
                    <a:pt x="467" y="147"/>
                  </a:cubicBezTo>
                  <a:cubicBezTo>
                    <a:pt x="467" y="146"/>
                    <a:pt x="466" y="146"/>
                    <a:pt x="465" y="145"/>
                  </a:cubicBezTo>
                  <a:cubicBezTo>
                    <a:pt x="465" y="145"/>
                    <a:pt x="465" y="146"/>
                    <a:pt x="464" y="146"/>
                  </a:cubicBezTo>
                  <a:cubicBezTo>
                    <a:pt x="462" y="145"/>
                    <a:pt x="461" y="143"/>
                    <a:pt x="459" y="142"/>
                  </a:cubicBezTo>
                  <a:cubicBezTo>
                    <a:pt x="461" y="143"/>
                    <a:pt x="462" y="143"/>
                    <a:pt x="462" y="143"/>
                  </a:cubicBezTo>
                  <a:cubicBezTo>
                    <a:pt x="458" y="142"/>
                    <a:pt x="457" y="142"/>
                    <a:pt x="452" y="141"/>
                  </a:cubicBezTo>
                  <a:cubicBezTo>
                    <a:pt x="452" y="140"/>
                    <a:pt x="451" y="140"/>
                    <a:pt x="451" y="139"/>
                  </a:cubicBezTo>
                  <a:cubicBezTo>
                    <a:pt x="449" y="139"/>
                    <a:pt x="448" y="139"/>
                    <a:pt x="446" y="139"/>
                  </a:cubicBezTo>
                  <a:cubicBezTo>
                    <a:pt x="446" y="139"/>
                    <a:pt x="444" y="138"/>
                    <a:pt x="442" y="138"/>
                  </a:cubicBezTo>
                  <a:cubicBezTo>
                    <a:pt x="440" y="137"/>
                    <a:pt x="438" y="137"/>
                    <a:pt x="436" y="136"/>
                  </a:cubicBezTo>
                  <a:cubicBezTo>
                    <a:pt x="434" y="136"/>
                    <a:pt x="431" y="137"/>
                    <a:pt x="430" y="135"/>
                  </a:cubicBezTo>
                  <a:cubicBezTo>
                    <a:pt x="429" y="135"/>
                    <a:pt x="429" y="136"/>
                    <a:pt x="428" y="136"/>
                  </a:cubicBezTo>
                  <a:cubicBezTo>
                    <a:pt x="427" y="136"/>
                    <a:pt x="428" y="134"/>
                    <a:pt x="426" y="134"/>
                  </a:cubicBezTo>
                  <a:cubicBezTo>
                    <a:pt x="426" y="135"/>
                    <a:pt x="425" y="134"/>
                    <a:pt x="424" y="135"/>
                  </a:cubicBezTo>
                  <a:cubicBezTo>
                    <a:pt x="423" y="134"/>
                    <a:pt x="420" y="134"/>
                    <a:pt x="419" y="133"/>
                  </a:cubicBezTo>
                  <a:cubicBezTo>
                    <a:pt x="421" y="132"/>
                    <a:pt x="425" y="132"/>
                    <a:pt x="423" y="131"/>
                  </a:cubicBezTo>
                  <a:cubicBezTo>
                    <a:pt x="420" y="134"/>
                    <a:pt x="412" y="133"/>
                    <a:pt x="410" y="130"/>
                  </a:cubicBezTo>
                  <a:cubicBezTo>
                    <a:pt x="408" y="130"/>
                    <a:pt x="411" y="131"/>
                    <a:pt x="410" y="131"/>
                  </a:cubicBezTo>
                  <a:cubicBezTo>
                    <a:pt x="408" y="130"/>
                    <a:pt x="407" y="130"/>
                    <a:pt x="407" y="128"/>
                  </a:cubicBezTo>
                  <a:cubicBezTo>
                    <a:pt x="407" y="128"/>
                    <a:pt x="408" y="128"/>
                    <a:pt x="409" y="128"/>
                  </a:cubicBezTo>
                  <a:cubicBezTo>
                    <a:pt x="409" y="127"/>
                    <a:pt x="408" y="126"/>
                    <a:pt x="407" y="126"/>
                  </a:cubicBezTo>
                  <a:cubicBezTo>
                    <a:pt x="406" y="126"/>
                    <a:pt x="404" y="126"/>
                    <a:pt x="402" y="126"/>
                  </a:cubicBezTo>
                  <a:cubicBezTo>
                    <a:pt x="403" y="124"/>
                    <a:pt x="405" y="124"/>
                    <a:pt x="407" y="124"/>
                  </a:cubicBezTo>
                  <a:cubicBezTo>
                    <a:pt x="409" y="124"/>
                    <a:pt x="411" y="125"/>
                    <a:pt x="414" y="125"/>
                  </a:cubicBezTo>
                  <a:cubicBezTo>
                    <a:pt x="414" y="124"/>
                    <a:pt x="413" y="124"/>
                    <a:pt x="412" y="123"/>
                  </a:cubicBezTo>
                  <a:cubicBezTo>
                    <a:pt x="414" y="123"/>
                    <a:pt x="417" y="123"/>
                    <a:pt x="419" y="124"/>
                  </a:cubicBezTo>
                  <a:cubicBezTo>
                    <a:pt x="421" y="124"/>
                    <a:pt x="423" y="124"/>
                    <a:pt x="425" y="123"/>
                  </a:cubicBezTo>
                  <a:cubicBezTo>
                    <a:pt x="424" y="123"/>
                    <a:pt x="422" y="123"/>
                    <a:pt x="420" y="122"/>
                  </a:cubicBezTo>
                  <a:cubicBezTo>
                    <a:pt x="425" y="123"/>
                    <a:pt x="429" y="123"/>
                    <a:pt x="432" y="123"/>
                  </a:cubicBezTo>
                  <a:cubicBezTo>
                    <a:pt x="436" y="124"/>
                    <a:pt x="440" y="125"/>
                    <a:pt x="445" y="125"/>
                  </a:cubicBezTo>
                  <a:cubicBezTo>
                    <a:pt x="444" y="126"/>
                    <a:pt x="444" y="126"/>
                    <a:pt x="443" y="126"/>
                  </a:cubicBezTo>
                  <a:cubicBezTo>
                    <a:pt x="446" y="126"/>
                    <a:pt x="447" y="125"/>
                    <a:pt x="449" y="126"/>
                  </a:cubicBezTo>
                  <a:cubicBezTo>
                    <a:pt x="449" y="126"/>
                    <a:pt x="449" y="126"/>
                    <a:pt x="450" y="127"/>
                  </a:cubicBezTo>
                  <a:cubicBezTo>
                    <a:pt x="450" y="126"/>
                    <a:pt x="451" y="127"/>
                    <a:pt x="451" y="127"/>
                  </a:cubicBezTo>
                  <a:cubicBezTo>
                    <a:pt x="452" y="126"/>
                    <a:pt x="449" y="126"/>
                    <a:pt x="450" y="125"/>
                  </a:cubicBezTo>
                  <a:cubicBezTo>
                    <a:pt x="451" y="125"/>
                    <a:pt x="453" y="125"/>
                    <a:pt x="455" y="126"/>
                  </a:cubicBezTo>
                  <a:cubicBezTo>
                    <a:pt x="457" y="126"/>
                    <a:pt x="459" y="127"/>
                    <a:pt x="462" y="127"/>
                  </a:cubicBezTo>
                  <a:cubicBezTo>
                    <a:pt x="463" y="128"/>
                    <a:pt x="465" y="128"/>
                    <a:pt x="467" y="129"/>
                  </a:cubicBezTo>
                  <a:cubicBezTo>
                    <a:pt x="467" y="128"/>
                    <a:pt x="466" y="127"/>
                    <a:pt x="469" y="127"/>
                  </a:cubicBezTo>
                  <a:cubicBezTo>
                    <a:pt x="469" y="129"/>
                    <a:pt x="472" y="131"/>
                    <a:pt x="468" y="131"/>
                  </a:cubicBezTo>
                  <a:cubicBezTo>
                    <a:pt x="469" y="131"/>
                    <a:pt x="468" y="132"/>
                    <a:pt x="469" y="132"/>
                  </a:cubicBezTo>
                  <a:cubicBezTo>
                    <a:pt x="469" y="130"/>
                    <a:pt x="472" y="132"/>
                    <a:pt x="475" y="133"/>
                  </a:cubicBezTo>
                  <a:cubicBezTo>
                    <a:pt x="475" y="131"/>
                    <a:pt x="479" y="132"/>
                    <a:pt x="479" y="133"/>
                  </a:cubicBezTo>
                  <a:cubicBezTo>
                    <a:pt x="480" y="132"/>
                    <a:pt x="480" y="132"/>
                    <a:pt x="482" y="133"/>
                  </a:cubicBezTo>
                  <a:cubicBezTo>
                    <a:pt x="484" y="135"/>
                    <a:pt x="481" y="134"/>
                    <a:pt x="480" y="135"/>
                  </a:cubicBezTo>
                  <a:cubicBezTo>
                    <a:pt x="482" y="135"/>
                    <a:pt x="484" y="136"/>
                    <a:pt x="485" y="136"/>
                  </a:cubicBezTo>
                  <a:cubicBezTo>
                    <a:pt x="482" y="134"/>
                    <a:pt x="488" y="136"/>
                    <a:pt x="485" y="134"/>
                  </a:cubicBezTo>
                  <a:cubicBezTo>
                    <a:pt x="484" y="134"/>
                    <a:pt x="485" y="135"/>
                    <a:pt x="483" y="134"/>
                  </a:cubicBezTo>
                  <a:cubicBezTo>
                    <a:pt x="483" y="133"/>
                    <a:pt x="484" y="133"/>
                    <a:pt x="486" y="133"/>
                  </a:cubicBezTo>
                  <a:cubicBezTo>
                    <a:pt x="487" y="134"/>
                    <a:pt x="487" y="136"/>
                    <a:pt x="487" y="137"/>
                  </a:cubicBezTo>
                  <a:cubicBezTo>
                    <a:pt x="489" y="137"/>
                    <a:pt x="491" y="138"/>
                    <a:pt x="493" y="138"/>
                  </a:cubicBezTo>
                  <a:cubicBezTo>
                    <a:pt x="490" y="138"/>
                    <a:pt x="486" y="135"/>
                    <a:pt x="488" y="134"/>
                  </a:cubicBezTo>
                  <a:cubicBezTo>
                    <a:pt x="491" y="135"/>
                    <a:pt x="489" y="136"/>
                    <a:pt x="490" y="136"/>
                  </a:cubicBezTo>
                  <a:cubicBezTo>
                    <a:pt x="491" y="136"/>
                    <a:pt x="495" y="137"/>
                    <a:pt x="493" y="138"/>
                  </a:cubicBezTo>
                  <a:cubicBezTo>
                    <a:pt x="495" y="139"/>
                    <a:pt x="495" y="138"/>
                    <a:pt x="495" y="137"/>
                  </a:cubicBezTo>
                  <a:cubicBezTo>
                    <a:pt x="497" y="137"/>
                    <a:pt x="497" y="138"/>
                    <a:pt x="495" y="139"/>
                  </a:cubicBezTo>
                  <a:cubicBezTo>
                    <a:pt x="497" y="139"/>
                    <a:pt x="496" y="139"/>
                    <a:pt x="497" y="140"/>
                  </a:cubicBezTo>
                  <a:cubicBezTo>
                    <a:pt x="499" y="140"/>
                    <a:pt x="497" y="138"/>
                    <a:pt x="498" y="138"/>
                  </a:cubicBezTo>
                  <a:cubicBezTo>
                    <a:pt x="499" y="138"/>
                    <a:pt x="499" y="139"/>
                    <a:pt x="499" y="139"/>
                  </a:cubicBezTo>
                  <a:cubicBezTo>
                    <a:pt x="501" y="140"/>
                    <a:pt x="502" y="139"/>
                    <a:pt x="505" y="141"/>
                  </a:cubicBezTo>
                  <a:cubicBezTo>
                    <a:pt x="505" y="143"/>
                    <a:pt x="508" y="142"/>
                    <a:pt x="509" y="145"/>
                  </a:cubicBezTo>
                  <a:cubicBezTo>
                    <a:pt x="509" y="144"/>
                    <a:pt x="509" y="143"/>
                    <a:pt x="510" y="144"/>
                  </a:cubicBezTo>
                  <a:cubicBezTo>
                    <a:pt x="511" y="144"/>
                    <a:pt x="510" y="145"/>
                    <a:pt x="511" y="145"/>
                  </a:cubicBezTo>
                  <a:cubicBezTo>
                    <a:pt x="511" y="145"/>
                    <a:pt x="512" y="144"/>
                    <a:pt x="513" y="144"/>
                  </a:cubicBezTo>
                  <a:cubicBezTo>
                    <a:pt x="513" y="145"/>
                    <a:pt x="513" y="145"/>
                    <a:pt x="513" y="145"/>
                  </a:cubicBezTo>
                  <a:cubicBezTo>
                    <a:pt x="513" y="145"/>
                    <a:pt x="512" y="145"/>
                    <a:pt x="512" y="145"/>
                  </a:cubicBezTo>
                  <a:cubicBezTo>
                    <a:pt x="518" y="148"/>
                    <a:pt x="520" y="148"/>
                    <a:pt x="523" y="152"/>
                  </a:cubicBezTo>
                  <a:cubicBezTo>
                    <a:pt x="524" y="152"/>
                    <a:pt x="527" y="154"/>
                    <a:pt x="528" y="155"/>
                  </a:cubicBezTo>
                  <a:cubicBezTo>
                    <a:pt x="528" y="154"/>
                    <a:pt x="529" y="154"/>
                    <a:pt x="530" y="154"/>
                  </a:cubicBezTo>
                  <a:cubicBezTo>
                    <a:pt x="527" y="153"/>
                    <a:pt x="529" y="152"/>
                    <a:pt x="529" y="152"/>
                  </a:cubicBezTo>
                  <a:cubicBezTo>
                    <a:pt x="528" y="151"/>
                    <a:pt x="527" y="151"/>
                    <a:pt x="525" y="149"/>
                  </a:cubicBezTo>
                  <a:cubicBezTo>
                    <a:pt x="525" y="150"/>
                    <a:pt x="523" y="149"/>
                    <a:pt x="522" y="149"/>
                  </a:cubicBezTo>
                  <a:cubicBezTo>
                    <a:pt x="522" y="148"/>
                    <a:pt x="521" y="147"/>
                    <a:pt x="520" y="146"/>
                  </a:cubicBezTo>
                  <a:cubicBezTo>
                    <a:pt x="520" y="147"/>
                    <a:pt x="516" y="145"/>
                    <a:pt x="516" y="145"/>
                  </a:cubicBezTo>
                  <a:cubicBezTo>
                    <a:pt x="517" y="144"/>
                    <a:pt x="520" y="147"/>
                    <a:pt x="520" y="145"/>
                  </a:cubicBezTo>
                  <a:cubicBezTo>
                    <a:pt x="517" y="145"/>
                    <a:pt x="518" y="144"/>
                    <a:pt x="520" y="144"/>
                  </a:cubicBezTo>
                  <a:cubicBezTo>
                    <a:pt x="513" y="141"/>
                    <a:pt x="513" y="141"/>
                    <a:pt x="508" y="139"/>
                  </a:cubicBezTo>
                  <a:cubicBezTo>
                    <a:pt x="508" y="138"/>
                    <a:pt x="509" y="138"/>
                    <a:pt x="509" y="137"/>
                  </a:cubicBezTo>
                  <a:cubicBezTo>
                    <a:pt x="507" y="138"/>
                    <a:pt x="504" y="135"/>
                    <a:pt x="502" y="134"/>
                  </a:cubicBezTo>
                  <a:cubicBezTo>
                    <a:pt x="503" y="134"/>
                    <a:pt x="504" y="135"/>
                    <a:pt x="504" y="134"/>
                  </a:cubicBezTo>
                  <a:cubicBezTo>
                    <a:pt x="504" y="133"/>
                    <a:pt x="503" y="134"/>
                    <a:pt x="502" y="133"/>
                  </a:cubicBezTo>
                  <a:cubicBezTo>
                    <a:pt x="503" y="133"/>
                    <a:pt x="502" y="132"/>
                    <a:pt x="502" y="132"/>
                  </a:cubicBezTo>
                  <a:cubicBezTo>
                    <a:pt x="501" y="132"/>
                    <a:pt x="501" y="133"/>
                    <a:pt x="500" y="133"/>
                  </a:cubicBezTo>
                  <a:cubicBezTo>
                    <a:pt x="498" y="132"/>
                    <a:pt x="495" y="131"/>
                    <a:pt x="493" y="129"/>
                  </a:cubicBezTo>
                  <a:cubicBezTo>
                    <a:pt x="490" y="128"/>
                    <a:pt x="488" y="126"/>
                    <a:pt x="488" y="124"/>
                  </a:cubicBezTo>
                  <a:cubicBezTo>
                    <a:pt x="490" y="126"/>
                    <a:pt x="492" y="125"/>
                    <a:pt x="495" y="127"/>
                  </a:cubicBezTo>
                  <a:cubicBezTo>
                    <a:pt x="495" y="127"/>
                    <a:pt x="496" y="127"/>
                    <a:pt x="496" y="126"/>
                  </a:cubicBezTo>
                  <a:cubicBezTo>
                    <a:pt x="492" y="124"/>
                    <a:pt x="490" y="124"/>
                    <a:pt x="486" y="122"/>
                  </a:cubicBezTo>
                  <a:cubicBezTo>
                    <a:pt x="487" y="122"/>
                    <a:pt x="487" y="121"/>
                    <a:pt x="486" y="121"/>
                  </a:cubicBezTo>
                  <a:cubicBezTo>
                    <a:pt x="486" y="121"/>
                    <a:pt x="486" y="121"/>
                    <a:pt x="485" y="121"/>
                  </a:cubicBezTo>
                  <a:cubicBezTo>
                    <a:pt x="485" y="121"/>
                    <a:pt x="485" y="120"/>
                    <a:pt x="484" y="120"/>
                  </a:cubicBezTo>
                  <a:cubicBezTo>
                    <a:pt x="485" y="121"/>
                    <a:pt x="482" y="120"/>
                    <a:pt x="481" y="119"/>
                  </a:cubicBezTo>
                  <a:cubicBezTo>
                    <a:pt x="485" y="120"/>
                    <a:pt x="482" y="118"/>
                    <a:pt x="485" y="118"/>
                  </a:cubicBezTo>
                  <a:cubicBezTo>
                    <a:pt x="487" y="119"/>
                    <a:pt x="486" y="120"/>
                    <a:pt x="487" y="120"/>
                  </a:cubicBezTo>
                  <a:cubicBezTo>
                    <a:pt x="487" y="119"/>
                    <a:pt x="488" y="119"/>
                    <a:pt x="486" y="118"/>
                  </a:cubicBezTo>
                  <a:cubicBezTo>
                    <a:pt x="487" y="119"/>
                    <a:pt x="490" y="118"/>
                    <a:pt x="490" y="119"/>
                  </a:cubicBezTo>
                  <a:cubicBezTo>
                    <a:pt x="489" y="120"/>
                    <a:pt x="490" y="121"/>
                    <a:pt x="491" y="122"/>
                  </a:cubicBezTo>
                  <a:cubicBezTo>
                    <a:pt x="490" y="120"/>
                    <a:pt x="491" y="120"/>
                    <a:pt x="492" y="119"/>
                  </a:cubicBezTo>
                  <a:cubicBezTo>
                    <a:pt x="494" y="120"/>
                    <a:pt x="498" y="121"/>
                    <a:pt x="498" y="122"/>
                  </a:cubicBezTo>
                  <a:cubicBezTo>
                    <a:pt x="497" y="122"/>
                    <a:pt x="497" y="122"/>
                    <a:pt x="496" y="123"/>
                  </a:cubicBezTo>
                  <a:cubicBezTo>
                    <a:pt x="498" y="124"/>
                    <a:pt x="497" y="122"/>
                    <a:pt x="498" y="123"/>
                  </a:cubicBezTo>
                  <a:cubicBezTo>
                    <a:pt x="499" y="123"/>
                    <a:pt x="500" y="124"/>
                    <a:pt x="501" y="123"/>
                  </a:cubicBezTo>
                  <a:cubicBezTo>
                    <a:pt x="500" y="122"/>
                    <a:pt x="498" y="123"/>
                    <a:pt x="498" y="122"/>
                  </a:cubicBezTo>
                  <a:cubicBezTo>
                    <a:pt x="500" y="123"/>
                    <a:pt x="500" y="122"/>
                    <a:pt x="502" y="123"/>
                  </a:cubicBezTo>
                  <a:cubicBezTo>
                    <a:pt x="502" y="124"/>
                    <a:pt x="503" y="124"/>
                    <a:pt x="503" y="125"/>
                  </a:cubicBezTo>
                  <a:cubicBezTo>
                    <a:pt x="501" y="124"/>
                    <a:pt x="502" y="126"/>
                    <a:pt x="502" y="126"/>
                  </a:cubicBezTo>
                  <a:cubicBezTo>
                    <a:pt x="502" y="125"/>
                    <a:pt x="506" y="127"/>
                    <a:pt x="504" y="126"/>
                  </a:cubicBezTo>
                  <a:cubicBezTo>
                    <a:pt x="503" y="126"/>
                    <a:pt x="503" y="126"/>
                    <a:pt x="502" y="125"/>
                  </a:cubicBezTo>
                  <a:cubicBezTo>
                    <a:pt x="503" y="126"/>
                    <a:pt x="503" y="125"/>
                    <a:pt x="504" y="125"/>
                  </a:cubicBezTo>
                  <a:cubicBezTo>
                    <a:pt x="505" y="125"/>
                    <a:pt x="506" y="126"/>
                    <a:pt x="506" y="127"/>
                  </a:cubicBezTo>
                  <a:cubicBezTo>
                    <a:pt x="506" y="127"/>
                    <a:pt x="505" y="126"/>
                    <a:pt x="505" y="127"/>
                  </a:cubicBezTo>
                  <a:cubicBezTo>
                    <a:pt x="505" y="127"/>
                    <a:pt x="506" y="127"/>
                    <a:pt x="508" y="127"/>
                  </a:cubicBezTo>
                  <a:cubicBezTo>
                    <a:pt x="509" y="128"/>
                    <a:pt x="510" y="128"/>
                    <a:pt x="510" y="129"/>
                  </a:cubicBezTo>
                  <a:cubicBezTo>
                    <a:pt x="509" y="129"/>
                    <a:pt x="507" y="128"/>
                    <a:pt x="507" y="128"/>
                  </a:cubicBezTo>
                  <a:cubicBezTo>
                    <a:pt x="509" y="130"/>
                    <a:pt x="511" y="130"/>
                    <a:pt x="513" y="132"/>
                  </a:cubicBezTo>
                  <a:cubicBezTo>
                    <a:pt x="513" y="131"/>
                    <a:pt x="513" y="131"/>
                    <a:pt x="514" y="131"/>
                  </a:cubicBezTo>
                  <a:cubicBezTo>
                    <a:pt x="514" y="132"/>
                    <a:pt x="516" y="133"/>
                    <a:pt x="517" y="133"/>
                  </a:cubicBezTo>
                  <a:cubicBezTo>
                    <a:pt x="518" y="134"/>
                    <a:pt x="517" y="134"/>
                    <a:pt x="517" y="135"/>
                  </a:cubicBezTo>
                  <a:cubicBezTo>
                    <a:pt x="518" y="134"/>
                    <a:pt x="521" y="136"/>
                    <a:pt x="521" y="135"/>
                  </a:cubicBezTo>
                  <a:cubicBezTo>
                    <a:pt x="520" y="135"/>
                    <a:pt x="520" y="135"/>
                    <a:pt x="520" y="134"/>
                  </a:cubicBezTo>
                  <a:cubicBezTo>
                    <a:pt x="521" y="134"/>
                    <a:pt x="521" y="135"/>
                    <a:pt x="523" y="136"/>
                  </a:cubicBezTo>
                  <a:cubicBezTo>
                    <a:pt x="524" y="135"/>
                    <a:pt x="521" y="134"/>
                    <a:pt x="521" y="134"/>
                  </a:cubicBezTo>
                  <a:cubicBezTo>
                    <a:pt x="524" y="135"/>
                    <a:pt x="522" y="133"/>
                    <a:pt x="522" y="133"/>
                  </a:cubicBezTo>
                  <a:cubicBezTo>
                    <a:pt x="523" y="133"/>
                    <a:pt x="525" y="135"/>
                    <a:pt x="525" y="136"/>
                  </a:cubicBezTo>
                  <a:cubicBezTo>
                    <a:pt x="524" y="134"/>
                    <a:pt x="527" y="135"/>
                    <a:pt x="525" y="133"/>
                  </a:cubicBezTo>
                  <a:cubicBezTo>
                    <a:pt x="524" y="134"/>
                    <a:pt x="523" y="132"/>
                    <a:pt x="521" y="132"/>
                  </a:cubicBezTo>
                  <a:cubicBezTo>
                    <a:pt x="521" y="131"/>
                    <a:pt x="521" y="131"/>
                    <a:pt x="520" y="130"/>
                  </a:cubicBezTo>
                  <a:cubicBezTo>
                    <a:pt x="519" y="130"/>
                    <a:pt x="521" y="132"/>
                    <a:pt x="519" y="131"/>
                  </a:cubicBezTo>
                  <a:cubicBezTo>
                    <a:pt x="514" y="129"/>
                    <a:pt x="518" y="128"/>
                    <a:pt x="522" y="130"/>
                  </a:cubicBezTo>
                  <a:cubicBezTo>
                    <a:pt x="521" y="128"/>
                    <a:pt x="521" y="129"/>
                    <a:pt x="519" y="128"/>
                  </a:cubicBezTo>
                  <a:cubicBezTo>
                    <a:pt x="521" y="128"/>
                    <a:pt x="518" y="127"/>
                    <a:pt x="517" y="126"/>
                  </a:cubicBezTo>
                  <a:cubicBezTo>
                    <a:pt x="519" y="126"/>
                    <a:pt x="523" y="129"/>
                    <a:pt x="524" y="128"/>
                  </a:cubicBezTo>
                  <a:cubicBezTo>
                    <a:pt x="520" y="126"/>
                    <a:pt x="517" y="125"/>
                    <a:pt x="515" y="124"/>
                  </a:cubicBezTo>
                  <a:cubicBezTo>
                    <a:pt x="518" y="123"/>
                    <a:pt x="522" y="126"/>
                    <a:pt x="526" y="127"/>
                  </a:cubicBezTo>
                  <a:cubicBezTo>
                    <a:pt x="526" y="128"/>
                    <a:pt x="526" y="128"/>
                    <a:pt x="527" y="129"/>
                  </a:cubicBezTo>
                  <a:cubicBezTo>
                    <a:pt x="529" y="129"/>
                    <a:pt x="531" y="131"/>
                    <a:pt x="533" y="131"/>
                  </a:cubicBezTo>
                  <a:cubicBezTo>
                    <a:pt x="533" y="132"/>
                    <a:pt x="536" y="133"/>
                    <a:pt x="537" y="134"/>
                  </a:cubicBezTo>
                  <a:cubicBezTo>
                    <a:pt x="537" y="133"/>
                    <a:pt x="538" y="132"/>
                    <a:pt x="536" y="131"/>
                  </a:cubicBezTo>
                  <a:cubicBezTo>
                    <a:pt x="537" y="132"/>
                    <a:pt x="536" y="132"/>
                    <a:pt x="535" y="132"/>
                  </a:cubicBezTo>
                  <a:cubicBezTo>
                    <a:pt x="534" y="132"/>
                    <a:pt x="534" y="131"/>
                    <a:pt x="533" y="131"/>
                  </a:cubicBezTo>
                  <a:cubicBezTo>
                    <a:pt x="533" y="130"/>
                    <a:pt x="531" y="130"/>
                    <a:pt x="530" y="128"/>
                  </a:cubicBezTo>
                  <a:cubicBezTo>
                    <a:pt x="530" y="129"/>
                    <a:pt x="530" y="129"/>
                    <a:pt x="530" y="129"/>
                  </a:cubicBezTo>
                  <a:cubicBezTo>
                    <a:pt x="525" y="126"/>
                    <a:pt x="523" y="125"/>
                    <a:pt x="519" y="123"/>
                  </a:cubicBezTo>
                  <a:cubicBezTo>
                    <a:pt x="516" y="123"/>
                    <a:pt x="510" y="120"/>
                    <a:pt x="508" y="118"/>
                  </a:cubicBezTo>
                  <a:cubicBezTo>
                    <a:pt x="507" y="118"/>
                    <a:pt x="508" y="119"/>
                    <a:pt x="507" y="119"/>
                  </a:cubicBezTo>
                  <a:cubicBezTo>
                    <a:pt x="506" y="117"/>
                    <a:pt x="505" y="117"/>
                    <a:pt x="502" y="116"/>
                  </a:cubicBezTo>
                  <a:cubicBezTo>
                    <a:pt x="502" y="116"/>
                    <a:pt x="502" y="115"/>
                    <a:pt x="501" y="115"/>
                  </a:cubicBezTo>
                  <a:cubicBezTo>
                    <a:pt x="501" y="116"/>
                    <a:pt x="498" y="115"/>
                    <a:pt x="498" y="114"/>
                  </a:cubicBezTo>
                  <a:cubicBezTo>
                    <a:pt x="498" y="114"/>
                    <a:pt x="498" y="114"/>
                    <a:pt x="497" y="114"/>
                  </a:cubicBezTo>
                  <a:cubicBezTo>
                    <a:pt x="497" y="113"/>
                    <a:pt x="500" y="114"/>
                    <a:pt x="499" y="113"/>
                  </a:cubicBezTo>
                  <a:cubicBezTo>
                    <a:pt x="498" y="114"/>
                    <a:pt x="496" y="112"/>
                    <a:pt x="496" y="113"/>
                  </a:cubicBezTo>
                  <a:cubicBezTo>
                    <a:pt x="497" y="114"/>
                    <a:pt x="497" y="114"/>
                    <a:pt x="497" y="115"/>
                  </a:cubicBezTo>
                  <a:cubicBezTo>
                    <a:pt x="495" y="114"/>
                    <a:pt x="494" y="114"/>
                    <a:pt x="492" y="113"/>
                  </a:cubicBezTo>
                  <a:cubicBezTo>
                    <a:pt x="493" y="115"/>
                    <a:pt x="491" y="115"/>
                    <a:pt x="494" y="116"/>
                  </a:cubicBezTo>
                  <a:cubicBezTo>
                    <a:pt x="494" y="115"/>
                    <a:pt x="493" y="115"/>
                    <a:pt x="493" y="114"/>
                  </a:cubicBezTo>
                  <a:cubicBezTo>
                    <a:pt x="495" y="115"/>
                    <a:pt x="499" y="116"/>
                    <a:pt x="498" y="117"/>
                  </a:cubicBezTo>
                  <a:cubicBezTo>
                    <a:pt x="498" y="116"/>
                    <a:pt x="504" y="120"/>
                    <a:pt x="502" y="118"/>
                  </a:cubicBezTo>
                  <a:cubicBezTo>
                    <a:pt x="503" y="118"/>
                    <a:pt x="504" y="119"/>
                    <a:pt x="504" y="119"/>
                  </a:cubicBezTo>
                  <a:cubicBezTo>
                    <a:pt x="504" y="120"/>
                    <a:pt x="503" y="120"/>
                    <a:pt x="503" y="121"/>
                  </a:cubicBezTo>
                  <a:cubicBezTo>
                    <a:pt x="504" y="122"/>
                    <a:pt x="505" y="122"/>
                    <a:pt x="506" y="123"/>
                  </a:cubicBezTo>
                  <a:cubicBezTo>
                    <a:pt x="505" y="123"/>
                    <a:pt x="506" y="124"/>
                    <a:pt x="505" y="124"/>
                  </a:cubicBezTo>
                  <a:cubicBezTo>
                    <a:pt x="503" y="123"/>
                    <a:pt x="502" y="124"/>
                    <a:pt x="502" y="122"/>
                  </a:cubicBezTo>
                  <a:cubicBezTo>
                    <a:pt x="502" y="122"/>
                    <a:pt x="504" y="123"/>
                    <a:pt x="504" y="122"/>
                  </a:cubicBezTo>
                  <a:cubicBezTo>
                    <a:pt x="502" y="122"/>
                    <a:pt x="503" y="121"/>
                    <a:pt x="500" y="120"/>
                  </a:cubicBezTo>
                  <a:cubicBezTo>
                    <a:pt x="499" y="121"/>
                    <a:pt x="490" y="119"/>
                    <a:pt x="492" y="117"/>
                  </a:cubicBezTo>
                  <a:cubicBezTo>
                    <a:pt x="489" y="117"/>
                    <a:pt x="488" y="117"/>
                    <a:pt x="490" y="118"/>
                  </a:cubicBezTo>
                  <a:cubicBezTo>
                    <a:pt x="488" y="117"/>
                    <a:pt x="484" y="116"/>
                    <a:pt x="485" y="117"/>
                  </a:cubicBezTo>
                  <a:cubicBezTo>
                    <a:pt x="485" y="117"/>
                    <a:pt x="483" y="116"/>
                    <a:pt x="483" y="116"/>
                  </a:cubicBezTo>
                  <a:cubicBezTo>
                    <a:pt x="484" y="115"/>
                    <a:pt x="487" y="117"/>
                    <a:pt x="486" y="116"/>
                  </a:cubicBezTo>
                  <a:cubicBezTo>
                    <a:pt x="486" y="115"/>
                    <a:pt x="482" y="115"/>
                    <a:pt x="482" y="114"/>
                  </a:cubicBezTo>
                  <a:cubicBezTo>
                    <a:pt x="484" y="115"/>
                    <a:pt x="483" y="113"/>
                    <a:pt x="485" y="114"/>
                  </a:cubicBezTo>
                  <a:cubicBezTo>
                    <a:pt x="483" y="114"/>
                    <a:pt x="486" y="115"/>
                    <a:pt x="487" y="115"/>
                  </a:cubicBezTo>
                  <a:cubicBezTo>
                    <a:pt x="486" y="115"/>
                    <a:pt x="487" y="116"/>
                    <a:pt x="489" y="117"/>
                  </a:cubicBezTo>
                  <a:cubicBezTo>
                    <a:pt x="487" y="115"/>
                    <a:pt x="488" y="115"/>
                    <a:pt x="490" y="115"/>
                  </a:cubicBezTo>
                  <a:cubicBezTo>
                    <a:pt x="488" y="115"/>
                    <a:pt x="487" y="114"/>
                    <a:pt x="485" y="113"/>
                  </a:cubicBezTo>
                  <a:cubicBezTo>
                    <a:pt x="483" y="113"/>
                    <a:pt x="482" y="112"/>
                    <a:pt x="480" y="112"/>
                  </a:cubicBezTo>
                  <a:cubicBezTo>
                    <a:pt x="481" y="112"/>
                    <a:pt x="478" y="112"/>
                    <a:pt x="478" y="112"/>
                  </a:cubicBezTo>
                  <a:cubicBezTo>
                    <a:pt x="476" y="112"/>
                    <a:pt x="475" y="111"/>
                    <a:pt x="473" y="111"/>
                  </a:cubicBezTo>
                  <a:cubicBezTo>
                    <a:pt x="472" y="110"/>
                    <a:pt x="471" y="110"/>
                    <a:pt x="468" y="109"/>
                  </a:cubicBezTo>
                  <a:cubicBezTo>
                    <a:pt x="470" y="109"/>
                    <a:pt x="468" y="108"/>
                    <a:pt x="469" y="108"/>
                  </a:cubicBezTo>
                  <a:cubicBezTo>
                    <a:pt x="469" y="109"/>
                    <a:pt x="474" y="110"/>
                    <a:pt x="474" y="110"/>
                  </a:cubicBezTo>
                  <a:cubicBezTo>
                    <a:pt x="473" y="109"/>
                    <a:pt x="474" y="109"/>
                    <a:pt x="474" y="109"/>
                  </a:cubicBezTo>
                  <a:cubicBezTo>
                    <a:pt x="468" y="109"/>
                    <a:pt x="468" y="105"/>
                    <a:pt x="473" y="107"/>
                  </a:cubicBezTo>
                  <a:cubicBezTo>
                    <a:pt x="473" y="107"/>
                    <a:pt x="473" y="108"/>
                    <a:pt x="474" y="108"/>
                  </a:cubicBezTo>
                  <a:cubicBezTo>
                    <a:pt x="475" y="108"/>
                    <a:pt x="478" y="110"/>
                    <a:pt x="477" y="108"/>
                  </a:cubicBezTo>
                  <a:cubicBezTo>
                    <a:pt x="473" y="108"/>
                    <a:pt x="476" y="106"/>
                    <a:pt x="473" y="105"/>
                  </a:cubicBezTo>
                  <a:cubicBezTo>
                    <a:pt x="472" y="105"/>
                    <a:pt x="473" y="106"/>
                    <a:pt x="471" y="106"/>
                  </a:cubicBezTo>
                  <a:cubicBezTo>
                    <a:pt x="470" y="105"/>
                    <a:pt x="471" y="104"/>
                    <a:pt x="470" y="104"/>
                  </a:cubicBezTo>
                  <a:cubicBezTo>
                    <a:pt x="468" y="103"/>
                    <a:pt x="469" y="105"/>
                    <a:pt x="468" y="105"/>
                  </a:cubicBezTo>
                  <a:cubicBezTo>
                    <a:pt x="466" y="104"/>
                    <a:pt x="464" y="103"/>
                    <a:pt x="467" y="103"/>
                  </a:cubicBezTo>
                  <a:cubicBezTo>
                    <a:pt x="466" y="103"/>
                    <a:pt x="465" y="103"/>
                    <a:pt x="464" y="102"/>
                  </a:cubicBezTo>
                  <a:cubicBezTo>
                    <a:pt x="465" y="102"/>
                    <a:pt x="465" y="102"/>
                    <a:pt x="466" y="102"/>
                  </a:cubicBezTo>
                  <a:cubicBezTo>
                    <a:pt x="469" y="102"/>
                    <a:pt x="471" y="103"/>
                    <a:pt x="474" y="104"/>
                  </a:cubicBezTo>
                  <a:cubicBezTo>
                    <a:pt x="476" y="104"/>
                    <a:pt x="478" y="105"/>
                    <a:pt x="480" y="106"/>
                  </a:cubicBezTo>
                  <a:cubicBezTo>
                    <a:pt x="479" y="106"/>
                    <a:pt x="477" y="105"/>
                    <a:pt x="479" y="105"/>
                  </a:cubicBezTo>
                  <a:cubicBezTo>
                    <a:pt x="480" y="106"/>
                    <a:pt x="482" y="106"/>
                    <a:pt x="482" y="107"/>
                  </a:cubicBezTo>
                  <a:cubicBezTo>
                    <a:pt x="482" y="106"/>
                    <a:pt x="483" y="106"/>
                    <a:pt x="484" y="107"/>
                  </a:cubicBezTo>
                  <a:cubicBezTo>
                    <a:pt x="484" y="106"/>
                    <a:pt x="484" y="106"/>
                    <a:pt x="484" y="105"/>
                  </a:cubicBezTo>
                  <a:cubicBezTo>
                    <a:pt x="488" y="106"/>
                    <a:pt x="491" y="107"/>
                    <a:pt x="492" y="108"/>
                  </a:cubicBezTo>
                  <a:cubicBezTo>
                    <a:pt x="490" y="108"/>
                    <a:pt x="492" y="110"/>
                    <a:pt x="493" y="111"/>
                  </a:cubicBezTo>
                  <a:cubicBezTo>
                    <a:pt x="491" y="111"/>
                    <a:pt x="488" y="110"/>
                    <a:pt x="486" y="109"/>
                  </a:cubicBezTo>
                  <a:cubicBezTo>
                    <a:pt x="484" y="108"/>
                    <a:pt x="482" y="107"/>
                    <a:pt x="480" y="107"/>
                  </a:cubicBezTo>
                  <a:cubicBezTo>
                    <a:pt x="481" y="108"/>
                    <a:pt x="484" y="109"/>
                    <a:pt x="485" y="110"/>
                  </a:cubicBezTo>
                  <a:cubicBezTo>
                    <a:pt x="481" y="109"/>
                    <a:pt x="480" y="107"/>
                    <a:pt x="477" y="106"/>
                  </a:cubicBezTo>
                  <a:cubicBezTo>
                    <a:pt x="477" y="107"/>
                    <a:pt x="479" y="108"/>
                    <a:pt x="481" y="110"/>
                  </a:cubicBezTo>
                  <a:cubicBezTo>
                    <a:pt x="482" y="112"/>
                    <a:pt x="476" y="109"/>
                    <a:pt x="474" y="110"/>
                  </a:cubicBezTo>
                  <a:cubicBezTo>
                    <a:pt x="478" y="111"/>
                    <a:pt x="481" y="111"/>
                    <a:pt x="484" y="111"/>
                  </a:cubicBezTo>
                  <a:cubicBezTo>
                    <a:pt x="485" y="113"/>
                    <a:pt x="488" y="113"/>
                    <a:pt x="491" y="115"/>
                  </a:cubicBezTo>
                  <a:cubicBezTo>
                    <a:pt x="490" y="113"/>
                    <a:pt x="489" y="114"/>
                    <a:pt x="491" y="113"/>
                  </a:cubicBezTo>
                  <a:cubicBezTo>
                    <a:pt x="489" y="112"/>
                    <a:pt x="488" y="113"/>
                    <a:pt x="488" y="112"/>
                  </a:cubicBezTo>
                  <a:cubicBezTo>
                    <a:pt x="489" y="112"/>
                    <a:pt x="491" y="113"/>
                    <a:pt x="492" y="112"/>
                  </a:cubicBezTo>
                  <a:cubicBezTo>
                    <a:pt x="493" y="113"/>
                    <a:pt x="494" y="113"/>
                    <a:pt x="495" y="113"/>
                  </a:cubicBezTo>
                  <a:cubicBezTo>
                    <a:pt x="496" y="113"/>
                    <a:pt x="492" y="111"/>
                    <a:pt x="495" y="111"/>
                  </a:cubicBezTo>
                  <a:cubicBezTo>
                    <a:pt x="497" y="113"/>
                    <a:pt x="496" y="111"/>
                    <a:pt x="498" y="112"/>
                  </a:cubicBezTo>
                  <a:cubicBezTo>
                    <a:pt x="500" y="113"/>
                    <a:pt x="498" y="113"/>
                    <a:pt x="500" y="114"/>
                  </a:cubicBezTo>
                  <a:cubicBezTo>
                    <a:pt x="500" y="113"/>
                    <a:pt x="504" y="113"/>
                    <a:pt x="505" y="115"/>
                  </a:cubicBezTo>
                  <a:cubicBezTo>
                    <a:pt x="504" y="115"/>
                    <a:pt x="503" y="114"/>
                    <a:pt x="504" y="115"/>
                  </a:cubicBezTo>
                  <a:cubicBezTo>
                    <a:pt x="506" y="115"/>
                    <a:pt x="508" y="117"/>
                    <a:pt x="508" y="115"/>
                  </a:cubicBezTo>
                  <a:cubicBezTo>
                    <a:pt x="510" y="117"/>
                    <a:pt x="512" y="116"/>
                    <a:pt x="514" y="118"/>
                  </a:cubicBezTo>
                  <a:cubicBezTo>
                    <a:pt x="515" y="118"/>
                    <a:pt x="514" y="117"/>
                    <a:pt x="515" y="118"/>
                  </a:cubicBezTo>
                  <a:cubicBezTo>
                    <a:pt x="516" y="119"/>
                    <a:pt x="519" y="118"/>
                    <a:pt x="520" y="120"/>
                  </a:cubicBezTo>
                  <a:cubicBezTo>
                    <a:pt x="519" y="119"/>
                    <a:pt x="518" y="119"/>
                    <a:pt x="518" y="119"/>
                  </a:cubicBezTo>
                  <a:cubicBezTo>
                    <a:pt x="522" y="120"/>
                    <a:pt x="518" y="120"/>
                    <a:pt x="520" y="121"/>
                  </a:cubicBezTo>
                  <a:cubicBezTo>
                    <a:pt x="521" y="121"/>
                    <a:pt x="524" y="121"/>
                    <a:pt x="526" y="122"/>
                  </a:cubicBezTo>
                  <a:cubicBezTo>
                    <a:pt x="527" y="123"/>
                    <a:pt x="529" y="125"/>
                    <a:pt x="527" y="126"/>
                  </a:cubicBezTo>
                  <a:cubicBezTo>
                    <a:pt x="526" y="125"/>
                    <a:pt x="524" y="124"/>
                    <a:pt x="525" y="125"/>
                  </a:cubicBezTo>
                  <a:cubicBezTo>
                    <a:pt x="525" y="125"/>
                    <a:pt x="527" y="126"/>
                    <a:pt x="527" y="126"/>
                  </a:cubicBezTo>
                  <a:cubicBezTo>
                    <a:pt x="529" y="125"/>
                    <a:pt x="530" y="125"/>
                    <a:pt x="532" y="127"/>
                  </a:cubicBezTo>
                  <a:cubicBezTo>
                    <a:pt x="532" y="127"/>
                    <a:pt x="530" y="127"/>
                    <a:pt x="531" y="128"/>
                  </a:cubicBezTo>
                  <a:cubicBezTo>
                    <a:pt x="532" y="127"/>
                    <a:pt x="533" y="130"/>
                    <a:pt x="534" y="130"/>
                  </a:cubicBezTo>
                  <a:cubicBezTo>
                    <a:pt x="534" y="129"/>
                    <a:pt x="536" y="129"/>
                    <a:pt x="537" y="129"/>
                  </a:cubicBezTo>
                  <a:cubicBezTo>
                    <a:pt x="537" y="129"/>
                    <a:pt x="534" y="127"/>
                    <a:pt x="536" y="127"/>
                  </a:cubicBezTo>
                  <a:cubicBezTo>
                    <a:pt x="537" y="128"/>
                    <a:pt x="537" y="129"/>
                    <a:pt x="538" y="129"/>
                  </a:cubicBezTo>
                  <a:cubicBezTo>
                    <a:pt x="538" y="130"/>
                    <a:pt x="538" y="130"/>
                    <a:pt x="538" y="130"/>
                  </a:cubicBezTo>
                  <a:cubicBezTo>
                    <a:pt x="543" y="131"/>
                    <a:pt x="545" y="133"/>
                    <a:pt x="549" y="136"/>
                  </a:cubicBezTo>
                  <a:cubicBezTo>
                    <a:pt x="550" y="136"/>
                    <a:pt x="551" y="138"/>
                    <a:pt x="552" y="138"/>
                  </a:cubicBezTo>
                  <a:cubicBezTo>
                    <a:pt x="552" y="137"/>
                    <a:pt x="550" y="135"/>
                    <a:pt x="551" y="136"/>
                  </a:cubicBezTo>
                  <a:cubicBezTo>
                    <a:pt x="554" y="137"/>
                    <a:pt x="554" y="139"/>
                    <a:pt x="556" y="140"/>
                  </a:cubicBezTo>
                  <a:cubicBezTo>
                    <a:pt x="556" y="140"/>
                    <a:pt x="556" y="141"/>
                    <a:pt x="556" y="141"/>
                  </a:cubicBezTo>
                  <a:cubicBezTo>
                    <a:pt x="557" y="140"/>
                    <a:pt x="559" y="143"/>
                    <a:pt x="558" y="141"/>
                  </a:cubicBezTo>
                  <a:cubicBezTo>
                    <a:pt x="559" y="142"/>
                    <a:pt x="560" y="142"/>
                    <a:pt x="561" y="143"/>
                  </a:cubicBezTo>
                  <a:cubicBezTo>
                    <a:pt x="563" y="144"/>
                    <a:pt x="560" y="143"/>
                    <a:pt x="561" y="145"/>
                  </a:cubicBezTo>
                  <a:cubicBezTo>
                    <a:pt x="563" y="144"/>
                    <a:pt x="567" y="149"/>
                    <a:pt x="569" y="148"/>
                  </a:cubicBezTo>
                  <a:cubicBezTo>
                    <a:pt x="569" y="149"/>
                    <a:pt x="567" y="148"/>
                    <a:pt x="568" y="150"/>
                  </a:cubicBezTo>
                  <a:cubicBezTo>
                    <a:pt x="571" y="150"/>
                    <a:pt x="574" y="153"/>
                    <a:pt x="577" y="155"/>
                  </a:cubicBezTo>
                  <a:cubicBezTo>
                    <a:pt x="575" y="153"/>
                    <a:pt x="573" y="151"/>
                    <a:pt x="571" y="149"/>
                  </a:cubicBezTo>
                  <a:cubicBezTo>
                    <a:pt x="569" y="147"/>
                    <a:pt x="566" y="145"/>
                    <a:pt x="564" y="145"/>
                  </a:cubicBezTo>
                  <a:cubicBezTo>
                    <a:pt x="562" y="143"/>
                    <a:pt x="560" y="141"/>
                    <a:pt x="558" y="140"/>
                  </a:cubicBezTo>
                  <a:cubicBezTo>
                    <a:pt x="556" y="138"/>
                    <a:pt x="554" y="137"/>
                    <a:pt x="552" y="135"/>
                  </a:cubicBezTo>
                  <a:cubicBezTo>
                    <a:pt x="550" y="135"/>
                    <a:pt x="549" y="134"/>
                    <a:pt x="548" y="133"/>
                  </a:cubicBezTo>
                  <a:cubicBezTo>
                    <a:pt x="547" y="132"/>
                    <a:pt x="546" y="132"/>
                    <a:pt x="545" y="131"/>
                  </a:cubicBezTo>
                  <a:cubicBezTo>
                    <a:pt x="543" y="130"/>
                    <a:pt x="540" y="128"/>
                    <a:pt x="538" y="126"/>
                  </a:cubicBezTo>
                  <a:cubicBezTo>
                    <a:pt x="538" y="126"/>
                    <a:pt x="539" y="127"/>
                    <a:pt x="538" y="127"/>
                  </a:cubicBezTo>
                  <a:cubicBezTo>
                    <a:pt x="535" y="126"/>
                    <a:pt x="534" y="124"/>
                    <a:pt x="532" y="123"/>
                  </a:cubicBezTo>
                  <a:cubicBezTo>
                    <a:pt x="531" y="124"/>
                    <a:pt x="534" y="124"/>
                    <a:pt x="533" y="125"/>
                  </a:cubicBezTo>
                  <a:cubicBezTo>
                    <a:pt x="531" y="125"/>
                    <a:pt x="529" y="123"/>
                    <a:pt x="526" y="122"/>
                  </a:cubicBezTo>
                  <a:cubicBezTo>
                    <a:pt x="527" y="121"/>
                    <a:pt x="526" y="120"/>
                    <a:pt x="526" y="120"/>
                  </a:cubicBezTo>
                  <a:cubicBezTo>
                    <a:pt x="525" y="119"/>
                    <a:pt x="524" y="119"/>
                    <a:pt x="523" y="119"/>
                  </a:cubicBezTo>
                  <a:cubicBezTo>
                    <a:pt x="525" y="119"/>
                    <a:pt x="523" y="120"/>
                    <a:pt x="523" y="119"/>
                  </a:cubicBezTo>
                  <a:cubicBezTo>
                    <a:pt x="521" y="118"/>
                    <a:pt x="519" y="118"/>
                    <a:pt x="519" y="117"/>
                  </a:cubicBezTo>
                  <a:cubicBezTo>
                    <a:pt x="521" y="118"/>
                    <a:pt x="523" y="119"/>
                    <a:pt x="523" y="118"/>
                  </a:cubicBezTo>
                  <a:cubicBezTo>
                    <a:pt x="519" y="116"/>
                    <a:pt x="518" y="116"/>
                    <a:pt x="516" y="114"/>
                  </a:cubicBezTo>
                  <a:cubicBezTo>
                    <a:pt x="516" y="115"/>
                    <a:pt x="516" y="115"/>
                    <a:pt x="514" y="114"/>
                  </a:cubicBezTo>
                  <a:cubicBezTo>
                    <a:pt x="513" y="112"/>
                    <a:pt x="508" y="112"/>
                    <a:pt x="506" y="112"/>
                  </a:cubicBezTo>
                  <a:cubicBezTo>
                    <a:pt x="505" y="111"/>
                    <a:pt x="504" y="110"/>
                    <a:pt x="503" y="109"/>
                  </a:cubicBezTo>
                  <a:cubicBezTo>
                    <a:pt x="503" y="109"/>
                    <a:pt x="504" y="110"/>
                    <a:pt x="503" y="110"/>
                  </a:cubicBezTo>
                  <a:cubicBezTo>
                    <a:pt x="501" y="109"/>
                    <a:pt x="500" y="108"/>
                    <a:pt x="499" y="107"/>
                  </a:cubicBezTo>
                  <a:cubicBezTo>
                    <a:pt x="499" y="109"/>
                    <a:pt x="497" y="107"/>
                    <a:pt x="494" y="107"/>
                  </a:cubicBezTo>
                  <a:cubicBezTo>
                    <a:pt x="495" y="106"/>
                    <a:pt x="495" y="107"/>
                    <a:pt x="496" y="106"/>
                  </a:cubicBezTo>
                  <a:cubicBezTo>
                    <a:pt x="494" y="105"/>
                    <a:pt x="490" y="105"/>
                    <a:pt x="489" y="104"/>
                  </a:cubicBezTo>
                  <a:cubicBezTo>
                    <a:pt x="489" y="103"/>
                    <a:pt x="490" y="104"/>
                    <a:pt x="491" y="103"/>
                  </a:cubicBezTo>
                  <a:cubicBezTo>
                    <a:pt x="490" y="103"/>
                    <a:pt x="488" y="103"/>
                    <a:pt x="489" y="102"/>
                  </a:cubicBezTo>
                  <a:cubicBezTo>
                    <a:pt x="488" y="102"/>
                    <a:pt x="486" y="101"/>
                    <a:pt x="485" y="101"/>
                  </a:cubicBezTo>
                  <a:cubicBezTo>
                    <a:pt x="486" y="102"/>
                    <a:pt x="488" y="103"/>
                    <a:pt x="488" y="104"/>
                  </a:cubicBezTo>
                  <a:cubicBezTo>
                    <a:pt x="486" y="103"/>
                    <a:pt x="488" y="103"/>
                    <a:pt x="486" y="104"/>
                  </a:cubicBezTo>
                  <a:cubicBezTo>
                    <a:pt x="486" y="103"/>
                    <a:pt x="483" y="102"/>
                    <a:pt x="486" y="102"/>
                  </a:cubicBezTo>
                  <a:cubicBezTo>
                    <a:pt x="484" y="101"/>
                    <a:pt x="482" y="101"/>
                    <a:pt x="482" y="100"/>
                  </a:cubicBezTo>
                  <a:cubicBezTo>
                    <a:pt x="483" y="100"/>
                    <a:pt x="485" y="100"/>
                    <a:pt x="486" y="101"/>
                  </a:cubicBezTo>
                  <a:cubicBezTo>
                    <a:pt x="485" y="99"/>
                    <a:pt x="487" y="100"/>
                    <a:pt x="489" y="100"/>
                  </a:cubicBezTo>
                  <a:cubicBezTo>
                    <a:pt x="487" y="99"/>
                    <a:pt x="485" y="99"/>
                    <a:pt x="484" y="99"/>
                  </a:cubicBezTo>
                  <a:cubicBezTo>
                    <a:pt x="485" y="100"/>
                    <a:pt x="485" y="100"/>
                    <a:pt x="485" y="100"/>
                  </a:cubicBezTo>
                  <a:cubicBezTo>
                    <a:pt x="483" y="100"/>
                    <a:pt x="482" y="100"/>
                    <a:pt x="482" y="99"/>
                  </a:cubicBezTo>
                  <a:cubicBezTo>
                    <a:pt x="481" y="99"/>
                    <a:pt x="482" y="100"/>
                    <a:pt x="481" y="100"/>
                  </a:cubicBezTo>
                  <a:cubicBezTo>
                    <a:pt x="480" y="100"/>
                    <a:pt x="480" y="99"/>
                    <a:pt x="479" y="99"/>
                  </a:cubicBezTo>
                  <a:cubicBezTo>
                    <a:pt x="481" y="98"/>
                    <a:pt x="484" y="98"/>
                    <a:pt x="488" y="99"/>
                  </a:cubicBezTo>
                  <a:cubicBezTo>
                    <a:pt x="489" y="99"/>
                    <a:pt x="488" y="97"/>
                    <a:pt x="489" y="98"/>
                  </a:cubicBezTo>
                  <a:cubicBezTo>
                    <a:pt x="489" y="98"/>
                    <a:pt x="490" y="98"/>
                    <a:pt x="490" y="99"/>
                  </a:cubicBezTo>
                  <a:cubicBezTo>
                    <a:pt x="490" y="100"/>
                    <a:pt x="488" y="100"/>
                    <a:pt x="490" y="100"/>
                  </a:cubicBezTo>
                  <a:cubicBezTo>
                    <a:pt x="492" y="98"/>
                    <a:pt x="500" y="102"/>
                    <a:pt x="502" y="103"/>
                  </a:cubicBezTo>
                  <a:cubicBezTo>
                    <a:pt x="504" y="104"/>
                    <a:pt x="501" y="102"/>
                    <a:pt x="503" y="102"/>
                  </a:cubicBezTo>
                  <a:cubicBezTo>
                    <a:pt x="506" y="104"/>
                    <a:pt x="508" y="105"/>
                    <a:pt x="510" y="106"/>
                  </a:cubicBezTo>
                  <a:cubicBezTo>
                    <a:pt x="510" y="106"/>
                    <a:pt x="510" y="107"/>
                    <a:pt x="510" y="107"/>
                  </a:cubicBezTo>
                  <a:cubicBezTo>
                    <a:pt x="512" y="106"/>
                    <a:pt x="514" y="107"/>
                    <a:pt x="517" y="109"/>
                  </a:cubicBezTo>
                  <a:cubicBezTo>
                    <a:pt x="519" y="110"/>
                    <a:pt x="522" y="112"/>
                    <a:pt x="523" y="112"/>
                  </a:cubicBezTo>
                  <a:cubicBezTo>
                    <a:pt x="522" y="112"/>
                    <a:pt x="522" y="111"/>
                    <a:pt x="523" y="111"/>
                  </a:cubicBezTo>
                  <a:cubicBezTo>
                    <a:pt x="525" y="112"/>
                    <a:pt x="523" y="113"/>
                    <a:pt x="525" y="114"/>
                  </a:cubicBezTo>
                  <a:cubicBezTo>
                    <a:pt x="526" y="114"/>
                    <a:pt x="523" y="112"/>
                    <a:pt x="525" y="112"/>
                  </a:cubicBezTo>
                  <a:cubicBezTo>
                    <a:pt x="526" y="114"/>
                    <a:pt x="526" y="113"/>
                    <a:pt x="527" y="113"/>
                  </a:cubicBezTo>
                  <a:cubicBezTo>
                    <a:pt x="528" y="114"/>
                    <a:pt x="530" y="115"/>
                    <a:pt x="530" y="116"/>
                  </a:cubicBezTo>
                  <a:cubicBezTo>
                    <a:pt x="535" y="116"/>
                    <a:pt x="539" y="121"/>
                    <a:pt x="542" y="122"/>
                  </a:cubicBezTo>
                  <a:cubicBezTo>
                    <a:pt x="542" y="123"/>
                    <a:pt x="544" y="125"/>
                    <a:pt x="546" y="126"/>
                  </a:cubicBezTo>
                  <a:cubicBezTo>
                    <a:pt x="546" y="125"/>
                    <a:pt x="543" y="124"/>
                    <a:pt x="543" y="123"/>
                  </a:cubicBezTo>
                  <a:cubicBezTo>
                    <a:pt x="546" y="125"/>
                    <a:pt x="549" y="126"/>
                    <a:pt x="552" y="128"/>
                  </a:cubicBezTo>
                  <a:cubicBezTo>
                    <a:pt x="555" y="129"/>
                    <a:pt x="559" y="131"/>
                    <a:pt x="561" y="132"/>
                  </a:cubicBezTo>
                  <a:cubicBezTo>
                    <a:pt x="561" y="133"/>
                    <a:pt x="560" y="132"/>
                    <a:pt x="560" y="132"/>
                  </a:cubicBezTo>
                  <a:cubicBezTo>
                    <a:pt x="562" y="134"/>
                    <a:pt x="561" y="132"/>
                    <a:pt x="563" y="133"/>
                  </a:cubicBezTo>
                  <a:cubicBezTo>
                    <a:pt x="565" y="136"/>
                    <a:pt x="567" y="140"/>
                    <a:pt x="571" y="140"/>
                  </a:cubicBezTo>
                  <a:cubicBezTo>
                    <a:pt x="570" y="139"/>
                    <a:pt x="569" y="139"/>
                    <a:pt x="569" y="138"/>
                  </a:cubicBezTo>
                  <a:cubicBezTo>
                    <a:pt x="570" y="139"/>
                    <a:pt x="575" y="141"/>
                    <a:pt x="576" y="144"/>
                  </a:cubicBezTo>
                  <a:cubicBezTo>
                    <a:pt x="575" y="144"/>
                    <a:pt x="575" y="144"/>
                    <a:pt x="574" y="143"/>
                  </a:cubicBezTo>
                  <a:cubicBezTo>
                    <a:pt x="574" y="143"/>
                    <a:pt x="573" y="142"/>
                    <a:pt x="572" y="141"/>
                  </a:cubicBezTo>
                  <a:cubicBezTo>
                    <a:pt x="572" y="142"/>
                    <a:pt x="570" y="141"/>
                    <a:pt x="570" y="142"/>
                  </a:cubicBezTo>
                  <a:cubicBezTo>
                    <a:pt x="572" y="143"/>
                    <a:pt x="571" y="142"/>
                    <a:pt x="573" y="143"/>
                  </a:cubicBezTo>
                  <a:cubicBezTo>
                    <a:pt x="572" y="144"/>
                    <a:pt x="572" y="143"/>
                    <a:pt x="572" y="144"/>
                  </a:cubicBezTo>
                  <a:cubicBezTo>
                    <a:pt x="573" y="144"/>
                    <a:pt x="577" y="146"/>
                    <a:pt x="576" y="145"/>
                  </a:cubicBezTo>
                  <a:cubicBezTo>
                    <a:pt x="577" y="147"/>
                    <a:pt x="582" y="149"/>
                    <a:pt x="583" y="151"/>
                  </a:cubicBezTo>
                  <a:cubicBezTo>
                    <a:pt x="582" y="152"/>
                    <a:pt x="580" y="149"/>
                    <a:pt x="580" y="150"/>
                  </a:cubicBezTo>
                  <a:cubicBezTo>
                    <a:pt x="581" y="151"/>
                    <a:pt x="583" y="152"/>
                    <a:pt x="584" y="153"/>
                  </a:cubicBezTo>
                  <a:cubicBezTo>
                    <a:pt x="585" y="152"/>
                    <a:pt x="583" y="152"/>
                    <a:pt x="583" y="152"/>
                  </a:cubicBezTo>
                  <a:cubicBezTo>
                    <a:pt x="584" y="150"/>
                    <a:pt x="588" y="155"/>
                    <a:pt x="588" y="153"/>
                  </a:cubicBezTo>
                  <a:cubicBezTo>
                    <a:pt x="584" y="152"/>
                    <a:pt x="581" y="147"/>
                    <a:pt x="580" y="148"/>
                  </a:cubicBezTo>
                  <a:cubicBezTo>
                    <a:pt x="579" y="146"/>
                    <a:pt x="577" y="144"/>
                    <a:pt x="577" y="143"/>
                  </a:cubicBezTo>
                  <a:cubicBezTo>
                    <a:pt x="578" y="144"/>
                    <a:pt x="578" y="144"/>
                    <a:pt x="581" y="146"/>
                  </a:cubicBezTo>
                  <a:cubicBezTo>
                    <a:pt x="581" y="147"/>
                    <a:pt x="584" y="152"/>
                    <a:pt x="585" y="150"/>
                  </a:cubicBezTo>
                  <a:cubicBezTo>
                    <a:pt x="583" y="149"/>
                    <a:pt x="583" y="148"/>
                    <a:pt x="583" y="147"/>
                  </a:cubicBezTo>
                  <a:cubicBezTo>
                    <a:pt x="584" y="149"/>
                    <a:pt x="586" y="148"/>
                    <a:pt x="587" y="150"/>
                  </a:cubicBezTo>
                  <a:cubicBezTo>
                    <a:pt x="588" y="149"/>
                    <a:pt x="583" y="147"/>
                    <a:pt x="582" y="146"/>
                  </a:cubicBezTo>
                  <a:cubicBezTo>
                    <a:pt x="582" y="146"/>
                    <a:pt x="583" y="146"/>
                    <a:pt x="583" y="146"/>
                  </a:cubicBezTo>
                  <a:cubicBezTo>
                    <a:pt x="580" y="144"/>
                    <a:pt x="577" y="141"/>
                    <a:pt x="575" y="139"/>
                  </a:cubicBezTo>
                  <a:cubicBezTo>
                    <a:pt x="572" y="137"/>
                    <a:pt x="570" y="135"/>
                    <a:pt x="568" y="132"/>
                  </a:cubicBezTo>
                  <a:cubicBezTo>
                    <a:pt x="567" y="134"/>
                    <a:pt x="571" y="136"/>
                    <a:pt x="570" y="137"/>
                  </a:cubicBezTo>
                  <a:cubicBezTo>
                    <a:pt x="570" y="137"/>
                    <a:pt x="569" y="137"/>
                    <a:pt x="569" y="137"/>
                  </a:cubicBezTo>
                  <a:cubicBezTo>
                    <a:pt x="569" y="136"/>
                    <a:pt x="568" y="134"/>
                    <a:pt x="566" y="133"/>
                  </a:cubicBezTo>
                  <a:cubicBezTo>
                    <a:pt x="566" y="132"/>
                    <a:pt x="565" y="131"/>
                    <a:pt x="565" y="130"/>
                  </a:cubicBezTo>
                  <a:cubicBezTo>
                    <a:pt x="561" y="131"/>
                    <a:pt x="557" y="126"/>
                    <a:pt x="554" y="124"/>
                  </a:cubicBezTo>
                  <a:cubicBezTo>
                    <a:pt x="555" y="123"/>
                    <a:pt x="555" y="124"/>
                    <a:pt x="556" y="124"/>
                  </a:cubicBezTo>
                  <a:cubicBezTo>
                    <a:pt x="552" y="121"/>
                    <a:pt x="550" y="120"/>
                    <a:pt x="549" y="121"/>
                  </a:cubicBezTo>
                  <a:cubicBezTo>
                    <a:pt x="550" y="120"/>
                    <a:pt x="545" y="119"/>
                    <a:pt x="545" y="118"/>
                  </a:cubicBezTo>
                  <a:cubicBezTo>
                    <a:pt x="546" y="118"/>
                    <a:pt x="548" y="119"/>
                    <a:pt x="546" y="117"/>
                  </a:cubicBezTo>
                  <a:cubicBezTo>
                    <a:pt x="545" y="118"/>
                    <a:pt x="542" y="116"/>
                    <a:pt x="540" y="115"/>
                  </a:cubicBezTo>
                  <a:cubicBezTo>
                    <a:pt x="540" y="114"/>
                    <a:pt x="540" y="113"/>
                    <a:pt x="538" y="113"/>
                  </a:cubicBezTo>
                  <a:cubicBezTo>
                    <a:pt x="537" y="112"/>
                    <a:pt x="539" y="114"/>
                    <a:pt x="537" y="114"/>
                  </a:cubicBezTo>
                  <a:cubicBezTo>
                    <a:pt x="536" y="112"/>
                    <a:pt x="532" y="111"/>
                    <a:pt x="531" y="109"/>
                  </a:cubicBezTo>
                  <a:cubicBezTo>
                    <a:pt x="531" y="110"/>
                    <a:pt x="530" y="110"/>
                    <a:pt x="529" y="109"/>
                  </a:cubicBezTo>
                  <a:cubicBezTo>
                    <a:pt x="529" y="108"/>
                    <a:pt x="531" y="107"/>
                    <a:pt x="529" y="108"/>
                  </a:cubicBezTo>
                  <a:cubicBezTo>
                    <a:pt x="529" y="109"/>
                    <a:pt x="524" y="106"/>
                    <a:pt x="525" y="106"/>
                  </a:cubicBezTo>
                  <a:cubicBezTo>
                    <a:pt x="530" y="108"/>
                    <a:pt x="527" y="105"/>
                    <a:pt x="532" y="106"/>
                  </a:cubicBezTo>
                  <a:cubicBezTo>
                    <a:pt x="531" y="107"/>
                    <a:pt x="532" y="107"/>
                    <a:pt x="532" y="107"/>
                  </a:cubicBezTo>
                  <a:cubicBezTo>
                    <a:pt x="532" y="108"/>
                    <a:pt x="530" y="107"/>
                    <a:pt x="530" y="108"/>
                  </a:cubicBezTo>
                  <a:cubicBezTo>
                    <a:pt x="533" y="109"/>
                    <a:pt x="533" y="110"/>
                    <a:pt x="535" y="110"/>
                  </a:cubicBezTo>
                  <a:cubicBezTo>
                    <a:pt x="536" y="111"/>
                    <a:pt x="537" y="112"/>
                    <a:pt x="536" y="112"/>
                  </a:cubicBezTo>
                  <a:cubicBezTo>
                    <a:pt x="538" y="113"/>
                    <a:pt x="537" y="111"/>
                    <a:pt x="539" y="112"/>
                  </a:cubicBezTo>
                  <a:cubicBezTo>
                    <a:pt x="541" y="113"/>
                    <a:pt x="541" y="114"/>
                    <a:pt x="543" y="114"/>
                  </a:cubicBezTo>
                  <a:cubicBezTo>
                    <a:pt x="542" y="115"/>
                    <a:pt x="542" y="115"/>
                    <a:pt x="542" y="115"/>
                  </a:cubicBezTo>
                  <a:cubicBezTo>
                    <a:pt x="546" y="116"/>
                    <a:pt x="544" y="116"/>
                    <a:pt x="547" y="117"/>
                  </a:cubicBezTo>
                  <a:cubicBezTo>
                    <a:pt x="549" y="118"/>
                    <a:pt x="549" y="119"/>
                    <a:pt x="549" y="120"/>
                  </a:cubicBezTo>
                  <a:cubicBezTo>
                    <a:pt x="550" y="121"/>
                    <a:pt x="549" y="119"/>
                    <a:pt x="551" y="119"/>
                  </a:cubicBezTo>
                  <a:cubicBezTo>
                    <a:pt x="554" y="121"/>
                    <a:pt x="555" y="121"/>
                    <a:pt x="557" y="123"/>
                  </a:cubicBezTo>
                  <a:cubicBezTo>
                    <a:pt x="557" y="124"/>
                    <a:pt x="556" y="123"/>
                    <a:pt x="555" y="123"/>
                  </a:cubicBezTo>
                  <a:cubicBezTo>
                    <a:pt x="558" y="124"/>
                    <a:pt x="558" y="124"/>
                    <a:pt x="558" y="124"/>
                  </a:cubicBezTo>
                  <a:cubicBezTo>
                    <a:pt x="558" y="124"/>
                    <a:pt x="557" y="123"/>
                    <a:pt x="558" y="123"/>
                  </a:cubicBezTo>
                  <a:cubicBezTo>
                    <a:pt x="555" y="121"/>
                    <a:pt x="552" y="120"/>
                    <a:pt x="550" y="118"/>
                  </a:cubicBezTo>
                  <a:cubicBezTo>
                    <a:pt x="547" y="116"/>
                    <a:pt x="545" y="114"/>
                    <a:pt x="542" y="113"/>
                  </a:cubicBezTo>
                  <a:cubicBezTo>
                    <a:pt x="541" y="113"/>
                    <a:pt x="541" y="112"/>
                    <a:pt x="542" y="112"/>
                  </a:cubicBezTo>
                  <a:cubicBezTo>
                    <a:pt x="539" y="111"/>
                    <a:pt x="536" y="109"/>
                    <a:pt x="539" y="112"/>
                  </a:cubicBezTo>
                  <a:cubicBezTo>
                    <a:pt x="539" y="111"/>
                    <a:pt x="538" y="111"/>
                    <a:pt x="537" y="111"/>
                  </a:cubicBezTo>
                  <a:cubicBezTo>
                    <a:pt x="537" y="110"/>
                    <a:pt x="534" y="108"/>
                    <a:pt x="534" y="109"/>
                  </a:cubicBezTo>
                  <a:cubicBezTo>
                    <a:pt x="534" y="108"/>
                    <a:pt x="532" y="109"/>
                    <a:pt x="532" y="108"/>
                  </a:cubicBezTo>
                  <a:cubicBezTo>
                    <a:pt x="532" y="106"/>
                    <a:pt x="536" y="109"/>
                    <a:pt x="538" y="109"/>
                  </a:cubicBezTo>
                  <a:cubicBezTo>
                    <a:pt x="536" y="107"/>
                    <a:pt x="531" y="106"/>
                    <a:pt x="529" y="105"/>
                  </a:cubicBezTo>
                  <a:cubicBezTo>
                    <a:pt x="531" y="105"/>
                    <a:pt x="524" y="103"/>
                    <a:pt x="524" y="102"/>
                  </a:cubicBezTo>
                  <a:cubicBezTo>
                    <a:pt x="524" y="102"/>
                    <a:pt x="528" y="103"/>
                    <a:pt x="526" y="102"/>
                  </a:cubicBezTo>
                  <a:cubicBezTo>
                    <a:pt x="523" y="102"/>
                    <a:pt x="521" y="100"/>
                    <a:pt x="518" y="100"/>
                  </a:cubicBezTo>
                  <a:cubicBezTo>
                    <a:pt x="517" y="99"/>
                    <a:pt x="514" y="98"/>
                    <a:pt x="511" y="97"/>
                  </a:cubicBezTo>
                  <a:cubicBezTo>
                    <a:pt x="510" y="97"/>
                    <a:pt x="508" y="96"/>
                    <a:pt x="507" y="96"/>
                  </a:cubicBezTo>
                  <a:cubicBezTo>
                    <a:pt x="505" y="95"/>
                    <a:pt x="504" y="95"/>
                    <a:pt x="503" y="94"/>
                  </a:cubicBezTo>
                  <a:cubicBezTo>
                    <a:pt x="502" y="94"/>
                    <a:pt x="499" y="93"/>
                    <a:pt x="497" y="92"/>
                  </a:cubicBezTo>
                  <a:cubicBezTo>
                    <a:pt x="498" y="91"/>
                    <a:pt x="501" y="93"/>
                    <a:pt x="500" y="91"/>
                  </a:cubicBezTo>
                  <a:cubicBezTo>
                    <a:pt x="498" y="91"/>
                    <a:pt x="496" y="91"/>
                    <a:pt x="495" y="91"/>
                  </a:cubicBezTo>
                  <a:cubicBezTo>
                    <a:pt x="494" y="91"/>
                    <a:pt x="494" y="90"/>
                    <a:pt x="493" y="89"/>
                  </a:cubicBezTo>
                  <a:cubicBezTo>
                    <a:pt x="493" y="90"/>
                    <a:pt x="490" y="90"/>
                    <a:pt x="490" y="89"/>
                  </a:cubicBezTo>
                  <a:cubicBezTo>
                    <a:pt x="490" y="89"/>
                    <a:pt x="491" y="89"/>
                    <a:pt x="492" y="89"/>
                  </a:cubicBezTo>
                  <a:cubicBezTo>
                    <a:pt x="492" y="89"/>
                    <a:pt x="491" y="88"/>
                    <a:pt x="490" y="88"/>
                  </a:cubicBezTo>
                  <a:cubicBezTo>
                    <a:pt x="490" y="88"/>
                    <a:pt x="490" y="89"/>
                    <a:pt x="489" y="89"/>
                  </a:cubicBezTo>
                  <a:cubicBezTo>
                    <a:pt x="488" y="87"/>
                    <a:pt x="485" y="85"/>
                    <a:pt x="481" y="83"/>
                  </a:cubicBezTo>
                  <a:cubicBezTo>
                    <a:pt x="481" y="85"/>
                    <a:pt x="477" y="82"/>
                    <a:pt x="478" y="84"/>
                  </a:cubicBezTo>
                  <a:cubicBezTo>
                    <a:pt x="480" y="84"/>
                    <a:pt x="484" y="84"/>
                    <a:pt x="481" y="85"/>
                  </a:cubicBezTo>
                  <a:cubicBezTo>
                    <a:pt x="483" y="86"/>
                    <a:pt x="485" y="85"/>
                    <a:pt x="486" y="87"/>
                  </a:cubicBezTo>
                  <a:cubicBezTo>
                    <a:pt x="486" y="87"/>
                    <a:pt x="486" y="87"/>
                    <a:pt x="486" y="87"/>
                  </a:cubicBezTo>
                  <a:cubicBezTo>
                    <a:pt x="483" y="86"/>
                    <a:pt x="480" y="84"/>
                    <a:pt x="477" y="84"/>
                  </a:cubicBezTo>
                  <a:cubicBezTo>
                    <a:pt x="478" y="84"/>
                    <a:pt x="479" y="85"/>
                    <a:pt x="479" y="85"/>
                  </a:cubicBezTo>
                  <a:cubicBezTo>
                    <a:pt x="478" y="85"/>
                    <a:pt x="478" y="85"/>
                    <a:pt x="478" y="85"/>
                  </a:cubicBezTo>
                  <a:cubicBezTo>
                    <a:pt x="476" y="85"/>
                    <a:pt x="477" y="84"/>
                    <a:pt x="475" y="83"/>
                  </a:cubicBezTo>
                  <a:cubicBezTo>
                    <a:pt x="477" y="86"/>
                    <a:pt x="468" y="82"/>
                    <a:pt x="468" y="84"/>
                  </a:cubicBezTo>
                  <a:cubicBezTo>
                    <a:pt x="467" y="83"/>
                    <a:pt x="467" y="84"/>
                    <a:pt x="464" y="83"/>
                  </a:cubicBezTo>
                  <a:cubicBezTo>
                    <a:pt x="465" y="83"/>
                    <a:pt x="464" y="83"/>
                    <a:pt x="464" y="83"/>
                  </a:cubicBezTo>
                  <a:cubicBezTo>
                    <a:pt x="464" y="82"/>
                    <a:pt x="467" y="82"/>
                    <a:pt x="465" y="81"/>
                  </a:cubicBezTo>
                  <a:cubicBezTo>
                    <a:pt x="465" y="82"/>
                    <a:pt x="461" y="81"/>
                    <a:pt x="461" y="82"/>
                  </a:cubicBezTo>
                  <a:cubicBezTo>
                    <a:pt x="462" y="82"/>
                    <a:pt x="464" y="83"/>
                    <a:pt x="463" y="82"/>
                  </a:cubicBezTo>
                  <a:cubicBezTo>
                    <a:pt x="460" y="82"/>
                    <a:pt x="460" y="80"/>
                    <a:pt x="457" y="81"/>
                  </a:cubicBezTo>
                  <a:cubicBezTo>
                    <a:pt x="458" y="81"/>
                    <a:pt x="459" y="82"/>
                    <a:pt x="458" y="82"/>
                  </a:cubicBezTo>
                  <a:cubicBezTo>
                    <a:pt x="455" y="80"/>
                    <a:pt x="453" y="80"/>
                    <a:pt x="449" y="80"/>
                  </a:cubicBezTo>
                  <a:cubicBezTo>
                    <a:pt x="451" y="79"/>
                    <a:pt x="454" y="80"/>
                    <a:pt x="455" y="79"/>
                  </a:cubicBezTo>
                  <a:cubicBezTo>
                    <a:pt x="452" y="79"/>
                    <a:pt x="450" y="78"/>
                    <a:pt x="449" y="78"/>
                  </a:cubicBezTo>
                  <a:cubicBezTo>
                    <a:pt x="449" y="79"/>
                    <a:pt x="451" y="79"/>
                    <a:pt x="449" y="79"/>
                  </a:cubicBezTo>
                  <a:cubicBezTo>
                    <a:pt x="449" y="78"/>
                    <a:pt x="445" y="79"/>
                    <a:pt x="445" y="78"/>
                  </a:cubicBezTo>
                  <a:cubicBezTo>
                    <a:pt x="446" y="79"/>
                    <a:pt x="443" y="79"/>
                    <a:pt x="444" y="79"/>
                  </a:cubicBezTo>
                  <a:cubicBezTo>
                    <a:pt x="446" y="79"/>
                    <a:pt x="445" y="80"/>
                    <a:pt x="446" y="80"/>
                  </a:cubicBezTo>
                  <a:cubicBezTo>
                    <a:pt x="445" y="80"/>
                    <a:pt x="449" y="80"/>
                    <a:pt x="449" y="81"/>
                  </a:cubicBezTo>
                  <a:cubicBezTo>
                    <a:pt x="447" y="80"/>
                    <a:pt x="444" y="81"/>
                    <a:pt x="446" y="81"/>
                  </a:cubicBezTo>
                  <a:cubicBezTo>
                    <a:pt x="446" y="80"/>
                    <a:pt x="448" y="81"/>
                    <a:pt x="447" y="82"/>
                  </a:cubicBezTo>
                  <a:cubicBezTo>
                    <a:pt x="446" y="82"/>
                    <a:pt x="446" y="81"/>
                    <a:pt x="444" y="81"/>
                  </a:cubicBezTo>
                  <a:cubicBezTo>
                    <a:pt x="443" y="82"/>
                    <a:pt x="446" y="82"/>
                    <a:pt x="444" y="82"/>
                  </a:cubicBezTo>
                  <a:cubicBezTo>
                    <a:pt x="440" y="82"/>
                    <a:pt x="437" y="80"/>
                    <a:pt x="432" y="81"/>
                  </a:cubicBezTo>
                  <a:cubicBezTo>
                    <a:pt x="434" y="80"/>
                    <a:pt x="428" y="79"/>
                    <a:pt x="430" y="79"/>
                  </a:cubicBezTo>
                  <a:cubicBezTo>
                    <a:pt x="432" y="79"/>
                    <a:pt x="436" y="80"/>
                    <a:pt x="437" y="79"/>
                  </a:cubicBezTo>
                  <a:cubicBezTo>
                    <a:pt x="434" y="79"/>
                    <a:pt x="428" y="79"/>
                    <a:pt x="426" y="77"/>
                  </a:cubicBezTo>
                  <a:cubicBezTo>
                    <a:pt x="430" y="77"/>
                    <a:pt x="431" y="78"/>
                    <a:pt x="434" y="79"/>
                  </a:cubicBezTo>
                  <a:cubicBezTo>
                    <a:pt x="433" y="77"/>
                    <a:pt x="435" y="77"/>
                    <a:pt x="435" y="75"/>
                  </a:cubicBezTo>
                  <a:cubicBezTo>
                    <a:pt x="433" y="75"/>
                    <a:pt x="431" y="76"/>
                    <a:pt x="432" y="76"/>
                  </a:cubicBezTo>
                  <a:cubicBezTo>
                    <a:pt x="433" y="76"/>
                    <a:pt x="434" y="75"/>
                    <a:pt x="434" y="76"/>
                  </a:cubicBezTo>
                  <a:cubicBezTo>
                    <a:pt x="434" y="77"/>
                    <a:pt x="433" y="77"/>
                    <a:pt x="431" y="77"/>
                  </a:cubicBezTo>
                  <a:cubicBezTo>
                    <a:pt x="429" y="76"/>
                    <a:pt x="428" y="77"/>
                    <a:pt x="426" y="76"/>
                  </a:cubicBezTo>
                  <a:cubicBezTo>
                    <a:pt x="427" y="75"/>
                    <a:pt x="424" y="75"/>
                    <a:pt x="423" y="75"/>
                  </a:cubicBezTo>
                  <a:cubicBezTo>
                    <a:pt x="425" y="74"/>
                    <a:pt x="425" y="75"/>
                    <a:pt x="427" y="75"/>
                  </a:cubicBezTo>
                  <a:cubicBezTo>
                    <a:pt x="426" y="73"/>
                    <a:pt x="424" y="75"/>
                    <a:pt x="422" y="75"/>
                  </a:cubicBezTo>
                  <a:cubicBezTo>
                    <a:pt x="422" y="74"/>
                    <a:pt x="422" y="74"/>
                    <a:pt x="423" y="73"/>
                  </a:cubicBezTo>
                  <a:cubicBezTo>
                    <a:pt x="421" y="73"/>
                    <a:pt x="420" y="74"/>
                    <a:pt x="420" y="74"/>
                  </a:cubicBezTo>
                  <a:cubicBezTo>
                    <a:pt x="423" y="74"/>
                    <a:pt x="420" y="77"/>
                    <a:pt x="416" y="76"/>
                  </a:cubicBezTo>
                  <a:cubicBezTo>
                    <a:pt x="415" y="75"/>
                    <a:pt x="415" y="75"/>
                    <a:pt x="415" y="74"/>
                  </a:cubicBezTo>
                  <a:cubicBezTo>
                    <a:pt x="414" y="74"/>
                    <a:pt x="414" y="75"/>
                    <a:pt x="413" y="75"/>
                  </a:cubicBezTo>
                  <a:cubicBezTo>
                    <a:pt x="413" y="74"/>
                    <a:pt x="410" y="74"/>
                    <a:pt x="410" y="73"/>
                  </a:cubicBezTo>
                  <a:cubicBezTo>
                    <a:pt x="407" y="73"/>
                    <a:pt x="407" y="73"/>
                    <a:pt x="406" y="74"/>
                  </a:cubicBezTo>
                  <a:cubicBezTo>
                    <a:pt x="407" y="75"/>
                    <a:pt x="408" y="74"/>
                    <a:pt x="409" y="74"/>
                  </a:cubicBezTo>
                  <a:cubicBezTo>
                    <a:pt x="409" y="75"/>
                    <a:pt x="406" y="76"/>
                    <a:pt x="405" y="75"/>
                  </a:cubicBezTo>
                  <a:cubicBezTo>
                    <a:pt x="405" y="74"/>
                    <a:pt x="406" y="73"/>
                    <a:pt x="403" y="73"/>
                  </a:cubicBezTo>
                  <a:cubicBezTo>
                    <a:pt x="405" y="75"/>
                    <a:pt x="402" y="73"/>
                    <a:pt x="401" y="74"/>
                  </a:cubicBezTo>
                  <a:cubicBezTo>
                    <a:pt x="402" y="74"/>
                    <a:pt x="404" y="75"/>
                    <a:pt x="404" y="76"/>
                  </a:cubicBezTo>
                  <a:cubicBezTo>
                    <a:pt x="400" y="76"/>
                    <a:pt x="398" y="76"/>
                    <a:pt x="396" y="76"/>
                  </a:cubicBezTo>
                  <a:cubicBezTo>
                    <a:pt x="398" y="75"/>
                    <a:pt x="401" y="75"/>
                    <a:pt x="401" y="75"/>
                  </a:cubicBezTo>
                  <a:cubicBezTo>
                    <a:pt x="398" y="74"/>
                    <a:pt x="394" y="75"/>
                    <a:pt x="391" y="74"/>
                  </a:cubicBezTo>
                  <a:cubicBezTo>
                    <a:pt x="394" y="75"/>
                    <a:pt x="394" y="73"/>
                    <a:pt x="396" y="73"/>
                  </a:cubicBezTo>
                  <a:cubicBezTo>
                    <a:pt x="396" y="73"/>
                    <a:pt x="397" y="74"/>
                    <a:pt x="399" y="73"/>
                  </a:cubicBezTo>
                  <a:cubicBezTo>
                    <a:pt x="399" y="72"/>
                    <a:pt x="399" y="73"/>
                    <a:pt x="401" y="73"/>
                  </a:cubicBezTo>
                  <a:cubicBezTo>
                    <a:pt x="401" y="72"/>
                    <a:pt x="402" y="72"/>
                    <a:pt x="403" y="72"/>
                  </a:cubicBezTo>
                  <a:cubicBezTo>
                    <a:pt x="405" y="73"/>
                    <a:pt x="404" y="73"/>
                    <a:pt x="407" y="73"/>
                  </a:cubicBezTo>
                  <a:cubicBezTo>
                    <a:pt x="406" y="72"/>
                    <a:pt x="404" y="72"/>
                    <a:pt x="402" y="71"/>
                  </a:cubicBezTo>
                  <a:cubicBezTo>
                    <a:pt x="403" y="72"/>
                    <a:pt x="401" y="72"/>
                    <a:pt x="400" y="73"/>
                  </a:cubicBezTo>
                  <a:cubicBezTo>
                    <a:pt x="399" y="72"/>
                    <a:pt x="399" y="72"/>
                    <a:pt x="398" y="71"/>
                  </a:cubicBezTo>
                  <a:cubicBezTo>
                    <a:pt x="398" y="72"/>
                    <a:pt x="398" y="73"/>
                    <a:pt x="396" y="73"/>
                  </a:cubicBezTo>
                  <a:cubicBezTo>
                    <a:pt x="394" y="72"/>
                    <a:pt x="397" y="72"/>
                    <a:pt x="395" y="71"/>
                  </a:cubicBezTo>
                  <a:cubicBezTo>
                    <a:pt x="395" y="72"/>
                    <a:pt x="394" y="72"/>
                    <a:pt x="393" y="73"/>
                  </a:cubicBezTo>
                  <a:cubicBezTo>
                    <a:pt x="393" y="72"/>
                    <a:pt x="389" y="72"/>
                    <a:pt x="390" y="71"/>
                  </a:cubicBezTo>
                  <a:cubicBezTo>
                    <a:pt x="387" y="72"/>
                    <a:pt x="383" y="73"/>
                    <a:pt x="379" y="72"/>
                  </a:cubicBezTo>
                  <a:cubicBezTo>
                    <a:pt x="380" y="71"/>
                    <a:pt x="382" y="72"/>
                    <a:pt x="382" y="71"/>
                  </a:cubicBezTo>
                  <a:cubicBezTo>
                    <a:pt x="381" y="71"/>
                    <a:pt x="381" y="71"/>
                    <a:pt x="382" y="71"/>
                  </a:cubicBezTo>
                  <a:cubicBezTo>
                    <a:pt x="383" y="71"/>
                    <a:pt x="382" y="72"/>
                    <a:pt x="384" y="72"/>
                  </a:cubicBezTo>
                  <a:cubicBezTo>
                    <a:pt x="385" y="70"/>
                    <a:pt x="390" y="70"/>
                    <a:pt x="392" y="69"/>
                  </a:cubicBezTo>
                  <a:cubicBezTo>
                    <a:pt x="392" y="70"/>
                    <a:pt x="394" y="70"/>
                    <a:pt x="395" y="70"/>
                  </a:cubicBezTo>
                  <a:cubicBezTo>
                    <a:pt x="394" y="69"/>
                    <a:pt x="398" y="69"/>
                    <a:pt x="395" y="69"/>
                  </a:cubicBezTo>
                  <a:cubicBezTo>
                    <a:pt x="394" y="70"/>
                    <a:pt x="393" y="68"/>
                    <a:pt x="392" y="69"/>
                  </a:cubicBezTo>
                  <a:cubicBezTo>
                    <a:pt x="391" y="70"/>
                    <a:pt x="387" y="69"/>
                    <a:pt x="384" y="70"/>
                  </a:cubicBezTo>
                  <a:cubicBezTo>
                    <a:pt x="384" y="69"/>
                    <a:pt x="384" y="69"/>
                    <a:pt x="385" y="69"/>
                  </a:cubicBezTo>
                  <a:cubicBezTo>
                    <a:pt x="385" y="69"/>
                    <a:pt x="387" y="69"/>
                    <a:pt x="387" y="68"/>
                  </a:cubicBezTo>
                  <a:cubicBezTo>
                    <a:pt x="386" y="68"/>
                    <a:pt x="385" y="68"/>
                    <a:pt x="383" y="69"/>
                  </a:cubicBezTo>
                  <a:cubicBezTo>
                    <a:pt x="383" y="69"/>
                    <a:pt x="382" y="69"/>
                    <a:pt x="381" y="69"/>
                  </a:cubicBezTo>
                  <a:cubicBezTo>
                    <a:pt x="382" y="70"/>
                    <a:pt x="381" y="70"/>
                    <a:pt x="380" y="71"/>
                  </a:cubicBezTo>
                  <a:cubicBezTo>
                    <a:pt x="379" y="70"/>
                    <a:pt x="381" y="70"/>
                    <a:pt x="379" y="70"/>
                  </a:cubicBezTo>
                  <a:cubicBezTo>
                    <a:pt x="378" y="71"/>
                    <a:pt x="376" y="72"/>
                    <a:pt x="375" y="73"/>
                  </a:cubicBezTo>
                  <a:cubicBezTo>
                    <a:pt x="375" y="72"/>
                    <a:pt x="373" y="72"/>
                    <a:pt x="373" y="72"/>
                  </a:cubicBezTo>
                  <a:cubicBezTo>
                    <a:pt x="374" y="72"/>
                    <a:pt x="374" y="72"/>
                    <a:pt x="374" y="72"/>
                  </a:cubicBezTo>
                  <a:cubicBezTo>
                    <a:pt x="371" y="72"/>
                    <a:pt x="375" y="70"/>
                    <a:pt x="373" y="71"/>
                  </a:cubicBezTo>
                  <a:cubicBezTo>
                    <a:pt x="372" y="73"/>
                    <a:pt x="371" y="71"/>
                    <a:pt x="368" y="73"/>
                  </a:cubicBezTo>
                  <a:cubicBezTo>
                    <a:pt x="369" y="72"/>
                    <a:pt x="369" y="72"/>
                    <a:pt x="367" y="72"/>
                  </a:cubicBezTo>
                  <a:cubicBezTo>
                    <a:pt x="371" y="71"/>
                    <a:pt x="368" y="72"/>
                    <a:pt x="368" y="71"/>
                  </a:cubicBezTo>
                  <a:cubicBezTo>
                    <a:pt x="369" y="71"/>
                    <a:pt x="369" y="71"/>
                    <a:pt x="369" y="70"/>
                  </a:cubicBezTo>
                  <a:cubicBezTo>
                    <a:pt x="368" y="71"/>
                    <a:pt x="372" y="71"/>
                    <a:pt x="372" y="70"/>
                  </a:cubicBezTo>
                  <a:cubicBezTo>
                    <a:pt x="370" y="70"/>
                    <a:pt x="371" y="69"/>
                    <a:pt x="371" y="69"/>
                  </a:cubicBezTo>
                  <a:cubicBezTo>
                    <a:pt x="369" y="70"/>
                    <a:pt x="367" y="70"/>
                    <a:pt x="366" y="71"/>
                  </a:cubicBezTo>
                  <a:cubicBezTo>
                    <a:pt x="363" y="71"/>
                    <a:pt x="360" y="71"/>
                    <a:pt x="361" y="70"/>
                  </a:cubicBezTo>
                  <a:cubicBezTo>
                    <a:pt x="362" y="70"/>
                    <a:pt x="362" y="70"/>
                    <a:pt x="363" y="70"/>
                  </a:cubicBezTo>
                  <a:cubicBezTo>
                    <a:pt x="366" y="69"/>
                    <a:pt x="369" y="69"/>
                    <a:pt x="370" y="68"/>
                  </a:cubicBezTo>
                  <a:cubicBezTo>
                    <a:pt x="369" y="69"/>
                    <a:pt x="368" y="67"/>
                    <a:pt x="369" y="67"/>
                  </a:cubicBezTo>
                  <a:cubicBezTo>
                    <a:pt x="372" y="67"/>
                    <a:pt x="375" y="67"/>
                    <a:pt x="374" y="66"/>
                  </a:cubicBezTo>
                  <a:cubicBezTo>
                    <a:pt x="376" y="68"/>
                    <a:pt x="380" y="67"/>
                    <a:pt x="381" y="68"/>
                  </a:cubicBezTo>
                  <a:cubicBezTo>
                    <a:pt x="383" y="68"/>
                    <a:pt x="383" y="67"/>
                    <a:pt x="384" y="67"/>
                  </a:cubicBezTo>
                  <a:cubicBezTo>
                    <a:pt x="384" y="67"/>
                    <a:pt x="387" y="67"/>
                    <a:pt x="388" y="67"/>
                  </a:cubicBezTo>
                  <a:cubicBezTo>
                    <a:pt x="387" y="68"/>
                    <a:pt x="389" y="68"/>
                    <a:pt x="389" y="69"/>
                  </a:cubicBezTo>
                  <a:cubicBezTo>
                    <a:pt x="389" y="68"/>
                    <a:pt x="394" y="69"/>
                    <a:pt x="392" y="68"/>
                  </a:cubicBezTo>
                  <a:cubicBezTo>
                    <a:pt x="391" y="68"/>
                    <a:pt x="391" y="68"/>
                    <a:pt x="390" y="68"/>
                  </a:cubicBezTo>
                  <a:cubicBezTo>
                    <a:pt x="392" y="68"/>
                    <a:pt x="393" y="67"/>
                    <a:pt x="394" y="67"/>
                  </a:cubicBezTo>
                  <a:cubicBezTo>
                    <a:pt x="394" y="66"/>
                    <a:pt x="391" y="67"/>
                    <a:pt x="392" y="65"/>
                  </a:cubicBezTo>
                  <a:cubicBezTo>
                    <a:pt x="393" y="65"/>
                    <a:pt x="394" y="65"/>
                    <a:pt x="395" y="66"/>
                  </a:cubicBezTo>
                  <a:cubicBezTo>
                    <a:pt x="393" y="66"/>
                    <a:pt x="397" y="66"/>
                    <a:pt x="397" y="67"/>
                  </a:cubicBezTo>
                  <a:cubicBezTo>
                    <a:pt x="400" y="66"/>
                    <a:pt x="400" y="67"/>
                    <a:pt x="404" y="66"/>
                  </a:cubicBezTo>
                  <a:cubicBezTo>
                    <a:pt x="403" y="65"/>
                    <a:pt x="400" y="66"/>
                    <a:pt x="397" y="66"/>
                  </a:cubicBezTo>
                  <a:cubicBezTo>
                    <a:pt x="397" y="65"/>
                    <a:pt x="396" y="64"/>
                    <a:pt x="394" y="64"/>
                  </a:cubicBezTo>
                  <a:cubicBezTo>
                    <a:pt x="392" y="64"/>
                    <a:pt x="390" y="63"/>
                    <a:pt x="390" y="63"/>
                  </a:cubicBezTo>
                  <a:cubicBezTo>
                    <a:pt x="387" y="63"/>
                    <a:pt x="388" y="64"/>
                    <a:pt x="386" y="63"/>
                  </a:cubicBezTo>
                  <a:cubicBezTo>
                    <a:pt x="386" y="65"/>
                    <a:pt x="386" y="65"/>
                    <a:pt x="386" y="65"/>
                  </a:cubicBezTo>
                  <a:cubicBezTo>
                    <a:pt x="388" y="65"/>
                    <a:pt x="387" y="64"/>
                    <a:pt x="390" y="64"/>
                  </a:cubicBezTo>
                  <a:cubicBezTo>
                    <a:pt x="391" y="64"/>
                    <a:pt x="393" y="64"/>
                    <a:pt x="393" y="64"/>
                  </a:cubicBezTo>
                  <a:cubicBezTo>
                    <a:pt x="391" y="65"/>
                    <a:pt x="390" y="65"/>
                    <a:pt x="387" y="65"/>
                  </a:cubicBezTo>
                  <a:cubicBezTo>
                    <a:pt x="388" y="64"/>
                    <a:pt x="384" y="65"/>
                    <a:pt x="384" y="65"/>
                  </a:cubicBezTo>
                  <a:cubicBezTo>
                    <a:pt x="385" y="67"/>
                    <a:pt x="390" y="65"/>
                    <a:pt x="393" y="67"/>
                  </a:cubicBezTo>
                  <a:cubicBezTo>
                    <a:pt x="389" y="67"/>
                    <a:pt x="384" y="67"/>
                    <a:pt x="380" y="65"/>
                  </a:cubicBezTo>
                  <a:cubicBezTo>
                    <a:pt x="379" y="65"/>
                    <a:pt x="381" y="65"/>
                    <a:pt x="380" y="65"/>
                  </a:cubicBezTo>
                  <a:cubicBezTo>
                    <a:pt x="380" y="65"/>
                    <a:pt x="378" y="65"/>
                    <a:pt x="378" y="66"/>
                  </a:cubicBezTo>
                  <a:cubicBezTo>
                    <a:pt x="380" y="65"/>
                    <a:pt x="382" y="66"/>
                    <a:pt x="381" y="66"/>
                  </a:cubicBezTo>
                  <a:cubicBezTo>
                    <a:pt x="379" y="66"/>
                    <a:pt x="376" y="66"/>
                    <a:pt x="375" y="66"/>
                  </a:cubicBezTo>
                  <a:cubicBezTo>
                    <a:pt x="375" y="65"/>
                    <a:pt x="377" y="65"/>
                    <a:pt x="377" y="65"/>
                  </a:cubicBezTo>
                  <a:cubicBezTo>
                    <a:pt x="376" y="65"/>
                    <a:pt x="376" y="64"/>
                    <a:pt x="375" y="64"/>
                  </a:cubicBezTo>
                  <a:cubicBezTo>
                    <a:pt x="375" y="65"/>
                    <a:pt x="373" y="66"/>
                    <a:pt x="371" y="66"/>
                  </a:cubicBezTo>
                  <a:cubicBezTo>
                    <a:pt x="375" y="65"/>
                    <a:pt x="364" y="66"/>
                    <a:pt x="367" y="64"/>
                  </a:cubicBezTo>
                  <a:cubicBezTo>
                    <a:pt x="365" y="65"/>
                    <a:pt x="365" y="65"/>
                    <a:pt x="362" y="65"/>
                  </a:cubicBezTo>
                  <a:cubicBezTo>
                    <a:pt x="363" y="64"/>
                    <a:pt x="361" y="65"/>
                    <a:pt x="360" y="65"/>
                  </a:cubicBezTo>
                  <a:cubicBezTo>
                    <a:pt x="363" y="64"/>
                    <a:pt x="368" y="63"/>
                    <a:pt x="372" y="63"/>
                  </a:cubicBezTo>
                  <a:cubicBezTo>
                    <a:pt x="376" y="62"/>
                    <a:pt x="379" y="62"/>
                    <a:pt x="381" y="63"/>
                  </a:cubicBezTo>
                  <a:cubicBezTo>
                    <a:pt x="385" y="62"/>
                    <a:pt x="387" y="62"/>
                    <a:pt x="390" y="62"/>
                  </a:cubicBezTo>
                  <a:cubicBezTo>
                    <a:pt x="389" y="62"/>
                    <a:pt x="390" y="61"/>
                    <a:pt x="390" y="61"/>
                  </a:cubicBezTo>
                  <a:cubicBezTo>
                    <a:pt x="388" y="61"/>
                    <a:pt x="388" y="60"/>
                    <a:pt x="386" y="60"/>
                  </a:cubicBezTo>
                  <a:cubicBezTo>
                    <a:pt x="387" y="61"/>
                    <a:pt x="387" y="61"/>
                    <a:pt x="387" y="62"/>
                  </a:cubicBezTo>
                  <a:cubicBezTo>
                    <a:pt x="385" y="62"/>
                    <a:pt x="383" y="63"/>
                    <a:pt x="382" y="62"/>
                  </a:cubicBezTo>
                  <a:cubicBezTo>
                    <a:pt x="382" y="62"/>
                    <a:pt x="384" y="61"/>
                    <a:pt x="386" y="61"/>
                  </a:cubicBezTo>
                  <a:cubicBezTo>
                    <a:pt x="385" y="60"/>
                    <a:pt x="381" y="59"/>
                    <a:pt x="378" y="60"/>
                  </a:cubicBezTo>
                  <a:cubicBezTo>
                    <a:pt x="380" y="60"/>
                    <a:pt x="381" y="60"/>
                    <a:pt x="381" y="61"/>
                  </a:cubicBezTo>
                  <a:cubicBezTo>
                    <a:pt x="372" y="61"/>
                    <a:pt x="361" y="64"/>
                    <a:pt x="360" y="61"/>
                  </a:cubicBezTo>
                  <a:cubicBezTo>
                    <a:pt x="359" y="62"/>
                    <a:pt x="356" y="60"/>
                    <a:pt x="355" y="62"/>
                  </a:cubicBezTo>
                  <a:cubicBezTo>
                    <a:pt x="356" y="62"/>
                    <a:pt x="357" y="61"/>
                    <a:pt x="357" y="62"/>
                  </a:cubicBezTo>
                  <a:cubicBezTo>
                    <a:pt x="354" y="63"/>
                    <a:pt x="358" y="62"/>
                    <a:pt x="358" y="63"/>
                  </a:cubicBezTo>
                  <a:cubicBezTo>
                    <a:pt x="353" y="64"/>
                    <a:pt x="353" y="64"/>
                    <a:pt x="353" y="64"/>
                  </a:cubicBezTo>
                  <a:cubicBezTo>
                    <a:pt x="354" y="65"/>
                    <a:pt x="357" y="64"/>
                    <a:pt x="358" y="65"/>
                  </a:cubicBezTo>
                  <a:cubicBezTo>
                    <a:pt x="355" y="65"/>
                    <a:pt x="351" y="64"/>
                    <a:pt x="348" y="64"/>
                  </a:cubicBezTo>
                  <a:cubicBezTo>
                    <a:pt x="346" y="64"/>
                    <a:pt x="343" y="65"/>
                    <a:pt x="343" y="6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41" y="66"/>
                    <a:pt x="344" y="65"/>
                    <a:pt x="341" y="65"/>
                  </a:cubicBezTo>
                  <a:cubicBezTo>
                    <a:pt x="341" y="66"/>
                    <a:pt x="341" y="66"/>
                    <a:pt x="339" y="67"/>
                  </a:cubicBezTo>
                  <a:cubicBezTo>
                    <a:pt x="339" y="66"/>
                    <a:pt x="336" y="68"/>
                    <a:pt x="334" y="67"/>
                  </a:cubicBezTo>
                  <a:cubicBezTo>
                    <a:pt x="336" y="65"/>
                    <a:pt x="342" y="64"/>
                    <a:pt x="347" y="63"/>
                  </a:cubicBezTo>
                  <a:cubicBezTo>
                    <a:pt x="347" y="63"/>
                    <a:pt x="347" y="63"/>
                    <a:pt x="348" y="63"/>
                  </a:cubicBezTo>
                  <a:cubicBezTo>
                    <a:pt x="349" y="61"/>
                    <a:pt x="345" y="62"/>
                    <a:pt x="346" y="61"/>
                  </a:cubicBezTo>
                  <a:cubicBezTo>
                    <a:pt x="348" y="61"/>
                    <a:pt x="347" y="61"/>
                    <a:pt x="349" y="60"/>
                  </a:cubicBezTo>
                  <a:cubicBezTo>
                    <a:pt x="350" y="61"/>
                    <a:pt x="352" y="61"/>
                    <a:pt x="355" y="60"/>
                  </a:cubicBezTo>
                  <a:cubicBezTo>
                    <a:pt x="354" y="59"/>
                    <a:pt x="352" y="61"/>
                    <a:pt x="351" y="60"/>
                  </a:cubicBezTo>
                  <a:cubicBezTo>
                    <a:pt x="354" y="59"/>
                    <a:pt x="357" y="59"/>
                    <a:pt x="359" y="58"/>
                  </a:cubicBezTo>
                  <a:cubicBezTo>
                    <a:pt x="360" y="58"/>
                    <a:pt x="362" y="58"/>
                    <a:pt x="363" y="58"/>
                  </a:cubicBezTo>
                  <a:cubicBezTo>
                    <a:pt x="364" y="58"/>
                    <a:pt x="366" y="58"/>
                    <a:pt x="368" y="57"/>
                  </a:cubicBezTo>
                  <a:cubicBezTo>
                    <a:pt x="368" y="56"/>
                    <a:pt x="371" y="56"/>
                    <a:pt x="371" y="55"/>
                  </a:cubicBezTo>
                  <a:cubicBezTo>
                    <a:pt x="372" y="56"/>
                    <a:pt x="374" y="56"/>
                    <a:pt x="371" y="57"/>
                  </a:cubicBezTo>
                  <a:cubicBezTo>
                    <a:pt x="374" y="57"/>
                    <a:pt x="376" y="56"/>
                    <a:pt x="374" y="56"/>
                  </a:cubicBezTo>
                  <a:cubicBezTo>
                    <a:pt x="373" y="56"/>
                    <a:pt x="376" y="55"/>
                    <a:pt x="372" y="55"/>
                  </a:cubicBezTo>
                  <a:cubicBezTo>
                    <a:pt x="373" y="54"/>
                    <a:pt x="374" y="54"/>
                    <a:pt x="376" y="54"/>
                  </a:cubicBezTo>
                  <a:cubicBezTo>
                    <a:pt x="378" y="54"/>
                    <a:pt x="376" y="54"/>
                    <a:pt x="376" y="55"/>
                  </a:cubicBezTo>
                  <a:cubicBezTo>
                    <a:pt x="379" y="55"/>
                    <a:pt x="379" y="55"/>
                    <a:pt x="381" y="55"/>
                  </a:cubicBezTo>
                  <a:cubicBezTo>
                    <a:pt x="383" y="54"/>
                    <a:pt x="380" y="54"/>
                    <a:pt x="382" y="53"/>
                  </a:cubicBezTo>
                  <a:cubicBezTo>
                    <a:pt x="383" y="54"/>
                    <a:pt x="385" y="54"/>
                    <a:pt x="387" y="54"/>
                  </a:cubicBezTo>
                  <a:cubicBezTo>
                    <a:pt x="389" y="53"/>
                    <a:pt x="391" y="53"/>
                    <a:pt x="394" y="53"/>
                  </a:cubicBezTo>
                  <a:cubicBezTo>
                    <a:pt x="396" y="53"/>
                    <a:pt x="399" y="53"/>
                    <a:pt x="401" y="53"/>
                  </a:cubicBezTo>
                  <a:cubicBezTo>
                    <a:pt x="401" y="53"/>
                    <a:pt x="403" y="55"/>
                    <a:pt x="404" y="54"/>
                  </a:cubicBezTo>
                  <a:cubicBezTo>
                    <a:pt x="402" y="53"/>
                    <a:pt x="402" y="53"/>
                    <a:pt x="401" y="52"/>
                  </a:cubicBezTo>
                  <a:cubicBezTo>
                    <a:pt x="404" y="53"/>
                    <a:pt x="404" y="53"/>
                    <a:pt x="407" y="52"/>
                  </a:cubicBezTo>
                  <a:cubicBezTo>
                    <a:pt x="407" y="54"/>
                    <a:pt x="411" y="52"/>
                    <a:pt x="412" y="53"/>
                  </a:cubicBezTo>
                  <a:cubicBezTo>
                    <a:pt x="413" y="53"/>
                    <a:pt x="411" y="52"/>
                    <a:pt x="413" y="52"/>
                  </a:cubicBezTo>
                  <a:cubicBezTo>
                    <a:pt x="414" y="52"/>
                    <a:pt x="414" y="52"/>
                    <a:pt x="414" y="52"/>
                  </a:cubicBezTo>
                  <a:cubicBezTo>
                    <a:pt x="414" y="53"/>
                    <a:pt x="413" y="53"/>
                    <a:pt x="413" y="54"/>
                  </a:cubicBezTo>
                  <a:cubicBezTo>
                    <a:pt x="416" y="55"/>
                    <a:pt x="413" y="53"/>
                    <a:pt x="416" y="54"/>
                  </a:cubicBezTo>
                  <a:cubicBezTo>
                    <a:pt x="416" y="53"/>
                    <a:pt x="415" y="53"/>
                    <a:pt x="415" y="52"/>
                  </a:cubicBezTo>
                  <a:cubicBezTo>
                    <a:pt x="418" y="52"/>
                    <a:pt x="422" y="51"/>
                    <a:pt x="425" y="53"/>
                  </a:cubicBezTo>
                  <a:cubicBezTo>
                    <a:pt x="426" y="52"/>
                    <a:pt x="428" y="52"/>
                    <a:pt x="429" y="52"/>
                  </a:cubicBezTo>
                  <a:cubicBezTo>
                    <a:pt x="430" y="53"/>
                    <a:pt x="429" y="54"/>
                    <a:pt x="431" y="54"/>
                  </a:cubicBezTo>
                  <a:cubicBezTo>
                    <a:pt x="431" y="53"/>
                    <a:pt x="432" y="53"/>
                    <a:pt x="432" y="52"/>
                  </a:cubicBezTo>
                  <a:cubicBezTo>
                    <a:pt x="431" y="52"/>
                    <a:pt x="430" y="52"/>
                    <a:pt x="431" y="52"/>
                  </a:cubicBezTo>
                  <a:cubicBezTo>
                    <a:pt x="433" y="50"/>
                    <a:pt x="440" y="52"/>
                    <a:pt x="444" y="52"/>
                  </a:cubicBezTo>
                  <a:cubicBezTo>
                    <a:pt x="445" y="53"/>
                    <a:pt x="451" y="52"/>
                    <a:pt x="448" y="54"/>
                  </a:cubicBezTo>
                  <a:cubicBezTo>
                    <a:pt x="450" y="54"/>
                    <a:pt x="453" y="54"/>
                    <a:pt x="452" y="55"/>
                  </a:cubicBezTo>
                  <a:cubicBezTo>
                    <a:pt x="451" y="55"/>
                    <a:pt x="450" y="54"/>
                    <a:pt x="448" y="54"/>
                  </a:cubicBezTo>
                  <a:cubicBezTo>
                    <a:pt x="448" y="55"/>
                    <a:pt x="446" y="55"/>
                    <a:pt x="446" y="55"/>
                  </a:cubicBezTo>
                  <a:cubicBezTo>
                    <a:pt x="449" y="56"/>
                    <a:pt x="445" y="56"/>
                    <a:pt x="448" y="56"/>
                  </a:cubicBezTo>
                  <a:cubicBezTo>
                    <a:pt x="450" y="57"/>
                    <a:pt x="446" y="55"/>
                    <a:pt x="449" y="55"/>
                  </a:cubicBezTo>
                  <a:cubicBezTo>
                    <a:pt x="450" y="55"/>
                    <a:pt x="451" y="55"/>
                    <a:pt x="452" y="56"/>
                  </a:cubicBezTo>
                  <a:cubicBezTo>
                    <a:pt x="450" y="56"/>
                    <a:pt x="451" y="56"/>
                    <a:pt x="450" y="57"/>
                  </a:cubicBezTo>
                  <a:cubicBezTo>
                    <a:pt x="451" y="57"/>
                    <a:pt x="455" y="58"/>
                    <a:pt x="456" y="58"/>
                  </a:cubicBezTo>
                  <a:cubicBezTo>
                    <a:pt x="455" y="57"/>
                    <a:pt x="452" y="57"/>
                    <a:pt x="452" y="57"/>
                  </a:cubicBezTo>
                  <a:cubicBezTo>
                    <a:pt x="452" y="56"/>
                    <a:pt x="454" y="54"/>
                    <a:pt x="453" y="56"/>
                  </a:cubicBezTo>
                  <a:cubicBezTo>
                    <a:pt x="456" y="56"/>
                    <a:pt x="454" y="54"/>
                    <a:pt x="457" y="55"/>
                  </a:cubicBezTo>
                  <a:cubicBezTo>
                    <a:pt x="457" y="56"/>
                    <a:pt x="456" y="56"/>
                    <a:pt x="457" y="56"/>
                  </a:cubicBezTo>
                  <a:cubicBezTo>
                    <a:pt x="460" y="57"/>
                    <a:pt x="457" y="55"/>
                    <a:pt x="459" y="55"/>
                  </a:cubicBezTo>
                  <a:cubicBezTo>
                    <a:pt x="461" y="56"/>
                    <a:pt x="461" y="57"/>
                    <a:pt x="461" y="57"/>
                  </a:cubicBezTo>
                  <a:cubicBezTo>
                    <a:pt x="464" y="57"/>
                    <a:pt x="470" y="59"/>
                    <a:pt x="466" y="57"/>
                  </a:cubicBezTo>
                  <a:cubicBezTo>
                    <a:pt x="468" y="57"/>
                    <a:pt x="469" y="57"/>
                    <a:pt x="470" y="58"/>
                  </a:cubicBezTo>
                  <a:cubicBezTo>
                    <a:pt x="468" y="58"/>
                    <a:pt x="469" y="58"/>
                    <a:pt x="469" y="59"/>
                  </a:cubicBezTo>
                  <a:cubicBezTo>
                    <a:pt x="473" y="59"/>
                    <a:pt x="475" y="61"/>
                    <a:pt x="478" y="62"/>
                  </a:cubicBezTo>
                  <a:cubicBezTo>
                    <a:pt x="479" y="61"/>
                    <a:pt x="477" y="60"/>
                    <a:pt x="478" y="60"/>
                  </a:cubicBezTo>
                  <a:cubicBezTo>
                    <a:pt x="479" y="61"/>
                    <a:pt x="480" y="60"/>
                    <a:pt x="481" y="61"/>
                  </a:cubicBezTo>
                  <a:cubicBezTo>
                    <a:pt x="481" y="61"/>
                    <a:pt x="481" y="62"/>
                    <a:pt x="482" y="62"/>
                  </a:cubicBezTo>
                  <a:cubicBezTo>
                    <a:pt x="483" y="63"/>
                    <a:pt x="485" y="63"/>
                    <a:pt x="486" y="63"/>
                  </a:cubicBezTo>
                  <a:cubicBezTo>
                    <a:pt x="488" y="64"/>
                    <a:pt x="489" y="64"/>
                    <a:pt x="489" y="65"/>
                  </a:cubicBezTo>
                  <a:cubicBezTo>
                    <a:pt x="488" y="65"/>
                    <a:pt x="485" y="63"/>
                    <a:pt x="485" y="64"/>
                  </a:cubicBezTo>
                  <a:cubicBezTo>
                    <a:pt x="488" y="66"/>
                    <a:pt x="490" y="65"/>
                    <a:pt x="492" y="66"/>
                  </a:cubicBezTo>
                  <a:cubicBezTo>
                    <a:pt x="492" y="65"/>
                    <a:pt x="492" y="65"/>
                    <a:pt x="492" y="65"/>
                  </a:cubicBezTo>
                  <a:cubicBezTo>
                    <a:pt x="495" y="66"/>
                    <a:pt x="498" y="65"/>
                    <a:pt x="498" y="67"/>
                  </a:cubicBezTo>
                  <a:cubicBezTo>
                    <a:pt x="495" y="66"/>
                    <a:pt x="492" y="67"/>
                    <a:pt x="493" y="68"/>
                  </a:cubicBezTo>
                  <a:cubicBezTo>
                    <a:pt x="495" y="69"/>
                    <a:pt x="498" y="69"/>
                    <a:pt x="499" y="70"/>
                  </a:cubicBezTo>
                  <a:cubicBezTo>
                    <a:pt x="501" y="70"/>
                    <a:pt x="498" y="69"/>
                    <a:pt x="500" y="69"/>
                  </a:cubicBezTo>
                  <a:cubicBezTo>
                    <a:pt x="502" y="70"/>
                    <a:pt x="508" y="71"/>
                    <a:pt x="511" y="72"/>
                  </a:cubicBezTo>
                  <a:cubicBezTo>
                    <a:pt x="511" y="72"/>
                    <a:pt x="508" y="71"/>
                    <a:pt x="508" y="70"/>
                  </a:cubicBezTo>
                  <a:cubicBezTo>
                    <a:pt x="511" y="70"/>
                    <a:pt x="513" y="72"/>
                    <a:pt x="516" y="73"/>
                  </a:cubicBezTo>
                  <a:cubicBezTo>
                    <a:pt x="518" y="74"/>
                    <a:pt x="520" y="75"/>
                    <a:pt x="522" y="76"/>
                  </a:cubicBezTo>
                  <a:cubicBezTo>
                    <a:pt x="521" y="75"/>
                    <a:pt x="519" y="74"/>
                    <a:pt x="518" y="73"/>
                  </a:cubicBezTo>
                  <a:cubicBezTo>
                    <a:pt x="522" y="74"/>
                    <a:pt x="524" y="76"/>
                    <a:pt x="529" y="78"/>
                  </a:cubicBezTo>
                  <a:cubicBezTo>
                    <a:pt x="528" y="78"/>
                    <a:pt x="528" y="79"/>
                    <a:pt x="527" y="79"/>
                  </a:cubicBezTo>
                  <a:cubicBezTo>
                    <a:pt x="530" y="81"/>
                    <a:pt x="531" y="80"/>
                    <a:pt x="532" y="80"/>
                  </a:cubicBezTo>
                  <a:cubicBezTo>
                    <a:pt x="531" y="79"/>
                    <a:pt x="530" y="79"/>
                    <a:pt x="529" y="78"/>
                  </a:cubicBezTo>
                  <a:cubicBezTo>
                    <a:pt x="530" y="79"/>
                    <a:pt x="530" y="78"/>
                    <a:pt x="531" y="78"/>
                  </a:cubicBezTo>
                  <a:cubicBezTo>
                    <a:pt x="533" y="79"/>
                    <a:pt x="536" y="83"/>
                    <a:pt x="537" y="84"/>
                  </a:cubicBezTo>
                  <a:cubicBezTo>
                    <a:pt x="538" y="82"/>
                    <a:pt x="535" y="81"/>
                    <a:pt x="533" y="79"/>
                  </a:cubicBezTo>
                  <a:cubicBezTo>
                    <a:pt x="537" y="80"/>
                    <a:pt x="537" y="82"/>
                    <a:pt x="540" y="83"/>
                  </a:cubicBezTo>
                  <a:cubicBezTo>
                    <a:pt x="540" y="82"/>
                    <a:pt x="537" y="81"/>
                    <a:pt x="538" y="80"/>
                  </a:cubicBezTo>
                  <a:cubicBezTo>
                    <a:pt x="535" y="79"/>
                    <a:pt x="532" y="78"/>
                    <a:pt x="530" y="77"/>
                  </a:cubicBezTo>
                  <a:cubicBezTo>
                    <a:pt x="527" y="76"/>
                    <a:pt x="525" y="75"/>
                    <a:pt x="523" y="73"/>
                  </a:cubicBezTo>
                  <a:cubicBezTo>
                    <a:pt x="527" y="76"/>
                    <a:pt x="525" y="74"/>
                    <a:pt x="527" y="74"/>
                  </a:cubicBezTo>
                  <a:cubicBezTo>
                    <a:pt x="529" y="75"/>
                    <a:pt x="532" y="77"/>
                    <a:pt x="533" y="78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35" y="77"/>
                    <a:pt x="538" y="80"/>
                    <a:pt x="538" y="79"/>
                  </a:cubicBezTo>
                  <a:cubicBezTo>
                    <a:pt x="537" y="79"/>
                    <a:pt x="536" y="78"/>
                    <a:pt x="536" y="78"/>
                  </a:cubicBezTo>
                  <a:cubicBezTo>
                    <a:pt x="542" y="80"/>
                    <a:pt x="545" y="82"/>
                    <a:pt x="549" y="83"/>
                  </a:cubicBezTo>
                  <a:cubicBezTo>
                    <a:pt x="548" y="85"/>
                    <a:pt x="559" y="88"/>
                    <a:pt x="558" y="90"/>
                  </a:cubicBezTo>
                  <a:cubicBezTo>
                    <a:pt x="552" y="87"/>
                    <a:pt x="549" y="85"/>
                    <a:pt x="544" y="83"/>
                  </a:cubicBezTo>
                  <a:cubicBezTo>
                    <a:pt x="545" y="84"/>
                    <a:pt x="542" y="82"/>
                    <a:pt x="541" y="82"/>
                  </a:cubicBezTo>
                  <a:cubicBezTo>
                    <a:pt x="544" y="85"/>
                    <a:pt x="549" y="86"/>
                    <a:pt x="553" y="87"/>
                  </a:cubicBezTo>
                  <a:cubicBezTo>
                    <a:pt x="552" y="88"/>
                    <a:pt x="553" y="88"/>
                    <a:pt x="553" y="88"/>
                  </a:cubicBezTo>
                  <a:cubicBezTo>
                    <a:pt x="551" y="87"/>
                    <a:pt x="550" y="87"/>
                    <a:pt x="548" y="86"/>
                  </a:cubicBezTo>
                  <a:cubicBezTo>
                    <a:pt x="548" y="87"/>
                    <a:pt x="547" y="88"/>
                    <a:pt x="549" y="88"/>
                  </a:cubicBezTo>
                  <a:cubicBezTo>
                    <a:pt x="549" y="88"/>
                    <a:pt x="549" y="87"/>
                    <a:pt x="549" y="87"/>
                  </a:cubicBezTo>
                  <a:cubicBezTo>
                    <a:pt x="551" y="88"/>
                    <a:pt x="552" y="89"/>
                    <a:pt x="554" y="90"/>
                  </a:cubicBezTo>
                  <a:cubicBezTo>
                    <a:pt x="555" y="92"/>
                    <a:pt x="553" y="91"/>
                    <a:pt x="552" y="93"/>
                  </a:cubicBezTo>
                  <a:cubicBezTo>
                    <a:pt x="551" y="93"/>
                    <a:pt x="551" y="92"/>
                    <a:pt x="550" y="92"/>
                  </a:cubicBezTo>
                  <a:cubicBezTo>
                    <a:pt x="550" y="94"/>
                    <a:pt x="546" y="92"/>
                    <a:pt x="543" y="92"/>
                  </a:cubicBezTo>
                  <a:cubicBezTo>
                    <a:pt x="545" y="94"/>
                    <a:pt x="546" y="92"/>
                    <a:pt x="549" y="94"/>
                  </a:cubicBezTo>
                  <a:cubicBezTo>
                    <a:pt x="549" y="95"/>
                    <a:pt x="548" y="94"/>
                    <a:pt x="549" y="95"/>
                  </a:cubicBezTo>
                  <a:cubicBezTo>
                    <a:pt x="549" y="94"/>
                    <a:pt x="552" y="97"/>
                    <a:pt x="552" y="95"/>
                  </a:cubicBezTo>
                  <a:cubicBezTo>
                    <a:pt x="550" y="94"/>
                    <a:pt x="549" y="94"/>
                    <a:pt x="549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3" y="94"/>
                    <a:pt x="552" y="95"/>
                    <a:pt x="553" y="95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5" y="94"/>
                    <a:pt x="552" y="94"/>
                    <a:pt x="553" y="93"/>
                  </a:cubicBezTo>
                  <a:cubicBezTo>
                    <a:pt x="554" y="93"/>
                    <a:pt x="555" y="92"/>
                    <a:pt x="556" y="92"/>
                  </a:cubicBezTo>
                  <a:cubicBezTo>
                    <a:pt x="557" y="91"/>
                    <a:pt x="558" y="91"/>
                    <a:pt x="560" y="93"/>
                  </a:cubicBezTo>
                  <a:cubicBezTo>
                    <a:pt x="561" y="96"/>
                    <a:pt x="564" y="96"/>
                    <a:pt x="568" y="98"/>
                  </a:cubicBezTo>
                  <a:cubicBezTo>
                    <a:pt x="567" y="99"/>
                    <a:pt x="567" y="99"/>
                    <a:pt x="567" y="99"/>
                  </a:cubicBezTo>
                  <a:cubicBezTo>
                    <a:pt x="568" y="99"/>
                    <a:pt x="573" y="104"/>
                    <a:pt x="573" y="103"/>
                  </a:cubicBezTo>
                  <a:cubicBezTo>
                    <a:pt x="574" y="102"/>
                    <a:pt x="572" y="102"/>
                    <a:pt x="570" y="101"/>
                  </a:cubicBezTo>
                  <a:cubicBezTo>
                    <a:pt x="571" y="100"/>
                    <a:pt x="569" y="99"/>
                    <a:pt x="569" y="98"/>
                  </a:cubicBezTo>
                  <a:cubicBezTo>
                    <a:pt x="575" y="101"/>
                    <a:pt x="575" y="102"/>
                    <a:pt x="575" y="104"/>
                  </a:cubicBezTo>
                  <a:cubicBezTo>
                    <a:pt x="578" y="106"/>
                    <a:pt x="580" y="108"/>
                    <a:pt x="582" y="109"/>
                  </a:cubicBezTo>
                  <a:cubicBezTo>
                    <a:pt x="584" y="111"/>
                    <a:pt x="587" y="113"/>
                    <a:pt x="591" y="116"/>
                  </a:cubicBezTo>
                  <a:cubicBezTo>
                    <a:pt x="592" y="116"/>
                    <a:pt x="590" y="114"/>
                    <a:pt x="591" y="115"/>
                  </a:cubicBezTo>
                  <a:cubicBezTo>
                    <a:pt x="593" y="117"/>
                    <a:pt x="594" y="117"/>
                    <a:pt x="596" y="119"/>
                  </a:cubicBezTo>
                  <a:cubicBezTo>
                    <a:pt x="596" y="119"/>
                    <a:pt x="595" y="119"/>
                    <a:pt x="596" y="120"/>
                  </a:cubicBezTo>
                  <a:cubicBezTo>
                    <a:pt x="599" y="121"/>
                    <a:pt x="599" y="123"/>
                    <a:pt x="600" y="123"/>
                  </a:cubicBezTo>
                  <a:cubicBezTo>
                    <a:pt x="602" y="124"/>
                    <a:pt x="601" y="125"/>
                    <a:pt x="602" y="126"/>
                  </a:cubicBezTo>
                  <a:cubicBezTo>
                    <a:pt x="602" y="126"/>
                    <a:pt x="603" y="125"/>
                    <a:pt x="604" y="125"/>
                  </a:cubicBezTo>
                  <a:cubicBezTo>
                    <a:pt x="601" y="123"/>
                    <a:pt x="599" y="120"/>
                    <a:pt x="600" y="120"/>
                  </a:cubicBezTo>
                  <a:cubicBezTo>
                    <a:pt x="599" y="119"/>
                    <a:pt x="595" y="117"/>
                    <a:pt x="594" y="116"/>
                  </a:cubicBezTo>
                  <a:cubicBezTo>
                    <a:pt x="597" y="116"/>
                    <a:pt x="610" y="127"/>
                    <a:pt x="604" y="125"/>
                  </a:cubicBezTo>
                  <a:cubicBezTo>
                    <a:pt x="605" y="126"/>
                    <a:pt x="606" y="127"/>
                    <a:pt x="606" y="128"/>
                  </a:cubicBezTo>
                  <a:cubicBezTo>
                    <a:pt x="607" y="128"/>
                    <a:pt x="607" y="127"/>
                    <a:pt x="608" y="127"/>
                  </a:cubicBezTo>
                  <a:cubicBezTo>
                    <a:pt x="606" y="126"/>
                    <a:pt x="606" y="125"/>
                    <a:pt x="606" y="124"/>
                  </a:cubicBezTo>
                  <a:cubicBezTo>
                    <a:pt x="604" y="122"/>
                    <a:pt x="604" y="123"/>
                    <a:pt x="602" y="122"/>
                  </a:cubicBezTo>
                  <a:cubicBezTo>
                    <a:pt x="603" y="121"/>
                    <a:pt x="603" y="121"/>
                    <a:pt x="603" y="121"/>
                  </a:cubicBezTo>
                  <a:cubicBezTo>
                    <a:pt x="605" y="122"/>
                    <a:pt x="605" y="123"/>
                    <a:pt x="606" y="123"/>
                  </a:cubicBezTo>
                  <a:cubicBezTo>
                    <a:pt x="604" y="120"/>
                    <a:pt x="601" y="121"/>
                    <a:pt x="598" y="117"/>
                  </a:cubicBezTo>
                  <a:cubicBezTo>
                    <a:pt x="601" y="119"/>
                    <a:pt x="599" y="116"/>
                    <a:pt x="600" y="117"/>
                  </a:cubicBezTo>
                  <a:cubicBezTo>
                    <a:pt x="597" y="114"/>
                    <a:pt x="590" y="106"/>
                    <a:pt x="597" y="111"/>
                  </a:cubicBezTo>
                  <a:cubicBezTo>
                    <a:pt x="598" y="111"/>
                    <a:pt x="597" y="110"/>
                    <a:pt x="596" y="108"/>
                  </a:cubicBezTo>
                  <a:cubicBezTo>
                    <a:pt x="596" y="109"/>
                    <a:pt x="595" y="109"/>
                    <a:pt x="593" y="108"/>
                  </a:cubicBezTo>
                  <a:cubicBezTo>
                    <a:pt x="593" y="108"/>
                    <a:pt x="593" y="110"/>
                    <a:pt x="592" y="109"/>
                  </a:cubicBezTo>
                  <a:cubicBezTo>
                    <a:pt x="590" y="108"/>
                    <a:pt x="589" y="106"/>
                    <a:pt x="587" y="106"/>
                  </a:cubicBezTo>
                  <a:cubicBezTo>
                    <a:pt x="585" y="104"/>
                    <a:pt x="582" y="102"/>
                    <a:pt x="579" y="100"/>
                  </a:cubicBezTo>
                  <a:cubicBezTo>
                    <a:pt x="577" y="98"/>
                    <a:pt x="574" y="96"/>
                    <a:pt x="571" y="94"/>
                  </a:cubicBezTo>
                  <a:cubicBezTo>
                    <a:pt x="565" y="91"/>
                    <a:pt x="559" y="87"/>
                    <a:pt x="554" y="84"/>
                  </a:cubicBezTo>
                  <a:cubicBezTo>
                    <a:pt x="556" y="85"/>
                    <a:pt x="556" y="85"/>
                    <a:pt x="559" y="87"/>
                  </a:cubicBezTo>
                  <a:cubicBezTo>
                    <a:pt x="559" y="85"/>
                    <a:pt x="562" y="88"/>
                    <a:pt x="563" y="88"/>
                  </a:cubicBezTo>
                  <a:cubicBezTo>
                    <a:pt x="561" y="87"/>
                    <a:pt x="565" y="89"/>
                    <a:pt x="563" y="87"/>
                  </a:cubicBezTo>
                  <a:cubicBezTo>
                    <a:pt x="568" y="90"/>
                    <a:pt x="572" y="93"/>
                    <a:pt x="576" y="94"/>
                  </a:cubicBezTo>
                  <a:cubicBezTo>
                    <a:pt x="571" y="91"/>
                    <a:pt x="579" y="93"/>
                    <a:pt x="575" y="91"/>
                  </a:cubicBezTo>
                  <a:cubicBezTo>
                    <a:pt x="572" y="91"/>
                    <a:pt x="568" y="89"/>
                    <a:pt x="565" y="86"/>
                  </a:cubicBezTo>
                  <a:cubicBezTo>
                    <a:pt x="565" y="86"/>
                    <a:pt x="565" y="86"/>
                    <a:pt x="564" y="86"/>
                  </a:cubicBezTo>
                  <a:cubicBezTo>
                    <a:pt x="562" y="84"/>
                    <a:pt x="567" y="87"/>
                    <a:pt x="568" y="87"/>
                  </a:cubicBezTo>
                  <a:cubicBezTo>
                    <a:pt x="566" y="85"/>
                    <a:pt x="564" y="83"/>
                    <a:pt x="561" y="82"/>
                  </a:cubicBezTo>
                  <a:cubicBezTo>
                    <a:pt x="562" y="82"/>
                    <a:pt x="563" y="81"/>
                    <a:pt x="564" y="82"/>
                  </a:cubicBezTo>
                  <a:cubicBezTo>
                    <a:pt x="567" y="84"/>
                    <a:pt x="566" y="84"/>
                    <a:pt x="569" y="85"/>
                  </a:cubicBezTo>
                  <a:cubicBezTo>
                    <a:pt x="569" y="86"/>
                    <a:pt x="568" y="86"/>
                    <a:pt x="568" y="86"/>
                  </a:cubicBezTo>
                  <a:cubicBezTo>
                    <a:pt x="570" y="87"/>
                    <a:pt x="570" y="86"/>
                    <a:pt x="572" y="87"/>
                  </a:cubicBezTo>
                  <a:cubicBezTo>
                    <a:pt x="571" y="89"/>
                    <a:pt x="571" y="89"/>
                    <a:pt x="571" y="89"/>
                  </a:cubicBezTo>
                  <a:cubicBezTo>
                    <a:pt x="574" y="89"/>
                    <a:pt x="577" y="90"/>
                    <a:pt x="580" y="91"/>
                  </a:cubicBezTo>
                  <a:cubicBezTo>
                    <a:pt x="576" y="88"/>
                    <a:pt x="572" y="83"/>
                    <a:pt x="568" y="82"/>
                  </a:cubicBezTo>
                  <a:cubicBezTo>
                    <a:pt x="568" y="82"/>
                    <a:pt x="567" y="79"/>
                    <a:pt x="569" y="80"/>
                  </a:cubicBezTo>
                  <a:cubicBezTo>
                    <a:pt x="571" y="82"/>
                    <a:pt x="571" y="82"/>
                    <a:pt x="574" y="83"/>
                  </a:cubicBezTo>
                  <a:cubicBezTo>
                    <a:pt x="574" y="84"/>
                    <a:pt x="573" y="83"/>
                    <a:pt x="573" y="84"/>
                  </a:cubicBezTo>
                  <a:cubicBezTo>
                    <a:pt x="579" y="87"/>
                    <a:pt x="575" y="87"/>
                    <a:pt x="580" y="91"/>
                  </a:cubicBezTo>
                  <a:cubicBezTo>
                    <a:pt x="582" y="91"/>
                    <a:pt x="582" y="90"/>
                    <a:pt x="584" y="91"/>
                  </a:cubicBezTo>
                  <a:cubicBezTo>
                    <a:pt x="583" y="90"/>
                    <a:pt x="585" y="90"/>
                    <a:pt x="585" y="90"/>
                  </a:cubicBezTo>
                  <a:cubicBezTo>
                    <a:pt x="586" y="92"/>
                    <a:pt x="587" y="93"/>
                    <a:pt x="587" y="91"/>
                  </a:cubicBezTo>
                  <a:cubicBezTo>
                    <a:pt x="588" y="92"/>
                    <a:pt x="590" y="93"/>
                    <a:pt x="591" y="94"/>
                  </a:cubicBezTo>
                  <a:cubicBezTo>
                    <a:pt x="593" y="96"/>
                    <a:pt x="595" y="97"/>
                    <a:pt x="595" y="98"/>
                  </a:cubicBezTo>
                  <a:cubicBezTo>
                    <a:pt x="595" y="99"/>
                    <a:pt x="594" y="98"/>
                    <a:pt x="594" y="99"/>
                  </a:cubicBezTo>
                  <a:cubicBezTo>
                    <a:pt x="590" y="98"/>
                    <a:pt x="584" y="93"/>
                    <a:pt x="580" y="91"/>
                  </a:cubicBezTo>
                  <a:cubicBezTo>
                    <a:pt x="580" y="91"/>
                    <a:pt x="580" y="92"/>
                    <a:pt x="581" y="93"/>
                  </a:cubicBezTo>
                  <a:cubicBezTo>
                    <a:pt x="581" y="92"/>
                    <a:pt x="582" y="92"/>
                    <a:pt x="583" y="93"/>
                  </a:cubicBezTo>
                  <a:cubicBezTo>
                    <a:pt x="584" y="94"/>
                    <a:pt x="583" y="94"/>
                    <a:pt x="583" y="95"/>
                  </a:cubicBezTo>
                  <a:cubicBezTo>
                    <a:pt x="584" y="96"/>
                    <a:pt x="586" y="96"/>
                    <a:pt x="586" y="97"/>
                  </a:cubicBezTo>
                  <a:cubicBezTo>
                    <a:pt x="583" y="96"/>
                    <a:pt x="583" y="96"/>
                    <a:pt x="583" y="96"/>
                  </a:cubicBezTo>
                  <a:cubicBezTo>
                    <a:pt x="582" y="97"/>
                    <a:pt x="587" y="100"/>
                    <a:pt x="589" y="101"/>
                  </a:cubicBezTo>
                  <a:cubicBezTo>
                    <a:pt x="588" y="100"/>
                    <a:pt x="587" y="100"/>
                    <a:pt x="587" y="99"/>
                  </a:cubicBezTo>
                  <a:cubicBezTo>
                    <a:pt x="588" y="100"/>
                    <a:pt x="588" y="99"/>
                    <a:pt x="589" y="100"/>
                  </a:cubicBezTo>
                  <a:cubicBezTo>
                    <a:pt x="591" y="102"/>
                    <a:pt x="589" y="101"/>
                    <a:pt x="590" y="103"/>
                  </a:cubicBezTo>
                  <a:cubicBezTo>
                    <a:pt x="592" y="103"/>
                    <a:pt x="591" y="104"/>
                    <a:pt x="591" y="104"/>
                  </a:cubicBezTo>
                  <a:cubicBezTo>
                    <a:pt x="592" y="104"/>
                    <a:pt x="593" y="104"/>
                    <a:pt x="594" y="105"/>
                  </a:cubicBezTo>
                  <a:cubicBezTo>
                    <a:pt x="594" y="105"/>
                    <a:pt x="593" y="106"/>
                    <a:pt x="594" y="106"/>
                  </a:cubicBezTo>
                  <a:cubicBezTo>
                    <a:pt x="601" y="108"/>
                    <a:pt x="603" y="115"/>
                    <a:pt x="610" y="118"/>
                  </a:cubicBezTo>
                  <a:cubicBezTo>
                    <a:pt x="610" y="119"/>
                    <a:pt x="612" y="120"/>
                    <a:pt x="613" y="122"/>
                  </a:cubicBezTo>
                  <a:cubicBezTo>
                    <a:pt x="613" y="121"/>
                    <a:pt x="612" y="119"/>
                    <a:pt x="612" y="118"/>
                  </a:cubicBezTo>
                  <a:cubicBezTo>
                    <a:pt x="610" y="116"/>
                    <a:pt x="604" y="112"/>
                    <a:pt x="603" y="109"/>
                  </a:cubicBezTo>
                  <a:cubicBezTo>
                    <a:pt x="605" y="110"/>
                    <a:pt x="607" y="112"/>
                    <a:pt x="608" y="113"/>
                  </a:cubicBezTo>
                  <a:cubicBezTo>
                    <a:pt x="608" y="113"/>
                    <a:pt x="608" y="112"/>
                    <a:pt x="609" y="113"/>
                  </a:cubicBezTo>
                  <a:cubicBezTo>
                    <a:pt x="611" y="114"/>
                    <a:pt x="612" y="116"/>
                    <a:pt x="614" y="117"/>
                  </a:cubicBezTo>
                  <a:cubicBezTo>
                    <a:pt x="616" y="119"/>
                    <a:pt x="618" y="120"/>
                    <a:pt x="620" y="122"/>
                  </a:cubicBezTo>
                  <a:cubicBezTo>
                    <a:pt x="623" y="125"/>
                    <a:pt x="627" y="128"/>
                    <a:pt x="629" y="131"/>
                  </a:cubicBezTo>
                  <a:cubicBezTo>
                    <a:pt x="628" y="130"/>
                    <a:pt x="629" y="129"/>
                    <a:pt x="629" y="128"/>
                  </a:cubicBezTo>
                  <a:cubicBezTo>
                    <a:pt x="626" y="127"/>
                    <a:pt x="623" y="125"/>
                    <a:pt x="622" y="122"/>
                  </a:cubicBezTo>
                  <a:cubicBezTo>
                    <a:pt x="620" y="121"/>
                    <a:pt x="617" y="119"/>
                    <a:pt x="615" y="117"/>
                  </a:cubicBezTo>
                  <a:cubicBezTo>
                    <a:pt x="612" y="114"/>
                    <a:pt x="610" y="112"/>
                    <a:pt x="608" y="111"/>
                  </a:cubicBezTo>
                  <a:cubicBezTo>
                    <a:pt x="608" y="109"/>
                    <a:pt x="603" y="105"/>
                    <a:pt x="605" y="104"/>
                  </a:cubicBezTo>
                  <a:cubicBezTo>
                    <a:pt x="603" y="103"/>
                    <a:pt x="599" y="101"/>
                    <a:pt x="599" y="100"/>
                  </a:cubicBezTo>
                  <a:cubicBezTo>
                    <a:pt x="601" y="101"/>
                    <a:pt x="601" y="100"/>
                    <a:pt x="603" y="101"/>
                  </a:cubicBezTo>
                  <a:cubicBezTo>
                    <a:pt x="601" y="100"/>
                    <a:pt x="600" y="99"/>
                    <a:pt x="598" y="97"/>
                  </a:cubicBezTo>
                  <a:cubicBezTo>
                    <a:pt x="598" y="96"/>
                    <a:pt x="600" y="97"/>
                    <a:pt x="598" y="95"/>
                  </a:cubicBezTo>
                  <a:cubicBezTo>
                    <a:pt x="593" y="92"/>
                    <a:pt x="586" y="88"/>
                    <a:pt x="582" y="83"/>
                  </a:cubicBezTo>
                  <a:cubicBezTo>
                    <a:pt x="583" y="82"/>
                    <a:pt x="588" y="86"/>
                    <a:pt x="590" y="87"/>
                  </a:cubicBezTo>
                  <a:cubicBezTo>
                    <a:pt x="588" y="85"/>
                    <a:pt x="593" y="89"/>
                    <a:pt x="593" y="88"/>
                  </a:cubicBezTo>
                  <a:cubicBezTo>
                    <a:pt x="591" y="87"/>
                    <a:pt x="592" y="85"/>
                    <a:pt x="594" y="86"/>
                  </a:cubicBezTo>
                  <a:cubicBezTo>
                    <a:pt x="595" y="87"/>
                    <a:pt x="596" y="88"/>
                    <a:pt x="595" y="89"/>
                  </a:cubicBezTo>
                  <a:cubicBezTo>
                    <a:pt x="597" y="90"/>
                    <a:pt x="598" y="91"/>
                    <a:pt x="599" y="91"/>
                  </a:cubicBezTo>
                  <a:cubicBezTo>
                    <a:pt x="595" y="88"/>
                    <a:pt x="599" y="89"/>
                    <a:pt x="597" y="88"/>
                  </a:cubicBezTo>
                  <a:cubicBezTo>
                    <a:pt x="597" y="88"/>
                    <a:pt x="596" y="88"/>
                    <a:pt x="595" y="87"/>
                  </a:cubicBezTo>
                  <a:cubicBezTo>
                    <a:pt x="596" y="86"/>
                    <a:pt x="592" y="85"/>
                    <a:pt x="590" y="85"/>
                  </a:cubicBezTo>
                  <a:cubicBezTo>
                    <a:pt x="589" y="82"/>
                    <a:pt x="581" y="80"/>
                    <a:pt x="578" y="76"/>
                  </a:cubicBezTo>
                  <a:cubicBezTo>
                    <a:pt x="580" y="77"/>
                    <a:pt x="582" y="77"/>
                    <a:pt x="584" y="79"/>
                  </a:cubicBezTo>
                  <a:cubicBezTo>
                    <a:pt x="585" y="78"/>
                    <a:pt x="587" y="79"/>
                    <a:pt x="590" y="80"/>
                  </a:cubicBezTo>
                  <a:cubicBezTo>
                    <a:pt x="591" y="82"/>
                    <a:pt x="589" y="81"/>
                    <a:pt x="589" y="81"/>
                  </a:cubicBezTo>
                  <a:cubicBezTo>
                    <a:pt x="591" y="82"/>
                    <a:pt x="594" y="82"/>
                    <a:pt x="595" y="85"/>
                  </a:cubicBezTo>
                  <a:cubicBezTo>
                    <a:pt x="594" y="84"/>
                    <a:pt x="590" y="83"/>
                    <a:pt x="592" y="84"/>
                  </a:cubicBezTo>
                  <a:cubicBezTo>
                    <a:pt x="594" y="84"/>
                    <a:pt x="596" y="85"/>
                    <a:pt x="598" y="86"/>
                  </a:cubicBezTo>
                  <a:cubicBezTo>
                    <a:pt x="600" y="86"/>
                    <a:pt x="602" y="87"/>
                    <a:pt x="603" y="88"/>
                  </a:cubicBezTo>
                  <a:cubicBezTo>
                    <a:pt x="604" y="88"/>
                    <a:pt x="604" y="87"/>
                    <a:pt x="603" y="87"/>
                  </a:cubicBezTo>
                  <a:cubicBezTo>
                    <a:pt x="606" y="89"/>
                    <a:pt x="609" y="90"/>
                    <a:pt x="612" y="92"/>
                  </a:cubicBezTo>
                  <a:cubicBezTo>
                    <a:pt x="615" y="94"/>
                    <a:pt x="617" y="96"/>
                    <a:pt x="618" y="97"/>
                  </a:cubicBezTo>
                  <a:cubicBezTo>
                    <a:pt x="620" y="99"/>
                    <a:pt x="624" y="102"/>
                    <a:pt x="625" y="102"/>
                  </a:cubicBezTo>
                  <a:cubicBezTo>
                    <a:pt x="623" y="101"/>
                    <a:pt x="624" y="99"/>
                    <a:pt x="622" y="98"/>
                  </a:cubicBezTo>
                  <a:cubicBezTo>
                    <a:pt x="624" y="100"/>
                    <a:pt x="626" y="100"/>
                    <a:pt x="628" y="101"/>
                  </a:cubicBezTo>
                  <a:cubicBezTo>
                    <a:pt x="628" y="102"/>
                    <a:pt x="632" y="105"/>
                    <a:pt x="633" y="106"/>
                  </a:cubicBezTo>
                  <a:cubicBezTo>
                    <a:pt x="633" y="107"/>
                    <a:pt x="630" y="103"/>
                    <a:pt x="630" y="105"/>
                  </a:cubicBezTo>
                  <a:cubicBezTo>
                    <a:pt x="633" y="108"/>
                    <a:pt x="637" y="112"/>
                    <a:pt x="641" y="116"/>
                  </a:cubicBezTo>
                  <a:cubicBezTo>
                    <a:pt x="645" y="120"/>
                    <a:pt x="649" y="124"/>
                    <a:pt x="652" y="128"/>
                  </a:cubicBezTo>
                  <a:cubicBezTo>
                    <a:pt x="650" y="127"/>
                    <a:pt x="647" y="122"/>
                    <a:pt x="646" y="123"/>
                  </a:cubicBezTo>
                  <a:cubicBezTo>
                    <a:pt x="646" y="124"/>
                    <a:pt x="648" y="125"/>
                    <a:pt x="649" y="127"/>
                  </a:cubicBezTo>
                  <a:cubicBezTo>
                    <a:pt x="650" y="128"/>
                    <a:pt x="651" y="130"/>
                    <a:pt x="653" y="132"/>
                  </a:cubicBezTo>
                  <a:cubicBezTo>
                    <a:pt x="652" y="133"/>
                    <a:pt x="651" y="132"/>
                    <a:pt x="649" y="130"/>
                  </a:cubicBezTo>
                  <a:cubicBezTo>
                    <a:pt x="650" y="128"/>
                    <a:pt x="642" y="122"/>
                    <a:pt x="646" y="122"/>
                  </a:cubicBezTo>
                  <a:cubicBezTo>
                    <a:pt x="643" y="120"/>
                    <a:pt x="639" y="117"/>
                    <a:pt x="638" y="114"/>
                  </a:cubicBezTo>
                  <a:cubicBezTo>
                    <a:pt x="637" y="113"/>
                    <a:pt x="637" y="115"/>
                    <a:pt x="635" y="113"/>
                  </a:cubicBezTo>
                  <a:cubicBezTo>
                    <a:pt x="635" y="112"/>
                    <a:pt x="636" y="113"/>
                    <a:pt x="637" y="113"/>
                  </a:cubicBezTo>
                  <a:cubicBezTo>
                    <a:pt x="635" y="112"/>
                    <a:pt x="631" y="109"/>
                    <a:pt x="628" y="106"/>
                  </a:cubicBezTo>
                  <a:cubicBezTo>
                    <a:pt x="624" y="103"/>
                    <a:pt x="620" y="100"/>
                    <a:pt x="617" y="99"/>
                  </a:cubicBezTo>
                  <a:cubicBezTo>
                    <a:pt x="617" y="98"/>
                    <a:pt x="617" y="97"/>
                    <a:pt x="617" y="97"/>
                  </a:cubicBezTo>
                  <a:cubicBezTo>
                    <a:pt x="616" y="97"/>
                    <a:pt x="614" y="96"/>
                    <a:pt x="613" y="96"/>
                  </a:cubicBezTo>
                  <a:cubicBezTo>
                    <a:pt x="616" y="97"/>
                    <a:pt x="615" y="98"/>
                    <a:pt x="616" y="99"/>
                  </a:cubicBezTo>
                  <a:cubicBezTo>
                    <a:pt x="616" y="99"/>
                    <a:pt x="620" y="101"/>
                    <a:pt x="620" y="102"/>
                  </a:cubicBezTo>
                  <a:cubicBezTo>
                    <a:pt x="620" y="103"/>
                    <a:pt x="618" y="101"/>
                    <a:pt x="618" y="101"/>
                  </a:cubicBezTo>
                  <a:cubicBezTo>
                    <a:pt x="618" y="102"/>
                    <a:pt x="619" y="102"/>
                    <a:pt x="619" y="102"/>
                  </a:cubicBezTo>
                  <a:cubicBezTo>
                    <a:pt x="618" y="102"/>
                    <a:pt x="617" y="101"/>
                    <a:pt x="617" y="102"/>
                  </a:cubicBezTo>
                  <a:cubicBezTo>
                    <a:pt x="620" y="104"/>
                    <a:pt x="625" y="105"/>
                    <a:pt x="625" y="108"/>
                  </a:cubicBezTo>
                  <a:cubicBezTo>
                    <a:pt x="623" y="106"/>
                    <a:pt x="624" y="108"/>
                    <a:pt x="622" y="107"/>
                  </a:cubicBezTo>
                  <a:cubicBezTo>
                    <a:pt x="620" y="104"/>
                    <a:pt x="615" y="101"/>
                    <a:pt x="613" y="101"/>
                  </a:cubicBezTo>
                  <a:cubicBezTo>
                    <a:pt x="618" y="103"/>
                    <a:pt x="616" y="105"/>
                    <a:pt x="618" y="107"/>
                  </a:cubicBezTo>
                  <a:cubicBezTo>
                    <a:pt x="615" y="105"/>
                    <a:pt x="617" y="105"/>
                    <a:pt x="615" y="104"/>
                  </a:cubicBezTo>
                  <a:cubicBezTo>
                    <a:pt x="614" y="105"/>
                    <a:pt x="615" y="107"/>
                    <a:pt x="617" y="109"/>
                  </a:cubicBezTo>
                  <a:cubicBezTo>
                    <a:pt x="615" y="107"/>
                    <a:pt x="615" y="109"/>
                    <a:pt x="614" y="108"/>
                  </a:cubicBezTo>
                  <a:cubicBezTo>
                    <a:pt x="616" y="110"/>
                    <a:pt x="619" y="112"/>
                    <a:pt x="617" y="112"/>
                  </a:cubicBezTo>
                  <a:cubicBezTo>
                    <a:pt x="618" y="113"/>
                    <a:pt x="621" y="116"/>
                    <a:pt x="621" y="116"/>
                  </a:cubicBezTo>
                  <a:cubicBezTo>
                    <a:pt x="620" y="116"/>
                    <a:pt x="616" y="112"/>
                    <a:pt x="616" y="113"/>
                  </a:cubicBezTo>
                  <a:cubicBezTo>
                    <a:pt x="622" y="116"/>
                    <a:pt x="625" y="120"/>
                    <a:pt x="627" y="124"/>
                  </a:cubicBezTo>
                  <a:cubicBezTo>
                    <a:pt x="630" y="129"/>
                    <a:pt x="632" y="133"/>
                    <a:pt x="638" y="136"/>
                  </a:cubicBezTo>
                  <a:cubicBezTo>
                    <a:pt x="636" y="137"/>
                    <a:pt x="638" y="139"/>
                    <a:pt x="639" y="140"/>
                  </a:cubicBezTo>
                  <a:cubicBezTo>
                    <a:pt x="637" y="140"/>
                    <a:pt x="635" y="139"/>
                    <a:pt x="633" y="138"/>
                  </a:cubicBezTo>
                  <a:cubicBezTo>
                    <a:pt x="633" y="137"/>
                    <a:pt x="632" y="137"/>
                    <a:pt x="631" y="136"/>
                  </a:cubicBezTo>
                  <a:cubicBezTo>
                    <a:pt x="629" y="134"/>
                    <a:pt x="632" y="135"/>
                    <a:pt x="630" y="133"/>
                  </a:cubicBezTo>
                  <a:cubicBezTo>
                    <a:pt x="629" y="134"/>
                    <a:pt x="629" y="134"/>
                    <a:pt x="630" y="135"/>
                  </a:cubicBezTo>
                  <a:cubicBezTo>
                    <a:pt x="627" y="133"/>
                    <a:pt x="627" y="131"/>
                    <a:pt x="623" y="128"/>
                  </a:cubicBezTo>
                  <a:cubicBezTo>
                    <a:pt x="621" y="128"/>
                    <a:pt x="620" y="126"/>
                    <a:pt x="620" y="128"/>
                  </a:cubicBezTo>
                  <a:cubicBezTo>
                    <a:pt x="624" y="131"/>
                    <a:pt x="625" y="133"/>
                    <a:pt x="629" y="135"/>
                  </a:cubicBezTo>
                  <a:cubicBezTo>
                    <a:pt x="627" y="135"/>
                    <a:pt x="629" y="140"/>
                    <a:pt x="631" y="139"/>
                  </a:cubicBezTo>
                  <a:cubicBezTo>
                    <a:pt x="630" y="138"/>
                    <a:pt x="629" y="137"/>
                    <a:pt x="629" y="137"/>
                  </a:cubicBezTo>
                  <a:cubicBezTo>
                    <a:pt x="629" y="137"/>
                    <a:pt x="629" y="136"/>
                    <a:pt x="630" y="136"/>
                  </a:cubicBezTo>
                  <a:cubicBezTo>
                    <a:pt x="632" y="139"/>
                    <a:pt x="634" y="139"/>
                    <a:pt x="634" y="141"/>
                  </a:cubicBezTo>
                  <a:cubicBezTo>
                    <a:pt x="633" y="140"/>
                    <a:pt x="632" y="138"/>
                    <a:pt x="631" y="139"/>
                  </a:cubicBezTo>
                  <a:cubicBezTo>
                    <a:pt x="633" y="141"/>
                    <a:pt x="631" y="139"/>
                    <a:pt x="632" y="141"/>
                  </a:cubicBezTo>
                  <a:cubicBezTo>
                    <a:pt x="634" y="142"/>
                    <a:pt x="638" y="146"/>
                    <a:pt x="639" y="148"/>
                  </a:cubicBezTo>
                  <a:cubicBezTo>
                    <a:pt x="638" y="149"/>
                    <a:pt x="638" y="149"/>
                    <a:pt x="638" y="149"/>
                  </a:cubicBezTo>
                  <a:cubicBezTo>
                    <a:pt x="636" y="146"/>
                    <a:pt x="633" y="146"/>
                    <a:pt x="635" y="147"/>
                  </a:cubicBezTo>
                  <a:cubicBezTo>
                    <a:pt x="639" y="151"/>
                    <a:pt x="642" y="151"/>
                    <a:pt x="643" y="151"/>
                  </a:cubicBezTo>
                  <a:cubicBezTo>
                    <a:pt x="645" y="152"/>
                    <a:pt x="643" y="152"/>
                    <a:pt x="644" y="153"/>
                  </a:cubicBezTo>
                  <a:cubicBezTo>
                    <a:pt x="645" y="153"/>
                    <a:pt x="648" y="155"/>
                    <a:pt x="649" y="156"/>
                  </a:cubicBezTo>
                  <a:cubicBezTo>
                    <a:pt x="648" y="156"/>
                    <a:pt x="648" y="154"/>
                    <a:pt x="650" y="155"/>
                  </a:cubicBezTo>
                  <a:cubicBezTo>
                    <a:pt x="651" y="157"/>
                    <a:pt x="653" y="160"/>
                    <a:pt x="655" y="162"/>
                  </a:cubicBezTo>
                  <a:cubicBezTo>
                    <a:pt x="657" y="165"/>
                    <a:pt x="659" y="167"/>
                    <a:pt x="660" y="169"/>
                  </a:cubicBezTo>
                  <a:cubicBezTo>
                    <a:pt x="659" y="169"/>
                    <a:pt x="658" y="168"/>
                    <a:pt x="659" y="170"/>
                  </a:cubicBezTo>
                  <a:cubicBezTo>
                    <a:pt x="660" y="169"/>
                    <a:pt x="662" y="175"/>
                    <a:pt x="664" y="176"/>
                  </a:cubicBezTo>
                  <a:cubicBezTo>
                    <a:pt x="665" y="176"/>
                    <a:pt x="663" y="174"/>
                    <a:pt x="664" y="173"/>
                  </a:cubicBezTo>
                  <a:cubicBezTo>
                    <a:pt x="666" y="177"/>
                    <a:pt x="666" y="175"/>
                    <a:pt x="668" y="177"/>
                  </a:cubicBezTo>
                  <a:cubicBezTo>
                    <a:pt x="669" y="180"/>
                    <a:pt x="675" y="188"/>
                    <a:pt x="677" y="190"/>
                  </a:cubicBezTo>
                  <a:cubicBezTo>
                    <a:pt x="677" y="188"/>
                    <a:pt x="674" y="187"/>
                    <a:pt x="674" y="185"/>
                  </a:cubicBezTo>
                  <a:cubicBezTo>
                    <a:pt x="676" y="186"/>
                    <a:pt x="676" y="184"/>
                    <a:pt x="678" y="185"/>
                  </a:cubicBezTo>
                  <a:cubicBezTo>
                    <a:pt x="678" y="187"/>
                    <a:pt x="681" y="190"/>
                    <a:pt x="682" y="191"/>
                  </a:cubicBezTo>
                  <a:cubicBezTo>
                    <a:pt x="680" y="188"/>
                    <a:pt x="680" y="187"/>
                    <a:pt x="682" y="189"/>
                  </a:cubicBezTo>
                  <a:cubicBezTo>
                    <a:pt x="679" y="183"/>
                    <a:pt x="676" y="181"/>
                    <a:pt x="673" y="175"/>
                  </a:cubicBezTo>
                  <a:cubicBezTo>
                    <a:pt x="672" y="175"/>
                    <a:pt x="672" y="175"/>
                    <a:pt x="671" y="175"/>
                  </a:cubicBezTo>
                  <a:cubicBezTo>
                    <a:pt x="671" y="174"/>
                    <a:pt x="669" y="172"/>
                    <a:pt x="669" y="171"/>
                  </a:cubicBezTo>
                  <a:cubicBezTo>
                    <a:pt x="670" y="171"/>
                    <a:pt x="672" y="175"/>
                    <a:pt x="673" y="174"/>
                  </a:cubicBezTo>
                  <a:cubicBezTo>
                    <a:pt x="672" y="172"/>
                    <a:pt x="667" y="167"/>
                    <a:pt x="668" y="167"/>
                  </a:cubicBezTo>
                  <a:cubicBezTo>
                    <a:pt x="666" y="164"/>
                    <a:pt x="666" y="164"/>
                    <a:pt x="666" y="164"/>
                  </a:cubicBezTo>
                  <a:cubicBezTo>
                    <a:pt x="665" y="165"/>
                    <a:pt x="659" y="157"/>
                    <a:pt x="662" y="158"/>
                  </a:cubicBezTo>
                  <a:cubicBezTo>
                    <a:pt x="660" y="155"/>
                    <a:pt x="656" y="151"/>
                    <a:pt x="657" y="149"/>
                  </a:cubicBezTo>
                  <a:cubicBezTo>
                    <a:pt x="660" y="154"/>
                    <a:pt x="662" y="156"/>
                    <a:pt x="665" y="159"/>
                  </a:cubicBezTo>
                  <a:cubicBezTo>
                    <a:pt x="664" y="158"/>
                    <a:pt x="665" y="157"/>
                    <a:pt x="663" y="155"/>
                  </a:cubicBezTo>
                  <a:cubicBezTo>
                    <a:pt x="663" y="156"/>
                    <a:pt x="662" y="155"/>
                    <a:pt x="661" y="154"/>
                  </a:cubicBezTo>
                  <a:cubicBezTo>
                    <a:pt x="661" y="153"/>
                    <a:pt x="659" y="151"/>
                    <a:pt x="659" y="151"/>
                  </a:cubicBezTo>
                  <a:cubicBezTo>
                    <a:pt x="660" y="150"/>
                    <a:pt x="659" y="149"/>
                    <a:pt x="659" y="148"/>
                  </a:cubicBezTo>
                  <a:cubicBezTo>
                    <a:pt x="662" y="150"/>
                    <a:pt x="664" y="154"/>
                    <a:pt x="666" y="157"/>
                  </a:cubicBezTo>
                  <a:cubicBezTo>
                    <a:pt x="666" y="157"/>
                    <a:pt x="666" y="156"/>
                    <a:pt x="665" y="155"/>
                  </a:cubicBezTo>
                  <a:cubicBezTo>
                    <a:pt x="664" y="154"/>
                    <a:pt x="663" y="153"/>
                    <a:pt x="664" y="153"/>
                  </a:cubicBezTo>
                  <a:cubicBezTo>
                    <a:pt x="664" y="152"/>
                    <a:pt x="665" y="154"/>
                    <a:pt x="666" y="154"/>
                  </a:cubicBezTo>
                  <a:cubicBezTo>
                    <a:pt x="665" y="153"/>
                    <a:pt x="662" y="150"/>
                    <a:pt x="662" y="149"/>
                  </a:cubicBezTo>
                  <a:cubicBezTo>
                    <a:pt x="663" y="150"/>
                    <a:pt x="665" y="152"/>
                    <a:pt x="666" y="152"/>
                  </a:cubicBezTo>
                  <a:cubicBezTo>
                    <a:pt x="668" y="154"/>
                    <a:pt x="669" y="156"/>
                    <a:pt x="670" y="159"/>
                  </a:cubicBezTo>
                  <a:cubicBezTo>
                    <a:pt x="669" y="157"/>
                    <a:pt x="673" y="161"/>
                    <a:pt x="675" y="160"/>
                  </a:cubicBezTo>
                  <a:cubicBezTo>
                    <a:pt x="671" y="158"/>
                    <a:pt x="667" y="155"/>
                    <a:pt x="667" y="150"/>
                  </a:cubicBezTo>
                  <a:cubicBezTo>
                    <a:pt x="664" y="148"/>
                    <a:pt x="660" y="143"/>
                    <a:pt x="659" y="140"/>
                  </a:cubicBezTo>
                  <a:cubicBezTo>
                    <a:pt x="660" y="142"/>
                    <a:pt x="662" y="143"/>
                    <a:pt x="663" y="143"/>
                  </a:cubicBezTo>
                  <a:cubicBezTo>
                    <a:pt x="663" y="141"/>
                    <a:pt x="658" y="139"/>
                    <a:pt x="657" y="136"/>
                  </a:cubicBezTo>
                  <a:cubicBezTo>
                    <a:pt x="658" y="137"/>
                    <a:pt x="658" y="138"/>
                    <a:pt x="658" y="137"/>
                  </a:cubicBezTo>
                  <a:cubicBezTo>
                    <a:pt x="657" y="135"/>
                    <a:pt x="656" y="135"/>
                    <a:pt x="655" y="135"/>
                  </a:cubicBezTo>
                  <a:cubicBezTo>
                    <a:pt x="654" y="134"/>
                    <a:pt x="653" y="131"/>
                    <a:pt x="655" y="132"/>
                  </a:cubicBezTo>
                  <a:cubicBezTo>
                    <a:pt x="657" y="134"/>
                    <a:pt x="658" y="136"/>
                    <a:pt x="660" y="138"/>
                  </a:cubicBezTo>
                  <a:cubicBezTo>
                    <a:pt x="661" y="139"/>
                    <a:pt x="663" y="141"/>
                    <a:pt x="664" y="143"/>
                  </a:cubicBezTo>
                  <a:cubicBezTo>
                    <a:pt x="667" y="147"/>
                    <a:pt x="670" y="151"/>
                    <a:pt x="673" y="155"/>
                  </a:cubicBezTo>
                  <a:cubicBezTo>
                    <a:pt x="672" y="154"/>
                    <a:pt x="671" y="153"/>
                    <a:pt x="670" y="152"/>
                  </a:cubicBezTo>
                  <a:cubicBezTo>
                    <a:pt x="669" y="150"/>
                    <a:pt x="668" y="149"/>
                    <a:pt x="667" y="148"/>
                  </a:cubicBezTo>
                  <a:cubicBezTo>
                    <a:pt x="666" y="145"/>
                    <a:pt x="664" y="144"/>
                    <a:pt x="662" y="143"/>
                  </a:cubicBezTo>
                  <a:cubicBezTo>
                    <a:pt x="665" y="145"/>
                    <a:pt x="665" y="148"/>
                    <a:pt x="667" y="148"/>
                  </a:cubicBezTo>
                  <a:cubicBezTo>
                    <a:pt x="669" y="151"/>
                    <a:pt x="668" y="153"/>
                    <a:pt x="671" y="155"/>
                  </a:cubicBezTo>
                  <a:cubicBezTo>
                    <a:pt x="669" y="153"/>
                    <a:pt x="671" y="154"/>
                    <a:pt x="672" y="154"/>
                  </a:cubicBezTo>
                  <a:cubicBezTo>
                    <a:pt x="673" y="156"/>
                    <a:pt x="673" y="156"/>
                    <a:pt x="675" y="159"/>
                  </a:cubicBezTo>
                  <a:cubicBezTo>
                    <a:pt x="676" y="158"/>
                    <a:pt x="680" y="165"/>
                    <a:pt x="681" y="164"/>
                  </a:cubicBezTo>
                  <a:cubicBezTo>
                    <a:pt x="675" y="159"/>
                    <a:pt x="672" y="150"/>
                    <a:pt x="668" y="145"/>
                  </a:cubicBezTo>
                  <a:cubicBezTo>
                    <a:pt x="667" y="143"/>
                    <a:pt x="668" y="147"/>
                    <a:pt x="667" y="145"/>
                  </a:cubicBezTo>
                  <a:cubicBezTo>
                    <a:pt x="666" y="144"/>
                    <a:pt x="666" y="143"/>
                    <a:pt x="666" y="143"/>
                  </a:cubicBezTo>
                  <a:cubicBezTo>
                    <a:pt x="668" y="143"/>
                    <a:pt x="666" y="142"/>
                    <a:pt x="666" y="139"/>
                  </a:cubicBezTo>
                  <a:cubicBezTo>
                    <a:pt x="669" y="142"/>
                    <a:pt x="667" y="142"/>
                    <a:pt x="669" y="144"/>
                  </a:cubicBezTo>
                  <a:cubicBezTo>
                    <a:pt x="670" y="146"/>
                    <a:pt x="673" y="147"/>
                    <a:pt x="674" y="148"/>
                  </a:cubicBezTo>
                  <a:cubicBezTo>
                    <a:pt x="673" y="149"/>
                    <a:pt x="672" y="148"/>
                    <a:pt x="672" y="148"/>
                  </a:cubicBezTo>
                  <a:cubicBezTo>
                    <a:pt x="673" y="149"/>
                    <a:pt x="673" y="150"/>
                    <a:pt x="674" y="151"/>
                  </a:cubicBezTo>
                  <a:cubicBezTo>
                    <a:pt x="674" y="150"/>
                    <a:pt x="675" y="150"/>
                    <a:pt x="675" y="151"/>
                  </a:cubicBezTo>
                  <a:cubicBezTo>
                    <a:pt x="675" y="153"/>
                    <a:pt x="675" y="155"/>
                    <a:pt x="678" y="158"/>
                  </a:cubicBezTo>
                  <a:cubicBezTo>
                    <a:pt x="678" y="158"/>
                    <a:pt x="677" y="157"/>
                    <a:pt x="678" y="157"/>
                  </a:cubicBezTo>
                  <a:cubicBezTo>
                    <a:pt x="679" y="160"/>
                    <a:pt x="682" y="164"/>
                    <a:pt x="683" y="166"/>
                  </a:cubicBezTo>
                  <a:cubicBezTo>
                    <a:pt x="684" y="167"/>
                    <a:pt x="685" y="169"/>
                    <a:pt x="687" y="171"/>
                  </a:cubicBezTo>
                  <a:cubicBezTo>
                    <a:pt x="686" y="172"/>
                    <a:pt x="691" y="177"/>
                    <a:pt x="690" y="178"/>
                  </a:cubicBezTo>
                  <a:cubicBezTo>
                    <a:pt x="690" y="178"/>
                    <a:pt x="691" y="178"/>
                    <a:pt x="691" y="179"/>
                  </a:cubicBezTo>
                  <a:cubicBezTo>
                    <a:pt x="694" y="178"/>
                    <a:pt x="686" y="169"/>
                    <a:pt x="686" y="166"/>
                  </a:cubicBezTo>
                  <a:cubicBezTo>
                    <a:pt x="688" y="170"/>
                    <a:pt x="688" y="168"/>
                    <a:pt x="687" y="166"/>
                  </a:cubicBezTo>
                  <a:cubicBezTo>
                    <a:pt x="689" y="169"/>
                    <a:pt x="691" y="172"/>
                    <a:pt x="692" y="174"/>
                  </a:cubicBezTo>
                  <a:cubicBezTo>
                    <a:pt x="693" y="177"/>
                    <a:pt x="693" y="179"/>
                    <a:pt x="694" y="178"/>
                  </a:cubicBezTo>
                  <a:cubicBezTo>
                    <a:pt x="695" y="180"/>
                    <a:pt x="697" y="185"/>
                    <a:pt x="697" y="184"/>
                  </a:cubicBezTo>
                  <a:cubicBezTo>
                    <a:pt x="696" y="181"/>
                    <a:pt x="697" y="184"/>
                    <a:pt x="698" y="183"/>
                  </a:cubicBezTo>
                  <a:cubicBezTo>
                    <a:pt x="698" y="181"/>
                    <a:pt x="695" y="179"/>
                    <a:pt x="695" y="177"/>
                  </a:cubicBezTo>
                  <a:cubicBezTo>
                    <a:pt x="695" y="177"/>
                    <a:pt x="698" y="182"/>
                    <a:pt x="697" y="179"/>
                  </a:cubicBezTo>
                  <a:cubicBezTo>
                    <a:pt x="695" y="176"/>
                    <a:pt x="695" y="176"/>
                    <a:pt x="693" y="175"/>
                  </a:cubicBezTo>
                  <a:cubicBezTo>
                    <a:pt x="693" y="174"/>
                    <a:pt x="693" y="173"/>
                    <a:pt x="693" y="172"/>
                  </a:cubicBezTo>
                  <a:cubicBezTo>
                    <a:pt x="692" y="171"/>
                    <a:pt x="692" y="173"/>
                    <a:pt x="691" y="171"/>
                  </a:cubicBezTo>
                  <a:cubicBezTo>
                    <a:pt x="692" y="168"/>
                    <a:pt x="685" y="160"/>
                    <a:pt x="683" y="155"/>
                  </a:cubicBezTo>
                  <a:cubicBezTo>
                    <a:pt x="687" y="160"/>
                    <a:pt x="690" y="164"/>
                    <a:pt x="693" y="168"/>
                  </a:cubicBezTo>
                  <a:cubicBezTo>
                    <a:pt x="696" y="173"/>
                    <a:pt x="698" y="177"/>
                    <a:pt x="701" y="180"/>
                  </a:cubicBezTo>
                  <a:cubicBezTo>
                    <a:pt x="700" y="179"/>
                    <a:pt x="700" y="179"/>
                    <a:pt x="701" y="180"/>
                  </a:cubicBezTo>
                  <a:cubicBezTo>
                    <a:pt x="702" y="182"/>
                    <a:pt x="702" y="182"/>
                    <a:pt x="702" y="182"/>
                  </a:cubicBezTo>
                  <a:cubicBezTo>
                    <a:pt x="702" y="182"/>
                    <a:pt x="702" y="183"/>
                    <a:pt x="702" y="184"/>
                  </a:cubicBezTo>
                  <a:cubicBezTo>
                    <a:pt x="704" y="186"/>
                    <a:pt x="703" y="187"/>
                    <a:pt x="704" y="190"/>
                  </a:cubicBezTo>
                  <a:cubicBezTo>
                    <a:pt x="706" y="192"/>
                    <a:pt x="709" y="197"/>
                    <a:pt x="711" y="202"/>
                  </a:cubicBezTo>
                  <a:cubicBezTo>
                    <a:pt x="714" y="207"/>
                    <a:pt x="715" y="211"/>
                    <a:pt x="716" y="214"/>
                  </a:cubicBezTo>
                  <a:cubicBezTo>
                    <a:pt x="717" y="215"/>
                    <a:pt x="717" y="216"/>
                    <a:pt x="718" y="218"/>
                  </a:cubicBezTo>
                  <a:cubicBezTo>
                    <a:pt x="719" y="220"/>
                    <a:pt x="720" y="222"/>
                    <a:pt x="721" y="224"/>
                  </a:cubicBezTo>
                  <a:cubicBezTo>
                    <a:pt x="722" y="228"/>
                    <a:pt x="724" y="233"/>
                    <a:pt x="724" y="235"/>
                  </a:cubicBezTo>
                  <a:cubicBezTo>
                    <a:pt x="724" y="235"/>
                    <a:pt x="725" y="234"/>
                    <a:pt x="725" y="235"/>
                  </a:cubicBezTo>
                  <a:cubicBezTo>
                    <a:pt x="726" y="237"/>
                    <a:pt x="727" y="241"/>
                    <a:pt x="728" y="245"/>
                  </a:cubicBezTo>
                  <a:cubicBezTo>
                    <a:pt x="728" y="246"/>
                    <a:pt x="729" y="248"/>
                    <a:pt x="729" y="249"/>
                  </a:cubicBezTo>
                  <a:cubicBezTo>
                    <a:pt x="729" y="250"/>
                    <a:pt x="730" y="251"/>
                    <a:pt x="730" y="251"/>
                  </a:cubicBezTo>
                  <a:cubicBezTo>
                    <a:pt x="730" y="251"/>
                    <a:pt x="730" y="250"/>
                    <a:pt x="731" y="251"/>
                  </a:cubicBezTo>
                  <a:cubicBezTo>
                    <a:pt x="731" y="253"/>
                    <a:pt x="730" y="253"/>
                    <a:pt x="731" y="255"/>
                  </a:cubicBezTo>
                  <a:cubicBezTo>
                    <a:pt x="733" y="258"/>
                    <a:pt x="732" y="264"/>
                    <a:pt x="735" y="269"/>
                  </a:cubicBezTo>
                  <a:cubicBezTo>
                    <a:pt x="736" y="267"/>
                    <a:pt x="734" y="265"/>
                    <a:pt x="734" y="266"/>
                  </a:cubicBezTo>
                  <a:close/>
                  <a:moveTo>
                    <a:pt x="635" y="109"/>
                  </a:moveTo>
                  <a:cubicBezTo>
                    <a:pt x="634" y="107"/>
                    <a:pt x="640" y="113"/>
                    <a:pt x="638" y="111"/>
                  </a:cubicBezTo>
                  <a:cubicBezTo>
                    <a:pt x="640" y="111"/>
                    <a:pt x="639" y="112"/>
                    <a:pt x="640" y="113"/>
                  </a:cubicBezTo>
                  <a:cubicBezTo>
                    <a:pt x="639" y="113"/>
                    <a:pt x="637" y="111"/>
                    <a:pt x="635" y="109"/>
                  </a:cubicBezTo>
                  <a:close/>
                  <a:moveTo>
                    <a:pt x="555" y="80"/>
                  </a:moveTo>
                  <a:cubicBezTo>
                    <a:pt x="553" y="78"/>
                    <a:pt x="551" y="78"/>
                    <a:pt x="550" y="77"/>
                  </a:cubicBezTo>
                  <a:cubicBezTo>
                    <a:pt x="550" y="76"/>
                    <a:pt x="554" y="78"/>
                    <a:pt x="556" y="79"/>
                  </a:cubicBezTo>
                  <a:cubicBezTo>
                    <a:pt x="554" y="76"/>
                    <a:pt x="548" y="75"/>
                    <a:pt x="545" y="74"/>
                  </a:cubicBezTo>
                  <a:cubicBezTo>
                    <a:pt x="544" y="73"/>
                    <a:pt x="545" y="73"/>
                    <a:pt x="544" y="72"/>
                  </a:cubicBezTo>
                  <a:cubicBezTo>
                    <a:pt x="545" y="72"/>
                    <a:pt x="547" y="74"/>
                    <a:pt x="545" y="74"/>
                  </a:cubicBezTo>
                  <a:cubicBezTo>
                    <a:pt x="548" y="73"/>
                    <a:pt x="554" y="77"/>
                    <a:pt x="554" y="75"/>
                  </a:cubicBezTo>
                  <a:cubicBezTo>
                    <a:pt x="556" y="77"/>
                    <a:pt x="558" y="78"/>
                    <a:pt x="560" y="79"/>
                  </a:cubicBezTo>
                  <a:cubicBezTo>
                    <a:pt x="561" y="79"/>
                    <a:pt x="565" y="80"/>
                    <a:pt x="566" y="82"/>
                  </a:cubicBezTo>
                  <a:cubicBezTo>
                    <a:pt x="563" y="82"/>
                    <a:pt x="559" y="80"/>
                    <a:pt x="555" y="80"/>
                  </a:cubicBezTo>
                  <a:close/>
                  <a:moveTo>
                    <a:pt x="595" y="115"/>
                  </a:moveTo>
                  <a:cubicBezTo>
                    <a:pt x="593" y="113"/>
                    <a:pt x="593" y="113"/>
                    <a:pt x="589" y="111"/>
                  </a:cubicBezTo>
                  <a:cubicBezTo>
                    <a:pt x="591" y="111"/>
                    <a:pt x="591" y="112"/>
                    <a:pt x="590" y="110"/>
                  </a:cubicBezTo>
                  <a:cubicBezTo>
                    <a:pt x="591" y="109"/>
                    <a:pt x="591" y="110"/>
                    <a:pt x="593" y="111"/>
                  </a:cubicBezTo>
                  <a:cubicBezTo>
                    <a:pt x="593" y="113"/>
                    <a:pt x="594" y="113"/>
                    <a:pt x="596" y="115"/>
                  </a:cubicBezTo>
                  <a:cubicBezTo>
                    <a:pt x="596" y="116"/>
                    <a:pt x="595" y="115"/>
                    <a:pt x="595" y="115"/>
                  </a:cubicBezTo>
                  <a:close/>
                  <a:moveTo>
                    <a:pt x="529" y="74"/>
                  </a:moveTo>
                  <a:cubicBezTo>
                    <a:pt x="532" y="75"/>
                    <a:pt x="532" y="75"/>
                    <a:pt x="536" y="77"/>
                  </a:cubicBezTo>
                  <a:cubicBezTo>
                    <a:pt x="535" y="77"/>
                    <a:pt x="533" y="77"/>
                    <a:pt x="532" y="76"/>
                  </a:cubicBezTo>
                  <a:cubicBezTo>
                    <a:pt x="530" y="76"/>
                    <a:pt x="529" y="75"/>
                    <a:pt x="529" y="74"/>
                  </a:cubicBezTo>
                  <a:close/>
                  <a:moveTo>
                    <a:pt x="358" y="58"/>
                  </a:moveTo>
                  <a:cubicBezTo>
                    <a:pt x="358" y="58"/>
                    <a:pt x="359" y="57"/>
                    <a:pt x="361" y="56"/>
                  </a:cubicBezTo>
                  <a:cubicBezTo>
                    <a:pt x="362" y="58"/>
                    <a:pt x="362" y="58"/>
                    <a:pt x="362" y="58"/>
                  </a:cubicBezTo>
                  <a:cubicBezTo>
                    <a:pt x="360" y="58"/>
                    <a:pt x="359" y="58"/>
                    <a:pt x="358" y="58"/>
                  </a:cubicBezTo>
                  <a:close/>
                  <a:moveTo>
                    <a:pt x="342" y="68"/>
                  </a:moveTo>
                  <a:cubicBezTo>
                    <a:pt x="341" y="68"/>
                    <a:pt x="341" y="68"/>
                    <a:pt x="340" y="69"/>
                  </a:cubicBezTo>
                  <a:cubicBezTo>
                    <a:pt x="338" y="68"/>
                    <a:pt x="335" y="68"/>
                    <a:pt x="333" y="70"/>
                  </a:cubicBezTo>
                  <a:cubicBezTo>
                    <a:pt x="334" y="67"/>
                    <a:pt x="337" y="68"/>
                    <a:pt x="340" y="67"/>
                  </a:cubicBezTo>
                  <a:cubicBezTo>
                    <a:pt x="342" y="67"/>
                    <a:pt x="342" y="67"/>
                    <a:pt x="342" y="68"/>
                  </a:cubicBezTo>
                  <a:close/>
                  <a:moveTo>
                    <a:pt x="370" y="66"/>
                  </a:moveTo>
                  <a:cubicBezTo>
                    <a:pt x="367" y="67"/>
                    <a:pt x="368" y="65"/>
                    <a:pt x="365" y="66"/>
                  </a:cubicBezTo>
                  <a:cubicBezTo>
                    <a:pt x="366" y="65"/>
                    <a:pt x="370" y="65"/>
                    <a:pt x="370" y="66"/>
                  </a:cubicBezTo>
                  <a:close/>
                  <a:moveTo>
                    <a:pt x="456" y="81"/>
                  </a:moveTo>
                  <a:cubicBezTo>
                    <a:pt x="456" y="82"/>
                    <a:pt x="453" y="82"/>
                    <a:pt x="453" y="82"/>
                  </a:cubicBezTo>
                  <a:cubicBezTo>
                    <a:pt x="451" y="82"/>
                    <a:pt x="453" y="82"/>
                    <a:pt x="452" y="81"/>
                  </a:cubicBezTo>
                  <a:cubicBezTo>
                    <a:pt x="453" y="82"/>
                    <a:pt x="454" y="81"/>
                    <a:pt x="456" y="81"/>
                  </a:cubicBezTo>
                  <a:close/>
                  <a:moveTo>
                    <a:pt x="469" y="102"/>
                  </a:moveTo>
                  <a:cubicBezTo>
                    <a:pt x="469" y="102"/>
                    <a:pt x="466" y="101"/>
                    <a:pt x="468" y="101"/>
                  </a:cubicBezTo>
                  <a:cubicBezTo>
                    <a:pt x="466" y="101"/>
                    <a:pt x="465" y="101"/>
                    <a:pt x="465" y="100"/>
                  </a:cubicBezTo>
                  <a:cubicBezTo>
                    <a:pt x="464" y="100"/>
                    <a:pt x="464" y="101"/>
                    <a:pt x="464" y="101"/>
                  </a:cubicBezTo>
                  <a:cubicBezTo>
                    <a:pt x="462" y="100"/>
                    <a:pt x="462" y="100"/>
                    <a:pt x="460" y="100"/>
                  </a:cubicBezTo>
                  <a:cubicBezTo>
                    <a:pt x="460" y="99"/>
                    <a:pt x="461" y="99"/>
                    <a:pt x="463" y="99"/>
                  </a:cubicBezTo>
                  <a:cubicBezTo>
                    <a:pt x="461" y="98"/>
                    <a:pt x="459" y="97"/>
                    <a:pt x="457" y="96"/>
                  </a:cubicBezTo>
                  <a:cubicBezTo>
                    <a:pt x="455" y="96"/>
                    <a:pt x="458" y="97"/>
                    <a:pt x="456" y="97"/>
                  </a:cubicBezTo>
                  <a:cubicBezTo>
                    <a:pt x="454" y="97"/>
                    <a:pt x="454" y="96"/>
                    <a:pt x="452" y="96"/>
                  </a:cubicBezTo>
                  <a:cubicBezTo>
                    <a:pt x="454" y="96"/>
                    <a:pt x="457" y="95"/>
                    <a:pt x="459" y="97"/>
                  </a:cubicBezTo>
                  <a:cubicBezTo>
                    <a:pt x="460" y="97"/>
                    <a:pt x="461" y="96"/>
                    <a:pt x="462" y="97"/>
                  </a:cubicBezTo>
                  <a:cubicBezTo>
                    <a:pt x="462" y="96"/>
                    <a:pt x="467" y="98"/>
                    <a:pt x="466" y="96"/>
                  </a:cubicBezTo>
                  <a:cubicBezTo>
                    <a:pt x="464" y="96"/>
                    <a:pt x="468" y="97"/>
                    <a:pt x="465" y="96"/>
                  </a:cubicBezTo>
                  <a:cubicBezTo>
                    <a:pt x="465" y="95"/>
                    <a:pt x="464" y="95"/>
                    <a:pt x="464" y="94"/>
                  </a:cubicBezTo>
                  <a:cubicBezTo>
                    <a:pt x="460" y="94"/>
                    <a:pt x="456" y="93"/>
                    <a:pt x="453" y="92"/>
                  </a:cubicBezTo>
                  <a:cubicBezTo>
                    <a:pt x="452" y="92"/>
                    <a:pt x="453" y="92"/>
                    <a:pt x="452" y="93"/>
                  </a:cubicBezTo>
                  <a:cubicBezTo>
                    <a:pt x="449" y="91"/>
                    <a:pt x="446" y="91"/>
                    <a:pt x="444" y="91"/>
                  </a:cubicBezTo>
                  <a:cubicBezTo>
                    <a:pt x="442" y="90"/>
                    <a:pt x="439" y="90"/>
                    <a:pt x="437" y="89"/>
                  </a:cubicBezTo>
                  <a:cubicBezTo>
                    <a:pt x="436" y="87"/>
                    <a:pt x="440" y="88"/>
                    <a:pt x="440" y="87"/>
                  </a:cubicBezTo>
                  <a:cubicBezTo>
                    <a:pt x="443" y="88"/>
                    <a:pt x="439" y="88"/>
                    <a:pt x="438" y="88"/>
                  </a:cubicBezTo>
                  <a:cubicBezTo>
                    <a:pt x="440" y="90"/>
                    <a:pt x="444" y="88"/>
                    <a:pt x="443" y="90"/>
                  </a:cubicBezTo>
                  <a:cubicBezTo>
                    <a:pt x="444" y="90"/>
                    <a:pt x="444" y="90"/>
                    <a:pt x="446" y="90"/>
                  </a:cubicBezTo>
                  <a:cubicBezTo>
                    <a:pt x="448" y="90"/>
                    <a:pt x="445" y="90"/>
                    <a:pt x="446" y="89"/>
                  </a:cubicBezTo>
                  <a:cubicBezTo>
                    <a:pt x="448" y="90"/>
                    <a:pt x="449" y="90"/>
                    <a:pt x="453" y="91"/>
                  </a:cubicBezTo>
                  <a:cubicBezTo>
                    <a:pt x="453" y="90"/>
                    <a:pt x="451" y="89"/>
                    <a:pt x="450" y="89"/>
                  </a:cubicBezTo>
                  <a:cubicBezTo>
                    <a:pt x="451" y="89"/>
                    <a:pt x="454" y="89"/>
                    <a:pt x="455" y="90"/>
                  </a:cubicBezTo>
                  <a:cubicBezTo>
                    <a:pt x="456" y="90"/>
                    <a:pt x="454" y="89"/>
                    <a:pt x="456" y="89"/>
                  </a:cubicBezTo>
                  <a:cubicBezTo>
                    <a:pt x="458" y="89"/>
                    <a:pt x="460" y="90"/>
                    <a:pt x="463" y="91"/>
                  </a:cubicBezTo>
                  <a:cubicBezTo>
                    <a:pt x="464" y="91"/>
                    <a:pt x="461" y="90"/>
                    <a:pt x="461" y="90"/>
                  </a:cubicBezTo>
                  <a:cubicBezTo>
                    <a:pt x="462" y="89"/>
                    <a:pt x="462" y="91"/>
                    <a:pt x="465" y="91"/>
                  </a:cubicBezTo>
                  <a:cubicBezTo>
                    <a:pt x="465" y="91"/>
                    <a:pt x="464" y="91"/>
                    <a:pt x="464" y="92"/>
                  </a:cubicBezTo>
                  <a:cubicBezTo>
                    <a:pt x="465" y="93"/>
                    <a:pt x="466" y="91"/>
                    <a:pt x="468" y="92"/>
                  </a:cubicBezTo>
                  <a:cubicBezTo>
                    <a:pt x="466" y="93"/>
                    <a:pt x="464" y="93"/>
                    <a:pt x="462" y="93"/>
                  </a:cubicBezTo>
                  <a:cubicBezTo>
                    <a:pt x="464" y="94"/>
                    <a:pt x="465" y="93"/>
                    <a:pt x="468" y="95"/>
                  </a:cubicBezTo>
                  <a:cubicBezTo>
                    <a:pt x="468" y="94"/>
                    <a:pt x="466" y="93"/>
                    <a:pt x="469" y="94"/>
                  </a:cubicBezTo>
                  <a:cubicBezTo>
                    <a:pt x="469" y="93"/>
                    <a:pt x="469" y="92"/>
                    <a:pt x="468" y="92"/>
                  </a:cubicBezTo>
                  <a:cubicBezTo>
                    <a:pt x="471" y="93"/>
                    <a:pt x="474" y="92"/>
                    <a:pt x="477" y="94"/>
                  </a:cubicBezTo>
                  <a:cubicBezTo>
                    <a:pt x="475" y="95"/>
                    <a:pt x="472" y="92"/>
                    <a:pt x="470" y="93"/>
                  </a:cubicBezTo>
                  <a:cubicBezTo>
                    <a:pt x="470" y="94"/>
                    <a:pt x="473" y="94"/>
                    <a:pt x="473" y="94"/>
                  </a:cubicBezTo>
                  <a:cubicBezTo>
                    <a:pt x="474" y="94"/>
                    <a:pt x="474" y="94"/>
                    <a:pt x="474" y="94"/>
                  </a:cubicBezTo>
                  <a:cubicBezTo>
                    <a:pt x="474" y="94"/>
                    <a:pt x="474" y="95"/>
                    <a:pt x="475" y="95"/>
                  </a:cubicBezTo>
                  <a:cubicBezTo>
                    <a:pt x="474" y="95"/>
                    <a:pt x="472" y="95"/>
                    <a:pt x="470" y="94"/>
                  </a:cubicBezTo>
                  <a:cubicBezTo>
                    <a:pt x="470" y="95"/>
                    <a:pt x="471" y="95"/>
                    <a:pt x="471" y="96"/>
                  </a:cubicBezTo>
                  <a:cubicBezTo>
                    <a:pt x="472" y="95"/>
                    <a:pt x="475" y="95"/>
                    <a:pt x="478" y="96"/>
                  </a:cubicBezTo>
                  <a:cubicBezTo>
                    <a:pt x="479" y="95"/>
                    <a:pt x="475" y="95"/>
                    <a:pt x="476" y="94"/>
                  </a:cubicBezTo>
                  <a:cubicBezTo>
                    <a:pt x="478" y="95"/>
                    <a:pt x="477" y="95"/>
                    <a:pt x="479" y="95"/>
                  </a:cubicBezTo>
                  <a:cubicBezTo>
                    <a:pt x="479" y="95"/>
                    <a:pt x="477" y="95"/>
                    <a:pt x="477" y="94"/>
                  </a:cubicBezTo>
                  <a:cubicBezTo>
                    <a:pt x="479" y="94"/>
                    <a:pt x="479" y="95"/>
                    <a:pt x="480" y="95"/>
                  </a:cubicBezTo>
                  <a:cubicBezTo>
                    <a:pt x="480" y="95"/>
                    <a:pt x="478" y="96"/>
                    <a:pt x="479" y="97"/>
                  </a:cubicBezTo>
                  <a:cubicBezTo>
                    <a:pt x="481" y="97"/>
                    <a:pt x="481" y="96"/>
                    <a:pt x="481" y="95"/>
                  </a:cubicBezTo>
                  <a:cubicBezTo>
                    <a:pt x="483" y="96"/>
                    <a:pt x="483" y="95"/>
                    <a:pt x="485" y="96"/>
                  </a:cubicBezTo>
                  <a:cubicBezTo>
                    <a:pt x="485" y="96"/>
                    <a:pt x="484" y="96"/>
                    <a:pt x="485" y="97"/>
                  </a:cubicBezTo>
                  <a:cubicBezTo>
                    <a:pt x="484" y="97"/>
                    <a:pt x="482" y="96"/>
                    <a:pt x="482" y="96"/>
                  </a:cubicBezTo>
                  <a:cubicBezTo>
                    <a:pt x="483" y="97"/>
                    <a:pt x="482" y="97"/>
                    <a:pt x="482" y="98"/>
                  </a:cubicBezTo>
                  <a:cubicBezTo>
                    <a:pt x="480" y="97"/>
                    <a:pt x="478" y="98"/>
                    <a:pt x="477" y="99"/>
                  </a:cubicBezTo>
                  <a:cubicBezTo>
                    <a:pt x="477" y="98"/>
                    <a:pt x="476" y="97"/>
                    <a:pt x="476" y="96"/>
                  </a:cubicBezTo>
                  <a:cubicBezTo>
                    <a:pt x="472" y="95"/>
                    <a:pt x="473" y="97"/>
                    <a:pt x="469" y="96"/>
                  </a:cubicBezTo>
                  <a:cubicBezTo>
                    <a:pt x="470" y="97"/>
                    <a:pt x="470" y="97"/>
                    <a:pt x="472" y="98"/>
                  </a:cubicBezTo>
                  <a:cubicBezTo>
                    <a:pt x="469" y="98"/>
                    <a:pt x="468" y="95"/>
                    <a:pt x="466" y="95"/>
                  </a:cubicBezTo>
                  <a:cubicBezTo>
                    <a:pt x="467" y="97"/>
                    <a:pt x="471" y="100"/>
                    <a:pt x="475" y="99"/>
                  </a:cubicBezTo>
                  <a:cubicBezTo>
                    <a:pt x="477" y="99"/>
                    <a:pt x="478" y="100"/>
                    <a:pt x="479" y="102"/>
                  </a:cubicBezTo>
                  <a:cubicBezTo>
                    <a:pt x="477" y="100"/>
                    <a:pt x="474" y="100"/>
                    <a:pt x="472" y="100"/>
                  </a:cubicBezTo>
                  <a:cubicBezTo>
                    <a:pt x="470" y="100"/>
                    <a:pt x="469" y="100"/>
                    <a:pt x="469" y="101"/>
                  </a:cubicBezTo>
                  <a:cubicBezTo>
                    <a:pt x="467" y="100"/>
                    <a:pt x="466" y="99"/>
                    <a:pt x="463" y="98"/>
                  </a:cubicBezTo>
                  <a:cubicBezTo>
                    <a:pt x="464" y="100"/>
                    <a:pt x="467" y="101"/>
                    <a:pt x="469" y="102"/>
                  </a:cubicBezTo>
                  <a:close/>
                  <a:moveTo>
                    <a:pt x="442" y="88"/>
                  </a:moveTo>
                  <a:cubicBezTo>
                    <a:pt x="443" y="88"/>
                    <a:pt x="443" y="88"/>
                    <a:pt x="444" y="88"/>
                  </a:cubicBezTo>
                  <a:cubicBezTo>
                    <a:pt x="443" y="88"/>
                    <a:pt x="444" y="89"/>
                    <a:pt x="444" y="89"/>
                  </a:cubicBezTo>
                  <a:cubicBezTo>
                    <a:pt x="442" y="89"/>
                    <a:pt x="442" y="88"/>
                    <a:pt x="442" y="88"/>
                  </a:cubicBezTo>
                  <a:close/>
                  <a:moveTo>
                    <a:pt x="535" y="128"/>
                  </a:moveTo>
                  <a:cubicBezTo>
                    <a:pt x="535" y="128"/>
                    <a:pt x="535" y="128"/>
                    <a:pt x="536" y="129"/>
                  </a:cubicBezTo>
                  <a:cubicBezTo>
                    <a:pt x="536" y="129"/>
                    <a:pt x="535" y="128"/>
                    <a:pt x="534" y="129"/>
                  </a:cubicBezTo>
                  <a:cubicBezTo>
                    <a:pt x="533" y="128"/>
                    <a:pt x="534" y="127"/>
                    <a:pt x="535" y="128"/>
                  </a:cubicBezTo>
                  <a:close/>
                  <a:moveTo>
                    <a:pt x="208" y="418"/>
                  </a:moveTo>
                  <a:cubicBezTo>
                    <a:pt x="207" y="417"/>
                    <a:pt x="207" y="417"/>
                    <a:pt x="206" y="416"/>
                  </a:cubicBezTo>
                  <a:cubicBezTo>
                    <a:pt x="207" y="415"/>
                    <a:pt x="207" y="417"/>
                    <a:pt x="208" y="416"/>
                  </a:cubicBezTo>
                  <a:cubicBezTo>
                    <a:pt x="208" y="417"/>
                    <a:pt x="207" y="417"/>
                    <a:pt x="208" y="418"/>
                  </a:cubicBezTo>
                  <a:close/>
                  <a:moveTo>
                    <a:pt x="196" y="475"/>
                  </a:moveTo>
                  <a:cubicBezTo>
                    <a:pt x="195" y="475"/>
                    <a:pt x="193" y="470"/>
                    <a:pt x="193" y="472"/>
                  </a:cubicBezTo>
                  <a:cubicBezTo>
                    <a:pt x="192" y="472"/>
                    <a:pt x="193" y="470"/>
                    <a:pt x="193" y="469"/>
                  </a:cubicBezTo>
                  <a:cubicBezTo>
                    <a:pt x="193" y="470"/>
                    <a:pt x="195" y="472"/>
                    <a:pt x="194" y="472"/>
                  </a:cubicBezTo>
                  <a:cubicBezTo>
                    <a:pt x="194" y="473"/>
                    <a:pt x="195" y="472"/>
                    <a:pt x="195" y="472"/>
                  </a:cubicBezTo>
                  <a:cubicBezTo>
                    <a:pt x="196" y="473"/>
                    <a:pt x="195" y="474"/>
                    <a:pt x="196" y="475"/>
                  </a:cubicBezTo>
                  <a:close/>
                  <a:moveTo>
                    <a:pt x="188" y="477"/>
                  </a:moveTo>
                  <a:cubicBezTo>
                    <a:pt x="187" y="477"/>
                    <a:pt x="186" y="475"/>
                    <a:pt x="187" y="475"/>
                  </a:cubicBezTo>
                  <a:cubicBezTo>
                    <a:pt x="188" y="476"/>
                    <a:pt x="187" y="476"/>
                    <a:pt x="188" y="477"/>
                  </a:cubicBezTo>
                  <a:close/>
                  <a:moveTo>
                    <a:pt x="192" y="521"/>
                  </a:moveTo>
                  <a:cubicBezTo>
                    <a:pt x="191" y="520"/>
                    <a:pt x="191" y="520"/>
                    <a:pt x="190" y="519"/>
                  </a:cubicBezTo>
                  <a:cubicBezTo>
                    <a:pt x="190" y="519"/>
                    <a:pt x="191" y="519"/>
                    <a:pt x="192" y="520"/>
                  </a:cubicBezTo>
                  <a:cubicBezTo>
                    <a:pt x="192" y="519"/>
                    <a:pt x="192" y="519"/>
                    <a:pt x="191" y="519"/>
                  </a:cubicBezTo>
                  <a:cubicBezTo>
                    <a:pt x="191" y="519"/>
                    <a:pt x="192" y="519"/>
                    <a:pt x="192" y="519"/>
                  </a:cubicBezTo>
                  <a:cubicBezTo>
                    <a:pt x="193" y="520"/>
                    <a:pt x="193" y="520"/>
                    <a:pt x="193" y="520"/>
                  </a:cubicBezTo>
                  <a:cubicBezTo>
                    <a:pt x="192" y="520"/>
                    <a:pt x="192" y="520"/>
                    <a:pt x="192" y="521"/>
                  </a:cubicBezTo>
                  <a:close/>
                  <a:moveTo>
                    <a:pt x="99" y="543"/>
                  </a:moveTo>
                  <a:cubicBezTo>
                    <a:pt x="98" y="540"/>
                    <a:pt x="97" y="539"/>
                    <a:pt x="95" y="535"/>
                  </a:cubicBezTo>
                  <a:cubicBezTo>
                    <a:pt x="96" y="534"/>
                    <a:pt x="95" y="531"/>
                    <a:pt x="97" y="534"/>
                  </a:cubicBezTo>
                  <a:cubicBezTo>
                    <a:pt x="98" y="536"/>
                    <a:pt x="97" y="536"/>
                    <a:pt x="97" y="538"/>
                  </a:cubicBezTo>
                  <a:cubicBezTo>
                    <a:pt x="98" y="539"/>
                    <a:pt x="99" y="540"/>
                    <a:pt x="100" y="542"/>
                  </a:cubicBezTo>
                  <a:cubicBezTo>
                    <a:pt x="99" y="542"/>
                    <a:pt x="100" y="543"/>
                    <a:pt x="99" y="543"/>
                  </a:cubicBezTo>
                  <a:close/>
                  <a:moveTo>
                    <a:pt x="4" y="336"/>
                  </a:moveTo>
                  <a:cubicBezTo>
                    <a:pt x="5" y="333"/>
                    <a:pt x="5" y="333"/>
                    <a:pt x="5" y="333"/>
                  </a:cubicBezTo>
                  <a:cubicBezTo>
                    <a:pt x="5" y="333"/>
                    <a:pt x="5" y="330"/>
                    <a:pt x="6" y="329"/>
                  </a:cubicBezTo>
                  <a:cubicBezTo>
                    <a:pt x="5" y="332"/>
                    <a:pt x="7" y="330"/>
                    <a:pt x="6" y="335"/>
                  </a:cubicBezTo>
                  <a:cubicBezTo>
                    <a:pt x="5" y="335"/>
                    <a:pt x="5" y="336"/>
                    <a:pt x="4" y="336"/>
                  </a:cubicBezTo>
                  <a:close/>
                  <a:moveTo>
                    <a:pt x="569" y="48"/>
                  </a:moveTo>
                  <a:cubicBezTo>
                    <a:pt x="571" y="48"/>
                    <a:pt x="573" y="50"/>
                    <a:pt x="573" y="51"/>
                  </a:cubicBezTo>
                  <a:cubicBezTo>
                    <a:pt x="570" y="49"/>
                    <a:pt x="571" y="49"/>
                    <a:pt x="569" y="48"/>
                  </a:cubicBezTo>
                  <a:close/>
                  <a:moveTo>
                    <a:pt x="721" y="219"/>
                  </a:moveTo>
                  <a:cubicBezTo>
                    <a:pt x="720" y="219"/>
                    <a:pt x="719" y="217"/>
                    <a:pt x="718" y="215"/>
                  </a:cubicBezTo>
                  <a:cubicBezTo>
                    <a:pt x="719" y="214"/>
                    <a:pt x="721" y="217"/>
                    <a:pt x="721" y="219"/>
                  </a:cubicBezTo>
                  <a:close/>
                  <a:moveTo>
                    <a:pt x="708" y="191"/>
                  </a:moveTo>
                  <a:cubicBezTo>
                    <a:pt x="706" y="189"/>
                    <a:pt x="706" y="187"/>
                    <a:pt x="705" y="185"/>
                  </a:cubicBezTo>
                  <a:cubicBezTo>
                    <a:pt x="706" y="184"/>
                    <a:pt x="706" y="184"/>
                    <a:pt x="706" y="184"/>
                  </a:cubicBezTo>
                  <a:cubicBezTo>
                    <a:pt x="707" y="187"/>
                    <a:pt x="708" y="189"/>
                    <a:pt x="708" y="191"/>
                  </a:cubicBezTo>
                  <a:close/>
                  <a:moveTo>
                    <a:pt x="684" y="166"/>
                  </a:moveTo>
                  <a:cubicBezTo>
                    <a:pt x="682" y="163"/>
                    <a:pt x="683" y="164"/>
                    <a:pt x="680" y="161"/>
                  </a:cubicBezTo>
                  <a:cubicBezTo>
                    <a:pt x="680" y="159"/>
                    <a:pt x="682" y="163"/>
                    <a:pt x="683" y="162"/>
                  </a:cubicBezTo>
                  <a:cubicBezTo>
                    <a:pt x="683" y="162"/>
                    <a:pt x="679" y="158"/>
                    <a:pt x="681" y="158"/>
                  </a:cubicBezTo>
                  <a:cubicBezTo>
                    <a:pt x="683" y="161"/>
                    <a:pt x="683" y="163"/>
                    <a:pt x="685" y="165"/>
                  </a:cubicBezTo>
                  <a:cubicBezTo>
                    <a:pt x="686" y="167"/>
                    <a:pt x="685" y="165"/>
                    <a:pt x="684" y="166"/>
                  </a:cubicBezTo>
                  <a:close/>
                  <a:moveTo>
                    <a:pt x="679" y="157"/>
                  </a:moveTo>
                  <a:cubicBezTo>
                    <a:pt x="678" y="156"/>
                    <a:pt x="677" y="154"/>
                    <a:pt x="676" y="153"/>
                  </a:cubicBezTo>
                  <a:cubicBezTo>
                    <a:pt x="677" y="152"/>
                    <a:pt x="680" y="157"/>
                    <a:pt x="679" y="157"/>
                  </a:cubicBezTo>
                  <a:close/>
                  <a:moveTo>
                    <a:pt x="679" y="148"/>
                  </a:moveTo>
                  <a:cubicBezTo>
                    <a:pt x="679" y="149"/>
                    <a:pt x="675" y="144"/>
                    <a:pt x="676" y="145"/>
                  </a:cubicBezTo>
                  <a:cubicBezTo>
                    <a:pt x="676" y="143"/>
                    <a:pt x="678" y="147"/>
                    <a:pt x="679" y="148"/>
                  </a:cubicBezTo>
                  <a:close/>
                  <a:moveTo>
                    <a:pt x="673" y="136"/>
                  </a:moveTo>
                  <a:cubicBezTo>
                    <a:pt x="671" y="136"/>
                    <a:pt x="669" y="132"/>
                    <a:pt x="668" y="130"/>
                  </a:cubicBezTo>
                  <a:cubicBezTo>
                    <a:pt x="669" y="129"/>
                    <a:pt x="672" y="135"/>
                    <a:pt x="673" y="136"/>
                  </a:cubicBezTo>
                  <a:close/>
                  <a:moveTo>
                    <a:pt x="661" y="146"/>
                  </a:moveTo>
                  <a:cubicBezTo>
                    <a:pt x="659" y="145"/>
                    <a:pt x="657" y="142"/>
                    <a:pt x="657" y="141"/>
                  </a:cubicBezTo>
                  <a:cubicBezTo>
                    <a:pt x="658" y="143"/>
                    <a:pt x="661" y="145"/>
                    <a:pt x="661" y="146"/>
                  </a:cubicBezTo>
                  <a:close/>
                  <a:moveTo>
                    <a:pt x="646" y="149"/>
                  </a:moveTo>
                  <a:cubicBezTo>
                    <a:pt x="645" y="149"/>
                    <a:pt x="645" y="149"/>
                    <a:pt x="645" y="151"/>
                  </a:cubicBezTo>
                  <a:cubicBezTo>
                    <a:pt x="642" y="148"/>
                    <a:pt x="642" y="146"/>
                    <a:pt x="640" y="146"/>
                  </a:cubicBezTo>
                  <a:cubicBezTo>
                    <a:pt x="638" y="143"/>
                    <a:pt x="638" y="138"/>
                    <a:pt x="641" y="142"/>
                  </a:cubicBezTo>
                  <a:cubicBezTo>
                    <a:pt x="640" y="143"/>
                    <a:pt x="646" y="147"/>
                    <a:pt x="646" y="149"/>
                  </a:cubicBezTo>
                  <a:close/>
                  <a:moveTo>
                    <a:pt x="652" y="136"/>
                  </a:moveTo>
                  <a:cubicBezTo>
                    <a:pt x="652" y="136"/>
                    <a:pt x="650" y="133"/>
                    <a:pt x="648" y="132"/>
                  </a:cubicBezTo>
                  <a:cubicBezTo>
                    <a:pt x="649" y="131"/>
                    <a:pt x="652" y="134"/>
                    <a:pt x="652" y="136"/>
                  </a:cubicBezTo>
                  <a:close/>
                  <a:moveTo>
                    <a:pt x="646" y="144"/>
                  </a:moveTo>
                  <a:cubicBezTo>
                    <a:pt x="645" y="145"/>
                    <a:pt x="643" y="142"/>
                    <a:pt x="644" y="143"/>
                  </a:cubicBezTo>
                  <a:cubicBezTo>
                    <a:pt x="643" y="143"/>
                    <a:pt x="642" y="142"/>
                    <a:pt x="641" y="140"/>
                  </a:cubicBezTo>
                  <a:cubicBezTo>
                    <a:pt x="642" y="138"/>
                    <a:pt x="645" y="143"/>
                    <a:pt x="646" y="144"/>
                  </a:cubicBezTo>
                  <a:close/>
                  <a:moveTo>
                    <a:pt x="653" y="126"/>
                  </a:moveTo>
                  <a:cubicBezTo>
                    <a:pt x="654" y="127"/>
                    <a:pt x="650" y="122"/>
                    <a:pt x="651" y="125"/>
                  </a:cubicBezTo>
                  <a:cubicBezTo>
                    <a:pt x="649" y="123"/>
                    <a:pt x="649" y="122"/>
                    <a:pt x="647" y="120"/>
                  </a:cubicBezTo>
                  <a:cubicBezTo>
                    <a:pt x="648" y="120"/>
                    <a:pt x="648" y="120"/>
                    <a:pt x="648" y="120"/>
                  </a:cubicBezTo>
                  <a:cubicBezTo>
                    <a:pt x="646" y="118"/>
                    <a:pt x="644" y="117"/>
                    <a:pt x="642" y="115"/>
                  </a:cubicBezTo>
                  <a:cubicBezTo>
                    <a:pt x="642" y="114"/>
                    <a:pt x="642" y="115"/>
                    <a:pt x="642" y="115"/>
                  </a:cubicBezTo>
                  <a:cubicBezTo>
                    <a:pt x="640" y="113"/>
                    <a:pt x="642" y="115"/>
                    <a:pt x="642" y="114"/>
                  </a:cubicBezTo>
                  <a:cubicBezTo>
                    <a:pt x="650" y="121"/>
                    <a:pt x="650" y="121"/>
                    <a:pt x="650" y="121"/>
                  </a:cubicBezTo>
                  <a:cubicBezTo>
                    <a:pt x="649" y="123"/>
                    <a:pt x="651" y="124"/>
                    <a:pt x="653" y="126"/>
                  </a:cubicBezTo>
                  <a:close/>
                  <a:moveTo>
                    <a:pt x="647" y="130"/>
                  </a:moveTo>
                  <a:cubicBezTo>
                    <a:pt x="646" y="129"/>
                    <a:pt x="645" y="128"/>
                    <a:pt x="644" y="127"/>
                  </a:cubicBezTo>
                  <a:cubicBezTo>
                    <a:pt x="645" y="127"/>
                    <a:pt x="646" y="127"/>
                    <a:pt x="647" y="128"/>
                  </a:cubicBezTo>
                  <a:cubicBezTo>
                    <a:pt x="647" y="129"/>
                    <a:pt x="647" y="130"/>
                    <a:pt x="647" y="130"/>
                  </a:cubicBezTo>
                  <a:close/>
                  <a:moveTo>
                    <a:pt x="643" y="126"/>
                  </a:moveTo>
                  <a:cubicBezTo>
                    <a:pt x="640" y="124"/>
                    <a:pt x="635" y="117"/>
                    <a:pt x="631" y="115"/>
                  </a:cubicBezTo>
                  <a:cubicBezTo>
                    <a:pt x="628" y="113"/>
                    <a:pt x="628" y="113"/>
                    <a:pt x="627" y="110"/>
                  </a:cubicBezTo>
                  <a:cubicBezTo>
                    <a:pt x="628" y="109"/>
                    <a:pt x="630" y="112"/>
                    <a:pt x="630" y="113"/>
                  </a:cubicBezTo>
                  <a:cubicBezTo>
                    <a:pt x="631" y="113"/>
                    <a:pt x="633" y="115"/>
                    <a:pt x="635" y="116"/>
                  </a:cubicBezTo>
                  <a:cubicBezTo>
                    <a:pt x="637" y="118"/>
                    <a:pt x="638" y="120"/>
                    <a:pt x="640" y="121"/>
                  </a:cubicBezTo>
                  <a:cubicBezTo>
                    <a:pt x="639" y="123"/>
                    <a:pt x="642" y="124"/>
                    <a:pt x="643" y="126"/>
                  </a:cubicBezTo>
                  <a:close/>
                  <a:moveTo>
                    <a:pt x="633" y="118"/>
                  </a:moveTo>
                  <a:cubicBezTo>
                    <a:pt x="633" y="120"/>
                    <a:pt x="629" y="115"/>
                    <a:pt x="628" y="115"/>
                  </a:cubicBezTo>
                  <a:cubicBezTo>
                    <a:pt x="630" y="114"/>
                    <a:pt x="631" y="117"/>
                    <a:pt x="633" y="118"/>
                  </a:cubicBezTo>
                  <a:close/>
                  <a:moveTo>
                    <a:pt x="623" y="116"/>
                  </a:moveTo>
                  <a:cubicBezTo>
                    <a:pt x="620" y="114"/>
                    <a:pt x="622" y="115"/>
                    <a:pt x="621" y="113"/>
                  </a:cubicBezTo>
                  <a:cubicBezTo>
                    <a:pt x="622" y="114"/>
                    <a:pt x="624" y="115"/>
                    <a:pt x="625" y="116"/>
                  </a:cubicBezTo>
                  <a:cubicBezTo>
                    <a:pt x="624" y="117"/>
                    <a:pt x="623" y="116"/>
                    <a:pt x="623" y="115"/>
                  </a:cubicBezTo>
                  <a:cubicBezTo>
                    <a:pt x="623" y="115"/>
                    <a:pt x="622" y="116"/>
                    <a:pt x="623" y="116"/>
                  </a:cubicBezTo>
                  <a:close/>
                  <a:moveTo>
                    <a:pt x="622" y="112"/>
                  </a:moveTo>
                  <a:cubicBezTo>
                    <a:pt x="622" y="112"/>
                    <a:pt x="620" y="110"/>
                    <a:pt x="619" y="110"/>
                  </a:cubicBezTo>
                  <a:cubicBezTo>
                    <a:pt x="619" y="110"/>
                    <a:pt x="619" y="110"/>
                    <a:pt x="619" y="111"/>
                  </a:cubicBezTo>
                  <a:cubicBezTo>
                    <a:pt x="615" y="109"/>
                    <a:pt x="620" y="109"/>
                    <a:pt x="622" y="112"/>
                  </a:cubicBezTo>
                  <a:close/>
                  <a:moveTo>
                    <a:pt x="618" y="105"/>
                  </a:moveTo>
                  <a:cubicBezTo>
                    <a:pt x="616" y="103"/>
                    <a:pt x="621" y="108"/>
                    <a:pt x="619" y="105"/>
                  </a:cubicBezTo>
                  <a:cubicBezTo>
                    <a:pt x="620" y="106"/>
                    <a:pt x="622" y="108"/>
                    <a:pt x="623" y="109"/>
                  </a:cubicBezTo>
                  <a:cubicBezTo>
                    <a:pt x="623" y="109"/>
                    <a:pt x="622" y="108"/>
                    <a:pt x="621" y="108"/>
                  </a:cubicBezTo>
                  <a:cubicBezTo>
                    <a:pt x="620" y="107"/>
                    <a:pt x="620" y="108"/>
                    <a:pt x="619" y="107"/>
                  </a:cubicBezTo>
                  <a:cubicBezTo>
                    <a:pt x="619" y="107"/>
                    <a:pt x="620" y="107"/>
                    <a:pt x="618" y="105"/>
                  </a:cubicBezTo>
                  <a:close/>
                  <a:moveTo>
                    <a:pt x="624" y="97"/>
                  </a:moveTo>
                  <a:cubicBezTo>
                    <a:pt x="624" y="98"/>
                    <a:pt x="623" y="98"/>
                    <a:pt x="622" y="98"/>
                  </a:cubicBezTo>
                  <a:cubicBezTo>
                    <a:pt x="620" y="96"/>
                    <a:pt x="619" y="95"/>
                    <a:pt x="620" y="94"/>
                  </a:cubicBezTo>
                  <a:cubicBezTo>
                    <a:pt x="621" y="95"/>
                    <a:pt x="623" y="96"/>
                    <a:pt x="624" y="97"/>
                  </a:cubicBezTo>
                  <a:close/>
                  <a:moveTo>
                    <a:pt x="619" y="96"/>
                  </a:moveTo>
                  <a:cubicBezTo>
                    <a:pt x="616" y="91"/>
                    <a:pt x="611" y="87"/>
                    <a:pt x="606" y="84"/>
                  </a:cubicBezTo>
                  <a:cubicBezTo>
                    <a:pt x="611" y="85"/>
                    <a:pt x="615" y="91"/>
                    <a:pt x="619" y="93"/>
                  </a:cubicBezTo>
                  <a:cubicBezTo>
                    <a:pt x="616" y="92"/>
                    <a:pt x="620" y="95"/>
                    <a:pt x="619" y="96"/>
                  </a:cubicBezTo>
                  <a:close/>
                  <a:moveTo>
                    <a:pt x="594" y="115"/>
                  </a:moveTo>
                  <a:cubicBezTo>
                    <a:pt x="593" y="115"/>
                    <a:pt x="593" y="115"/>
                    <a:pt x="593" y="115"/>
                  </a:cubicBezTo>
                  <a:cubicBezTo>
                    <a:pt x="591" y="114"/>
                    <a:pt x="589" y="113"/>
                    <a:pt x="590" y="112"/>
                  </a:cubicBezTo>
                  <a:cubicBezTo>
                    <a:pt x="591" y="113"/>
                    <a:pt x="592" y="114"/>
                    <a:pt x="594" y="115"/>
                  </a:cubicBezTo>
                  <a:close/>
                  <a:moveTo>
                    <a:pt x="605" y="83"/>
                  </a:moveTo>
                  <a:cubicBezTo>
                    <a:pt x="603" y="82"/>
                    <a:pt x="604" y="82"/>
                    <a:pt x="601" y="80"/>
                  </a:cubicBezTo>
                  <a:cubicBezTo>
                    <a:pt x="601" y="79"/>
                    <a:pt x="606" y="83"/>
                    <a:pt x="605" y="83"/>
                  </a:cubicBezTo>
                  <a:close/>
                  <a:moveTo>
                    <a:pt x="603" y="86"/>
                  </a:moveTo>
                  <a:cubicBezTo>
                    <a:pt x="602" y="87"/>
                    <a:pt x="599" y="84"/>
                    <a:pt x="598" y="84"/>
                  </a:cubicBezTo>
                  <a:cubicBezTo>
                    <a:pt x="599" y="84"/>
                    <a:pt x="601" y="85"/>
                    <a:pt x="603" y="86"/>
                  </a:cubicBezTo>
                  <a:close/>
                  <a:moveTo>
                    <a:pt x="589" y="112"/>
                  </a:moveTo>
                  <a:cubicBezTo>
                    <a:pt x="587" y="111"/>
                    <a:pt x="587" y="110"/>
                    <a:pt x="585" y="109"/>
                  </a:cubicBezTo>
                  <a:cubicBezTo>
                    <a:pt x="585" y="108"/>
                    <a:pt x="586" y="109"/>
                    <a:pt x="586" y="109"/>
                  </a:cubicBezTo>
                  <a:cubicBezTo>
                    <a:pt x="586" y="108"/>
                    <a:pt x="584" y="107"/>
                    <a:pt x="583" y="106"/>
                  </a:cubicBezTo>
                  <a:cubicBezTo>
                    <a:pt x="582" y="105"/>
                    <a:pt x="582" y="104"/>
                    <a:pt x="583" y="104"/>
                  </a:cubicBezTo>
                  <a:cubicBezTo>
                    <a:pt x="584" y="105"/>
                    <a:pt x="584" y="106"/>
                    <a:pt x="584" y="107"/>
                  </a:cubicBezTo>
                  <a:cubicBezTo>
                    <a:pt x="586" y="107"/>
                    <a:pt x="587" y="108"/>
                    <a:pt x="589" y="110"/>
                  </a:cubicBezTo>
                  <a:cubicBezTo>
                    <a:pt x="589" y="111"/>
                    <a:pt x="588" y="110"/>
                    <a:pt x="587" y="109"/>
                  </a:cubicBezTo>
                  <a:cubicBezTo>
                    <a:pt x="586" y="110"/>
                    <a:pt x="591" y="112"/>
                    <a:pt x="589" y="112"/>
                  </a:cubicBezTo>
                  <a:close/>
                  <a:moveTo>
                    <a:pt x="587" y="111"/>
                  </a:moveTo>
                  <a:cubicBezTo>
                    <a:pt x="586" y="111"/>
                    <a:pt x="586" y="111"/>
                    <a:pt x="585" y="111"/>
                  </a:cubicBezTo>
                  <a:cubicBezTo>
                    <a:pt x="582" y="109"/>
                    <a:pt x="584" y="108"/>
                    <a:pt x="581" y="106"/>
                  </a:cubicBezTo>
                  <a:cubicBezTo>
                    <a:pt x="581" y="105"/>
                    <a:pt x="583" y="107"/>
                    <a:pt x="583" y="106"/>
                  </a:cubicBezTo>
                  <a:cubicBezTo>
                    <a:pt x="585" y="109"/>
                    <a:pt x="582" y="108"/>
                    <a:pt x="587" y="111"/>
                  </a:cubicBezTo>
                  <a:close/>
                  <a:moveTo>
                    <a:pt x="569" y="137"/>
                  </a:moveTo>
                  <a:cubicBezTo>
                    <a:pt x="569" y="138"/>
                    <a:pt x="568" y="137"/>
                    <a:pt x="568" y="138"/>
                  </a:cubicBezTo>
                  <a:cubicBezTo>
                    <a:pt x="567" y="138"/>
                    <a:pt x="567" y="138"/>
                    <a:pt x="567" y="138"/>
                  </a:cubicBezTo>
                  <a:cubicBezTo>
                    <a:pt x="567" y="137"/>
                    <a:pt x="567" y="137"/>
                    <a:pt x="567" y="137"/>
                  </a:cubicBezTo>
                  <a:cubicBezTo>
                    <a:pt x="567" y="137"/>
                    <a:pt x="568" y="136"/>
                    <a:pt x="569" y="137"/>
                  </a:cubicBezTo>
                  <a:close/>
                  <a:moveTo>
                    <a:pt x="580" y="103"/>
                  </a:moveTo>
                  <a:cubicBezTo>
                    <a:pt x="578" y="103"/>
                    <a:pt x="573" y="99"/>
                    <a:pt x="570" y="97"/>
                  </a:cubicBezTo>
                  <a:cubicBezTo>
                    <a:pt x="573" y="97"/>
                    <a:pt x="576" y="101"/>
                    <a:pt x="580" y="103"/>
                  </a:cubicBezTo>
                  <a:close/>
                  <a:moveTo>
                    <a:pt x="587" y="78"/>
                  </a:moveTo>
                  <a:cubicBezTo>
                    <a:pt x="585" y="79"/>
                    <a:pt x="578" y="74"/>
                    <a:pt x="575" y="72"/>
                  </a:cubicBezTo>
                  <a:cubicBezTo>
                    <a:pt x="575" y="71"/>
                    <a:pt x="577" y="72"/>
                    <a:pt x="579" y="72"/>
                  </a:cubicBezTo>
                  <a:cubicBezTo>
                    <a:pt x="583" y="75"/>
                    <a:pt x="585" y="76"/>
                    <a:pt x="587" y="78"/>
                  </a:cubicBezTo>
                  <a:close/>
                  <a:moveTo>
                    <a:pt x="562" y="131"/>
                  </a:moveTo>
                  <a:cubicBezTo>
                    <a:pt x="560" y="131"/>
                    <a:pt x="555" y="127"/>
                    <a:pt x="554" y="126"/>
                  </a:cubicBezTo>
                  <a:cubicBezTo>
                    <a:pt x="556" y="126"/>
                    <a:pt x="561" y="130"/>
                    <a:pt x="562" y="131"/>
                  </a:cubicBezTo>
                  <a:close/>
                  <a:moveTo>
                    <a:pt x="568" y="95"/>
                  </a:moveTo>
                  <a:cubicBezTo>
                    <a:pt x="568" y="96"/>
                    <a:pt x="569" y="95"/>
                    <a:pt x="570" y="96"/>
                  </a:cubicBezTo>
                  <a:cubicBezTo>
                    <a:pt x="568" y="97"/>
                    <a:pt x="567" y="94"/>
                    <a:pt x="565" y="95"/>
                  </a:cubicBezTo>
                  <a:cubicBezTo>
                    <a:pt x="564" y="94"/>
                    <a:pt x="567" y="94"/>
                    <a:pt x="568" y="95"/>
                  </a:cubicBezTo>
                  <a:close/>
                  <a:moveTo>
                    <a:pt x="574" y="71"/>
                  </a:moveTo>
                  <a:cubicBezTo>
                    <a:pt x="574" y="72"/>
                    <a:pt x="574" y="72"/>
                    <a:pt x="574" y="72"/>
                  </a:cubicBezTo>
                  <a:cubicBezTo>
                    <a:pt x="571" y="71"/>
                    <a:pt x="572" y="70"/>
                    <a:pt x="572" y="69"/>
                  </a:cubicBezTo>
                  <a:cubicBezTo>
                    <a:pt x="572" y="69"/>
                    <a:pt x="573" y="70"/>
                    <a:pt x="574" y="71"/>
                  </a:cubicBezTo>
                  <a:close/>
                  <a:moveTo>
                    <a:pt x="565" y="93"/>
                  </a:moveTo>
                  <a:cubicBezTo>
                    <a:pt x="564" y="93"/>
                    <a:pt x="560" y="92"/>
                    <a:pt x="559" y="91"/>
                  </a:cubicBezTo>
                  <a:cubicBezTo>
                    <a:pt x="561" y="90"/>
                    <a:pt x="562" y="92"/>
                    <a:pt x="565" y="93"/>
                  </a:cubicBezTo>
                  <a:close/>
                  <a:moveTo>
                    <a:pt x="552" y="123"/>
                  </a:moveTo>
                  <a:cubicBezTo>
                    <a:pt x="551" y="124"/>
                    <a:pt x="549" y="123"/>
                    <a:pt x="548" y="122"/>
                  </a:cubicBezTo>
                  <a:cubicBezTo>
                    <a:pt x="548" y="121"/>
                    <a:pt x="550" y="123"/>
                    <a:pt x="552" y="123"/>
                  </a:cubicBezTo>
                  <a:close/>
                  <a:moveTo>
                    <a:pt x="566" y="79"/>
                  </a:moveTo>
                  <a:cubicBezTo>
                    <a:pt x="566" y="80"/>
                    <a:pt x="566" y="80"/>
                    <a:pt x="565" y="80"/>
                  </a:cubicBezTo>
                  <a:cubicBezTo>
                    <a:pt x="561" y="78"/>
                    <a:pt x="563" y="76"/>
                    <a:pt x="566" y="79"/>
                  </a:cubicBezTo>
                  <a:close/>
                  <a:moveTo>
                    <a:pt x="553" y="80"/>
                  </a:moveTo>
                  <a:cubicBezTo>
                    <a:pt x="555" y="80"/>
                    <a:pt x="558" y="82"/>
                    <a:pt x="560" y="82"/>
                  </a:cubicBezTo>
                  <a:cubicBezTo>
                    <a:pt x="562" y="83"/>
                    <a:pt x="560" y="84"/>
                    <a:pt x="563" y="85"/>
                  </a:cubicBezTo>
                  <a:cubicBezTo>
                    <a:pt x="560" y="84"/>
                    <a:pt x="557" y="83"/>
                    <a:pt x="556" y="84"/>
                  </a:cubicBezTo>
                  <a:cubicBezTo>
                    <a:pt x="559" y="85"/>
                    <a:pt x="560" y="84"/>
                    <a:pt x="564" y="87"/>
                  </a:cubicBezTo>
                  <a:cubicBezTo>
                    <a:pt x="563" y="87"/>
                    <a:pt x="562" y="87"/>
                    <a:pt x="562" y="87"/>
                  </a:cubicBezTo>
                  <a:cubicBezTo>
                    <a:pt x="560" y="86"/>
                    <a:pt x="561" y="86"/>
                    <a:pt x="559" y="85"/>
                  </a:cubicBezTo>
                  <a:cubicBezTo>
                    <a:pt x="561" y="87"/>
                    <a:pt x="552" y="83"/>
                    <a:pt x="550" y="81"/>
                  </a:cubicBezTo>
                  <a:cubicBezTo>
                    <a:pt x="551" y="80"/>
                    <a:pt x="552" y="82"/>
                    <a:pt x="554" y="83"/>
                  </a:cubicBezTo>
                  <a:cubicBezTo>
                    <a:pt x="555" y="83"/>
                    <a:pt x="555" y="82"/>
                    <a:pt x="556" y="82"/>
                  </a:cubicBezTo>
                  <a:cubicBezTo>
                    <a:pt x="556" y="82"/>
                    <a:pt x="553" y="81"/>
                    <a:pt x="552" y="80"/>
                  </a:cubicBezTo>
                  <a:cubicBezTo>
                    <a:pt x="550" y="79"/>
                    <a:pt x="552" y="79"/>
                    <a:pt x="550" y="78"/>
                  </a:cubicBezTo>
                  <a:cubicBezTo>
                    <a:pt x="551" y="77"/>
                    <a:pt x="553" y="79"/>
                    <a:pt x="553" y="80"/>
                  </a:cubicBezTo>
                  <a:close/>
                  <a:moveTo>
                    <a:pt x="527" y="152"/>
                  </a:moveTo>
                  <a:cubicBezTo>
                    <a:pt x="527" y="152"/>
                    <a:pt x="526" y="151"/>
                    <a:pt x="527" y="152"/>
                  </a:cubicBezTo>
                  <a:cubicBezTo>
                    <a:pt x="526" y="152"/>
                    <a:pt x="524" y="151"/>
                    <a:pt x="524" y="151"/>
                  </a:cubicBezTo>
                  <a:cubicBezTo>
                    <a:pt x="523" y="149"/>
                    <a:pt x="527" y="152"/>
                    <a:pt x="525" y="151"/>
                  </a:cubicBezTo>
                  <a:cubicBezTo>
                    <a:pt x="526" y="150"/>
                    <a:pt x="527" y="151"/>
                    <a:pt x="527" y="152"/>
                  </a:cubicBezTo>
                  <a:close/>
                  <a:moveTo>
                    <a:pt x="547" y="80"/>
                  </a:moveTo>
                  <a:cubicBezTo>
                    <a:pt x="547" y="80"/>
                    <a:pt x="547" y="80"/>
                    <a:pt x="548" y="80"/>
                  </a:cubicBezTo>
                  <a:cubicBezTo>
                    <a:pt x="548" y="80"/>
                    <a:pt x="546" y="79"/>
                    <a:pt x="547" y="79"/>
                  </a:cubicBezTo>
                  <a:cubicBezTo>
                    <a:pt x="551" y="81"/>
                    <a:pt x="548" y="82"/>
                    <a:pt x="552" y="83"/>
                  </a:cubicBezTo>
                  <a:cubicBezTo>
                    <a:pt x="546" y="81"/>
                    <a:pt x="539" y="76"/>
                    <a:pt x="531" y="73"/>
                  </a:cubicBezTo>
                  <a:cubicBezTo>
                    <a:pt x="531" y="73"/>
                    <a:pt x="530" y="73"/>
                    <a:pt x="530" y="73"/>
                  </a:cubicBezTo>
                  <a:cubicBezTo>
                    <a:pt x="531" y="72"/>
                    <a:pt x="533" y="73"/>
                    <a:pt x="533" y="72"/>
                  </a:cubicBezTo>
                  <a:cubicBezTo>
                    <a:pt x="534" y="72"/>
                    <a:pt x="534" y="73"/>
                    <a:pt x="534" y="73"/>
                  </a:cubicBezTo>
                  <a:cubicBezTo>
                    <a:pt x="536" y="74"/>
                    <a:pt x="536" y="73"/>
                    <a:pt x="539" y="75"/>
                  </a:cubicBezTo>
                  <a:cubicBezTo>
                    <a:pt x="540" y="78"/>
                    <a:pt x="546" y="78"/>
                    <a:pt x="547" y="80"/>
                  </a:cubicBezTo>
                  <a:close/>
                  <a:moveTo>
                    <a:pt x="548" y="76"/>
                  </a:moveTo>
                  <a:cubicBezTo>
                    <a:pt x="547" y="76"/>
                    <a:pt x="548" y="77"/>
                    <a:pt x="548" y="78"/>
                  </a:cubicBezTo>
                  <a:cubicBezTo>
                    <a:pt x="546" y="75"/>
                    <a:pt x="537" y="73"/>
                    <a:pt x="536" y="72"/>
                  </a:cubicBezTo>
                  <a:cubicBezTo>
                    <a:pt x="540" y="72"/>
                    <a:pt x="545" y="76"/>
                    <a:pt x="548" y="76"/>
                  </a:cubicBezTo>
                  <a:close/>
                  <a:moveTo>
                    <a:pt x="544" y="66"/>
                  </a:moveTo>
                  <a:cubicBezTo>
                    <a:pt x="545" y="67"/>
                    <a:pt x="542" y="65"/>
                    <a:pt x="540" y="64"/>
                  </a:cubicBezTo>
                  <a:cubicBezTo>
                    <a:pt x="540" y="63"/>
                    <a:pt x="543" y="65"/>
                    <a:pt x="544" y="66"/>
                  </a:cubicBezTo>
                  <a:close/>
                  <a:moveTo>
                    <a:pt x="544" y="72"/>
                  </a:moveTo>
                  <a:cubicBezTo>
                    <a:pt x="543" y="73"/>
                    <a:pt x="543" y="73"/>
                    <a:pt x="543" y="73"/>
                  </a:cubicBezTo>
                  <a:cubicBezTo>
                    <a:pt x="539" y="71"/>
                    <a:pt x="540" y="70"/>
                    <a:pt x="544" y="72"/>
                  </a:cubicBezTo>
                  <a:close/>
                  <a:moveTo>
                    <a:pt x="517" y="144"/>
                  </a:moveTo>
                  <a:cubicBezTo>
                    <a:pt x="516" y="144"/>
                    <a:pt x="515" y="144"/>
                    <a:pt x="514" y="144"/>
                  </a:cubicBezTo>
                  <a:cubicBezTo>
                    <a:pt x="512" y="143"/>
                    <a:pt x="514" y="143"/>
                    <a:pt x="514" y="142"/>
                  </a:cubicBezTo>
                  <a:cubicBezTo>
                    <a:pt x="515" y="143"/>
                    <a:pt x="516" y="143"/>
                    <a:pt x="517" y="144"/>
                  </a:cubicBezTo>
                  <a:close/>
                  <a:moveTo>
                    <a:pt x="536" y="70"/>
                  </a:moveTo>
                  <a:cubicBezTo>
                    <a:pt x="538" y="70"/>
                    <a:pt x="536" y="69"/>
                    <a:pt x="538" y="69"/>
                  </a:cubicBezTo>
                  <a:cubicBezTo>
                    <a:pt x="539" y="69"/>
                    <a:pt x="539" y="72"/>
                    <a:pt x="536" y="70"/>
                  </a:cubicBezTo>
                  <a:close/>
                  <a:moveTo>
                    <a:pt x="539" y="62"/>
                  </a:moveTo>
                  <a:cubicBezTo>
                    <a:pt x="539" y="63"/>
                    <a:pt x="534" y="61"/>
                    <a:pt x="535" y="60"/>
                  </a:cubicBezTo>
                  <a:cubicBezTo>
                    <a:pt x="537" y="61"/>
                    <a:pt x="538" y="62"/>
                    <a:pt x="539" y="62"/>
                  </a:cubicBezTo>
                  <a:close/>
                  <a:moveTo>
                    <a:pt x="512" y="141"/>
                  </a:moveTo>
                  <a:cubicBezTo>
                    <a:pt x="513" y="142"/>
                    <a:pt x="511" y="141"/>
                    <a:pt x="512" y="142"/>
                  </a:cubicBezTo>
                  <a:cubicBezTo>
                    <a:pt x="512" y="143"/>
                    <a:pt x="509" y="141"/>
                    <a:pt x="509" y="142"/>
                  </a:cubicBezTo>
                  <a:cubicBezTo>
                    <a:pt x="508" y="141"/>
                    <a:pt x="508" y="141"/>
                    <a:pt x="507" y="140"/>
                  </a:cubicBezTo>
                  <a:cubicBezTo>
                    <a:pt x="506" y="140"/>
                    <a:pt x="508" y="141"/>
                    <a:pt x="506" y="141"/>
                  </a:cubicBezTo>
                  <a:cubicBezTo>
                    <a:pt x="506" y="140"/>
                    <a:pt x="506" y="140"/>
                    <a:pt x="505" y="140"/>
                  </a:cubicBezTo>
                  <a:cubicBezTo>
                    <a:pt x="505" y="140"/>
                    <a:pt x="506" y="139"/>
                    <a:pt x="506" y="139"/>
                  </a:cubicBezTo>
                  <a:cubicBezTo>
                    <a:pt x="503" y="139"/>
                    <a:pt x="505" y="139"/>
                    <a:pt x="502" y="138"/>
                  </a:cubicBezTo>
                  <a:cubicBezTo>
                    <a:pt x="502" y="137"/>
                    <a:pt x="504" y="138"/>
                    <a:pt x="505" y="138"/>
                  </a:cubicBezTo>
                  <a:cubicBezTo>
                    <a:pt x="505" y="138"/>
                    <a:pt x="505" y="137"/>
                    <a:pt x="504" y="137"/>
                  </a:cubicBezTo>
                  <a:cubicBezTo>
                    <a:pt x="506" y="137"/>
                    <a:pt x="506" y="139"/>
                    <a:pt x="509" y="139"/>
                  </a:cubicBezTo>
                  <a:cubicBezTo>
                    <a:pt x="507" y="140"/>
                    <a:pt x="510" y="140"/>
                    <a:pt x="512" y="141"/>
                  </a:cubicBezTo>
                  <a:close/>
                  <a:moveTo>
                    <a:pt x="522" y="105"/>
                  </a:moveTo>
                  <a:cubicBezTo>
                    <a:pt x="521" y="106"/>
                    <a:pt x="520" y="104"/>
                    <a:pt x="518" y="104"/>
                  </a:cubicBezTo>
                  <a:cubicBezTo>
                    <a:pt x="518" y="103"/>
                    <a:pt x="520" y="105"/>
                    <a:pt x="522" y="105"/>
                  </a:cubicBezTo>
                  <a:close/>
                  <a:moveTo>
                    <a:pt x="530" y="70"/>
                  </a:moveTo>
                  <a:cubicBezTo>
                    <a:pt x="531" y="71"/>
                    <a:pt x="528" y="70"/>
                    <a:pt x="527" y="69"/>
                  </a:cubicBezTo>
                  <a:cubicBezTo>
                    <a:pt x="527" y="69"/>
                    <a:pt x="529" y="69"/>
                    <a:pt x="530" y="70"/>
                  </a:cubicBezTo>
                  <a:close/>
                  <a:moveTo>
                    <a:pt x="527" y="74"/>
                  </a:moveTo>
                  <a:cubicBezTo>
                    <a:pt x="526" y="73"/>
                    <a:pt x="526" y="72"/>
                    <a:pt x="523" y="71"/>
                  </a:cubicBezTo>
                  <a:cubicBezTo>
                    <a:pt x="523" y="69"/>
                    <a:pt x="528" y="73"/>
                    <a:pt x="527" y="74"/>
                  </a:cubicBezTo>
                  <a:close/>
                  <a:moveTo>
                    <a:pt x="516" y="116"/>
                  </a:moveTo>
                  <a:cubicBezTo>
                    <a:pt x="516" y="116"/>
                    <a:pt x="515" y="116"/>
                    <a:pt x="515" y="116"/>
                  </a:cubicBezTo>
                  <a:cubicBezTo>
                    <a:pt x="514" y="116"/>
                    <a:pt x="515" y="116"/>
                    <a:pt x="515" y="117"/>
                  </a:cubicBezTo>
                  <a:cubicBezTo>
                    <a:pt x="514" y="117"/>
                    <a:pt x="513" y="116"/>
                    <a:pt x="513" y="115"/>
                  </a:cubicBezTo>
                  <a:cubicBezTo>
                    <a:pt x="513" y="115"/>
                    <a:pt x="515" y="116"/>
                    <a:pt x="516" y="116"/>
                  </a:cubicBezTo>
                  <a:close/>
                  <a:moveTo>
                    <a:pt x="505" y="48"/>
                  </a:moveTo>
                  <a:cubicBezTo>
                    <a:pt x="507" y="48"/>
                    <a:pt x="498" y="46"/>
                    <a:pt x="503" y="46"/>
                  </a:cubicBezTo>
                  <a:cubicBezTo>
                    <a:pt x="502" y="45"/>
                    <a:pt x="501" y="46"/>
                    <a:pt x="500" y="45"/>
                  </a:cubicBezTo>
                  <a:cubicBezTo>
                    <a:pt x="500" y="45"/>
                    <a:pt x="501" y="46"/>
                    <a:pt x="501" y="46"/>
                  </a:cubicBezTo>
                  <a:cubicBezTo>
                    <a:pt x="498" y="45"/>
                    <a:pt x="495" y="44"/>
                    <a:pt x="495" y="45"/>
                  </a:cubicBezTo>
                  <a:cubicBezTo>
                    <a:pt x="493" y="44"/>
                    <a:pt x="492" y="44"/>
                    <a:pt x="489" y="44"/>
                  </a:cubicBezTo>
                  <a:cubicBezTo>
                    <a:pt x="489" y="42"/>
                    <a:pt x="493" y="44"/>
                    <a:pt x="494" y="44"/>
                  </a:cubicBezTo>
                  <a:cubicBezTo>
                    <a:pt x="492" y="42"/>
                    <a:pt x="490" y="43"/>
                    <a:pt x="488" y="41"/>
                  </a:cubicBezTo>
                  <a:cubicBezTo>
                    <a:pt x="487" y="42"/>
                    <a:pt x="491" y="42"/>
                    <a:pt x="490" y="43"/>
                  </a:cubicBezTo>
                  <a:cubicBezTo>
                    <a:pt x="487" y="42"/>
                    <a:pt x="486" y="41"/>
                    <a:pt x="484" y="41"/>
                  </a:cubicBezTo>
                  <a:cubicBezTo>
                    <a:pt x="482" y="39"/>
                    <a:pt x="486" y="41"/>
                    <a:pt x="486" y="40"/>
                  </a:cubicBezTo>
                  <a:cubicBezTo>
                    <a:pt x="485" y="39"/>
                    <a:pt x="483" y="40"/>
                    <a:pt x="482" y="39"/>
                  </a:cubicBezTo>
                  <a:cubicBezTo>
                    <a:pt x="480" y="39"/>
                    <a:pt x="485" y="41"/>
                    <a:pt x="482" y="41"/>
                  </a:cubicBezTo>
                  <a:cubicBezTo>
                    <a:pt x="480" y="39"/>
                    <a:pt x="480" y="39"/>
                    <a:pt x="476" y="38"/>
                  </a:cubicBezTo>
                  <a:cubicBezTo>
                    <a:pt x="477" y="38"/>
                    <a:pt x="477" y="38"/>
                    <a:pt x="477" y="37"/>
                  </a:cubicBezTo>
                  <a:cubicBezTo>
                    <a:pt x="474" y="37"/>
                    <a:pt x="476" y="38"/>
                    <a:pt x="474" y="38"/>
                  </a:cubicBezTo>
                  <a:cubicBezTo>
                    <a:pt x="467" y="34"/>
                    <a:pt x="459" y="35"/>
                    <a:pt x="452" y="33"/>
                  </a:cubicBezTo>
                  <a:cubicBezTo>
                    <a:pt x="451" y="34"/>
                    <a:pt x="445" y="33"/>
                    <a:pt x="446" y="31"/>
                  </a:cubicBezTo>
                  <a:cubicBezTo>
                    <a:pt x="443" y="32"/>
                    <a:pt x="444" y="32"/>
                    <a:pt x="440" y="32"/>
                  </a:cubicBezTo>
                  <a:cubicBezTo>
                    <a:pt x="439" y="30"/>
                    <a:pt x="435" y="30"/>
                    <a:pt x="430" y="30"/>
                  </a:cubicBezTo>
                  <a:cubicBezTo>
                    <a:pt x="426" y="30"/>
                    <a:pt x="421" y="30"/>
                    <a:pt x="418" y="29"/>
                  </a:cubicBezTo>
                  <a:cubicBezTo>
                    <a:pt x="418" y="28"/>
                    <a:pt x="419" y="28"/>
                    <a:pt x="420" y="28"/>
                  </a:cubicBezTo>
                  <a:cubicBezTo>
                    <a:pt x="420" y="28"/>
                    <a:pt x="419" y="28"/>
                    <a:pt x="419" y="28"/>
                  </a:cubicBezTo>
                  <a:cubicBezTo>
                    <a:pt x="417" y="29"/>
                    <a:pt x="409" y="29"/>
                    <a:pt x="406" y="28"/>
                  </a:cubicBezTo>
                  <a:cubicBezTo>
                    <a:pt x="402" y="29"/>
                    <a:pt x="399" y="28"/>
                    <a:pt x="394" y="28"/>
                  </a:cubicBezTo>
                  <a:cubicBezTo>
                    <a:pt x="394" y="28"/>
                    <a:pt x="396" y="28"/>
                    <a:pt x="396" y="27"/>
                  </a:cubicBezTo>
                  <a:cubicBezTo>
                    <a:pt x="396" y="28"/>
                    <a:pt x="399" y="28"/>
                    <a:pt x="400" y="27"/>
                  </a:cubicBezTo>
                  <a:cubicBezTo>
                    <a:pt x="400" y="27"/>
                    <a:pt x="399" y="27"/>
                    <a:pt x="397" y="27"/>
                  </a:cubicBezTo>
                  <a:cubicBezTo>
                    <a:pt x="400" y="26"/>
                    <a:pt x="405" y="26"/>
                    <a:pt x="410" y="26"/>
                  </a:cubicBezTo>
                  <a:cubicBezTo>
                    <a:pt x="409" y="27"/>
                    <a:pt x="409" y="27"/>
                    <a:pt x="410" y="27"/>
                  </a:cubicBezTo>
                  <a:cubicBezTo>
                    <a:pt x="411" y="27"/>
                    <a:pt x="413" y="27"/>
                    <a:pt x="414" y="27"/>
                  </a:cubicBezTo>
                  <a:cubicBezTo>
                    <a:pt x="415" y="27"/>
                    <a:pt x="420" y="27"/>
                    <a:pt x="424" y="27"/>
                  </a:cubicBezTo>
                  <a:cubicBezTo>
                    <a:pt x="428" y="27"/>
                    <a:pt x="431" y="27"/>
                    <a:pt x="430" y="25"/>
                  </a:cubicBezTo>
                  <a:cubicBezTo>
                    <a:pt x="437" y="26"/>
                    <a:pt x="438" y="26"/>
                    <a:pt x="445" y="25"/>
                  </a:cubicBezTo>
                  <a:cubicBezTo>
                    <a:pt x="446" y="26"/>
                    <a:pt x="448" y="26"/>
                    <a:pt x="448" y="27"/>
                  </a:cubicBezTo>
                  <a:cubicBezTo>
                    <a:pt x="450" y="26"/>
                    <a:pt x="458" y="27"/>
                    <a:pt x="462" y="29"/>
                  </a:cubicBezTo>
                  <a:cubicBezTo>
                    <a:pt x="464" y="29"/>
                    <a:pt x="464" y="29"/>
                    <a:pt x="466" y="29"/>
                  </a:cubicBezTo>
                  <a:cubicBezTo>
                    <a:pt x="469" y="29"/>
                    <a:pt x="473" y="30"/>
                    <a:pt x="477" y="31"/>
                  </a:cubicBezTo>
                  <a:cubicBezTo>
                    <a:pt x="481" y="32"/>
                    <a:pt x="485" y="33"/>
                    <a:pt x="488" y="34"/>
                  </a:cubicBezTo>
                  <a:cubicBezTo>
                    <a:pt x="488" y="35"/>
                    <a:pt x="492" y="37"/>
                    <a:pt x="496" y="37"/>
                  </a:cubicBezTo>
                  <a:cubicBezTo>
                    <a:pt x="499" y="39"/>
                    <a:pt x="509" y="43"/>
                    <a:pt x="513" y="43"/>
                  </a:cubicBezTo>
                  <a:cubicBezTo>
                    <a:pt x="516" y="44"/>
                    <a:pt x="513" y="43"/>
                    <a:pt x="513" y="44"/>
                  </a:cubicBezTo>
                  <a:cubicBezTo>
                    <a:pt x="516" y="45"/>
                    <a:pt x="522" y="46"/>
                    <a:pt x="524" y="48"/>
                  </a:cubicBezTo>
                  <a:cubicBezTo>
                    <a:pt x="522" y="48"/>
                    <a:pt x="523" y="49"/>
                    <a:pt x="525" y="50"/>
                  </a:cubicBezTo>
                  <a:cubicBezTo>
                    <a:pt x="527" y="51"/>
                    <a:pt x="529" y="52"/>
                    <a:pt x="530" y="53"/>
                  </a:cubicBezTo>
                  <a:cubicBezTo>
                    <a:pt x="527" y="52"/>
                    <a:pt x="524" y="50"/>
                    <a:pt x="522" y="49"/>
                  </a:cubicBezTo>
                  <a:cubicBezTo>
                    <a:pt x="521" y="48"/>
                    <a:pt x="520" y="49"/>
                    <a:pt x="518" y="48"/>
                  </a:cubicBezTo>
                  <a:cubicBezTo>
                    <a:pt x="518" y="48"/>
                    <a:pt x="519" y="48"/>
                    <a:pt x="519" y="48"/>
                  </a:cubicBezTo>
                  <a:cubicBezTo>
                    <a:pt x="513" y="46"/>
                    <a:pt x="508" y="45"/>
                    <a:pt x="503" y="43"/>
                  </a:cubicBezTo>
                  <a:cubicBezTo>
                    <a:pt x="499" y="42"/>
                    <a:pt x="494" y="40"/>
                    <a:pt x="490" y="39"/>
                  </a:cubicBezTo>
                  <a:cubicBezTo>
                    <a:pt x="488" y="39"/>
                    <a:pt x="483" y="37"/>
                    <a:pt x="482" y="38"/>
                  </a:cubicBezTo>
                  <a:cubicBezTo>
                    <a:pt x="485" y="39"/>
                    <a:pt x="489" y="40"/>
                    <a:pt x="493" y="41"/>
                  </a:cubicBezTo>
                  <a:cubicBezTo>
                    <a:pt x="497" y="42"/>
                    <a:pt x="501" y="43"/>
                    <a:pt x="504" y="44"/>
                  </a:cubicBezTo>
                  <a:cubicBezTo>
                    <a:pt x="504" y="44"/>
                    <a:pt x="503" y="44"/>
                    <a:pt x="503" y="45"/>
                  </a:cubicBezTo>
                  <a:cubicBezTo>
                    <a:pt x="503" y="45"/>
                    <a:pt x="511" y="46"/>
                    <a:pt x="509" y="48"/>
                  </a:cubicBezTo>
                  <a:cubicBezTo>
                    <a:pt x="512" y="47"/>
                    <a:pt x="514" y="49"/>
                    <a:pt x="516" y="48"/>
                  </a:cubicBezTo>
                  <a:cubicBezTo>
                    <a:pt x="519" y="49"/>
                    <a:pt x="523" y="50"/>
                    <a:pt x="522" y="51"/>
                  </a:cubicBezTo>
                  <a:cubicBezTo>
                    <a:pt x="520" y="51"/>
                    <a:pt x="519" y="50"/>
                    <a:pt x="518" y="50"/>
                  </a:cubicBezTo>
                  <a:cubicBezTo>
                    <a:pt x="520" y="51"/>
                    <a:pt x="521" y="52"/>
                    <a:pt x="523" y="53"/>
                  </a:cubicBezTo>
                  <a:cubicBezTo>
                    <a:pt x="523" y="53"/>
                    <a:pt x="522" y="52"/>
                    <a:pt x="524" y="52"/>
                  </a:cubicBezTo>
                  <a:cubicBezTo>
                    <a:pt x="528" y="53"/>
                    <a:pt x="529" y="55"/>
                    <a:pt x="531" y="56"/>
                  </a:cubicBezTo>
                  <a:cubicBezTo>
                    <a:pt x="529" y="56"/>
                    <a:pt x="526" y="55"/>
                    <a:pt x="524" y="55"/>
                  </a:cubicBezTo>
                  <a:cubicBezTo>
                    <a:pt x="523" y="55"/>
                    <a:pt x="523" y="55"/>
                    <a:pt x="523" y="54"/>
                  </a:cubicBezTo>
                  <a:cubicBezTo>
                    <a:pt x="519" y="53"/>
                    <a:pt x="519" y="53"/>
                    <a:pt x="513" y="51"/>
                  </a:cubicBezTo>
                  <a:cubicBezTo>
                    <a:pt x="513" y="52"/>
                    <a:pt x="515" y="53"/>
                    <a:pt x="513" y="53"/>
                  </a:cubicBezTo>
                  <a:cubicBezTo>
                    <a:pt x="509" y="52"/>
                    <a:pt x="510" y="51"/>
                    <a:pt x="508" y="49"/>
                  </a:cubicBezTo>
                  <a:cubicBezTo>
                    <a:pt x="510" y="50"/>
                    <a:pt x="509" y="50"/>
                    <a:pt x="511" y="51"/>
                  </a:cubicBezTo>
                  <a:cubicBezTo>
                    <a:pt x="513" y="51"/>
                    <a:pt x="511" y="50"/>
                    <a:pt x="512" y="51"/>
                  </a:cubicBezTo>
                  <a:cubicBezTo>
                    <a:pt x="511" y="49"/>
                    <a:pt x="509" y="49"/>
                    <a:pt x="507" y="49"/>
                  </a:cubicBezTo>
                  <a:cubicBezTo>
                    <a:pt x="506" y="49"/>
                    <a:pt x="504" y="49"/>
                    <a:pt x="502" y="48"/>
                  </a:cubicBezTo>
                  <a:cubicBezTo>
                    <a:pt x="502" y="47"/>
                    <a:pt x="506" y="48"/>
                    <a:pt x="505" y="48"/>
                  </a:cubicBezTo>
                  <a:close/>
                  <a:moveTo>
                    <a:pt x="526" y="58"/>
                  </a:moveTo>
                  <a:cubicBezTo>
                    <a:pt x="525" y="58"/>
                    <a:pt x="523" y="58"/>
                    <a:pt x="521" y="57"/>
                  </a:cubicBezTo>
                  <a:cubicBezTo>
                    <a:pt x="522" y="57"/>
                    <a:pt x="525" y="57"/>
                    <a:pt x="526" y="58"/>
                  </a:cubicBezTo>
                  <a:close/>
                  <a:moveTo>
                    <a:pt x="521" y="73"/>
                  </a:moveTo>
                  <a:cubicBezTo>
                    <a:pt x="520" y="72"/>
                    <a:pt x="520" y="71"/>
                    <a:pt x="521" y="71"/>
                  </a:cubicBezTo>
                  <a:cubicBezTo>
                    <a:pt x="519" y="70"/>
                    <a:pt x="519" y="70"/>
                    <a:pt x="519" y="70"/>
                  </a:cubicBezTo>
                  <a:cubicBezTo>
                    <a:pt x="518" y="70"/>
                    <a:pt x="519" y="71"/>
                    <a:pt x="519" y="71"/>
                  </a:cubicBezTo>
                  <a:cubicBezTo>
                    <a:pt x="518" y="70"/>
                    <a:pt x="518" y="70"/>
                    <a:pt x="516" y="69"/>
                  </a:cubicBezTo>
                  <a:cubicBezTo>
                    <a:pt x="516" y="69"/>
                    <a:pt x="517" y="69"/>
                    <a:pt x="517" y="69"/>
                  </a:cubicBezTo>
                  <a:cubicBezTo>
                    <a:pt x="517" y="68"/>
                    <a:pt x="515" y="69"/>
                    <a:pt x="512" y="68"/>
                  </a:cubicBezTo>
                  <a:cubicBezTo>
                    <a:pt x="514" y="67"/>
                    <a:pt x="516" y="68"/>
                    <a:pt x="517" y="68"/>
                  </a:cubicBezTo>
                  <a:cubicBezTo>
                    <a:pt x="519" y="69"/>
                    <a:pt x="521" y="70"/>
                    <a:pt x="522" y="71"/>
                  </a:cubicBezTo>
                  <a:cubicBezTo>
                    <a:pt x="520" y="71"/>
                    <a:pt x="523" y="73"/>
                    <a:pt x="521" y="73"/>
                  </a:cubicBezTo>
                  <a:close/>
                  <a:moveTo>
                    <a:pt x="522" y="68"/>
                  </a:moveTo>
                  <a:cubicBezTo>
                    <a:pt x="521" y="69"/>
                    <a:pt x="520" y="68"/>
                    <a:pt x="518" y="67"/>
                  </a:cubicBezTo>
                  <a:cubicBezTo>
                    <a:pt x="516" y="67"/>
                    <a:pt x="514" y="66"/>
                    <a:pt x="514" y="65"/>
                  </a:cubicBezTo>
                  <a:cubicBezTo>
                    <a:pt x="516" y="66"/>
                    <a:pt x="517" y="66"/>
                    <a:pt x="518" y="67"/>
                  </a:cubicBezTo>
                  <a:cubicBezTo>
                    <a:pt x="519" y="67"/>
                    <a:pt x="520" y="68"/>
                    <a:pt x="522" y="68"/>
                  </a:cubicBezTo>
                  <a:close/>
                  <a:moveTo>
                    <a:pt x="523" y="56"/>
                  </a:moveTo>
                  <a:cubicBezTo>
                    <a:pt x="523" y="57"/>
                    <a:pt x="518" y="56"/>
                    <a:pt x="519" y="54"/>
                  </a:cubicBezTo>
                  <a:cubicBezTo>
                    <a:pt x="522" y="55"/>
                    <a:pt x="521" y="56"/>
                    <a:pt x="523" y="56"/>
                  </a:cubicBezTo>
                  <a:close/>
                  <a:moveTo>
                    <a:pt x="501" y="135"/>
                  </a:moveTo>
                  <a:cubicBezTo>
                    <a:pt x="502" y="135"/>
                    <a:pt x="502" y="136"/>
                    <a:pt x="503" y="136"/>
                  </a:cubicBezTo>
                  <a:cubicBezTo>
                    <a:pt x="503" y="137"/>
                    <a:pt x="502" y="136"/>
                    <a:pt x="501" y="136"/>
                  </a:cubicBezTo>
                  <a:cubicBezTo>
                    <a:pt x="500" y="136"/>
                    <a:pt x="501" y="137"/>
                    <a:pt x="499" y="136"/>
                  </a:cubicBezTo>
                  <a:cubicBezTo>
                    <a:pt x="499" y="135"/>
                    <a:pt x="499" y="135"/>
                    <a:pt x="499" y="135"/>
                  </a:cubicBezTo>
                  <a:cubicBezTo>
                    <a:pt x="500" y="136"/>
                    <a:pt x="501" y="136"/>
                    <a:pt x="501" y="135"/>
                  </a:cubicBezTo>
                  <a:close/>
                  <a:moveTo>
                    <a:pt x="520" y="57"/>
                  </a:moveTo>
                  <a:cubicBezTo>
                    <a:pt x="520" y="58"/>
                    <a:pt x="517" y="56"/>
                    <a:pt x="516" y="55"/>
                  </a:cubicBezTo>
                  <a:cubicBezTo>
                    <a:pt x="516" y="54"/>
                    <a:pt x="517" y="54"/>
                    <a:pt x="517" y="54"/>
                  </a:cubicBezTo>
                  <a:cubicBezTo>
                    <a:pt x="519" y="55"/>
                    <a:pt x="517" y="56"/>
                    <a:pt x="520" y="57"/>
                  </a:cubicBezTo>
                  <a:close/>
                  <a:moveTo>
                    <a:pt x="502" y="96"/>
                  </a:moveTo>
                  <a:cubicBezTo>
                    <a:pt x="503" y="97"/>
                    <a:pt x="506" y="98"/>
                    <a:pt x="506" y="99"/>
                  </a:cubicBezTo>
                  <a:cubicBezTo>
                    <a:pt x="506" y="100"/>
                    <a:pt x="504" y="99"/>
                    <a:pt x="503" y="98"/>
                  </a:cubicBezTo>
                  <a:cubicBezTo>
                    <a:pt x="503" y="98"/>
                    <a:pt x="501" y="97"/>
                    <a:pt x="502" y="96"/>
                  </a:cubicBezTo>
                  <a:cubicBezTo>
                    <a:pt x="500" y="97"/>
                    <a:pt x="499" y="97"/>
                    <a:pt x="497" y="96"/>
                  </a:cubicBezTo>
                  <a:cubicBezTo>
                    <a:pt x="497" y="95"/>
                    <a:pt x="501" y="96"/>
                    <a:pt x="498" y="94"/>
                  </a:cubicBezTo>
                  <a:cubicBezTo>
                    <a:pt x="499" y="94"/>
                    <a:pt x="500" y="94"/>
                    <a:pt x="501" y="95"/>
                  </a:cubicBezTo>
                  <a:cubicBezTo>
                    <a:pt x="501" y="95"/>
                    <a:pt x="500" y="95"/>
                    <a:pt x="500" y="96"/>
                  </a:cubicBezTo>
                  <a:cubicBezTo>
                    <a:pt x="502" y="96"/>
                    <a:pt x="504" y="95"/>
                    <a:pt x="506" y="96"/>
                  </a:cubicBezTo>
                  <a:cubicBezTo>
                    <a:pt x="503" y="96"/>
                    <a:pt x="505" y="98"/>
                    <a:pt x="502" y="96"/>
                  </a:cubicBezTo>
                  <a:close/>
                  <a:moveTo>
                    <a:pt x="509" y="51"/>
                  </a:moveTo>
                  <a:cubicBezTo>
                    <a:pt x="510" y="52"/>
                    <a:pt x="506" y="50"/>
                    <a:pt x="504" y="50"/>
                  </a:cubicBezTo>
                  <a:cubicBezTo>
                    <a:pt x="504" y="49"/>
                    <a:pt x="507" y="50"/>
                    <a:pt x="509" y="51"/>
                  </a:cubicBezTo>
                  <a:close/>
                  <a:moveTo>
                    <a:pt x="497" y="94"/>
                  </a:moveTo>
                  <a:cubicBezTo>
                    <a:pt x="496" y="95"/>
                    <a:pt x="496" y="95"/>
                    <a:pt x="496" y="96"/>
                  </a:cubicBezTo>
                  <a:cubicBezTo>
                    <a:pt x="493" y="95"/>
                    <a:pt x="494" y="95"/>
                    <a:pt x="493" y="94"/>
                  </a:cubicBezTo>
                  <a:cubicBezTo>
                    <a:pt x="493" y="94"/>
                    <a:pt x="497" y="95"/>
                    <a:pt x="495" y="94"/>
                  </a:cubicBezTo>
                  <a:cubicBezTo>
                    <a:pt x="495" y="93"/>
                    <a:pt x="496" y="94"/>
                    <a:pt x="497" y="94"/>
                  </a:cubicBezTo>
                  <a:close/>
                  <a:moveTo>
                    <a:pt x="492" y="93"/>
                  </a:moveTo>
                  <a:cubicBezTo>
                    <a:pt x="492" y="94"/>
                    <a:pt x="489" y="93"/>
                    <a:pt x="490" y="94"/>
                  </a:cubicBezTo>
                  <a:cubicBezTo>
                    <a:pt x="488" y="93"/>
                    <a:pt x="490" y="92"/>
                    <a:pt x="487" y="92"/>
                  </a:cubicBezTo>
                  <a:cubicBezTo>
                    <a:pt x="489" y="94"/>
                    <a:pt x="487" y="93"/>
                    <a:pt x="486" y="92"/>
                  </a:cubicBezTo>
                  <a:cubicBezTo>
                    <a:pt x="487" y="91"/>
                    <a:pt x="490" y="92"/>
                    <a:pt x="492" y="93"/>
                  </a:cubicBezTo>
                  <a:close/>
                  <a:moveTo>
                    <a:pt x="487" y="90"/>
                  </a:moveTo>
                  <a:cubicBezTo>
                    <a:pt x="487" y="90"/>
                    <a:pt x="488" y="90"/>
                    <a:pt x="490" y="91"/>
                  </a:cubicBezTo>
                  <a:cubicBezTo>
                    <a:pt x="490" y="91"/>
                    <a:pt x="490" y="91"/>
                    <a:pt x="490" y="92"/>
                  </a:cubicBezTo>
                  <a:cubicBezTo>
                    <a:pt x="489" y="91"/>
                    <a:pt x="489" y="91"/>
                    <a:pt x="488" y="91"/>
                  </a:cubicBezTo>
                  <a:cubicBezTo>
                    <a:pt x="489" y="91"/>
                    <a:pt x="489" y="91"/>
                    <a:pt x="487" y="90"/>
                  </a:cubicBezTo>
                  <a:close/>
                  <a:moveTo>
                    <a:pt x="495" y="46"/>
                  </a:moveTo>
                  <a:cubicBezTo>
                    <a:pt x="495" y="47"/>
                    <a:pt x="492" y="46"/>
                    <a:pt x="490" y="45"/>
                  </a:cubicBezTo>
                  <a:cubicBezTo>
                    <a:pt x="490" y="44"/>
                    <a:pt x="493" y="45"/>
                    <a:pt x="495" y="46"/>
                  </a:cubicBezTo>
                  <a:close/>
                  <a:moveTo>
                    <a:pt x="481" y="130"/>
                  </a:moveTo>
                  <a:cubicBezTo>
                    <a:pt x="481" y="131"/>
                    <a:pt x="479" y="131"/>
                    <a:pt x="480" y="132"/>
                  </a:cubicBezTo>
                  <a:cubicBezTo>
                    <a:pt x="478" y="131"/>
                    <a:pt x="475" y="131"/>
                    <a:pt x="475" y="130"/>
                  </a:cubicBezTo>
                  <a:cubicBezTo>
                    <a:pt x="479" y="132"/>
                    <a:pt x="478" y="130"/>
                    <a:pt x="481" y="130"/>
                  </a:cubicBezTo>
                  <a:close/>
                  <a:moveTo>
                    <a:pt x="484" y="102"/>
                  </a:moveTo>
                  <a:cubicBezTo>
                    <a:pt x="483" y="102"/>
                    <a:pt x="483" y="102"/>
                    <a:pt x="484" y="103"/>
                  </a:cubicBezTo>
                  <a:cubicBezTo>
                    <a:pt x="481" y="103"/>
                    <a:pt x="482" y="101"/>
                    <a:pt x="481" y="101"/>
                  </a:cubicBezTo>
                  <a:cubicBezTo>
                    <a:pt x="481" y="100"/>
                    <a:pt x="482" y="102"/>
                    <a:pt x="484" y="102"/>
                  </a:cubicBezTo>
                  <a:close/>
                  <a:moveTo>
                    <a:pt x="482" y="89"/>
                  </a:moveTo>
                  <a:cubicBezTo>
                    <a:pt x="482" y="91"/>
                    <a:pt x="479" y="89"/>
                    <a:pt x="478" y="90"/>
                  </a:cubicBezTo>
                  <a:cubicBezTo>
                    <a:pt x="476" y="89"/>
                    <a:pt x="478" y="89"/>
                    <a:pt x="477" y="88"/>
                  </a:cubicBezTo>
                  <a:cubicBezTo>
                    <a:pt x="476" y="89"/>
                    <a:pt x="473" y="88"/>
                    <a:pt x="471" y="87"/>
                  </a:cubicBezTo>
                  <a:cubicBezTo>
                    <a:pt x="475" y="86"/>
                    <a:pt x="478" y="88"/>
                    <a:pt x="482" y="89"/>
                  </a:cubicBezTo>
                  <a:close/>
                  <a:moveTo>
                    <a:pt x="479" y="90"/>
                  </a:moveTo>
                  <a:cubicBezTo>
                    <a:pt x="476" y="91"/>
                    <a:pt x="473" y="88"/>
                    <a:pt x="470" y="88"/>
                  </a:cubicBezTo>
                  <a:cubicBezTo>
                    <a:pt x="472" y="87"/>
                    <a:pt x="476" y="90"/>
                    <a:pt x="479" y="90"/>
                  </a:cubicBezTo>
                  <a:close/>
                  <a:moveTo>
                    <a:pt x="472" y="130"/>
                  </a:moveTo>
                  <a:cubicBezTo>
                    <a:pt x="471" y="130"/>
                    <a:pt x="471" y="129"/>
                    <a:pt x="470" y="128"/>
                  </a:cubicBezTo>
                  <a:cubicBezTo>
                    <a:pt x="471" y="128"/>
                    <a:pt x="474" y="130"/>
                    <a:pt x="472" y="130"/>
                  </a:cubicBezTo>
                  <a:close/>
                  <a:moveTo>
                    <a:pt x="469" y="107"/>
                  </a:moveTo>
                  <a:cubicBezTo>
                    <a:pt x="465" y="106"/>
                    <a:pt x="467" y="106"/>
                    <a:pt x="464" y="104"/>
                  </a:cubicBezTo>
                  <a:cubicBezTo>
                    <a:pt x="467" y="105"/>
                    <a:pt x="470" y="106"/>
                    <a:pt x="469" y="107"/>
                  </a:cubicBezTo>
                  <a:close/>
                  <a:moveTo>
                    <a:pt x="468" y="85"/>
                  </a:moveTo>
                  <a:cubicBezTo>
                    <a:pt x="468" y="86"/>
                    <a:pt x="467" y="86"/>
                    <a:pt x="465" y="86"/>
                  </a:cubicBezTo>
                  <a:cubicBezTo>
                    <a:pt x="464" y="86"/>
                    <a:pt x="463" y="85"/>
                    <a:pt x="462" y="86"/>
                  </a:cubicBezTo>
                  <a:cubicBezTo>
                    <a:pt x="463" y="85"/>
                    <a:pt x="459" y="84"/>
                    <a:pt x="455" y="83"/>
                  </a:cubicBezTo>
                  <a:cubicBezTo>
                    <a:pt x="455" y="83"/>
                    <a:pt x="455" y="83"/>
                    <a:pt x="455" y="82"/>
                  </a:cubicBezTo>
                  <a:cubicBezTo>
                    <a:pt x="457" y="82"/>
                    <a:pt x="457" y="83"/>
                    <a:pt x="459" y="84"/>
                  </a:cubicBezTo>
                  <a:cubicBezTo>
                    <a:pt x="458" y="82"/>
                    <a:pt x="462" y="84"/>
                    <a:pt x="463" y="83"/>
                  </a:cubicBezTo>
                  <a:cubicBezTo>
                    <a:pt x="463" y="83"/>
                    <a:pt x="465" y="86"/>
                    <a:pt x="466" y="84"/>
                  </a:cubicBezTo>
                  <a:cubicBezTo>
                    <a:pt x="467" y="85"/>
                    <a:pt x="467" y="85"/>
                    <a:pt x="468" y="85"/>
                  </a:cubicBezTo>
                  <a:close/>
                  <a:moveTo>
                    <a:pt x="464" y="96"/>
                  </a:moveTo>
                  <a:cubicBezTo>
                    <a:pt x="463" y="96"/>
                    <a:pt x="463" y="96"/>
                    <a:pt x="462" y="96"/>
                  </a:cubicBezTo>
                  <a:cubicBezTo>
                    <a:pt x="461" y="94"/>
                    <a:pt x="465" y="95"/>
                    <a:pt x="464" y="96"/>
                  </a:cubicBezTo>
                  <a:close/>
                  <a:moveTo>
                    <a:pt x="460" y="99"/>
                  </a:moveTo>
                  <a:cubicBezTo>
                    <a:pt x="459" y="100"/>
                    <a:pt x="456" y="98"/>
                    <a:pt x="453" y="98"/>
                  </a:cubicBezTo>
                  <a:cubicBezTo>
                    <a:pt x="455" y="97"/>
                    <a:pt x="456" y="98"/>
                    <a:pt x="460" y="99"/>
                  </a:cubicBezTo>
                  <a:close/>
                  <a:moveTo>
                    <a:pt x="459" y="95"/>
                  </a:moveTo>
                  <a:cubicBezTo>
                    <a:pt x="460" y="96"/>
                    <a:pt x="457" y="95"/>
                    <a:pt x="455" y="95"/>
                  </a:cubicBezTo>
                  <a:cubicBezTo>
                    <a:pt x="456" y="94"/>
                    <a:pt x="458" y="95"/>
                    <a:pt x="459" y="95"/>
                  </a:cubicBezTo>
                  <a:close/>
                  <a:moveTo>
                    <a:pt x="451" y="83"/>
                  </a:moveTo>
                  <a:cubicBezTo>
                    <a:pt x="450" y="83"/>
                    <a:pt x="450" y="82"/>
                    <a:pt x="449" y="83"/>
                  </a:cubicBezTo>
                  <a:cubicBezTo>
                    <a:pt x="447" y="82"/>
                    <a:pt x="452" y="81"/>
                    <a:pt x="451" y="83"/>
                  </a:cubicBezTo>
                  <a:close/>
                  <a:moveTo>
                    <a:pt x="450" y="90"/>
                  </a:moveTo>
                  <a:cubicBezTo>
                    <a:pt x="449" y="90"/>
                    <a:pt x="447" y="89"/>
                    <a:pt x="447" y="88"/>
                  </a:cubicBezTo>
                  <a:cubicBezTo>
                    <a:pt x="449" y="88"/>
                    <a:pt x="449" y="89"/>
                    <a:pt x="450" y="90"/>
                  </a:cubicBezTo>
                  <a:close/>
                  <a:moveTo>
                    <a:pt x="449" y="101"/>
                  </a:moveTo>
                  <a:cubicBezTo>
                    <a:pt x="447" y="101"/>
                    <a:pt x="444" y="100"/>
                    <a:pt x="440" y="101"/>
                  </a:cubicBezTo>
                  <a:cubicBezTo>
                    <a:pt x="441" y="100"/>
                    <a:pt x="445" y="101"/>
                    <a:pt x="444" y="100"/>
                  </a:cubicBezTo>
                  <a:cubicBezTo>
                    <a:pt x="446" y="100"/>
                    <a:pt x="448" y="100"/>
                    <a:pt x="449" y="101"/>
                  </a:cubicBezTo>
                  <a:close/>
                  <a:moveTo>
                    <a:pt x="443" y="99"/>
                  </a:moveTo>
                  <a:cubicBezTo>
                    <a:pt x="442" y="100"/>
                    <a:pt x="437" y="100"/>
                    <a:pt x="437" y="99"/>
                  </a:cubicBezTo>
                  <a:cubicBezTo>
                    <a:pt x="440" y="99"/>
                    <a:pt x="440" y="99"/>
                    <a:pt x="443" y="99"/>
                  </a:cubicBezTo>
                  <a:close/>
                  <a:moveTo>
                    <a:pt x="435" y="89"/>
                  </a:moveTo>
                  <a:cubicBezTo>
                    <a:pt x="433" y="89"/>
                    <a:pt x="433" y="89"/>
                    <a:pt x="431" y="89"/>
                  </a:cubicBezTo>
                  <a:cubicBezTo>
                    <a:pt x="431" y="88"/>
                    <a:pt x="432" y="88"/>
                    <a:pt x="432" y="87"/>
                  </a:cubicBezTo>
                  <a:cubicBezTo>
                    <a:pt x="435" y="87"/>
                    <a:pt x="435" y="87"/>
                    <a:pt x="435" y="87"/>
                  </a:cubicBezTo>
                  <a:cubicBezTo>
                    <a:pt x="436" y="88"/>
                    <a:pt x="436" y="88"/>
                    <a:pt x="435" y="89"/>
                  </a:cubicBezTo>
                  <a:close/>
                  <a:moveTo>
                    <a:pt x="433" y="49"/>
                  </a:moveTo>
                  <a:cubicBezTo>
                    <a:pt x="434" y="50"/>
                    <a:pt x="431" y="50"/>
                    <a:pt x="432" y="51"/>
                  </a:cubicBezTo>
                  <a:cubicBezTo>
                    <a:pt x="430" y="50"/>
                    <a:pt x="431" y="49"/>
                    <a:pt x="433" y="49"/>
                  </a:cubicBezTo>
                  <a:close/>
                  <a:moveTo>
                    <a:pt x="430" y="50"/>
                  </a:moveTo>
                  <a:cubicBezTo>
                    <a:pt x="425" y="49"/>
                    <a:pt x="427" y="50"/>
                    <a:pt x="421" y="50"/>
                  </a:cubicBezTo>
                  <a:cubicBezTo>
                    <a:pt x="421" y="50"/>
                    <a:pt x="420" y="49"/>
                    <a:pt x="420" y="49"/>
                  </a:cubicBezTo>
                  <a:cubicBezTo>
                    <a:pt x="422" y="49"/>
                    <a:pt x="424" y="49"/>
                    <a:pt x="425" y="49"/>
                  </a:cubicBezTo>
                  <a:cubicBezTo>
                    <a:pt x="427" y="49"/>
                    <a:pt x="429" y="49"/>
                    <a:pt x="430" y="49"/>
                  </a:cubicBezTo>
                  <a:cubicBezTo>
                    <a:pt x="430" y="50"/>
                    <a:pt x="430" y="51"/>
                    <a:pt x="428" y="51"/>
                  </a:cubicBezTo>
                  <a:cubicBezTo>
                    <a:pt x="427" y="50"/>
                    <a:pt x="428" y="50"/>
                    <a:pt x="430" y="50"/>
                  </a:cubicBezTo>
                  <a:close/>
                  <a:moveTo>
                    <a:pt x="428" y="88"/>
                  </a:moveTo>
                  <a:cubicBezTo>
                    <a:pt x="428" y="88"/>
                    <a:pt x="428" y="88"/>
                    <a:pt x="428" y="89"/>
                  </a:cubicBezTo>
                  <a:cubicBezTo>
                    <a:pt x="427" y="89"/>
                    <a:pt x="426" y="89"/>
                    <a:pt x="425" y="88"/>
                  </a:cubicBezTo>
                  <a:cubicBezTo>
                    <a:pt x="425" y="87"/>
                    <a:pt x="428" y="88"/>
                    <a:pt x="428" y="88"/>
                  </a:cubicBezTo>
                  <a:close/>
                  <a:moveTo>
                    <a:pt x="427" y="78"/>
                  </a:moveTo>
                  <a:cubicBezTo>
                    <a:pt x="428" y="79"/>
                    <a:pt x="425" y="79"/>
                    <a:pt x="425" y="79"/>
                  </a:cubicBezTo>
                  <a:cubicBezTo>
                    <a:pt x="423" y="79"/>
                    <a:pt x="426" y="80"/>
                    <a:pt x="425" y="80"/>
                  </a:cubicBezTo>
                  <a:cubicBezTo>
                    <a:pt x="423" y="80"/>
                    <a:pt x="423" y="79"/>
                    <a:pt x="422" y="78"/>
                  </a:cubicBezTo>
                  <a:cubicBezTo>
                    <a:pt x="424" y="78"/>
                    <a:pt x="426" y="78"/>
                    <a:pt x="427" y="78"/>
                  </a:cubicBezTo>
                  <a:close/>
                  <a:moveTo>
                    <a:pt x="421" y="79"/>
                  </a:moveTo>
                  <a:cubicBezTo>
                    <a:pt x="423" y="80"/>
                    <a:pt x="420" y="80"/>
                    <a:pt x="419" y="80"/>
                  </a:cubicBezTo>
                  <a:cubicBezTo>
                    <a:pt x="419" y="79"/>
                    <a:pt x="419" y="78"/>
                    <a:pt x="420" y="78"/>
                  </a:cubicBezTo>
                  <a:cubicBezTo>
                    <a:pt x="420" y="78"/>
                    <a:pt x="419" y="78"/>
                    <a:pt x="418" y="78"/>
                  </a:cubicBezTo>
                  <a:cubicBezTo>
                    <a:pt x="418" y="79"/>
                    <a:pt x="418" y="79"/>
                    <a:pt x="419" y="79"/>
                  </a:cubicBezTo>
                  <a:cubicBezTo>
                    <a:pt x="419" y="80"/>
                    <a:pt x="413" y="78"/>
                    <a:pt x="416" y="78"/>
                  </a:cubicBezTo>
                  <a:cubicBezTo>
                    <a:pt x="415" y="78"/>
                    <a:pt x="412" y="78"/>
                    <a:pt x="413" y="79"/>
                  </a:cubicBezTo>
                  <a:cubicBezTo>
                    <a:pt x="413" y="79"/>
                    <a:pt x="412" y="79"/>
                    <a:pt x="411" y="79"/>
                  </a:cubicBezTo>
                  <a:cubicBezTo>
                    <a:pt x="411" y="77"/>
                    <a:pt x="412" y="78"/>
                    <a:pt x="412" y="77"/>
                  </a:cubicBezTo>
                  <a:cubicBezTo>
                    <a:pt x="416" y="76"/>
                    <a:pt x="418" y="77"/>
                    <a:pt x="422" y="78"/>
                  </a:cubicBezTo>
                  <a:cubicBezTo>
                    <a:pt x="422" y="78"/>
                    <a:pt x="420" y="80"/>
                    <a:pt x="421" y="79"/>
                  </a:cubicBezTo>
                  <a:close/>
                  <a:moveTo>
                    <a:pt x="413" y="26"/>
                  </a:moveTo>
                  <a:cubicBezTo>
                    <a:pt x="412" y="24"/>
                    <a:pt x="412" y="24"/>
                    <a:pt x="412" y="24"/>
                  </a:cubicBezTo>
                  <a:cubicBezTo>
                    <a:pt x="415" y="24"/>
                    <a:pt x="416" y="26"/>
                    <a:pt x="413" y="26"/>
                  </a:cubicBezTo>
                  <a:close/>
                  <a:moveTo>
                    <a:pt x="412" y="24"/>
                  </a:moveTo>
                  <a:cubicBezTo>
                    <a:pt x="410" y="24"/>
                    <a:pt x="409" y="25"/>
                    <a:pt x="406" y="24"/>
                  </a:cubicBezTo>
                  <a:cubicBezTo>
                    <a:pt x="407" y="24"/>
                    <a:pt x="406" y="24"/>
                    <a:pt x="406" y="23"/>
                  </a:cubicBezTo>
                  <a:cubicBezTo>
                    <a:pt x="409" y="23"/>
                    <a:pt x="411" y="23"/>
                    <a:pt x="412" y="24"/>
                  </a:cubicBezTo>
                  <a:close/>
                  <a:moveTo>
                    <a:pt x="414" y="75"/>
                  </a:moveTo>
                  <a:cubicBezTo>
                    <a:pt x="414" y="76"/>
                    <a:pt x="414" y="76"/>
                    <a:pt x="414" y="76"/>
                  </a:cubicBezTo>
                  <a:cubicBezTo>
                    <a:pt x="412" y="76"/>
                    <a:pt x="412" y="75"/>
                    <a:pt x="411" y="75"/>
                  </a:cubicBezTo>
                  <a:cubicBezTo>
                    <a:pt x="411" y="75"/>
                    <a:pt x="413" y="75"/>
                    <a:pt x="414" y="75"/>
                  </a:cubicBezTo>
                  <a:close/>
                  <a:moveTo>
                    <a:pt x="399" y="77"/>
                  </a:moveTo>
                  <a:cubicBezTo>
                    <a:pt x="398" y="77"/>
                    <a:pt x="395" y="77"/>
                    <a:pt x="395" y="76"/>
                  </a:cubicBezTo>
                  <a:cubicBezTo>
                    <a:pt x="397" y="76"/>
                    <a:pt x="397" y="77"/>
                    <a:pt x="399" y="77"/>
                  </a:cubicBezTo>
                  <a:close/>
                  <a:moveTo>
                    <a:pt x="392" y="73"/>
                  </a:moveTo>
                  <a:cubicBezTo>
                    <a:pt x="391" y="73"/>
                    <a:pt x="388" y="73"/>
                    <a:pt x="388" y="72"/>
                  </a:cubicBezTo>
                  <a:cubicBezTo>
                    <a:pt x="390" y="72"/>
                    <a:pt x="392" y="72"/>
                    <a:pt x="392" y="73"/>
                  </a:cubicBezTo>
                  <a:close/>
                  <a:moveTo>
                    <a:pt x="386" y="74"/>
                  </a:moveTo>
                  <a:cubicBezTo>
                    <a:pt x="385" y="74"/>
                    <a:pt x="385" y="73"/>
                    <a:pt x="383" y="73"/>
                  </a:cubicBezTo>
                  <a:cubicBezTo>
                    <a:pt x="384" y="73"/>
                    <a:pt x="384" y="72"/>
                    <a:pt x="386" y="72"/>
                  </a:cubicBezTo>
                  <a:cubicBezTo>
                    <a:pt x="387" y="73"/>
                    <a:pt x="386" y="73"/>
                    <a:pt x="386" y="74"/>
                  </a:cubicBezTo>
                  <a:close/>
                  <a:moveTo>
                    <a:pt x="364" y="5"/>
                  </a:moveTo>
                  <a:cubicBezTo>
                    <a:pt x="363" y="6"/>
                    <a:pt x="362" y="5"/>
                    <a:pt x="362" y="5"/>
                  </a:cubicBezTo>
                  <a:cubicBezTo>
                    <a:pt x="360" y="5"/>
                    <a:pt x="361" y="6"/>
                    <a:pt x="358" y="6"/>
                  </a:cubicBezTo>
                  <a:cubicBezTo>
                    <a:pt x="359" y="5"/>
                    <a:pt x="364" y="4"/>
                    <a:pt x="364" y="5"/>
                  </a:cubicBezTo>
                  <a:close/>
                  <a:moveTo>
                    <a:pt x="375" y="79"/>
                  </a:moveTo>
                  <a:cubicBezTo>
                    <a:pt x="375" y="80"/>
                    <a:pt x="372" y="79"/>
                    <a:pt x="372" y="78"/>
                  </a:cubicBezTo>
                  <a:cubicBezTo>
                    <a:pt x="374" y="78"/>
                    <a:pt x="373" y="80"/>
                    <a:pt x="375" y="79"/>
                  </a:cubicBezTo>
                  <a:close/>
                  <a:moveTo>
                    <a:pt x="374" y="74"/>
                  </a:moveTo>
                  <a:cubicBezTo>
                    <a:pt x="371" y="74"/>
                    <a:pt x="371" y="75"/>
                    <a:pt x="368" y="75"/>
                  </a:cubicBezTo>
                  <a:cubicBezTo>
                    <a:pt x="368" y="74"/>
                    <a:pt x="371" y="74"/>
                    <a:pt x="370" y="73"/>
                  </a:cubicBezTo>
                  <a:cubicBezTo>
                    <a:pt x="371" y="74"/>
                    <a:pt x="373" y="74"/>
                    <a:pt x="374" y="74"/>
                  </a:cubicBezTo>
                  <a:close/>
                  <a:moveTo>
                    <a:pt x="346" y="5"/>
                  </a:moveTo>
                  <a:cubicBezTo>
                    <a:pt x="346" y="6"/>
                    <a:pt x="341" y="6"/>
                    <a:pt x="341" y="5"/>
                  </a:cubicBezTo>
                  <a:cubicBezTo>
                    <a:pt x="343" y="5"/>
                    <a:pt x="343" y="6"/>
                    <a:pt x="346" y="5"/>
                  </a:cubicBezTo>
                  <a:close/>
                  <a:moveTo>
                    <a:pt x="367" y="71"/>
                  </a:moveTo>
                  <a:cubicBezTo>
                    <a:pt x="367" y="72"/>
                    <a:pt x="367" y="72"/>
                    <a:pt x="367" y="73"/>
                  </a:cubicBezTo>
                  <a:cubicBezTo>
                    <a:pt x="363" y="73"/>
                    <a:pt x="364" y="71"/>
                    <a:pt x="367" y="71"/>
                  </a:cubicBezTo>
                  <a:close/>
                  <a:moveTo>
                    <a:pt x="365" y="69"/>
                  </a:moveTo>
                  <a:cubicBezTo>
                    <a:pt x="365" y="70"/>
                    <a:pt x="363" y="69"/>
                    <a:pt x="362" y="69"/>
                  </a:cubicBezTo>
                  <a:cubicBezTo>
                    <a:pt x="362" y="68"/>
                    <a:pt x="365" y="68"/>
                    <a:pt x="365" y="69"/>
                  </a:cubicBezTo>
                  <a:close/>
                  <a:moveTo>
                    <a:pt x="357" y="58"/>
                  </a:moveTo>
                  <a:cubicBezTo>
                    <a:pt x="355" y="58"/>
                    <a:pt x="351" y="59"/>
                    <a:pt x="351" y="57"/>
                  </a:cubicBezTo>
                  <a:cubicBezTo>
                    <a:pt x="353" y="58"/>
                    <a:pt x="356" y="56"/>
                    <a:pt x="357" y="58"/>
                  </a:cubicBezTo>
                  <a:close/>
                  <a:moveTo>
                    <a:pt x="338" y="9"/>
                  </a:moveTo>
                  <a:cubicBezTo>
                    <a:pt x="336" y="10"/>
                    <a:pt x="333" y="10"/>
                    <a:pt x="333" y="9"/>
                  </a:cubicBezTo>
                  <a:cubicBezTo>
                    <a:pt x="336" y="8"/>
                    <a:pt x="338" y="8"/>
                    <a:pt x="338" y="9"/>
                  </a:cubicBezTo>
                  <a:close/>
                  <a:moveTo>
                    <a:pt x="359" y="73"/>
                  </a:moveTo>
                  <a:cubicBezTo>
                    <a:pt x="356" y="74"/>
                    <a:pt x="357" y="72"/>
                    <a:pt x="355" y="73"/>
                  </a:cubicBezTo>
                  <a:cubicBezTo>
                    <a:pt x="355" y="72"/>
                    <a:pt x="357" y="72"/>
                    <a:pt x="358" y="71"/>
                  </a:cubicBezTo>
                  <a:cubicBezTo>
                    <a:pt x="360" y="72"/>
                    <a:pt x="358" y="72"/>
                    <a:pt x="359" y="73"/>
                  </a:cubicBezTo>
                  <a:close/>
                  <a:moveTo>
                    <a:pt x="353" y="73"/>
                  </a:moveTo>
                  <a:cubicBezTo>
                    <a:pt x="353" y="74"/>
                    <a:pt x="350" y="74"/>
                    <a:pt x="348" y="75"/>
                  </a:cubicBezTo>
                  <a:cubicBezTo>
                    <a:pt x="349" y="73"/>
                    <a:pt x="352" y="73"/>
                    <a:pt x="353" y="73"/>
                  </a:cubicBezTo>
                  <a:close/>
                  <a:moveTo>
                    <a:pt x="346" y="59"/>
                  </a:moveTo>
                  <a:cubicBezTo>
                    <a:pt x="346" y="60"/>
                    <a:pt x="347" y="60"/>
                    <a:pt x="344" y="60"/>
                  </a:cubicBezTo>
                  <a:cubicBezTo>
                    <a:pt x="344" y="60"/>
                    <a:pt x="344" y="59"/>
                    <a:pt x="346" y="59"/>
                  </a:cubicBezTo>
                  <a:close/>
                  <a:moveTo>
                    <a:pt x="348" y="66"/>
                  </a:moveTo>
                  <a:cubicBezTo>
                    <a:pt x="348" y="67"/>
                    <a:pt x="345" y="67"/>
                    <a:pt x="344" y="67"/>
                  </a:cubicBezTo>
                  <a:cubicBezTo>
                    <a:pt x="345" y="66"/>
                    <a:pt x="344" y="66"/>
                    <a:pt x="347" y="65"/>
                  </a:cubicBezTo>
                  <a:cubicBezTo>
                    <a:pt x="346" y="66"/>
                    <a:pt x="346" y="66"/>
                    <a:pt x="348" y="66"/>
                  </a:cubicBezTo>
                  <a:close/>
                  <a:moveTo>
                    <a:pt x="331" y="67"/>
                  </a:moveTo>
                  <a:cubicBezTo>
                    <a:pt x="334" y="66"/>
                    <a:pt x="334" y="66"/>
                    <a:pt x="334" y="66"/>
                  </a:cubicBezTo>
                  <a:cubicBezTo>
                    <a:pt x="334" y="67"/>
                    <a:pt x="332" y="67"/>
                    <a:pt x="332" y="68"/>
                  </a:cubicBezTo>
                  <a:cubicBezTo>
                    <a:pt x="331" y="68"/>
                    <a:pt x="333" y="67"/>
                    <a:pt x="331" y="67"/>
                  </a:cubicBezTo>
                  <a:close/>
                  <a:moveTo>
                    <a:pt x="296" y="18"/>
                  </a:moveTo>
                  <a:cubicBezTo>
                    <a:pt x="295" y="19"/>
                    <a:pt x="294" y="20"/>
                    <a:pt x="292" y="20"/>
                  </a:cubicBezTo>
                  <a:cubicBezTo>
                    <a:pt x="290" y="20"/>
                    <a:pt x="295" y="18"/>
                    <a:pt x="296" y="18"/>
                  </a:cubicBezTo>
                  <a:close/>
                  <a:moveTo>
                    <a:pt x="307" y="75"/>
                  </a:moveTo>
                  <a:cubicBezTo>
                    <a:pt x="308" y="76"/>
                    <a:pt x="302" y="77"/>
                    <a:pt x="303" y="76"/>
                  </a:cubicBezTo>
                  <a:cubicBezTo>
                    <a:pt x="305" y="74"/>
                    <a:pt x="305" y="76"/>
                    <a:pt x="307" y="75"/>
                  </a:cubicBezTo>
                  <a:close/>
                  <a:moveTo>
                    <a:pt x="289" y="45"/>
                  </a:moveTo>
                  <a:cubicBezTo>
                    <a:pt x="289" y="46"/>
                    <a:pt x="288" y="46"/>
                    <a:pt x="288" y="47"/>
                  </a:cubicBezTo>
                  <a:cubicBezTo>
                    <a:pt x="287" y="47"/>
                    <a:pt x="285" y="47"/>
                    <a:pt x="283" y="48"/>
                  </a:cubicBezTo>
                  <a:cubicBezTo>
                    <a:pt x="283" y="46"/>
                    <a:pt x="287" y="46"/>
                    <a:pt x="289" y="45"/>
                  </a:cubicBezTo>
                  <a:close/>
                  <a:moveTo>
                    <a:pt x="255" y="58"/>
                  </a:moveTo>
                  <a:cubicBezTo>
                    <a:pt x="255" y="59"/>
                    <a:pt x="255" y="60"/>
                    <a:pt x="253" y="61"/>
                  </a:cubicBezTo>
                  <a:cubicBezTo>
                    <a:pt x="252" y="60"/>
                    <a:pt x="252" y="60"/>
                    <a:pt x="252" y="60"/>
                  </a:cubicBezTo>
                  <a:lnTo>
                    <a:pt x="255" y="58"/>
                  </a:lnTo>
                  <a:close/>
                  <a:moveTo>
                    <a:pt x="223" y="37"/>
                  </a:moveTo>
                  <a:cubicBezTo>
                    <a:pt x="219" y="39"/>
                    <a:pt x="217" y="40"/>
                    <a:pt x="212" y="43"/>
                  </a:cubicBezTo>
                  <a:cubicBezTo>
                    <a:pt x="212" y="42"/>
                    <a:pt x="215" y="40"/>
                    <a:pt x="216" y="40"/>
                  </a:cubicBezTo>
                  <a:cubicBezTo>
                    <a:pt x="216" y="39"/>
                    <a:pt x="215" y="40"/>
                    <a:pt x="214" y="41"/>
                  </a:cubicBezTo>
                  <a:cubicBezTo>
                    <a:pt x="215" y="40"/>
                    <a:pt x="217" y="39"/>
                    <a:pt x="219" y="38"/>
                  </a:cubicBezTo>
                  <a:cubicBezTo>
                    <a:pt x="221" y="37"/>
                    <a:pt x="222" y="37"/>
                    <a:pt x="223" y="37"/>
                  </a:cubicBezTo>
                  <a:close/>
                  <a:moveTo>
                    <a:pt x="165" y="64"/>
                  </a:moveTo>
                  <a:cubicBezTo>
                    <a:pt x="166" y="65"/>
                    <a:pt x="165" y="66"/>
                    <a:pt x="163" y="67"/>
                  </a:cubicBezTo>
                  <a:cubicBezTo>
                    <a:pt x="162" y="67"/>
                    <a:pt x="164" y="65"/>
                    <a:pt x="165" y="64"/>
                  </a:cubicBezTo>
                  <a:close/>
                  <a:moveTo>
                    <a:pt x="147" y="181"/>
                  </a:moveTo>
                  <a:cubicBezTo>
                    <a:pt x="145" y="181"/>
                    <a:pt x="146" y="180"/>
                    <a:pt x="146" y="180"/>
                  </a:cubicBezTo>
                  <a:cubicBezTo>
                    <a:pt x="147" y="178"/>
                    <a:pt x="148" y="179"/>
                    <a:pt x="147" y="181"/>
                  </a:cubicBezTo>
                  <a:close/>
                  <a:moveTo>
                    <a:pt x="69" y="158"/>
                  </a:moveTo>
                  <a:cubicBezTo>
                    <a:pt x="71" y="158"/>
                    <a:pt x="67" y="164"/>
                    <a:pt x="67" y="163"/>
                  </a:cubicBezTo>
                  <a:cubicBezTo>
                    <a:pt x="69" y="161"/>
                    <a:pt x="68" y="161"/>
                    <a:pt x="69" y="158"/>
                  </a:cubicBezTo>
                  <a:close/>
                  <a:moveTo>
                    <a:pt x="48" y="165"/>
                  </a:moveTo>
                  <a:cubicBezTo>
                    <a:pt x="48" y="166"/>
                    <a:pt x="49" y="165"/>
                    <a:pt x="48" y="168"/>
                  </a:cubicBezTo>
                  <a:cubicBezTo>
                    <a:pt x="47" y="169"/>
                    <a:pt x="46" y="167"/>
                    <a:pt x="48" y="165"/>
                  </a:cubicBezTo>
                  <a:close/>
                  <a:moveTo>
                    <a:pt x="19" y="253"/>
                  </a:moveTo>
                  <a:cubicBezTo>
                    <a:pt x="20" y="253"/>
                    <a:pt x="19" y="256"/>
                    <a:pt x="19" y="258"/>
                  </a:cubicBezTo>
                  <a:cubicBezTo>
                    <a:pt x="17" y="259"/>
                    <a:pt x="19" y="255"/>
                    <a:pt x="19" y="253"/>
                  </a:cubicBezTo>
                  <a:close/>
                  <a:moveTo>
                    <a:pt x="203" y="316"/>
                  </a:moveTo>
                  <a:cubicBezTo>
                    <a:pt x="203" y="313"/>
                    <a:pt x="205" y="312"/>
                    <a:pt x="204" y="311"/>
                  </a:cubicBezTo>
                  <a:cubicBezTo>
                    <a:pt x="206" y="308"/>
                    <a:pt x="205" y="314"/>
                    <a:pt x="205" y="315"/>
                  </a:cubicBezTo>
                  <a:cubicBezTo>
                    <a:pt x="205" y="314"/>
                    <a:pt x="203" y="314"/>
                    <a:pt x="204" y="315"/>
                  </a:cubicBezTo>
                  <a:cubicBezTo>
                    <a:pt x="204" y="316"/>
                    <a:pt x="204" y="315"/>
                    <a:pt x="203" y="316"/>
                  </a:cubicBezTo>
                  <a:close/>
                  <a:moveTo>
                    <a:pt x="28" y="304"/>
                  </a:moveTo>
                  <a:cubicBezTo>
                    <a:pt x="29" y="301"/>
                    <a:pt x="29" y="307"/>
                    <a:pt x="29" y="308"/>
                  </a:cubicBezTo>
                  <a:cubicBezTo>
                    <a:pt x="28" y="311"/>
                    <a:pt x="28" y="305"/>
                    <a:pt x="28" y="304"/>
                  </a:cubicBezTo>
                  <a:close/>
                  <a:moveTo>
                    <a:pt x="28" y="312"/>
                  </a:moveTo>
                  <a:cubicBezTo>
                    <a:pt x="28" y="312"/>
                    <a:pt x="29" y="309"/>
                    <a:pt x="29" y="310"/>
                  </a:cubicBezTo>
                  <a:cubicBezTo>
                    <a:pt x="29" y="315"/>
                    <a:pt x="29" y="319"/>
                    <a:pt x="28" y="322"/>
                  </a:cubicBezTo>
                  <a:cubicBezTo>
                    <a:pt x="28" y="326"/>
                    <a:pt x="27" y="329"/>
                    <a:pt x="28" y="333"/>
                  </a:cubicBezTo>
                  <a:cubicBezTo>
                    <a:pt x="29" y="329"/>
                    <a:pt x="29" y="336"/>
                    <a:pt x="30" y="333"/>
                  </a:cubicBezTo>
                  <a:cubicBezTo>
                    <a:pt x="30" y="331"/>
                    <a:pt x="30" y="329"/>
                    <a:pt x="30" y="328"/>
                  </a:cubicBezTo>
                  <a:cubicBezTo>
                    <a:pt x="30" y="325"/>
                    <a:pt x="31" y="328"/>
                    <a:pt x="31" y="323"/>
                  </a:cubicBezTo>
                  <a:cubicBezTo>
                    <a:pt x="32" y="324"/>
                    <a:pt x="32" y="325"/>
                    <a:pt x="33" y="326"/>
                  </a:cubicBezTo>
                  <a:cubicBezTo>
                    <a:pt x="33" y="329"/>
                    <a:pt x="32" y="325"/>
                    <a:pt x="32" y="328"/>
                  </a:cubicBezTo>
                  <a:cubicBezTo>
                    <a:pt x="31" y="329"/>
                    <a:pt x="32" y="327"/>
                    <a:pt x="31" y="328"/>
                  </a:cubicBezTo>
                  <a:cubicBezTo>
                    <a:pt x="32" y="328"/>
                    <a:pt x="31" y="333"/>
                    <a:pt x="32" y="335"/>
                  </a:cubicBezTo>
                  <a:cubicBezTo>
                    <a:pt x="30" y="334"/>
                    <a:pt x="30" y="339"/>
                    <a:pt x="29" y="336"/>
                  </a:cubicBezTo>
                  <a:cubicBezTo>
                    <a:pt x="29" y="336"/>
                    <a:pt x="29" y="339"/>
                    <a:pt x="29" y="341"/>
                  </a:cubicBezTo>
                  <a:cubicBezTo>
                    <a:pt x="28" y="341"/>
                    <a:pt x="28" y="340"/>
                    <a:pt x="28" y="340"/>
                  </a:cubicBezTo>
                  <a:cubicBezTo>
                    <a:pt x="28" y="338"/>
                    <a:pt x="28" y="336"/>
                    <a:pt x="28" y="335"/>
                  </a:cubicBezTo>
                  <a:cubicBezTo>
                    <a:pt x="27" y="336"/>
                    <a:pt x="27" y="339"/>
                    <a:pt x="27" y="339"/>
                  </a:cubicBezTo>
                  <a:cubicBezTo>
                    <a:pt x="26" y="337"/>
                    <a:pt x="27" y="335"/>
                    <a:pt x="27" y="332"/>
                  </a:cubicBezTo>
                  <a:cubicBezTo>
                    <a:pt x="26" y="334"/>
                    <a:pt x="25" y="334"/>
                    <a:pt x="25" y="339"/>
                  </a:cubicBezTo>
                  <a:cubicBezTo>
                    <a:pt x="24" y="340"/>
                    <a:pt x="24" y="337"/>
                    <a:pt x="24" y="335"/>
                  </a:cubicBezTo>
                  <a:cubicBezTo>
                    <a:pt x="24" y="335"/>
                    <a:pt x="23" y="337"/>
                    <a:pt x="23" y="336"/>
                  </a:cubicBezTo>
                  <a:cubicBezTo>
                    <a:pt x="23" y="338"/>
                    <a:pt x="23" y="340"/>
                    <a:pt x="23" y="343"/>
                  </a:cubicBezTo>
                  <a:cubicBezTo>
                    <a:pt x="22" y="342"/>
                    <a:pt x="23" y="338"/>
                    <a:pt x="21" y="340"/>
                  </a:cubicBezTo>
                  <a:cubicBezTo>
                    <a:pt x="21" y="337"/>
                    <a:pt x="22" y="337"/>
                    <a:pt x="22" y="336"/>
                  </a:cubicBezTo>
                  <a:cubicBezTo>
                    <a:pt x="22" y="335"/>
                    <a:pt x="22" y="336"/>
                    <a:pt x="21" y="336"/>
                  </a:cubicBezTo>
                  <a:cubicBezTo>
                    <a:pt x="22" y="334"/>
                    <a:pt x="22" y="334"/>
                    <a:pt x="22" y="335"/>
                  </a:cubicBezTo>
                  <a:cubicBezTo>
                    <a:pt x="22" y="333"/>
                    <a:pt x="22" y="332"/>
                    <a:pt x="22" y="330"/>
                  </a:cubicBezTo>
                  <a:cubicBezTo>
                    <a:pt x="23" y="330"/>
                    <a:pt x="23" y="331"/>
                    <a:pt x="23" y="331"/>
                  </a:cubicBezTo>
                  <a:cubicBezTo>
                    <a:pt x="25" y="327"/>
                    <a:pt x="24" y="321"/>
                    <a:pt x="25" y="315"/>
                  </a:cubicBezTo>
                  <a:cubicBezTo>
                    <a:pt x="24" y="315"/>
                    <a:pt x="24" y="317"/>
                    <a:pt x="23" y="316"/>
                  </a:cubicBezTo>
                  <a:cubicBezTo>
                    <a:pt x="23" y="314"/>
                    <a:pt x="24" y="314"/>
                    <a:pt x="24" y="311"/>
                  </a:cubicBezTo>
                  <a:cubicBezTo>
                    <a:pt x="26" y="313"/>
                    <a:pt x="26" y="308"/>
                    <a:pt x="27" y="306"/>
                  </a:cubicBezTo>
                  <a:cubicBezTo>
                    <a:pt x="28" y="306"/>
                    <a:pt x="28" y="308"/>
                    <a:pt x="28" y="312"/>
                  </a:cubicBezTo>
                  <a:close/>
                  <a:moveTo>
                    <a:pt x="32" y="318"/>
                  </a:moveTo>
                  <a:cubicBezTo>
                    <a:pt x="32" y="319"/>
                    <a:pt x="33" y="319"/>
                    <a:pt x="33" y="320"/>
                  </a:cubicBezTo>
                  <a:cubicBezTo>
                    <a:pt x="33" y="324"/>
                    <a:pt x="33" y="324"/>
                    <a:pt x="33" y="324"/>
                  </a:cubicBezTo>
                  <a:cubicBezTo>
                    <a:pt x="31" y="324"/>
                    <a:pt x="33" y="320"/>
                    <a:pt x="32" y="318"/>
                  </a:cubicBezTo>
                  <a:close/>
                  <a:moveTo>
                    <a:pt x="33" y="313"/>
                  </a:moveTo>
                  <a:cubicBezTo>
                    <a:pt x="33" y="314"/>
                    <a:pt x="33" y="315"/>
                    <a:pt x="33" y="317"/>
                  </a:cubicBezTo>
                  <a:cubicBezTo>
                    <a:pt x="32" y="317"/>
                    <a:pt x="32" y="317"/>
                    <a:pt x="32" y="317"/>
                  </a:cubicBezTo>
                  <a:cubicBezTo>
                    <a:pt x="32" y="315"/>
                    <a:pt x="33" y="315"/>
                    <a:pt x="33" y="313"/>
                  </a:cubicBezTo>
                  <a:close/>
                  <a:moveTo>
                    <a:pt x="5" y="320"/>
                  </a:moveTo>
                  <a:cubicBezTo>
                    <a:pt x="6" y="320"/>
                    <a:pt x="6" y="322"/>
                    <a:pt x="6" y="324"/>
                  </a:cubicBezTo>
                  <a:cubicBezTo>
                    <a:pt x="5" y="325"/>
                    <a:pt x="5" y="322"/>
                    <a:pt x="5" y="320"/>
                  </a:cubicBezTo>
                  <a:close/>
                  <a:moveTo>
                    <a:pt x="202" y="321"/>
                  </a:moveTo>
                  <a:cubicBezTo>
                    <a:pt x="202" y="322"/>
                    <a:pt x="202" y="324"/>
                    <a:pt x="202" y="325"/>
                  </a:cubicBezTo>
                  <a:cubicBezTo>
                    <a:pt x="202" y="327"/>
                    <a:pt x="202" y="328"/>
                    <a:pt x="202" y="330"/>
                  </a:cubicBezTo>
                  <a:cubicBezTo>
                    <a:pt x="201" y="329"/>
                    <a:pt x="201" y="327"/>
                    <a:pt x="201" y="325"/>
                  </a:cubicBezTo>
                  <a:cubicBezTo>
                    <a:pt x="201" y="323"/>
                    <a:pt x="202" y="322"/>
                    <a:pt x="202" y="321"/>
                  </a:cubicBezTo>
                  <a:close/>
                  <a:moveTo>
                    <a:pt x="22" y="323"/>
                  </a:moveTo>
                  <a:cubicBezTo>
                    <a:pt x="22" y="324"/>
                    <a:pt x="22" y="326"/>
                    <a:pt x="22" y="329"/>
                  </a:cubicBezTo>
                  <a:cubicBezTo>
                    <a:pt x="21" y="329"/>
                    <a:pt x="21" y="328"/>
                    <a:pt x="20" y="328"/>
                  </a:cubicBezTo>
                  <a:cubicBezTo>
                    <a:pt x="20" y="325"/>
                    <a:pt x="22" y="326"/>
                    <a:pt x="22" y="323"/>
                  </a:cubicBezTo>
                  <a:close/>
                  <a:moveTo>
                    <a:pt x="19" y="331"/>
                  </a:moveTo>
                  <a:cubicBezTo>
                    <a:pt x="19" y="331"/>
                    <a:pt x="19" y="332"/>
                    <a:pt x="20" y="332"/>
                  </a:cubicBezTo>
                  <a:cubicBezTo>
                    <a:pt x="20" y="334"/>
                    <a:pt x="19" y="336"/>
                    <a:pt x="19" y="338"/>
                  </a:cubicBezTo>
                  <a:cubicBezTo>
                    <a:pt x="19" y="335"/>
                    <a:pt x="19" y="333"/>
                    <a:pt x="19" y="331"/>
                  </a:cubicBezTo>
                  <a:close/>
                  <a:moveTo>
                    <a:pt x="29" y="339"/>
                  </a:moveTo>
                  <a:cubicBezTo>
                    <a:pt x="30" y="338"/>
                    <a:pt x="30" y="341"/>
                    <a:pt x="31" y="340"/>
                  </a:cubicBezTo>
                  <a:cubicBezTo>
                    <a:pt x="31" y="342"/>
                    <a:pt x="29" y="341"/>
                    <a:pt x="29" y="342"/>
                  </a:cubicBezTo>
                  <a:cubicBezTo>
                    <a:pt x="29" y="341"/>
                    <a:pt x="29" y="340"/>
                    <a:pt x="29" y="339"/>
                  </a:cubicBezTo>
                  <a:close/>
                  <a:moveTo>
                    <a:pt x="202" y="334"/>
                  </a:moveTo>
                  <a:cubicBezTo>
                    <a:pt x="203" y="334"/>
                    <a:pt x="202" y="336"/>
                    <a:pt x="202" y="336"/>
                  </a:cubicBezTo>
                  <a:cubicBezTo>
                    <a:pt x="201" y="336"/>
                    <a:pt x="201" y="334"/>
                    <a:pt x="202" y="334"/>
                  </a:cubicBezTo>
                  <a:close/>
                  <a:moveTo>
                    <a:pt x="193" y="360"/>
                  </a:moveTo>
                  <a:cubicBezTo>
                    <a:pt x="195" y="361"/>
                    <a:pt x="193" y="366"/>
                    <a:pt x="194" y="369"/>
                  </a:cubicBezTo>
                  <a:cubicBezTo>
                    <a:pt x="194" y="368"/>
                    <a:pt x="193" y="367"/>
                    <a:pt x="193" y="365"/>
                  </a:cubicBezTo>
                  <a:cubicBezTo>
                    <a:pt x="193" y="363"/>
                    <a:pt x="193" y="361"/>
                    <a:pt x="193" y="360"/>
                  </a:cubicBezTo>
                  <a:close/>
                  <a:moveTo>
                    <a:pt x="32" y="413"/>
                  </a:moveTo>
                  <a:cubicBezTo>
                    <a:pt x="32" y="416"/>
                    <a:pt x="35" y="421"/>
                    <a:pt x="33" y="423"/>
                  </a:cubicBezTo>
                  <a:cubicBezTo>
                    <a:pt x="32" y="421"/>
                    <a:pt x="32" y="418"/>
                    <a:pt x="31" y="419"/>
                  </a:cubicBezTo>
                  <a:cubicBezTo>
                    <a:pt x="30" y="417"/>
                    <a:pt x="31" y="416"/>
                    <a:pt x="31" y="414"/>
                  </a:cubicBezTo>
                  <a:cubicBezTo>
                    <a:pt x="32" y="414"/>
                    <a:pt x="31" y="413"/>
                    <a:pt x="32" y="413"/>
                  </a:cubicBezTo>
                  <a:close/>
                  <a:moveTo>
                    <a:pt x="197" y="372"/>
                  </a:moveTo>
                  <a:cubicBezTo>
                    <a:pt x="199" y="371"/>
                    <a:pt x="198" y="374"/>
                    <a:pt x="198" y="375"/>
                  </a:cubicBezTo>
                  <a:cubicBezTo>
                    <a:pt x="197" y="375"/>
                    <a:pt x="197" y="373"/>
                    <a:pt x="197" y="372"/>
                  </a:cubicBezTo>
                  <a:close/>
                  <a:moveTo>
                    <a:pt x="35" y="415"/>
                  </a:moveTo>
                  <a:cubicBezTo>
                    <a:pt x="36" y="415"/>
                    <a:pt x="36" y="419"/>
                    <a:pt x="36" y="420"/>
                  </a:cubicBezTo>
                  <a:cubicBezTo>
                    <a:pt x="35" y="420"/>
                    <a:pt x="35" y="416"/>
                    <a:pt x="35" y="415"/>
                  </a:cubicBezTo>
                  <a:close/>
                  <a:moveTo>
                    <a:pt x="198" y="376"/>
                  </a:moveTo>
                  <a:cubicBezTo>
                    <a:pt x="198" y="378"/>
                    <a:pt x="198" y="378"/>
                    <a:pt x="198" y="378"/>
                  </a:cubicBezTo>
                  <a:cubicBezTo>
                    <a:pt x="197" y="378"/>
                    <a:pt x="197" y="376"/>
                    <a:pt x="198" y="376"/>
                  </a:cubicBezTo>
                  <a:close/>
                  <a:moveTo>
                    <a:pt x="201" y="392"/>
                  </a:moveTo>
                  <a:cubicBezTo>
                    <a:pt x="202" y="392"/>
                    <a:pt x="203" y="395"/>
                    <a:pt x="201" y="394"/>
                  </a:cubicBezTo>
                  <a:cubicBezTo>
                    <a:pt x="201" y="394"/>
                    <a:pt x="202" y="393"/>
                    <a:pt x="201" y="392"/>
                  </a:cubicBezTo>
                  <a:close/>
                  <a:moveTo>
                    <a:pt x="195" y="397"/>
                  </a:moveTo>
                  <a:cubicBezTo>
                    <a:pt x="198" y="401"/>
                    <a:pt x="197" y="407"/>
                    <a:pt x="200" y="409"/>
                  </a:cubicBezTo>
                  <a:cubicBezTo>
                    <a:pt x="201" y="410"/>
                    <a:pt x="199" y="410"/>
                    <a:pt x="200" y="411"/>
                  </a:cubicBezTo>
                  <a:cubicBezTo>
                    <a:pt x="199" y="411"/>
                    <a:pt x="198" y="410"/>
                    <a:pt x="196" y="410"/>
                  </a:cubicBezTo>
                  <a:cubicBezTo>
                    <a:pt x="196" y="409"/>
                    <a:pt x="196" y="407"/>
                    <a:pt x="195" y="406"/>
                  </a:cubicBezTo>
                  <a:cubicBezTo>
                    <a:pt x="195" y="405"/>
                    <a:pt x="194" y="405"/>
                    <a:pt x="194" y="404"/>
                  </a:cubicBezTo>
                  <a:cubicBezTo>
                    <a:pt x="193" y="402"/>
                    <a:pt x="194" y="402"/>
                    <a:pt x="193" y="400"/>
                  </a:cubicBezTo>
                  <a:cubicBezTo>
                    <a:pt x="195" y="399"/>
                    <a:pt x="194" y="401"/>
                    <a:pt x="195" y="402"/>
                  </a:cubicBezTo>
                  <a:cubicBezTo>
                    <a:pt x="197" y="401"/>
                    <a:pt x="194" y="399"/>
                    <a:pt x="195" y="397"/>
                  </a:cubicBezTo>
                  <a:close/>
                  <a:moveTo>
                    <a:pt x="203" y="399"/>
                  </a:moveTo>
                  <a:cubicBezTo>
                    <a:pt x="203" y="399"/>
                    <a:pt x="203" y="400"/>
                    <a:pt x="202" y="399"/>
                  </a:cubicBezTo>
                  <a:cubicBezTo>
                    <a:pt x="203" y="400"/>
                    <a:pt x="203" y="400"/>
                    <a:pt x="203" y="400"/>
                  </a:cubicBezTo>
                  <a:cubicBezTo>
                    <a:pt x="202" y="401"/>
                    <a:pt x="203" y="396"/>
                    <a:pt x="203" y="399"/>
                  </a:cubicBezTo>
                  <a:close/>
                  <a:moveTo>
                    <a:pt x="200" y="401"/>
                  </a:moveTo>
                  <a:cubicBezTo>
                    <a:pt x="201" y="401"/>
                    <a:pt x="201" y="402"/>
                    <a:pt x="201" y="403"/>
                  </a:cubicBezTo>
                  <a:cubicBezTo>
                    <a:pt x="201" y="403"/>
                    <a:pt x="200" y="402"/>
                    <a:pt x="200" y="401"/>
                  </a:cubicBezTo>
                  <a:close/>
                  <a:moveTo>
                    <a:pt x="173" y="412"/>
                  </a:moveTo>
                  <a:cubicBezTo>
                    <a:pt x="173" y="410"/>
                    <a:pt x="174" y="413"/>
                    <a:pt x="174" y="412"/>
                  </a:cubicBezTo>
                  <a:cubicBezTo>
                    <a:pt x="174" y="413"/>
                    <a:pt x="174" y="414"/>
                    <a:pt x="173" y="415"/>
                  </a:cubicBezTo>
                  <a:cubicBezTo>
                    <a:pt x="172" y="413"/>
                    <a:pt x="174" y="412"/>
                    <a:pt x="173" y="412"/>
                  </a:cubicBezTo>
                  <a:close/>
                  <a:moveTo>
                    <a:pt x="170" y="416"/>
                  </a:moveTo>
                  <a:cubicBezTo>
                    <a:pt x="170" y="416"/>
                    <a:pt x="172" y="418"/>
                    <a:pt x="171" y="416"/>
                  </a:cubicBezTo>
                  <a:cubicBezTo>
                    <a:pt x="174" y="420"/>
                    <a:pt x="170" y="420"/>
                    <a:pt x="171" y="420"/>
                  </a:cubicBezTo>
                  <a:cubicBezTo>
                    <a:pt x="170" y="421"/>
                    <a:pt x="170" y="420"/>
                    <a:pt x="170" y="420"/>
                  </a:cubicBezTo>
                  <a:cubicBezTo>
                    <a:pt x="170" y="420"/>
                    <a:pt x="170" y="420"/>
                    <a:pt x="170" y="420"/>
                  </a:cubicBezTo>
                  <a:cubicBezTo>
                    <a:pt x="169" y="419"/>
                    <a:pt x="170" y="418"/>
                    <a:pt x="170" y="416"/>
                  </a:cubicBezTo>
                  <a:close/>
                  <a:moveTo>
                    <a:pt x="201" y="406"/>
                  </a:moveTo>
                  <a:cubicBezTo>
                    <a:pt x="202" y="406"/>
                    <a:pt x="202" y="409"/>
                    <a:pt x="203" y="409"/>
                  </a:cubicBezTo>
                  <a:cubicBezTo>
                    <a:pt x="203" y="410"/>
                    <a:pt x="201" y="408"/>
                    <a:pt x="201" y="406"/>
                  </a:cubicBezTo>
                  <a:close/>
                  <a:moveTo>
                    <a:pt x="179" y="415"/>
                  </a:moveTo>
                  <a:cubicBezTo>
                    <a:pt x="180" y="415"/>
                    <a:pt x="181" y="419"/>
                    <a:pt x="179" y="418"/>
                  </a:cubicBezTo>
                  <a:cubicBezTo>
                    <a:pt x="179" y="417"/>
                    <a:pt x="179" y="417"/>
                    <a:pt x="179" y="415"/>
                  </a:cubicBezTo>
                  <a:close/>
                  <a:moveTo>
                    <a:pt x="202" y="414"/>
                  </a:moveTo>
                  <a:cubicBezTo>
                    <a:pt x="200" y="415"/>
                    <a:pt x="199" y="415"/>
                    <a:pt x="199" y="413"/>
                  </a:cubicBezTo>
                  <a:cubicBezTo>
                    <a:pt x="200" y="415"/>
                    <a:pt x="201" y="411"/>
                    <a:pt x="202" y="414"/>
                  </a:cubicBezTo>
                  <a:close/>
                  <a:moveTo>
                    <a:pt x="207" y="410"/>
                  </a:moveTo>
                  <a:cubicBezTo>
                    <a:pt x="207" y="411"/>
                    <a:pt x="208" y="414"/>
                    <a:pt x="209" y="414"/>
                  </a:cubicBezTo>
                  <a:cubicBezTo>
                    <a:pt x="207" y="415"/>
                    <a:pt x="206" y="411"/>
                    <a:pt x="206" y="410"/>
                  </a:cubicBezTo>
                  <a:cubicBezTo>
                    <a:pt x="206" y="410"/>
                    <a:pt x="207" y="412"/>
                    <a:pt x="207" y="410"/>
                  </a:cubicBezTo>
                  <a:close/>
                  <a:moveTo>
                    <a:pt x="196" y="416"/>
                  </a:moveTo>
                  <a:cubicBezTo>
                    <a:pt x="196" y="416"/>
                    <a:pt x="196" y="417"/>
                    <a:pt x="197" y="418"/>
                  </a:cubicBezTo>
                  <a:cubicBezTo>
                    <a:pt x="196" y="418"/>
                    <a:pt x="196" y="418"/>
                    <a:pt x="196" y="418"/>
                  </a:cubicBezTo>
                  <a:cubicBezTo>
                    <a:pt x="195" y="417"/>
                    <a:pt x="196" y="418"/>
                    <a:pt x="196" y="416"/>
                  </a:cubicBezTo>
                  <a:close/>
                  <a:moveTo>
                    <a:pt x="202" y="421"/>
                  </a:moveTo>
                  <a:cubicBezTo>
                    <a:pt x="203" y="419"/>
                    <a:pt x="203" y="422"/>
                    <a:pt x="203" y="423"/>
                  </a:cubicBezTo>
                  <a:cubicBezTo>
                    <a:pt x="201" y="422"/>
                    <a:pt x="200" y="423"/>
                    <a:pt x="198" y="422"/>
                  </a:cubicBezTo>
                  <a:cubicBezTo>
                    <a:pt x="199" y="420"/>
                    <a:pt x="200" y="419"/>
                    <a:pt x="200" y="417"/>
                  </a:cubicBezTo>
                  <a:cubicBezTo>
                    <a:pt x="201" y="418"/>
                    <a:pt x="202" y="419"/>
                    <a:pt x="202" y="420"/>
                  </a:cubicBezTo>
                  <a:cubicBezTo>
                    <a:pt x="202" y="421"/>
                    <a:pt x="203" y="421"/>
                    <a:pt x="202" y="421"/>
                  </a:cubicBezTo>
                  <a:close/>
                  <a:moveTo>
                    <a:pt x="203" y="419"/>
                  </a:moveTo>
                  <a:cubicBezTo>
                    <a:pt x="203" y="418"/>
                    <a:pt x="205" y="419"/>
                    <a:pt x="205" y="418"/>
                  </a:cubicBezTo>
                  <a:cubicBezTo>
                    <a:pt x="206" y="420"/>
                    <a:pt x="205" y="420"/>
                    <a:pt x="206" y="421"/>
                  </a:cubicBezTo>
                  <a:cubicBezTo>
                    <a:pt x="205" y="421"/>
                    <a:pt x="204" y="419"/>
                    <a:pt x="203" y="419"/>
                  </a:cubicBezTo>
                  <a:close/>
                  <a:moveTo>
                    <a:pt x="187" y="426"/>
                  </a:moveTo>
                  <a:cubicBezTo>
                    <a:pt x="187" y="425"/>
                    <a:pt x="189" y="426"/>
                    <a:pt x="189" y="425"/>
                  </a:cubicBezTo>
                  <a:cubicBezTo>
                    <a:pt x="190" y="427"/>
                    <a:pt x="189" y="427"/>
                    <a:pt x="189" y="428"/>
                  </a:cubicBezTo>
                  <a:cubicBezTo>
                    <a:pt x="188" y="429"/>
                    <a:pt x="188" y="426"/>
                    <a:pt x="187" y="426"/>
                  </a:cubicBezTo>
                  <a:close/>
                  <a:moveTo>
                    <a:pt x="206" y="421"/>
                  </a:moveTo>
                  <a:cubicBezTo>
                    <a:pt x="207" y="422"/>
                    <a:pt x="207" y="421"/>
                    <a:pt x="208" y="420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2"/>
                    <a:pt x="207" y="421"/>
                    <a:pt x="207" y="423"/>
                  </a:cubicBezTo>
                  <a:cubicBezTo>
                    <a:pt x="207" y="423"/>
                    <a:pt x="207" y="422"/>
                    <a:pt x="206" y="421"/>
                  </a:cubicBezTo>
                  <a:close/>
                  <a:moveTo>
                    <a:pt x="69" y="497"/>
                  </a:moveTo>
                  <a:cubicBezTo>
                    <a:pt x="71" y="497"/>
                    <a:pt x="72" y="502"/>
                    <a:pt x="73" y="504"/>
                  </a:cubicBezTo>
                  <a:cubicBezTo>
                    <a:pt x="72" y="503"/>
                    <a:pt x="70" y="499"/>
                    <a:pt x="69" y="497"/>
                  </a:cubicBezTo>
                  <a:close/>
                  <a:moveTo>
                    <a:pt x="67" y="523"/>
                  </a:moveTo>
                  <a:cubicBezTo>
                    <a:pt x="67" y="522"/>
                    <a:pt x="68" y="522"/>
                    <a:pt x="69" y="522"/>
                  </a:cubicBezTo>
                  <a:cubicBezTo>
                    <a:pt x="70" y="526"/>
                    <a:pt x="70" y="526"/>
                    <a:pt x="71" y="529"/>
                  </a:cubicBezTo>
                  <a:cubicBezTo>
                    <a:pt x="70" y="529"/>
                    <a:pt x="68" y="526"/>
                    <a:pt x="67" y="523"/>
                  </a:cubicBezTo>
                  <a:close/>
                  <a:moveTo>
                    <a:pt x="65" y="533"/>
                  </a:moveTo>
                  <a:cubicBezTo>
                    <a:pt x="66" y="532"/>
                    <a:pt x="66" y="535"/>
                    <a:pt x="68" y="538"/>
                  </a:cubicBezTo>
                  <a:cubicBezTo>
                    <a:pt x="67" y="538"/>
                    <a:pt x="67" y="536"/>
                    <a:pt x="65" y="533"/>
                  </a:cubicBezTo>
                  <a:close/>
                  <a:moveTo>
                    <a:pt x="83" y="521"/>
                  </a:moveTo>
                  <a:cubicBezTo>
                    <a:pt x="84" y="524"/>
                    <a:pt x="84" y="524"/>
                    <a:pt x="84" y="524"/>
                  </a:cubicBezTo>
                  <a:cubicBezTo>
                    <a:pt x="83" y="525"/>
                    <a:pt x="84" y="525"/>
                    <a:pt x="83" y="527"/>
                  </a:cubicBezTo>
                  <a:cubicBezTo>
                    <a:pt x="81" y="524"/>
                    <a:pt x="81" y="524"/>
                    <a:pt x="81" y="524"/>
                  </a:cubicBezTo>
                  <a:cubicBezTo>
                    <a:pt x="84" y="526"/>
                    <a:pt x="82" y="522"/>
                    <a:pt x="83" y="521"/>
                  </a:cubicBezTo>
                  <a:close/>
                  <a:moveTo>
                    <a:pt x="164" y="467"/>
                  </a:moveTo>
                  <a:cubicBezTo>
                    <a:pt x="164" y="469"/>
                    <a:pt x="164" y="470"/>
                    <a:pt x="164" y="472"/>
                  </a:cubicBezTo>
                  <a:cubicBezTo>
                    <a:pt x="165" y="473"/>
                    <a:pt x="165" y="473"/>
                    <a:pt x="165" y="474"/>
                  </a:cubicBezTo>
                  <a:cubicBezTo>
                    <a:pt x="166" y="474"/>
                    <a:pt x="166" y="473"/>
                    <a:pt x="166" y="472"/>
                  </a:cubicBezTo>
                  <a:cubicBezTo>
                    <a:pt x="166" y="471"/>
                    <a:pt x="166" y="473"/>
                    <a:pt x="165" y="473"/>
                  </a:cubicBezTo>
                  <a:cubicBezTo>
                    <a:pt x="165" y="472"/>
                    <a:pt x="165" y="471"/>
                    <a:pt x="165" y="470"/>
                  </a:cubicBezTo>
                  <a:cubicBezTo>
                    <a:pt x="165" y="469"/>
                    <a:pt x="166" y="472"/>
                    <a:pt x="166" y="471"/>
                  </a:cubicBezTo>
                  <a:cubicBezTo>
                    <a:pt x="167" y="469"/>
                    <a:pt x="165" y="469"/>
                    <a:pt x="165" y="468"/>
                  </a:cubicBezTo>
                  <a:cubicBezTo>
                    <a:pt x="166" y="467"/>
                    <a:pt x="167" y="472"/>
                    <a:pt x="168" y="470"/>
                  </a:cubicBezTo>
                  <a:cubicBezTo>
                    <a:pt x="169" y="472"/>
                    <a:pt x="169" y="472"/>
                    <a:pt x="169" y="473"/>
                  </a:cubicBezTo>
                  <a:cubicBezTo>
                    <a:pt x="170" y="473"/>
                    <a:pt x="169" y="472"/>
                    <a:pt x="169" y="471"/>
                  </a:cubicBezTo>
                  <a:cubicBezTo>
                    <a:pt x="170" y="470"/>
                    <a:pt x="170" y="470"/>
                    <a:pt x="170" y="470"/>
                  </a:cubicBezTo>
                  <a:cubicBezTo>
                    <a:pt x="171" y="472"/>
                    <a:pt x="171" y="473"/>
                    <a:pt x="172" y="475"/>
                  </a:cubicBezTo>
                  <a:cubicBezTo>
                    <a:pt x="172" y="475"/>
                    <a:pt x="174" y="476"/>
                    <a:pt x="173" y="474"/>
                  </a:cubicBezTo>
                  <a:cubicBezTo>
                    <a:pt x="174" y="477"/>
                    <a:pt x="176" y="480"/>
                    <a:pt x="176" y="482"/>
                  </a:cubicBezTo>
                  <a:cubicBezTo>
                    <a:pt x="177" y="484"/>
                    <a:pt x="177" y="481"/>
                    <a:pt x="177" y="482"/>
                  </a:cubicBezTo>
                  <a:cubicBezTo>
                    <a:pt x="177" y="483"/>
                    <a:pt x="177" y="485"/>
                    <a:pt x="176" y="485"/>
                  </a:cubicBezTo>
                  <a:cubicBezTo>
                    <a:pt x="174" y="482"/>
                    <a:pt x="174" y="479"/>
                    <a:pt x="173" y="476"/>
                  </a:cubicBezTo>
                  <a:cubicBezTo>
                    <a:pt x="172" y="477"/>
                    <a:pt x="173" y="479"/>
                    <a:pt x="174" y="481"/>
                  </a:cubicBezTo>
                  <a:cubicBezTo>
                    <a:pt x="173" y="481"/>
                    <a:pt x="174" y="482"/>
                    <a:pt x="174" y="483"/>
                  </a:cubicBezTo>
                  <a:cubicBezTo>
                    <a:pt x="172" y="483"/>
                    <a:pt x="171" y="480"/>
                    <a:pt x="170" y="478"/>
                  </a:cubicBezTo>
                  <a:cubicBezTo>
                    <a:pt x="169" y="479"/>
                    <a:pt x="172" y="483"/>
                    <a:pt x="174" y="486"/>
                  </a:cubicBezTo>
                  <a:cubicBezTo>
                    <a:pt x="173" y="486"/>
                    <a:pt x="173" y="484"/>
                    <a:pt x="172" y="486"/>
                  </a:cubicBezTo>
                  <a:cubicBezTo>
                    <a:pt x="172" y="487"/>
                    <a:pt x="173" y="487"/>
                    <a:pt x="174" y="489"/>
                  </a:cubicBezTo>
                  <a:cubicBezTo>
                    <a:pt x="173" y="489"/>
                    <a:pt x="171" y="487"/>
                    <a:pt x="170" y="485"/>
                  </a:cubicBezTo>
                  <a:cubicBezTo>
                    <a:pt x="171" y="485"/>
                    <a:pt x="172" y="485"/>
                    <a:pt x="172" y="484"/>
                  </a:cubicBezTo>
                  <a:cubicBezTo>
                    <a:pt x="169" y="482"/>
                    <a:pt x="168" y="480"/>
                    <a:pt x="166" y="478"/>
                  </a:cubicBezTo>
                  <a:cubicBezTo>
                    <a:pt x="166" y="481"/>
                    <a:pt x="169" y="481"/>
                    <a:pt x="170" y="484"/>
                  </a:cubicBezTo>
                  <a:cubicBezTo>
                    <a:pt x="169" y="484"/>
                    <a:pt x="170" y="485"/>
                    <a:pt x="170" y="486"/>
                  </a:cubicBezTo>
                  <a:cubicBezTo>
                    <a:pt x="169" y="487"/>
                    <a:pt x="169" y="486"/>
                    <a:pt x="168" y="485"/>
                  </a:cubicBezTo>
                  <a:cubicBezTo>
                    <a:pt x="168" y="485"/>
                    <a:pt x="168" y="485"/>
                    <a:pt x="169" y="486"/>
                  </a:cubicBezTo>
                  <a:cubicBezTo>
                    <a:pt x="166" y="480"/>
                    <a:pt x="164" y="478"/>
                    <a:pt x="163" y="475"/>
                  </a:cubicBezTo>
                  <a:cubicBezTo>
                    <a:pt x="165" y="474"/>
                    <a:pt x="165" y="474"/>
                    <a:pt x="165" y="474"/>
                  </a:cubicBezTo>
                  <a:cubicBezTo>
                    <a:pt x="163" y="472"/>
                    <a:pt x="164" y="471"/>
                    <a:pt x="163" y="469"/>
                  </a:cubicBezTo>
                  <a:cubicBezTo>
                    <a:pt x="164" y="470"/>
                    <a:pt x="163" y="468"/>
                    <a:pt x="164" y="467"/>
                  </a:cubicBezTo>
                  <a:close/>
                  <a:moveTo>
                    <a:pt x="171" y="468"/>
                  </a:moveTo>
                  <a:cubicBezTo>
                    <a:pt x="172" y="470"/>
                    <a:pt x="172" y="471"/>
                    <a:pt x="173" y="469"/>
                  </a:cubicBezTo>
                  <a:cubicBezTo>
                    <a:pt x="173" y="471"/>
                    <a:pt x="172" y="472"/>
                    <a:pt x="174" y="472"/>
                  </a:cubicBezTo>
                  <a:cubicBezTo>
                    <a:pt x="175" y="474"/>
                    <a:pt x="174" y="474"/>
                    <a:pt x="175" y="476"/>
                  </a:cubicBezTo>
                  <a:cubicBezTo>
                    <a:pt x="174" y="474"/>
                    <a:pt x="172" y="474"/>
                    <a:pt x="171" y="472"/>
                  </a:cubicBezTo>
                  <a:cubicBezTo>
                    <a:pt x="174" y="472"/>
                    <a:pt x="169" y="469"/>
                    <a:pt x="171" y="468"/>
                  </a:cubicBezTo>
                  <a:close/>
                  <a:moveTo>
                    <a:pt x="159" y="471"/>
                  </a:moveTo>
                  <a:cubicBezTo>
                    <a:pt x="160" y="471"/>
                    <a:pt x="161" y="473"/>
                    <a:pt x="161" y="474"/>
                  </a:cubicBezTo>
                  <a:cubicBezTo>
                    <a:pt x="160" y="475"/>
                    <a:pt x="159" y="473"/>
                    <a:pt x="159" y="471"/>
                  </a:cubicBezTo>
                  <a:close/>
                  <a:moveTo>
                    <a:pt x="175" y="473"/>
                  </a:moveTo>
                  <a:cubicBezTo>
                    <a:pt x="177" y="474"/>
                    <a:pt x="177" y="477"/>
                    <a:pt x="178" y="476"/>
                  </a:cubicBezTo>
                  <a:cubicBezTo>
                    <a:pt x="180" y="478"/>
                    <a:pt x="178" y="477"/>
                    <a:pt x="178" y="478"/>
                  </a:cubicBezTo>
                  <a:cubicBezTo>
                    <a:pt x="180" y="479"/>
                    <a:pt x="181" y="483"/>
                    <a:pt x="182" y="483"/>
                  </a:cubicBezTo>
                  <a:cubicBezTo>
                    <a:pt x="181" y="484"/>
                    <a:pt x="181" y="482"/>
                    <a:pt x="180" y="482"/>
                  </a:cubicBezTo>
                  <a:cubicBezTo>
                    <a:pt x="179" y="483"/>
                    <a:pt x="181" y="485"/>
                    <a:pt x="182" y="487"/>
                  </a:cubicBezTo>
                  <a:cubicBezTo>
                    <a:pt x="181" y="487"/>
                    <a:pt x="180" y="486"/>
                    <a:pt x="180" y="487"/>
                  </a:cubicBezTo>
                  <a:cubicBezTo>
                    <a:pt x="179" y="485"/>
                    <a:pt x="180" y="486"/>
                    <a:pt x="178" y="484"/>
                  </a:cubicBezTo>
                  <a:cubicBezTo>
                    <a:pt x="179" y="484"/>
                    <a:pt x="180" y="485"/>
                    <a:pt x="180" y="484"/>
                  </a:cubicBezTo>
                  <a:cubicBezTo>
                    <a:pt x="178" y="483"/>
                    <a:pt x="176" y="480"/>
                    <a:pt x="175" y="477"/>
                  </a:cubicBezTo>
                  <a:cubicBezTo>
                    <a:pt x="176" y="479"/>
                    <a:pt x="178" y="481"/>
                    <a:pt x="180" y="482"/>
                  </a:cubicBezTo>
                  <a:cubicBezTo>
                    <a:pt x="179" y="480"/>
                    <a:pt x="174" y="475"/>
                    <a:pt x="175" y="473"/>
                  </a:cubicBezTo>
                  <a:close/>
                  <a:moveTo>
                    <a:pt x="195" y="463"/>
                  </a:moveTo>
                  <a:cubicBezTo>
                    <a:pt x="196" y="463"/>
                    <a:pt x="197" y="466"/>
                    <a:pt x="196" y="466"/>
                  </a:cubicBezTo>
                  <a:cubicBezTo>
                    <a:pt x="195" y="465"/>
                    <a:pt x="195" y="464"/>
                    <a:pt x="195" y="463"/>
                  </a:cubicBezTo>
                  <a:close/>
                  <a:moveTo>
                    <a:pt x="103" y="538"/>
                  </a:moveTo>
                  <a:cubicBezTo>
                    <a:pt x="104" y="540"/>
                    <a:pt x="104" y="540"/>
                    <a:pt x="104" y="540"/>
                  </a:cubicBezTo>
                  <a:cubicBezTo>
                    <a:pt x="103" y="542"/>
                    <a:pt x="103" y="542"/>
                    <a:pt x="103" y="542"/>
                  </a:cubicBezTo>
                  <a:cubicBezTo>
                    <a:pt x="102" y="540"/>
                    <a:pt x="102" y="539"/>
                    <a:pt x="103" y="538"/>
                  </a:cubicBezTo>
                  <a:close/>
                  <a:moveTo>
                    <a:pt x="195" y="469"/>
                  </a:moveTo>
                  <a:cubicBezTo>
                    <a:pt x="195" y="469"/>
                    <a:pt x="195" y="470"/>
                    <a:pt x="195" y="471"/>
                  </a:cubicBezTo>
                  <a:cubicBezTo>
                    <a:pt x="194" y="471"/>
                    <a:pt x="193" y="469"/>
                    <a:pt x="193" y="468"/>
                  </a:cubicBezTo>
                  <a:cubicBezTo>
                    <a:pt x="194" y="469"/>
                    <a:pt x="195" y="468"/>
                    <a:pt x="196" y="469"/>
                  </a:cubicBezTo>
                  <a:cubicBezTo>
                    <a:pt x="195" y="470"/>
                    <a:pt x="195" y="469"/>
                    <a:pt x="195" y="469"/>
                  </a:cubicBezTo>
                  <a:close/>
                  <a:moveTo>
                    <a:pt x="178" y="485"/>
                  </a:moveTo>
                  <a:cubicBezTo>
                    <a:pt x="179" y="487"/>
                    <a:pt x="179" y="487"/>
                    <a:pt x="179" y="487"/>
                  </a:cubicBezTo>
                  <a:cubicBezTo>
                    <a:pt x="178" y="487"/>
                    <a:pt x="178" y="487"/>
                    <a:pt x="178" y="487"/>
                  </a:cubicBezTo>
                  <a:cubicBezTo>
                    <a:pt x="177" y="486"/>
                    <a:pt x="177" y="485"/>
                    <a:pt x="178" y="485"/>
                  </a:cubicBezTo>
                  <a:close/>
                  <a:moveTo>
                    <a:pt x="197" y="471"/>
                  </a:moveTo>
                  <a:cubicBezTo>
                    <a:pt x="198" y="470"/>
                    <a:pt x="199" y="475"/>
                    <a:pt x="198" y="474"/>
                  </a:cubicBezTo>
                  <a:cubicBezTo>
                    <a:pt x="197" y="473"/>
                    <a:pt x="197" y="472"/>
                    <a:pt x="197" y="471"/>
                  </a:cubicBezTo>
                  <a:close/>
                  <a:moveTo>
                    <a:pt x="173" y="496"/>
                  </a:moveTo>
                  <a:cubicBezTo>
                    <a:pt x="174" y="495"/>
                    <a:pt x="174" y="495"/>
                    <a:pt x="174" y="495"/>
                  </a:cubicBezTo>
                  <a:cubicBezTo>
                    <a:pt x="174" y="496"/>
                    <a:pt x="174" y="496"/>
                    <a:pt x="175" y="496"/>
                  </a:cubicBezTo>
                  <a:cubicBezTo>
                    <a:pt x="175" y="497"/>
                    <a:pt x="173" y="497"/>
                    <a:pt x="173" y="496"/>
                  </a:cubicBezTo>
                  <a:close/>
                  <a:moveTo>
                    <a:pt x="189" y="487"/>
                  </a:moveTo>
                  <a:cubicBezTo>
                    <a:pt x="190" y="486"/>
                    <a:pt x="191" y="489"/>
                    <a:pt x="190" y="489"/>
                  </a:cubicBezTo>
                  <a:cubicBezTo>
                    <a:pt x="190" y="488"/>
                    <a:pt x="190" y="488"/>
                    <a:pt x="189" y="487"/>
                  </a:cubicBezTo>
                  <a:close/>
                  <a:moveTo>
                    <a:pt x="193" y="490"/>
                  </a:moveTo>
                  <a:cubicBezTo>
                    <a:pt x="194" y="491"/>
                    <a:pt x="194" y="492"/>
                    <a:pt x="195" y="493"/>
                  </a:cubicBezTo>
                  <a:cubicBezTo>
                    <a:pt x="194" y="493"/>
                    <a:pt x="193" y="491"/>
                    <a:pt x="193" y="492"/>
                  </a:cubicBezTo>
                  <a:cubicBezTo>
                    <a:pt x="192" y="491"/>
                    <a:pt x="192" y="490"/>
                    <a:pt x="193" y="490"/>
                  </a:cubicBezTo>
                  <a:close/>
                  <a:moveTo>
                    <a:pt x="165" y="567"/>
                  </a:moveTo>
                  <a:cubicBezTo>
                    <a:pt x="167" y="568"/>
                    <a:pt x="164" y="564"/>
                    <a:pt x="165" y="563"/>
                  </a:cubicBezTo>
                  <a:cubicBezTo>
                    <a:pt x="167" y="566"/>
                    <a:pt x="169" y="568"/>
                    <a:pt x="171" y="570"/>
                  </a:cubicBezTo>
                  <a:cubicBezTo>
                    <a:pt x="173" y="571"/>
                    <a:pt x="175" y="573"/>
                    <a:pt x="176" y="576"/>
                  </a:cubicBezTo>
                  <a:cubicBezTo>
                    <a:pt x="176" y="577"/>
                    <a:pt x="175" y="578"/>
                    <a:pt x="177" y="579"/>
                  </a:cubicBezTo>
                  <a:cubicBezTo>
                    <a:pt x="176" y="579"/>
                    <a:pt x="177" y="581"/>
                    <a:pt x="176" y="582"/>
                  </a:cubicBezTo>
                  <a:cubicBezTo>
                    <a:pt x="175" y="580"/>
                    <a:pt x="175" y="579"/>
                    <a:pt x="174" y="577"/>
                  </a:cubicBezTo>
                  <a:cubicBezTo>
                    <a:pt x="171" y="576"/>
                    <a:pt x="169" y="573"/>
                    <a:pt x="167" y="572"/>
                  </a:cubicBezTo>
                  <a:cubicBezTo>
                    <a:pt x="166" y="571"/>
                    <a:pt x="166" y="570"/>
                    <a:pt x="167" y="569"/>
                  </a:cubicBezTo>
                  <a:cubicBezTo>
                    <a:pt x="164" y="567"/>
                    <a:pt x="163" y="566"/>
                    <a:pt x="164" y="564"/>
                  </a:cubicBezTo>
                  <a:cubicBezTo>
                    <a:pt x="165" y="565"/>
                    <a:pt x="166" y="566"/>
                    <a:pt x="165" y="567"/>
                  </a:cubicBezTo>
                  <a:close/>
                  <a:moveTo>
                    <a:pt x="164" y="566"/>
                  </a:moveTo>
                  <a:cubicBezTo>
                    <a:pt x="161" y="565"/>
                    <a:pt x="164" y="568"/>
                    <a:pt x="163" y="569"/>
                  </a:cubicBezTo>
                  <a:cubicBezTo>
                    <a:pt x="161" y="566"/>
                    <a:pt x="157" y="562"/>
                    <a:pt x="154" y="558"/>
                  </a:cubicBezTo>
                  <a:cubicBezTo>
                    <a:pt x="150" y="554"/>
                    <a:pt x="148" y="551"/>
                    <a:pt x="148" y="548"/>
                  </a:cubicBezTo>
                  <a:cubicBezTo>
                    <a:pt x="146" y="547"/>
                    <a:pt x="145" y="546"/>
                    <a:pt x="145" y="544"/>
                  </a:cubicBezTo>
                  <a:cubicBezTo>
                    <a:pt x="143" y="543"/>
                    <a:pt x="145" y="545"/>
                    <a:pt x="144" y="545"/>
                  </a:cubicBezTo>
                  <a:cubicBezTo>
                    <a:pt x="143" y="543"/>
                    <a:pt x="142" y="540"/>
                    <a:pt x="142" y="539"/>
                  </a:cubicBezTo>
                  <a:cubicBezTo>
                    <a:pt x="147" y="545"/>
                    <a:pt x="148" y="547"/>
                    <a:pt x="151" y="551"/>
                  </a:cubicBezTo>
                  <a:cubicBezTo>
                    <a:pt x="151" y="551"/>
                    <a:pt x="151" y="550"/>
                    <a:pt x="150" y="549"/>
                  </a:cubicBezTo>
                  <a:cubicBezTo>
                    <a:pt x="155" y="551"/>
                    <a:pt x="155" y="556"/>
                    <a:pt x="162" y="561"/>
                  </a:cubicBezTo>
                  <a:cubicBezTo>
                    <a:pt x="162" y="563"/>
                    <a:pt x="162" y="564"/>
                    <a:pt x="162" y="564"/>
                  </a:cubicBezTo>
                  <a:cubicBezTo>
                    <a:pt x="162" y="565"/>
                    <a:pt x="163" y="564"/>
                    <a:pt x="164" y="566"/>
                  </a:cubicBezTo>
                  <a:close/>
                  <a:moveTo>
                    <a:pt x="139" y="571"/>
                  </a:moveTo>
                  <a:cubicBezTo>
                    <a:pt x="139" y="569"/>
                    <a:pt x="142" y="573"/>
                    <a:pt x="141" y="573"/>
                  </a:cubicBezTo>
                  <a:lnTo>
                    <a:pt x="139" y="571"/>
                  </a:lnTo>
                  <a:close/>
                  <a:moveTo>
                    <a:pt x="188" y="517"/>
                  </a:moveTo>
                  <a:cubicBezTo>
                    <a:pt x="190" y="515"/>
                    <a:pt x="191" y="520"/>
                    <a:pt x="188" y="517"/>
                  </a:cubicBezTo>
                  <a:close/>
                  <a:moveTo>
                    <a:pt x="188" y="518"/>
                  </a:moveTo>
                  <a:cubicBezTo>
                    <a:pt x="189" y="517"/>
                    <a:pt x="191" y="520"/>
                    <a:pt x="190" y="521"/>
                  </a:cubicBezTo>
                  <a:cubicBezTo>
                    <a:pt x="189" y="520"/>
                    <a:pt x="189" y="519"/>
                    <a:pt x="188" y="518"/>
                  </a:cubicBezTo>
                  <a:close/>
                  <a:moveTo>
                    <a:pt x="140" y="575"/>
                  </a:moveTo>
                  <a:cubicBezTo>
                    <a:pt x="142" y="577"/>
                    <a:pt x="141" y="578"/>
                    <a:pt x="143" y="579"/>
                  </a:cubicBezTo>
                  <a:cubicBezTo>
                    <a:pt x="142" y="579"/>
                    <a:pt x="141" y="578"/>
                    <a:pt x="139" y="577"/>
                  </a:cubicBezTo>
                  <a:cubicBezTo>
                    <a:pt x="139" y="576"/>
                    <a:pt x="139" y="575"/>
                    <a:pt x="140" y="575"/>
                  </a:cubicBezTo>
                  <a:close/>
                  <a:moveTo>
                    <a:pt x="153" y="587"/>
                  </a:moveTo>
                  <a:cubicBezTo>
                    <a:pt x="154" y="587"/>
                    <a:pt x="155" y="588"/>
                    <a:pt x="157" y="589"/>
                  </a:cubicBezTo>
                  <a:cubicBezTo>
                    <a:pt x="157" y="588"/>
                    <a:pt x="155" y="588"/>
                    <a:pt x="155" y="587"/>
                  </a:cubicBezTo>
                  <a:cubicBezTo>
                    <a:pt x="155" y="585"/>
                    <a:pt x="158" y="589"/>
                    <a:pt x="159" y="590"/>
                  </a:cubicBezTo>
                  <a:cubicBezTo>
                    <a:pt x="158" y="591"/>
                    <a:pt x="161" y="593"/>
                    <a:pt x="161" y="594"/>
                  </a:cubicBezTo>
                  <a:cubicBezTo>
                    <a:pt x="159" y="592"/>
                    <a:pt x="156" y="590"/>
                    <a:pt x="156" y="591"/>
                  </a:cubicBezTo>
                  <a:cubicBezTo>
                    <a:pt x="154" y="589"/>
                    <a:pt x="154" y="589"/>
                    <a:pt x="153" y="587"/>
                  </a:cubicBezTo>
                  <a:close/>
                  <a:moveTo>
                    <a:pt x="202" y="537"/>
                  </a:moveTo>
                  <a:cubicBezTo>
                    <a:pt x="203" y="537"/>
                    <a:pt x="205" y="539"/>
                    <a:pt x="204" y="540"/>
                  </a:cubicBezTo>
                  <a:cubicBezTo>
                    <a:pt x="203" y="539"/>
                    <a:pt x="202" y="538"/>
                    <a:pt x="202" y="537"/>
                  </a:cubicBezTo>
                  <a:close/>
                  <a:moveTo>
                    <a:pt x="204" y="547"/>
                  </a:moveTo>
                  <a:cubicBezTo>
                    <a:pt x="203" y="546"/>
                    <a:pt x="201" y="545"/>
                    <a:pt x="202" y="544"/>
                  </a:cubicBezTo>
                  <a:cubicBezTo>
                    <a:pt x="203" y="545"/>
                    <a:pt x="205" y="546"/>
                    <a:pt x="204" y="547"/>
                  </a:cubicBezTo>
                  <a:close/>
                  <a:moveTo>
                    <a:pt x="208" y="548"/>
                  </a:moveTo>
                  <a:cubicBezTo>
                    <a:pt x="208" y="549"/>
                    <a:pt x="210" y="551"/>
                    <a:pt x="207" y="550"/>
                  </a:cubicBezTo>
                  <a:cubicBezTo>
                    <a:pt x="209" y="552"/>
                    <a:pt x="213" y="554"/>
                    <a:pt x="212" y="556"/>
                  </a:cubicBezTo>
                  <a:cubicBezTo>
                    <a:pt x="208" y="553"/>
                    <a:pt x="205" y="550"/>
                    <a:pt x="204" y="547"/>
                  </a:cubicBezTo>
                  <a:cubicBezTo>
                    <a:pt x="204" y="547"/>
                    <a:pt x="206" y="548"/>
                    <a:pt x="207" y="549"/>
                  </a:cubicBezTo>
                  <a:cubicBezTo>
                    <a:pt x="206" y="546"/>
                    <a:pt x="203" y="544"/>
                    <a:pt x="201" y="542"/>
                  </a:cubicBezTo>
                  <a:cubicBezTo>
                    <a:pt x="201" y="540"/>
                    <a:pt x="206" y="545"/>
                    <a:pt x="207" y="548"/>
                  </a:cubicBezTo>
                  <a:cubicBezTo>
                    <a:pt x="207" y="548"/>
                    <a:pt x="209" y="548"/>
                    <a:pt x="208" y="547"/>
                  </a:cubicBezTo>
                  <a:cubicBezTo>
                    <a:pt x="209" y="548"/>
                    <a:pt x="211" y="551"/>
                    <a:pt x="212" y="552"/>
                  </a:cubicBezTo>
                  <a:cubicBezTo>
                    <a:pt x="211" y="553"/>
                    <a:pt x="209" y="549"/>
                    <a:pt x="208" y="548"/>
                  </a:cubicBezTo>
                  <a:close/>
                  <a:moveTo>
                    <a:pt x="175" y="583"/>
                  </a:moveTo>
                  <a:cubicBezTo>
                    <a:pt x="176" y="583"/>
                    <a:pt x="177" y="585"/>
                    <a:pt x="179" y="586"/>
                  </a:cubicBezTo>
                  <a:cubicBezTo>
                    <a:pt x="179" y="585"/>
                    <a:pt x="177" y="584"/>
                    <a:pt x="177" y="583"/>
                  </a:cubicBezTo>
                  <a:cubicBezTo>
                    <a:pt x="178" y="582"/>
                    <a:pt x="179" y="583"/>
                    <a:pt x="181" y="584"/>
                  </a:cubicBezTo>
                  <a:cubicBezTo>
                    <a:pt x="183" y="588"/>
                    <a:pt x="180" y="587"/>
                    <a:pt x="182" y="592"/>
                  </a:cubicBezTo>
                  <a:cubicBezTo>
                    <a:pt x="179" y="589"/>
                    <a:pt x="180" y="592"/>
                    <a:pt x="177" y="589"/>
                  </a:cubicBezTo>
                  <a:cubicBezTo>
                    <a:pt x="179" y="589"/>
                    <a:pt x="179" y="589"/>
                    <a:pt x="178" y="587"/>
                  </a:cubicBezTo>
                  <a:cubicBezTo>
                    <a:pt x="176" y="586"/>
                    <a:pt x="176" y="585"/>
                    <a:pt x="175" y="583"/>
                  </a:cubicBezTo>
                  <a:close/>
                  <a:moveTo>
                    <a:pt x="214" y="554"/>
                  </a:moveTo>
                  <a:cubicBezTo>
                    <a:pt x="216" y="554"/>
                    <a:pt x="216" y="555"/>
                    <a:pt x="218" y="557"/>
                  </a:cubicBezTo>
                  <a:cubicBezTo>
                    <a:pt x="216" y="557"/>
                    <a:pt x="215" y="556"/>
                    <a:pt x="214" y="554"/>
                  </a:cubicBezTo>
                  <a:close/>
                  <a:moveTo>
                    <a:pt x="520" y="133"/>
                  </a:moveTo>
                  <a:cubicBezTo>
                    <a:pt x="517" y="132"/>
                    <a:pt x="515" y="131"/>
                    <a:pt x="514" y="130"/>
                  </a:cubicBezTo>
                  <a:cubicBezTo>
                    <a:pt x="514" y="130"/>
                    <a:pt x="516" y="130"/>
                    <a:pt x="515" y="129"/>
                  </a:cubicBezTo>
                  <a:cubicBezTo>
                    <a:pt x="516" y="131"/>
                    <a:pt x="519" y="131"/>
                    <a:pt x="520" y="133"/>
                  </a:cubicBezTo>
                  <a:close/>
                  <a:moveTo>
                    <a:pt x="505" y="122"/>
                  </a:moveTo>
                  <a:cubicBezTo>
                    <a:pt x="506" y="122"/>
                    <a:pt x="507" y="123"/>
                    <a:pt x="508" y="122"/>
                  </a:cubicBezTo>
                  <a:cubicBezTo>
                    <a:pt x="510" y="123"/>
                    <a:pt x="510" y="123"/>
                    <a:pt x="512" y="124"/>
                  </a:cubicBezTo>
                  <a:cubicBezTo>
                    <a:pt x="512" y="124"/>
                    <a:pt x="511" y="124"/>
                    <a:pt x="509" y="124"/>
                  </a:cubicBezTo>
                  <a:cubicBezTo>
                    <a:pt x="508" y="123"/>
                    <a:pt x="507" y="123"/>
                    <a:pt x="505" y="122"/>
                  </a:cubicBezTo>
                  <a:close/>
                  <a:moveTo>
                    <a:pt x="509" y="124"/>
                  </a:moveTo>
                  <a:cubicBezTo>
                    <a:pt x="512" y="126"/>
                    <a:pt x="508" y="125"/>
                    <a:pt x="506" y="124"/>
                  </a:cubicBezTo>
                  <a:cubicBezTo>
                    <a:pt x="507" y="124"/>
                    <a:pt x="508" y="124"/>
                    <a:pt x="509" y="124"/>
                  </a:cubicBezTo>
                  <a:cubicBezTo>
                    <a:pt x="510" y="125"/>
                    <a:pt x="512" y="125"/>
                    <a:pt x="513" y="126"/>
                  </a:cubicBezTo>
                  <a:cubicBezTo>
                    <a:pt x="511" y="127"/>
                    <a:pt x="511" y="125"/>
                    <a:pt x="509" y="12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9" name="MH_Other_3">
              <a:extLst>
                <a:ext uri="{FF2B5EF4-FFF2-40B4-BE49-F238E27FC236}">
                  <a16:creationId xmlns:a16="http://schemas.microsoft.com/office/drawing/2014/main" xmlns="" id="{4F11B2AA-34AE-48DF-AC19-906412539C9C}"/>
                </a:ext>
              </a:extLst>
            </p:cNvPr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171078" y="4706313"/>
              <a:ext cx="1338568" cy="400751"/>
            </a:xfrm>
            <a:custGeom>
              <a:avLst/>
              <a:gdLst>
                <a:gd name="T0" fmla="*/ 2147483647 w 738"/>
                <a:gd name="T1" fmla="*/ 2147483647 h 578"/>
                <a:gd name="T2" fmla="*/ 2147483647 w 738"/>
                <a:gd name="T3" fmla="*/ 2147483647 h 578"/>
                <a:gd name="T4" fmla="*/ 2147483647 w 738"/>
                <a:gd name="T5" fmla="*/ 2147483647 h 578"/>
                <a:gd name="T6" fmla="*/ 2147483647 w 738"/>
                <a:gd name="T7" fmla="*/ 2147483647 h 578"/>
                <a:gd name="T8" fmla="*/ 2147483647 w 738"/>
                <a:gd name="T9" fmla="*/ 2147483647 h 578"/>
                <a:gd name="T10" fmla="*/ 2147483647 w 738"/>
                <a:gd name="T11" fmla="*/ 2147483647 h 578"/>
                <a:gd name="T12" fmla="*/ 2147483647 w 738"/>
                <a:gd name="T13" fmla="*/ 2147483647 h 578"/>
                <a:gd name="T14" fmla="*/ 2147483647 w 738"/>
                <a:gd name="T15" fmla="*/ 2147483647 h 578"/>
                <a:gd name="T16" fmla="*/ 2147483647 w 738"/>
                <a:gd name="T17" fmla="*/ 2147483647 h 578"/>
                <a:gd name="T18" fmla="*/ 2147483647 w 738"/>
                <a:gd name="T19" fmla="*/ 2147483647 h 578"/>
                <a:gd name="T20" fmla="*/ 2147483647 w 738"/>
                <a:gd name="T21" fmla="*/ 2147483647 h 578"/>
                <a:gd name="T22" fmla="*/ 2147483647 w 738"/>
                <a:gd name="T23" fmla="*/ 2147483647 h 578"/>
                <a:gd name="T24" fmla="*/ 2147483647 w 738"/>
                <a:gd name="T25" fmla="*/ 2147483647 h 578"/>
                <a:gd name="T26" fmla="*/ 2147483647 w 738"/>
                <a:gd name="T27" fmla="*/ 2147483647 h 578"/>
                <a:gd name="T28" fmla="*/ 2147483647 w 738"/>
                <a:gd name="T29" fmla="*/ 2147483647 h 578"/>
                <a:gd name="T30" fmla="*/ 2147483647 w 738"/>
                <a:gd name="T31" fmla="*/ 2147483647 h 578"/>
                <a:gd name="T32" fmla="*/ 2147483647 w 738"/>
                <a:gd name="T33" fmla="*/ 2147483647 h 578"/>
                <a:gd name="T34" fmla="*/ 2147483647 w 738"/>
                <a:gd name="T35" fmla="*/ 2147483647 h 578"/>
                <a:gd name="T36" fmla="*/ 2147483647 w 738"/>
                <a:gd name="T37" fmla="*/ 2147483647 h 578"/>
                <a:gd name="T38" fmla="*/ 2147483647 w 738"/>
                <a:gd name="T39" fmla="*/ 2147483647 h 578"/>
                <a:gd name="T40" fmla="*/ 2147483647 w 738"/>
                <a:gd name="T41" fmla="*/ 2147483647 h 578"/>
                <a:gd name="T42" fmla="*/ 2147483647 w 738"/>
                <a:gd name="T43" fmla="*/ 2147483647 h 578"/>
                <a:gd name="T44" fmla="*/ 2147483647 w 738"/>
                <a:gd name="T45" fmla="*/ 2147483647 h 578"/>
                <a:gd name="T46" fmla="*/ 2147483647 w 738"/>
                <a:gd name="T47" fmla="*/ 2147483647 h 578"/>
                <a:gd name="T48" fmla="*/ 2147483647 w 738"/>
                <a:gd name="T49" fmla="*/ 2147483647 h 578"/>
                <a:gd name="T50" fmla="*/ 2147483647 w 738"/>
                <a:gd name="T51" fmla="*/ 2147483647 h 578"/>
                <a:gd name="T52" fmla="*/ 2147483647 w 738"/>
                <a:gd name="T53" fmla="*/ 2147483647 h 578"/>
                <a:gd name="T54" fmla="*/ 2147483647 w 738"/>
                <a:gd name="T55" fmla="*/ 2147483647 h 578"/>
                <a:gd name="T56" fmla="*/ 2147483647 w 738"/>
                <a:gd name="T57" fmla="*/ 2147483647 h 578"/>
                <a:gd name="T58" fmla="*/ 2147483647 w 738"/>
                <a:gd name="T59" fmla="*/ 2147483647 h 578"/>
                <a:gd name="T60" fmla="*/ 2147483647 w 738"/>
                <a:gd name="T61" fmla="*/ 2147483647 h 578"/>
                <a:gd name="T62" fmla="*/ 2147483647 w 738"/>
                <a:gd name="T63" fmla="*/ 2147483647 h 578"/>
                <a:gd name="T64" fmla="*/ 2147483647 w 738"/>
                <a:gd name="T65" fmla="*/ 2147483647 h 578"/>
                <a:gd name="T66" fmla="*/ 2147483647 w 738"/>
                <a:gd name="T67" fmla="*/ 2147483647 h 578"/>
                <a:gd name="T68" fmla="*/ 2147483647 w 738"/>
                <a:gd name="T69" fmla="*/ 2147483647 h 578"/>
                <a:gd name="T70" fmla="*/ 2147483647 w 738"/>
                <a:gd name="T71" fmla="*/ 2147483647 h 578"/>
                <a:gd name="T72" fmla="*/ 2147483647 w 738"/>
                <a:gd name="T73" fmla="*/ 2147483647 h 578"/>
                <a:gd name="T74" fmla="*/ 2147483647 w 738"/>
                <a:gd name="T75" fmla="*/ 2147483647 h 578"/>
                <a:gd name="T76" fmla="*/ 2147483647 w 738"/>
                <a:gd name="T77" fmla="*/ 2147483647 h 578"/>
                <a:gd name="T78" fmla="*/ 2147483647 w 738"/>
                <a:gd name="T79" fmla="*/ 2147483647 h 578"/>
                <a:gd name="T80" fmla="*/ 2147483647 w 738"/>
                <a:gd name="T81" fmla="*/ 2147483647 h 578"/>
                <a:gd name="T82" fmla="*/ 2147483647 w 738"/>
                <a:gd name="T83" fmla="*/ 2147483647 h 578"/>
                <a:gd name="T84" fmla="*/ 2147483647 w 738"/>
                <a:gd name="T85" fmla="*/ 2147483647 h 578"/>
                <a:gd name="T86" fmla="*/ 2147483647 w 738"/>
                <a:gd name="T87" fmla="*/ 2147483647 h 578"/>
                <a:gd name="T88" fmla="*/ 2147483647 w 738"/>
                <a:gd name="T89" fmla="*/ 2147483647 h 578"/>
                <a:gd name="T90" fmla="*/ 2147483647 w 738"/>
                <a:gd name="T91" fmla="*/ 2147483647 h 578"/>
                <a:gd name="T92" fmla="*/ 2147483647 w 738"/>
                <a:gd name="T93" fmla="*/ 2147483647 h 578"/>
                <a:gd name="T94" fmla="*/ 2147483647 w 738"/>
                <a:gd name="T95" fmla="*/ 2147483647 h 578"/>
                <a:gd name="T96" fmla="*/ 2147483647 w 738"/>
                <a:gd name="T97" fmla="*/ 2147483647 h 578"/>
                <a:gd name="T98" fmla="*/ 2147483647 w 738"/>
                <a:gd name="T99" fmla="*/ 2147483647 h 578"/>
                <a:gd name="T100" fmla="*/ 2147483647 w 738"/>
                <a:gd name="T101" fmla="*/ 2147483647 h 578"/>
                <a:gd name="T102" fmla="*/ 2147483647 w 738"/>
                <a:gd name="T103" fmla="*/ 2147483647 h 578"/>
                <a:gd name="T104" fmla="*/ 2147483647 w 738"/>
                <a:gd name="T105" fmla="*/ 2147483647 h 578"/>
                <a:gd name="T106" fmla="*/ 2147483647 w 738"/>
                <a:gd name="T107" fmla="*/ 2147483647 h 578"/>
                <a:gd name="T108" fmla="*/ 2147483647 w 738"/>
                <a:gd name="T109" fmla="*/ 2147483647 h 578"/>
                <a:gd name="T110" fmla="*/ 2147483647 w 738"/>
                <a:gd name="T111" fmla="*/ 2147483647 h 578"/>
                <a:gd name="T112" fmla="*/ 2147483647 w 738"/>
                <a:gd name="T113" fmla="*/ 2147483647 h 578"/>
                <a:gd name="T114" fmla="*/ 2147483647 w 738"/>
                <a:gd name="T115" fmla="*/ 2147483647 h 578"/>
                <a:gd name="T116" fmla="*/ 2147483647 w 738"/>
                <a:gd name="T117" fmla="*/ 2147483647 h 578"/>
                <a:gd name="T118" fmla="*/ 2147483647 w 738"/>
                <a:gd name="T119" fmla="*/ 2147483647 h 578"/>
                <a:gd name="T120" fmla="*/ 2147483647 w 738"/>
                <a:gd name="T121" fmla="*/ 2147483647 h 578"/>
                <a:gd name="T122" fmla="*/ 2147483647 w 738"/>
                <a:gd name="T123" fmla="*/ 2147483647 h 578"/>
                <a:gd name="T124" fmla="*/ 2147483647 w 738"/>
                <a:gd name="T125" fmla="*/ 2147483647 h 57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8"/>
                <a:gd name="T190" fmla="*/ 0 h 578"/>
                <a:gd name="T191" fmla="*/ 738 w 738"/>
                <a:gd name="T192" fmla="*/ 578 h 57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8" h="578">
                  <a:moveTo>
                    <a:pt x="20" y="106"/>
                  </a:moveTo>
                  <a:cubicBezTo>
                    <a:pt x="20" y="107"/>
                    <a:pt x="19" y="109"/>
                    <a:pt x="19" y="110"/>
                  </a:cubicBezTo>
                  <a:cubicBezTo>
                    <a:pt x="20" y="106"/>
                    <a:pt x="18" y="110"/>
                    <a:pt x="18" y="110"/>
                  </a:cubicBezTo>
                  <a:cubicBezTo>
                    <a:pt x="18" y="108"/>
                    <a:pt x="18" y="108"/>
                    <a:pt x="19" y="106"/>
                  </a:cubicBezTo>
                  <a:cubicBezTo>
                    <a:pt x="17" y="106"/>
                    <a:pt x="17" y="108"/>
                    <a:pt x="16" y="111"/>
                  </a:cubicBezTo>
                  <a:cubicBezTo>
                    <a:pt x="16" y="113"/>
                    <a:pt x="16" y="116"/>
                    <a:pt x="15" y="118"/>
                  </a:cubicBezTo>
                  <a:cubicBezTo>
                    <a:pt x="15" y="122"/>
                    <a:pt x="13" y="120"/>
                    <a:pt x="12" y="125"/>
                  </a:cubicBezTo>
                  <a:cubicBezTo>
                    <a:pt x="12" y="125"/>
                    <a:pt x="13" y="123"/>
                    <a:pt x="13" y="123"/>
                  </a:cubicBezTo>
                  <a:cubicBezTo>
                    <a:pt x="13" y="125"/>
                    <a:pt x="13" y="127"/>
                    <a:pt x="12" y="129"/>
                  </a:cubicBezTo>
                  <a:cubicBezTo>
                    <a:pt x="12" y="130"/>
                    <a:pt x="12" y="132"/>
                    <a:pt x="11" y="133"/>
                  </a:cubicBezTo>
                  <a:cubicBezTo>
                    <a:pt x="11" y="130"/>
                    <a:pt x="10" y="133"/>
                    <a:pt x="9" y="135"/>
                  </a:cubicBezTo>
                  <a:cubicBezTo>
                    <a:pt x="10" y="136"/>
                    <a:pt x="9" y="138"/>
                    <a:pt x="9" y="141"/>
                  </a:cubicBezTo>
                  <a:cubicBezTo>
                    <a:pt x="8" y="138"/>
                    <a:pt x="8" y="145"/>
                    <a:pt x="7" y="142"/>
                  </a:cubicBezTo>
                  <a:cubicBezTo>
                    <a:pt x="7" y="146"/>
                    <a:pt x="8" y="144"/>
                    <a:pt x="8" y="146"/>
                  </a:cubicBezTo>
                  <a:cubicBezTo>
                    <a:pt x="6" y="148"/>
                    <a:pt x="8" y="146"/>
                    <a:pt x="8" y="149"/>
                  </a:cubicBezTo>
                  <a:cubicBezTo>
                    <a:pt x="7" y="150"/>
                    <a:pt x="7" y="152"/>
                    <a:pt x="7" y="150"/>
                  </a:cubicBezTo>
                  <a:cubicBezTo>
                    <a:pt x="6" y="155"/>
                    <a:pt x="6" y="157"/>
                    <a:pt x="5" y="161"/>
                  </a:cubicBezTo>
                  <a:cubicBezTo>
                    <a:pt x="6" y="162"/>
                    <a:pt x="6" y="162"/>
                    <a:pt x="6" y="163"/>
                  </a:cubicBezTo>
                  <a:cubicBezTo>
                    <a:pt x="6" y="166"/>
                    <a:pt x="5" y="170"/>
                    <a:pt x="5" y="175"/>
                  </a:cubicBezTo>
                  <a:cubicBezTo>
                    <a:pt x="3" y="174"/>
                    <a:pt x="2" y="187"/>
                    <a:pt x="1" y="191"/>
                  </a:cubicBezTo>
                  <a:cubicBezTo>
                    <a:pt x="1" y="191"/>
                    <a:pt x="2" y="190"/>
                    <a:pt x="2" y="191"/>
                  </a:cubicBezTo>
                  <a:cubicBezTo>
                    <a:pt x="1" y="194"/>
                    <a:pt x="0" y="193"/>
                    <a:pt x="1" y="196"/>
                  </a:cubicBezTo>
                  <a:cubicBezTo>
                    <a:pt x="2" y="196"/>
                    <a:pt x="1" y="192"/>
                    <a:pt x="2" y="193"/>
                  </a:cubicBezTo>
                  <a:cubicBezTo>
                    <a:pt x="2" y="197"/>
                    <a:pt x="4" y="205"/>
                    <a:pt x="3" y="209"/>
                  </a:cubicBezTo>
                  <a:cubicBezTo>
                    <a:pt x="3" y="206"/>
                    <a:pt x="2" y="205"/>
                    <a:pt x="2" y="206"/>
                  </a:cubicBezTo>
                  <a:cubicBezTo>
                    <a:pt x="2" y="208"/>
                    <a:pt x="3" y="209"/>
                    <a:pt x="3" y="213"/>
                  </a:cubicBezTo>
                  <a:cubicBezTo>
                    <a:pt x="3" y="212"/>
                    <a:pt x="2" y="212"/>
                    <a:pt x="2" y="211"/>
                  </a:cubicBezTo>
                  <a:cubicBezTo>
                    <a:pt x="1" y="216"/>
                    <a:pt x="3" y="220"/>
                    <a:pt x="3" y="224"/>
                  </a:cubicBezTo>
                  <a:cubicBezTo>
                    <a:pt x="2" y="223"/>
                    <a:pt x="2" y="223"/>
                    <a:pt x="2" y="222"/>
                  </a:cubicBezTo>
                  <a:cubicBezTo>
                    <a:pt x="1" y="219"/>
                    <a:pt x="1" y="215"/>
                    <a:pt x="1" y="212"/>
                  </a:cubicBezTo>
                  <a:cubicBezTo>
                    <a:pt x="1" y="209"/>
                    <a:pt x="1" y="205"/>
                    <a:pt x="0" y="204"/>
                  </a:cubicBezTo>
                  <a:cubicBezTo>
                    <a:pt x="1" y="210"/>
                    <a:pt x="0" y="217"/>
                    <a:pt x="1" y="225"/>
                  </a:cubicBezTo>
                  <a:cubicBezTo>
                    <a:pt x="0" y="225"/>
                    <a:pt x="3" y="236"/>
                    <a:pt x="2" y="238"/>
                  </a:cubicBezTo>
                  <a:cubicBezTo>
                    <a:pt x="2" y="240"/>
                    <a:pt x="3" y="243"/>
                    <a:pt x="3" y="245"/>
                  </a:cubicBezTo>
                  <a:cubicBezTo>
                    <a:pt x="4" y="248"/>
                    <a:pt x="4" y="251"/>
                    <a:pt x="4" y="254"/>
                  </a:cubicBezTo>
                  <a:cubicBezTo>
                    <a:pt x="5" y="257"/>
                    <a:pt x="5" y="259"/>
                    <a:pt x="5" y="262"/>
                  </a:cubicBezTo>
                  <a:cubicBezTo>
                    <a:pt x="6" y="264"/>
                    <a:pt x="6" y="266"/>
                    <a:pt x="6" y="268"/>
                  </a:cubicBezTo>
                  <a:cubicBezTo>
                    <a:pt x="6" y="267"/>
                    <a:pt x="5" y="267"/>
                    <a:pt x="5" y="267"/>
                  </a:cubicBezTo>
                  <a:cubicBezTo>
                    <a:pt x="6" y="270"/>
                    <a:pt x="6" y="271"/>
                    <a:pt x="7" y="272"/>
                  </a:cubicBezTo>
                  <a:cubicBezTo>
                    <a:pt x="7" y="271"/>
                    <a:pt x="6" y="270"/>
                    <a:pt x="7" y="270"/>
                  </a:cubicBezTo>
                  <a:cubicBezTo>
                    <a:pt x="8" y="276"/>
                    <a:pt x="8" y="278"/>
                    <a:pt x="9" y="281"/>
                  </a:cubicBezTo>
                  <a:cubicBezTo>
                    <a:pt x="9" y="281"/>
                    <a:pt x="8" y="280"/>
                    <a:pt x="8" y="280"/>
                  </a:cubicBezTo>
                  <a:cubicBezTo>
                    <a:pt x="10" y="284"/>
                    <a:pt x="8" y="285"/>
                    <a:pt x="10" y="290"/>
                  </a:cubicBezTo>
                  <a:cubicBezTo>
                    <a:pt x="11" y="289"/>
                    <a:pt x="10" y="287"/>
                    <a:pt x="11" y="289"/>
                  </a:cubicBezTo>
                  <a:cubicBezTo>
                    <a:pt x="11" y="289"/>
                    <a:pt x="11" y="291"/>
                    <a:pt x="11" y="293"/>
                  </a:cubicBezTo>
                  <a:cubicBezTo>
                    <a:pt x="12" y="294"/>
                    <a:pt x="12" y="291"/>
                    <a:pt x="13" y="294"/>
                  </a:cubicBezTo>
                  <a:cubicBezTo>
                    <a:pt x="15" y="299"/>
                    <a:pt x="15" y="299"/>
                    <a:pt x="17" y="304"/>
                  </a:cubicBezTo>
                  <a:cubicBezTo>
                    <a:pt x="16" y="304"/>
                    <a:pt x="17" y="309"/>
                    <a:pt x="16" y="307"/>
                  </a:cubicBezTo>
                  <a:cubicBezTo>
                    <a:pt x="17" y="312"/>
                    <a:pt x="17" y="313"/>
                    <a:pt x="19" y="315"/>
                  </a:cubicBezTo>
                  <a:cubicBezTo>
                    <a:pt x="18" y="315"/>
                    <a:pt x="19" y="318"/>
                    <a:pt x="17" y="316"/>
                  </a:cubicBezTo>
                  <a:cubicBezTo>
                    <a:pt x="18" y="317"/>
                    <a:pt x="18" y="317"/>
                    <a:pt x="19" y="319"/>
                  </a:cubicBezTo>
                  <a:cubicBezTo>
                    <a:pt x="19" y="318"/>
                    <a:pt x="19" y="316"/>
                    <a:pt x="21" y="318"/>
                  </a:cubicBezTo>
                  <a:cubicBezTo>
                    <a:pt x="21" y="321"/>
                    <a:pt x="22" y="323"/>
                    <a:pt x="23" y="325"/>
                  </a:cubicBezTo>
                  <a:cubicBezTo>
                    <a:pt x="24" y="328"/>
                    <a:pt x="25" y="330"/>
                    <a:pt x="25" y="332"/>
                  </a:cubicBezTo>
                  <a:cubicBezTo>
                    <a:pt x="27" y="337"/>
                    <a:pt x="29" y="341"/>
                    <a:pt x="31" y="343"/>
                  </a:cubicBezTo>
                  <a:cubicBezTo>
                    <a:pt x="31" y="343"/>
                    <a:pt x="31" y="343"/>
                    <a:pt x="30" y="343"/>
                  </a:cubicBezTo>
                  <a:cubicBezTo>
                    <a:pt x="32" y="347"/>
                    <a:pt x="32" y="347"/>
                    <a:pt x="32" y="347"/>
                  </a:cubicBezTo>
                  <a:cubicBezTo>
                    <a:pt x="32" y="346"/>
                    <a:pt x="33" y="346"/>
                    <a:pt x="34" y="348"/>
                  </a:cubicBezTo>
                  <a:cubicBezTo>
                    <a:pt x="32" y="347"/>
                    <a:pt x="34" y="350"/>
                    <a:pt x="33" y="351"/>
                  </a:cubicBezTo>
                  <a:cubicBezTo>
                    <a:pt x="31" y="348"/>
                    <a:pt x="30" y="344"/>
                    <a:pt x="28" y="340"/>
                  </a:cubicBezTo>
                  <a:cubicBezTo>
                    <a:pt x="26" y="339"/>
                    <a:pt x="22" y="329"/>
                    <a:pt x="23" y="327"/>
                  </a:cubicBezTo>
                  <a:cubicBezTo>
                    <a:pt x="22" y="331"/>
                    <a:pt x="27" y="342"/>
                    <a:pt x="30" y="345"/>
                  </a:cubicBezTo>
                  <a:cubicBezTo>
                    <a:pt x="30" y="348"/>
                    <a:pt x="31" y="350"/>
                    <a:pt x="32" y="353"/>
                  </a:cubicBezTo>
                  <a:cubicBezTo>
                    <a:pt x="33" y="355"/>
                    <a:pt x="34" y="358"/>
                    <a:pt x="36" y="361"/>
                  </a:cubicBezTo>
                  <a:cubicBezTo>
                    <a:pt x="36" y="360"/>
                    <a:pt x="37" y="362"/>
                    <a:pt x="37" y="362"/>
                  </a:cubicBezTo>
                  <a:cubicBezTo>
                    <a:pt x="39" y="362"/>
                    <a:pt x="37" y="360"/>
                    <a:pt x="38" y="360"/>
                  </a:cubicBezTo>
                  <a:cubicBezTo>
                    <a:pt x="37" y="357"/>
                    <a:pt x="37" y="360"/>
                    <a:pt x="36" y="357"/>
                  </a:cubicBezTo>
                  <a:cubicBezTo>
                    <a:pt x="38" y="357"/>
                    <a:pt x="35" y="354"/>
                    <a:pt x="36" y="354"/>
                  </a:cubicBezTo>
                  <a:cubicBezTo>
                    <a:pt x="38" y="357"/>
                    <a:pt x="40" y="363"/>
                    <a:pt x="42" y="363"/>
                  </a:cubicBezTo>
                  <a:cubicBezTo>
                    <a:pt x="42" y="364"/>
                    <a:pt x="43" y="365"/>
                    <a:pt x="44" y="367"/>
                  </a:cubicBezTo>
                  <a:cubicBezTo>
                    <a:pt x="43" y="366"/>
                    <a:pt x="43" y="367"/>
                    <a:pt x="42" y="366"/>
                  </a:cubicBezTo>
                  <a:cubicBezTo>
                    <a:pt x="44" y="370"/>
                    <a:pt x="43" y="364"/>
                    <a:pt x="45" y="369"/>
                  </a:cubicBezTo>
                  <a:cubicBezTo>
                    <a:pt x="46" y="370"/>
                    <a:pt x="45" y="371"/>
                    <a:pt x="47" y="372"/>
                  </a:cubicBezTo>
                  <a:cubicBezTo>
                    <a:pt x="47" y="375"/>
                    <a:pt x="45" y="371"/>
                    <a:pt x="45" y="373"/>
                  </a:cubicBezTo>
                  <a:cubicBezTo>
                    <a:pt x="46" y="373"/>
                    <a:pt x="49" y="378"/>
                    <a:pt x="48" y="378"/>
                  </a:cubicBezTo>
                  <a:cubicBezTo>
                    <a:pt x="48" y="379"/>
                    <a:pt x="47" y="379"/>
                    <a:pt x="47" y="377"/>
                  </a:cubicBezTo>
                  <a:cubicBezTo>
                    <a:pt x="49" y="378"/>
                    <a:pt x="44" y="373"/>
                    <a:pt x="42" y="371"/>
                  </a:cubicBezTo>
                  <a:cubicBezTo>
                    <a:pt x="42" y="370"/>
                    <a:pt x="43" y="369"/>
                    <a:pt x="42" y="368"/>
                  </a:cubicBezTo>
                  <a:cubicBezTo>
                    <a:pt x="41" y="369"/>
                    <a:pt x="40" y="364"/>
                    <a:pt x="39" y="363"/>
                  </a:cubicBezTo>
                  <a:cubicBezTo>
                    <a:pt x="38" y="365"/>
                    <a:pt x="41" y="369"/>
                    <a:pt x="42" y="371"/>
                  </a:cubicBezTo>
                  <a:cubicBezTo>
                    <a:pt x="41" y="371"/>
                    <a:pt x="40" y="368"/>
                    <a:pt x="39" y="368"/>
                  </a:cubicBezTo>
                  <a:cubicBezTo>
                    <a:pt x="41" y="371"/>
                    <a:pt x="43" y="373"/>
                    <a:pt x="43" y="375"/>
                  </a:cubicBezTo>
                  <a:cubicBezTo>
                    <a:pt x="44" y="375"/>
                    <a:pt x="46" y="380"/>
                    <a:pt x="46" y="378"/>
                  </a:cubicBezTo>
                  <a:cubicBezTo>
                    <a:pt x="45" y="376"/>
                    <a:pt x="43" y="375"/>
                    <a:pt x="43" y="374"/>
                  </a:cubicBezTo>
                  <a:cubicBezTo>
                    <a:pt x="46" y="376"/>
                    <a:pt x="46" y="378"/>
                    <a:pt x="48" y="381"/>
                  </a:cubicBezTo>
                  <a:cubicBezTo>
                    <a:pt x="49" y="381"/>
                    <a:pt x="46" y="379"/>
                    <a:pt x="48" y="379"/>
                  </a:cubicBezTo>
                  <a:cubicBezTo>
                    <a:pt x="48" y="380"/>
                    <a:pt x="48" y="380"/>
                    <a:pt x="49" y="380"/>
                  </a:cubicBezTo>
                  <a:cubicBezTo>
                    <a:pt x="51" y="384"/>
                    <a:pt x="51" y="385"/>
                    <a:pt x="52" y="388"/>
                  </a:cubicBezTo>
                  <a:cubicBezTo>
                    <a:pt x="54" y="390"/>
                    <a:pt x="52" y="387"/>
                    <a:pt x="53" y="387"/>
                  </a:cubicBezTo>
                  <a:cubicBezTo>
                    <a:pt x="53" y="388"/>
                    <a:pt x="54" y="388"/>
                    <a:pt x="54" y="389"/>
                  </a:cubicBezTo>
                  <a:cubicBezTo>
                    <a:pt x="55" y="390"/>
                    <a:pt x="55" y="391"/>
                    <a:pt x="55" y="391"/>
                  </a:cubicBezTo>
                  <a:cubicBezTo>
                    <a:pt x="54" y="392"/>
                    <a:pt x="53" y="389"/>
                    <a:pt x="53" y="390"/>
                  </a:cubicBezTo>
                  <a:cubicBezTo>
                    <a:pt x="55" y="393"/>
                    <a:pt x="55" y="394"/>
                    <a:pt x="56" y="396"/>
                  </a:cubicBezTo>
                  <a:cubicBezTo>
                    <a:pt x="58" y="397"/>
                    <a:pt x="58" y="396"/>
                    <a:pt x="60" y="398"/>
                  </a:cubicBezTo>
                  <a:cubicBezTo>
                    <a:pt x="61" y="400"/>
                    <a:pt x="60" y="400"/>
                    <a:pt x="61" y="402"/>
                  </a:cubicBezTo>
                  <a:cubicBezTo>
                    <a:pt x="62" y="402"/>
                    <a:pt x="66" y="406"/>
                    <a:pt x="68" y="410"/>
                  </a:cubicBezTo>
                  <a:cubicBezTo>
                    <a:pt x="69" y="410"/>
                    <a:pt x="70" y="411"/>
                    <a:pt x="71" y="412"/>
                  </a:cubicBezTo>
                  <a:cubicBezTo>
                    <a:pt x="69" y="409"/>
                    <a:pt x="67" y="408"/>
                    <a:pt x="67" y="406"/>
                  </a:cubicBezTo>
                  <a:cubicBezTo>
                    <a:pt x="67" y="406"/>
                    <a:pt x="68" y="407"/>
                    <a:pt x="69" y="407"/>
                  </a:cubicBezTo>
                  <a:cubicBezTo>
                    <a:pt x="67" y="405"/>
                    <a:pt x="67" y="405"/>
                    <a:pt x="66" y="404"/>
                  </a:cubicBezTo>
                  <a:cubicBezTo>
                    <a:pt x="67" y="404"/>
                    <a:pt x="62" y="400"/>
                    <a:pt x="62" y="399"/>
                  </a:cubicBezTo>
                  <a:cubicBezTo>
                    <a:pt x="63" y="399"/>
                    <a:pt x="64" y="400"/>
                    <a:pt x="64" y="399"/>
                  </a:cubicBezTo>
                  <a:cubicBezTo>
                    <a:pt x="60" y="396"/>
                    <a:pt x="56" y="390"/>
                    <a:pt x="55" y="386"/>
                  </a:cubicBezTo>
                  <a:cubicBezTo>
                    <a:pt x="54" y="388"/>
                    <a:pt x="50" y="379"/>
                    <a:pt x="53" y="382"/>
                  </a:cubicBezTo>
                  <a:cubicBezTo>
                    <a:pt x="51" y="378"/>
                    <a:pt x="52" y="381"/>
                    <a:pt x="50" y="379"/>
                  </a:cubicBezTo>
                  <a:cubicBezTo>
                    <a:pt x="50" y="378"/>
                    <a:pt x="49" y="377"/>
                    <a:pt x="50" y="377"/>
                  </a:cubicBezTo>
                  <a:cubicBezTo>
                    <a:pt x="53" y="379"/>
                    <a:pt x="54" y="382"/>
                    <a:pt x="56" y="384"/>
                  </a:cubicBezTo>
                  <a:cubicBezTo>
                    <a:pt x="57" y="387"/>
                    <a:pt x="59" y="390"/>
                    <a:pt x="60" y="393"/>
                  </a:cubicBezTo>
                  <a:cubicBezTo>
                    <a:pt x="64" y="397"/>
                    <a:pt x="65" y="399"/>
                    <a:pt x="67" y="401"/>
                  </a:cubicBezTo>
                  <a:cubicBezTo>
                    <a:pt x="67" y="402"/>
                    <a:pt x="67" y="402"/>
                    <a:pt x="67" y="402"/>
                  </a:cubicBezTo>
                  <a:cubicBezTo>
                    <a:pt x="68" y="402"/>
                    <a:pt x="73" y="409"/>
                    <a:pt x="72" y="406"/>
                  </a:cubicBezTo>
                  <a:cubicBezTo>
                    <a:pt x="70" y="405"/>
                    <a:pt x="67" y="401"/>
                    <a:pt x="67" y="400"/>
                  </a:cubicBezTo>
                  <a:cubicBezTo>
                    <a:pt x="71" y="404"/>
                    <a:pt x="72" y="406"/>
                    <a:pt x="76" y="410"/>
                  </a:cubicBezTo>
                  <a:cubicBezTo>
                    <a:pt x="74" y="410"/>
                    <a:pt x="75" y="411"/>
                    <a:pt x="76" y="413"/>
                  </a:cubicBezTo>
                  <a:cubicBezTo>
                    <a:pt x="77" y="411"/>
                    <a:pt x="80" y="416"/>
                    <a:pt x="79" y="416"/>
                  </a:cubicBezTo>
                  <a:cubicBezTo>
                    <a:pt x="81" y="418"/>
                    <a:pt x="84" y="421"/>
                    <a:pt x="86" y="424"/>
                  </a:cubicBezTo>
                  <a:cubicBezTo>
                    <a:pt x="89" y="427"/>
                    <a:pt x="92" y="430"/>
                    <a:pt x="95" y="433"/>
                  </a:cubicBezTo>
                  <a:cubicBezTo>
                    <a:pt x="96" y="435"/>
                    <a:pt x="99" y="439"/>
                    <a:pt x="102" y="440"/>
                  </a:cubicBezTo>
                  <a:cubicBezTo>
                    <a:pt x="102" y="440"/>
                    <a:pt x="101" y="440"/>
                    <a:pt x="101" y="440"/>
                  </a:cubicBezTo>
                  <a:cubicBezTo>
                    <a:pt x="103" y="442"/>
                    <a:pt x="104" y="443"/>
                    <a:pt x="104" y="444"/>
                  </a:cubicBezTo>
                  <a:cubicBezTo>
                    <a:pt x="107" y="446"/>
                    <a:pt x="102" y="441"/>
                    <a:pt x="104" y="442"/>
                  </a:cubicBezTo>
                  <a:cubicBezTo>
                    <a:pt x="106" y="444"/>
                    <a:pt x="108" y="446"/>
                    <a:pt x="108" y="447"/>
                  </a:cubicBezTo>
                  <a:cubicBezTo>
                    <a:pt x="110" y="449"/>
                    <a:pt x="114" y="452"/>
                    <a:pt x="117" y="455"/>
                  </a:cubicBezTo>
                  <a:cubicBezTo>
                    <a:pt x="121" y="457"/>
                    <a:pt x="124" y="460"/>
                    <a:pt x="126" y="462"/>
                  </a:cubicBezTo>
                  <a:cubicBezTo>
                    <a:pt x="128" y="463"/>
                    <a:pt x="135" y="468"/>
                    <a:pt x="140" y="471"/>
                  </a:cubicBezTo>
                  <a:cubicBezTo>
                    <a:pt x="145" y="475"/>
                    <a:pt x="149" y="478"/>
                    <a:pt x="144" y="476"/>
                  </a:cubicBezTo>
                  <a:cubicBezTo>
                    <a:pt x="149" y="479"/>
                    <a:pt x="155" y="482"/>
                    <a:pt x="158" y="484"/>
                  </a:cubicBezTo>
                  <a:cubicBezTo>
                    <a:pt x="155" y="482"/>
                    <a:pt x="159" y="485"/>
                    <a:pt x="158" y="485"/>
                  </a:cubicBezTo>
                  <a:cubicBezTo>
                    <a:pt x="160" y="486"/>
                    <a:pt x="160" y="486"/>
                    <a:pt x="161" y="488"/>
                  </a:cubicBezTo>
                  <a:cubicBezTo>
                    <a:pt x="162" y="486"/>
                    <a:pt x="166" y="491"/>
                    <a:pt x="168" y="491"/>
                  </a:cubicBezTo>
                  <a:cubicBezTo>
                    <a:pt x="168" y="490"/>
                    <a:pt x="167" y="490"/>
                    <a:pt x="168" y="490"/>
                  </a:cubicBezTo>
                  <a:cubicBezTo>
                    <a:pt x="168" y="491"/>
                    <a:pt x="168" y="491"/>
                    <a:pt x="169" y="493"/>
                  </a:cubicBezTo>
                  <a:cubicBezTo>
                    <a:pt x="167" y="493"/>
                    <a:pt x="167" y="492"/>
                    <a:pt x="164" y="491"/>
                  </a:cubicBezTo>
                  <a:cubicBezTo>
                    <a:pt x="165" y="492"/>
                    <a:pt x="163" y="491"/>
                    <a:pt x="162" y="492"/>
                  </a:cubicBezTo>
                  <a:cubicBezTo>
                    <a:pt x="164" y="493"/>
                    <a:pt x="166" y="494"/>
                    <a:pt x="167" y="494"/>
                  </a:cubicBezTo>
                  <a:cubicBezTo>
                    <a:pt x="169" y="495"/>
                    <a:pt x="169" y="496"/>
                    <a:pt x="170" y="496"/>
                  </a:cubicBezTo>
                  <a:cubicBezTo>
                    <a:pt x="172" y="497"/>
                    <a:pt x="174" y="498"/>
                    <a:pt x="178" y="501"/>
                  </a:cubicBezTo>
                  <a:cubicBezTo>
                    <a:pt x="179" y="500"/>
                    <a:pt x="174" y="498"/>
                    <a:pt x="174" y="498"/>
                  </a:cubicBezTo>
                  <a:cubicBezTo>
                    <a:pt x="178" y="499"/>
                    <a:pt x="178" y="499"/>
                    <a:pt x="178" y="499"/>
                  </a:cubicBezTo>
                  <a:cubicBezTo>
                    <a:pt x="178" y="499"/>
                    <a:pt x="178" y="498"/>
                    <a:pt x="177" y="498"/>
                  </a:cubicBezTo>
                  <a:cubicBezTo>
                    <a:pt x="177" y="499"/>
                    <a:pt x="175" y="496"/>
                    <a:pt x="174" y="497"/>
                  </a:cubicBezTo>
                  <a:cubicBezTo>
                    <a:pt x="173" y="496"/>
                    <a:pt x="171" y="495"/>
                    <a:pt x="172" y="495"/>
                  </a:cubicBezTo>
                  <a:cubicBezTo>
                    <a:pt x="173" y="495"/>
                    <a:pt x="176" y="497"/>
                    <a:pt x="175" y="496"/>
                  </a:cubicBezTo>
                  <a:cubicBezTo>
                    <a:pt x="173" y="495"/>
                    <a:pt x="172" y="494"/>
                    <a:pt x="171" y="493"/>
                  </a:cubicBezTo>
                  <a:cubicBezTo>
                    <a:pt x="175" y="494"/>
                    <a:pt x="184" y="500"/>
                    <a:pt x="190" y="502"/>
                  </a:cubicBezTo>
                  <a:cubicBezTo>
                    <a:pt x="191" y="503"/>
                    <a:pt x="195" y="505"/>
                    <a:pt x="199" y="507"/>
                  </a:cubicBezTo>
                  <a:cubicBezTo>
                    <a:pt x="203" y="508"/>
                    <a:pt x="207" y="509"/>
                    <a:pt x="206" y="508"/>
                  </a:cubicBezTo>
                  <a:cubicBezTo>
                    <a:pt x="208" y="510"/>
                    <a:pt x="208" y="509"/>
                    <a:pt x="209" y="511"/>
                  </a:cubicBezTo>
                  <a:cubicBezTo>
                    <a:pt x="206" y="510"/>
                    <a:pt x="200" y="507"/>
                    <a:pt x="200" y="508"/>
                  </a:cubicBezTo>
                  <a:cubicBezTo>
                    <a:pt x="203" y="509"/>
                    <a:pt x="209" y="511"/>
                    <a:pt x="205" y="511"/>
                  </a:cubicBezTo>
                  <a:cubicBezTo>
                    <a:pt x="207" y="512"/>
                    <a:pt x="207" y="511"/>
                    <a:pt x="209" y="512"/>
                  </a:cubicBezTo>
                  <a:cubicBezTo>
                    <a:pt x="209" y="513"/>
                    <a:pt x="209" y="513"/>
                    <a:pt x="209" y="513"/>
                  </a:cubicBezTo>
                  <a:cubicBezTo>
                    <a:pt x="207" y="512"/>
                    <a:pt x="201" y="510"/>
                    <a:pt x="204" y="512"/>
                  </a:cubicBezTo>
                  <a:cubicBezTo>
                    <a:pt x="206" y="511"/>
                    <a:pt x="209" y="513"/>
                    <a:pt x="210" y="514"/>
                  </a:cubicBezTo>
                  <a:cubicBezTo>
                    <a:pt x="211" y="514"/>
                    <a:pt x="214" y="515"/>
                    <a:pt x="216" y="516"/>
                  </a:cubicBezTo>
                  <a:cubicBezTo>
                    <a:pt x="219" y="517"/>
                    <a:pt x="221" y="518"/>
                    <a:pt x="221" y="519"/>
                  </a:cubicBezTo>
                  <a:cubicBezTo>
                    <a:pt x="221" y="519"/>
                    <a:pt x="220" y="519"/>
                    <a:pt x="220" y="519"/>
                  </a:cubicBezTo>
                  <a:cubicBezTo>
                    <a:pt x="218" y="518"/>
                    <a:pt x="217" y="518"/>
                    <a:pt x="215" y="517"/>
                  </a:cubicBezTo>
                  <a:cubicBezTo>
                    <a:pt x="214" y="517"/>
                    <a:pt x="213" y="516"/>
                    <a:pt x="213" y="517"/>
                  </a:cubicBezTo>
                  <a:cubicBezTo>
                    <a:pt x="212" y="516"/>
                    <a:pt x="212" y="515"/>
                    <a:pt x="213" y="515"/>
                  </a:cubicBezTo>
                  <a:cubicBezTo>
                    <a:pt x="209" y="514"/>
                    <a:pt x="212" y="516"/>
                    <a:pt x="210" y="515"/>
                  </a:cubicBezTo>
                  <a:cubicBezTo>
                    <a:pt x="209" y="514"/>
                    <a:pt x="208" y="513"/>
                    <a:pt x="206" y="514"/>
                  </a:cubicBezTo>
                  <a:cubicBezTo>
                    <a:pt x="207" y="514"/>
                    <a:pt x="211" y="516"/>
                    <a:pt x="215" y="518"/>
                  </a:cubicBezTo>
                  <a:cubicBezTo>
                    <a:pt x="220" y="520"/>
                    <a:pt x="224" y="521"/>
                    <a:pt x="227" y="522"/>
                  </a:cubicBezTo>
                  <a:cubicBezTo>
                    <a:pt x="230" y="524"/>
                    <a:pt x="240" y="525"/>
                    <a:pt x="241" y="528"/>
                  </a:cubicBezTo>
                  <a:cubicBezTo>
                    <a:pt x="243" y="528"/>
                    <a:pt x="248" y="530"/>
                    <a:pt x="248" y="531"/>
                  </a:cubicBezTo>
                  <a:cubicBezTo>
                    <a:pt x="251" y="532"/>
                    <a:pt x="250" y="530"/>
                    <a:pt x="253" y="531"/>
                  </a:cubicBezTo>
                  <a:cubicBezTo>
                    <a:pt x="257" y="533"/>
                    <a:pt x="256" y="534"/>
                    <a:pt x="258" y="536"/>
                  </a:cubicBezTo>
                  <a:cubicBezTo>
                    <a:pt x="258" y="534"/>
                    <a:pt x="265" y="536"/>
                    <a:pt x="268" y="537"/>
                  </a:cubicBezTo>
                  <a:cubicBezTo>
                    <a:pt x="267" y="537"/>
                    <a:pt x="266" y="537"/>
                    <a:pt x="266" y="537"/>
                  </a:cubicBezTo>
                  <a:cubicBezTo>
                    <a:pt x="269" y="539"/>
                    <a:pt x="270" y="537"/>
                    <a:pt x="273" y="538"/>
                  </a:cubicBezTo>
                  <a:cubicBezTo>
                    <a:pt x="274" y="540"/>
                    <a:pt x="268" y="538"/>
                    <a:pt x="271" y="539"/>
                  </a:cubicBezTo>
                  <a:cubicBezTo>
                    <a:pt x="274" y="539"/>
                    <a:pt x="275" y="541"/>
                    <a:pt x="277" y="540"/>
                  </a:cubicBezTo>
                  <a:cubicBezTo>
                    <a:pt x="278" y="540"/>
                    <a:pt x="278" y="541"/>
                    <a:pt x="279" y="541"/>
                  </a:cubicBezTo>
                  <a:cubicBezTo>
                    <a:pt x="281" y="541"/>
                    <a:pt x="297" y="542"/>
                    <a:pt x="295" y="544"/>
                  </a:cubicBezTo>
                  <a:cubicBezTo>
                    <a:pt x="310" y="545"/>
                    <a:pt x="333" y="549"/>
                    <a:pt x="348" y="548"/>
                  </a:cubicBezTo>
                  <a:cubicBezTo>
                    <a:pt x="347" y="549"/>
                    <a:pt x="348" y="549"/>
                    <a:pt x="345" y="549"/>
                  </a:cubicBezTo>
                  <a:cubicBezTo>
                    <a:pt x="345" y="549"/>
                    <a:pt x="344" y="548"/>
                    <a:pt x="342" y="549"/>
                  </a:cubicBezTo>
                  <a:cubicBezTo>
                    <a:pt x="343" y="549"/>
                    <a:pt x="344" y="549"/>
                    <a:pt x="344" y="550"/>
                  </a:cubicBezTo>
                  <a:cubicBezTo>
                    <a:pt x="341" y="550"/>
                    <a:pt x="338" y="549"/>
                    <a:pt x="337" y="550"/>
                  </a:cubicBezTo>
                  <a:cubicBezTo>
                    <a:pt x="339" y="550"/>
                    <a:pt x="345" y="551"/>
                    <a:pt x="347" y="551"/>
                  </a:cubicBezTo>
                  <a:cubicBezTo>
                    <a:pt x="348" y="550"/>
                    <a:pt x="347" y="549"/>
                    <a:pt x="349" y="549"/>
                  </a:cubicBezTo>
                  <a:cubicBezTo>
                    <a:pt x="348" y="551"/>
                    <a:pt x="353" y="549"/>
                    <a:pt x="355" y="550"/>
                  </a:cubicBezTo>
                  <a:cubicBezTo>
                    <a:pt x="352" y="550"/>
                    <a:pt x="355" y="551"/>
                    <a:pt x="356" y="551"/>
                  </a:cubicBezTo>
                  <a:cubicBezTo>
                    <a:pt x="354" y="551"/>
                    <a:pt x="356" y="550"/>
                    <a:pt x="357" y="550"/>
                  </a:cubicBezTo>
                  <a:cubicBezTo>
                    <a:pt x="360" y="550"/>
                    <a:pt x="361" y="553"/>
                    <a:pt x="364" y="551"/>
                  </a:cubicBezTo>
                  <a:cubicBezTo>
                    <a:pt x="364" y="551"/>
                    <a:pt x="360" y="552"/>
                    <a:pt x="361" y="551"/>
                  </a:cubicBezTo>
                  <a:cubicBezTo>
                    <a:pt x="362" y="549"/>
                    <a:pt x="366" y="550"/>
                    <a:pt x="369" y="550"/>
                  </a:cubicBezTo>
                  <a:cubicBezTo>
                    <a:pt x="370" y="548"/>
                    <a:pt x="374" y="547"/>
                    <a:pt x="379" y="547"/>
                  </a:cubicBezTo>
                  <a:cubicBezTo>
                    <a:pt x="375" y="548"/>
                    <a:pt x="377" y="548"/>
                    <a:pt x="377" y="549"/>
                  </a:cubicBezTo>
                  <a:cubicBezTo>
                    <a:pt x="383" y="548"/>
                    <a:pt x="386" y="548"/>
                    <a:pt x="391" y="548"/>
                  </a:cubicBezTo>
                  <a:cubicBezTo>
                    <a:pt x="390" y="548"/>
                    <a:pt x="383" y="549"/>
                    <a:pt x="385" y="549"/>
                  </a:cubicBezTo>
                  <a:cubicBezTo>
                    <a:pt x="390" y="548"/>
                    <a:pt x="390" y="549"/>
                    <a:pt x="388" y="550"/>
                  </a:cubicBezTo>
                  <a:cubicBezTo>
                    <a:pt x="392" y="549"/>
                    <a:pt x="393" y="550"/>
                    <a:pt x="396" y="549"/>
                  </a:cubicBezTo>
                  <a:cubicBezTo>
                    <a:pt x="396" y="549"/>
                    <a:pt x="397" y="549"/>
                    <a:pt x="397" y="549"/>
                  </a:cubicBezTo>
                  <a:cubicBezTo>
                    <a:pt x="397" y="550"/>
                    <a:pt x="396" y="550"/>
                    <a:pt x="394" y="551"/>
                  </a:cubicBezTo>
                  <a:cubicBezTo>
                    <a:pt x="397" y="551"/>
                    <a:pt x="398" y="551"/>
                    <a:pt x="401" y="552"/>
                  </a:cubicBezTo>
                  <a:cubicBezTo>
                    <a:pt x="402" y="551"/>
                    <a:pt x="398" y="551"/>
                    <a:pt x="400" y="551"/>
                  </a:cubicBezTo>
                  <a:cubicBezTo>
                    <a:pt x="404" y="550"/>
                    <a:pt x="403" y="549"/>
                    <a:pt x="406" y="549"/>
                  </a:cubicBezTo>
                  <a:cubicBezTo>
                    <a:pt x="406" y="551"/>
                    <a:pt x="410" y="549"/>
                    <a:pt x="412" y="549"/>
                  </a:cubicBezTo>
                  <a:cubicBezTo>
                    <a:pt x="411" y="550"/>
                    <a:pt x="409" y="550"/>
                    <a:pt x="407" y="550"/>
                  </a:cubicBezTo>
                  <a:cubicBezTo>
                    <a:pt x="405" y="550"/>
                    <a:pt x="404" y="550"/>
                    <a:pt x="403" y="551"/>
                  </a:cubicBezTo>
                  <a:cubicBezTo>
                    <a:pt x="405" y="551"/>
                    <a:pt x="409" y="551"/>
                    <a:pt x="408" y="552"/>
                  </a:cubicBezTo>
                  <a:cubicBezTo>
                    <a:pt x="406" y="553"/>
                    <a:pt x="402" y="553"/>
                    <a:pt x="401" y="554"/>
                  </a:cubicBezTo>
                  <a:cubicBezTo>
                    <a:pt x="406" y="553"/>
                    <a:pt x="409" y="552"/>
                    <a:pt x="411" y="554"/>
                  </a:cubicBezTo>
                  <a:cubicBezTo>
                    <a:pt x="411" y="552"/>
                    <a:pt x="417" y="552"/>
                    <a:pt x="420" y="551"/>
                  </a:cubicBezTo>
                  <a:cubicBezTo>
                    <a:pt x="422" y="551"/>
                    <a:pt x="420" y="551"/>
                    <a:pt x="422" y="552"/>
                  </a:cubicBezTo>
                  <a:cubicBezTo>
                    <a:pt x="424" y="551"/>
                    <a:pt x="426" y="552"/>
                    <a:pt x="426" y="551"/>
                  </a:cubicBezTo>
                  <a:cubicBezTo>
                    <a:pt x="424" y="551"/>
                    <a:pt x="426" y="550"/>
                    <a:pt x="427" y="550"/>
                  </a:cubicBezTo>
                  <a:cubicBezTo>
                    <a:pt x="427" y="551"/>
                    <a:pt x="430" y="550"/>
                    <a:pt x="432" y="549"/>
                  </a:cubicBezTo>
                  <a:cubicBezTo>
                    <a:pt x="432" y="550"/>
                    <a:pt x="434" y="550"/>
                    <a:pt x="434" y="551"/>
                  </a:cubicBezTo>
                  <a:cubicBezTo>
                    <a:pt x="438" y="549"/>
                    <a:pt x="441" y="548"/>
                    <a:pt x="445" y="548"/>
                  </a:cubicBezTo>
                  <a:cubicBezTo>
                    <a:pt x="448" y="547"/>
                    <a:pt x="452" y="547"/>
                    <a:pt x="456" y="545"/>
                  </a:cubicBezTo>
                  <a:cubicBezTo>
                    <a:pt x="457" y="545"/>
                    <a:pt x="456" y="547"/>
                    <a:pt x="457" y="546"/>
                  </a:cubicBezTo>
                  <a:cubicBezTo>
                    <a:pt x="459" y="545"/>
                    <a:pt x="461" y="544"/>
                    <a:pt x="464" y="544"/>
                  </a:cubicBezTo>
                  <a:cubicBezTo>
                    <a:pt x="464" y="544"/>
                    <a:pt x="462" y="544"/>
                    <a:pt x="462" y="545"/>
                  </a:cubicBezTo>
                  <a:cubicBezTo>
                    <a:pt x="466" y="544"/>
                    <a:pt x="478" y="539"/>
                    <a:pt x="475" y="542"/>
                  </a:cubicBezTo>
                  <a:cubicBezTo>
                    <a:pt x="476" y="541"/>
                    <a:pt x="479" y="540"/>
                    <a:pt x="481" y="539"/>
                  </a:cubicBezTo>
                  <a:cubicBezTo>
                    <a:pt x="483" y="538"/>
                    <a:pt x="485" y="538"/>
                    <a:pt x="485" y="539"/>
                  </a:cubicBezTo>
                  <a:cubicBezTo>
                    <a:pt x="488" y="537"/>
                    <a:pt x="485" y="537"/>
                    <a:pt x="486" y="537"/>
                  </a:cubicBezTo>
                  <a:cubicBezTo>
                    <a:pt x="491" y="536"/>
                    <a:pt x="495" y="534"/>
                    <a:pt x="500" y="532"/>
                  </a:cubicBezTo>
                  <a:cubicBezTo>
                    <a:pt x="504" y="530"/>
                    <a:pt x="509" y="528"/>
                    <a:pt x="513" y="527"/>
                  </a:cubicBezTo>
                  <a:cubicBezTo>
                    <a:pt x="513" y="526"/>
                    <a:pt x="521" y="525"/>
                    <a:pt x="522" y="522"/>
                  </a:cubicBezTo>
                  <a:cubicBezTo>
                    <a:pt x="524" y="522"/>
                    <a:pt x="525" y="521"/>
                    <a:pt x="525" y="522"/>
                  </a:cubicBezTo>
                  <a:cubicBezTo>
                    <a:pt x="515" y="528"/>
                    <a:pt x="510" y="530"/>
                    <a:pt x="499" y="535"/>
                  </a:cubicBezTo>
                  <a:cubicBezTo>
                    <a:pt x="500" y="536"/>
                    <a:pt x="504" y="534"/>
                    <a:pt x="505" y="535"/>
                  </a:cubicBezTo>
                  <a:cubicBezTo>
                    <a:pt x="488" y="545"/>
                    <a:pt x="471" y="552"/>
                    <a:pt x="453" y="555"/>
                  </a:cubicBezTo>
                  <a:cubicBezTo>
                    <a:pt x="434" y="562"/>
                    <a:pt x="413" y="565"/>
                    <a:pt x="394" y="570"/>
                  </a:cubicBezTo>
                  <a:cubicBezTo>
                    <a:pt x="389" y="571"/>
                    <a:pt x="381" y="572"/>
                    <a:pt x="374" y="573"/>
                  </a:cubicBezTo>
                  <a:cubicBezTo>
                    <a:pt x="367" y="574"/>
                    <a:pt x="359" y="574"/>
                    <a:pt x="352" y="574"/>
                  </a:cubicBezTo>
                  <a:cubicBezTo>
                    <a:pt x="355" y="575"/>
                    <a:pt x="360" y="575"/>
                    <a:pt x="365" y="574"/>
                  </a:cubicBezTo>
                  <a:cubicBezTo>
                    <a:pt x="368" y="574"/>
                    <a:pt x="371" y="574"/>
                    <a:pt x="373" y="574"/>
                  </a:cubicBezTo>
                  <a:cubicBezTo>
                    <a:pt x="376" y="574"/>
                    <a:pt x="378" y="574"/>
                    <a:pt x="380" y="574"/>
                  </a:cubicBezTo>
                  <a:cubicBezTo>
                    <a:pt x="379" y="575"/>
                    <a:pt x="379" y="576"/>
                    <a:pt x="379" y="576"/>
                  </a:cubicBezTo>
                  <a:cubicBezTo>
                    <a:pt x="384" y="576"/>
                    <a:pt x="389" y="577"/>
                    <a:pt x="392" y="578"/>
                  </a:cubicBezTo>
                  <a:cubicBezTo>
                    <a:pt x="397" y="577"/>
                    <a:pt x="403" y="576"/>
                    <a:pt x="408" y="576"/>
                  </a:cubicBezTo>
                  <a:cubicBezTo>
                    <a:pt x="413" y="576"/>
                    <a:pt x="417" y="576"/>
                    <a:pt x="421" y="576"/>
                  </a:cubicBezTo>
                  <a:cubicBezTo>
                    <a:pt x="424" y="575"/>
                    <a:pt x="422" y="575"/>
                    <a:pt x="425" y="574"/>
                  </a:cubicBezTo>
                  <a:cubicBezTo>
                    <a:pt x="425" y="575"/>
                    <a:pt x="427" y="575"/>
                    <a:pt x="426" y="575"/>
                  </a:cubicBezTo>
                  <a:cubicBezTo>
                    <a:pt x="429" y="575"/>
                    <a:pt x="433" y="574"/>
                    <a:pt x="434" y="574"/>
                  </a:cubicBezTo>
                  <a:cubicBezTo>
                    <a:pt x="439" y="572"/>
                    <a:pt x="439" y="574"/>
                    <a:pt x="445" y="571"/>
                  </a:cubicBezTo>
                  <a:cubicBezTo>
                    <a:pt x="445" y="572"/>
                    <a:pt x="445" y="572"/>
                    <a:pt x="445" y="572"/>
                  </a:cubicBezTo>
                  <a:cubicBezTo>
                    <a:pt x="450" y="571"/>
                    <a:pt x="454" y="570"/>
                    <a:pt x="458" y="569"/>
                  </a:cubicBezTo>
                  <a:cubicBezTo>
                    <a:pt x="463" y="568"/>
                    <a:pt x="467" y="567"/>
                    <a:pt x="471" y="565"/>
                  </a:cubicBezTo>
                  <a:cubicBezTo>
                    <a:pt x="471" y="566"/>
                    <a:pt x="473" y="566"/>
                    <a:pt x="473" y="566"/>
                  </a:cubicBezTo>
                  <a:cubicBezTo>
                    <a:pt x="478" y="564"/>
                    <a:pt x="480" y="563"/>
                    <a:pt x="483" y="563"/>
                  </a:cubicBezTo>
                  <a:cubicBezTo>
                    <a:pt x="485" y="563"/>
                    <a:pt x="486" y="562"/>
                    <a:pt x="488" y="561"/>
                  </a:cubicBezTo>
                  <a:cubicBezTo>
                    <a:pt x="490" y="561"/>
                    <a:pt x="492" y="560"/>
                    <a:pt x="494" y="559"/>
                  </a:cubicBezTo>
                  <a:cubicBezTo>
                    <a:pt x="497" y="558"/>
                    <a:pt x="501" y="557"/>
                    <a:pt x="504" y="556"/>
                  </a:cubicBezTo>
                  <a:cubicBezTo>
                    <a:pt x="511" y="553"/>
                    <a:pt x="518" y="550"/>
                    <a:pt x="525" y="545"/>
                  </a:cubicBezTo>
                  <a:cubicBezTo>
                    <a:pt x="526" y="546"/>
                    <a:pt x="527" y="545"/>
                    <a:pt x="528" y="545"/>
                  </a:cubicBezTo>
                  <a:cubicBezTo>
                    <a:pt x="530" y="543"/>
                    <a:pt x="535" y="541"/>
                    <a:pt x="539" y="538"/>
                  </a:cubicBezTo>
                  <a:cubicBezTo>
                    <a:pt x="543" y="536"/>
                    <a:pt x="547" y="533"/>
                    <a:pt x="550" y="532"/>
                  </a:cubicBezTo>
                  <a:cubicBezTo>
                    <a:pt x="551" y="530"/>
                    <a:pt x="551" y="529"/>
                    <a:pt x="552" y="528"/>
                  </a:cubicBezTo>
                  <a:cubicBezTo>
                    <a:pt x="554" y="527"/>
                    <a:pt x="551" y="530"/>
                    <a:pt x="554" y="528"/>
                  </a:cubicBezTo>
                  <a:cubicBezTo>
                    <a:pt x="557" y="526"/>
                    <a:pt x="551" y="529"/>
                    <a:pt x="553" y="527"/>
                  </a:cubicBezTo>
                  <a:cubicBezTo>
                    <a:pt x="554" y="527"/>
                    <a:pt x="555" y="526"/>
                    <a:pt x="557" y="526"/>
                  </a:cubicBezTo>
                  <a:cubicBezTo>
                    <a:pt x="555" y="525"/>
                    <a:pt x="560" y="523"/>
                    <a:pt x="562" y="521"/>
                  </a:cubicBezTo>
                  <a:cubicBezTo>
                    <a:pt x="565" y="517"/>
                    <a:pt x="573" y="511"/>
                    <a:pt x="575" y="507"/>
                  </a:cubicBezTo>
                  <a:cubicBezTo>
                    <a:pt x="580" y="503"/>
                    <a:pt x="584" y="500"/>
                    <a:pt x="586" y="497"/>
                  </a:cubicBezTo>
                  <a:cubicBezTo>
                    <a:pt x="589" y="494"/>
                    <a:pt x="590" y="491"/>
                    <a:pt x="592" y="489"/>
                  </a:cubicBezTo>
                  <a:cubicBezTo>
                    <a:pt x="594" y="488"/>
                    <a:pt x="594" y="486"/>
                    <a:pt x="596" y="486"/>
                  </a:cubicBezTo>
                  <a:cubicBezTo>
                    <a:pt x="593" y="486"/>
                    <a:pt x="593" y="487"/>
                    <a:pt x="592" y="486"/>
                  </a:cubicBezTo>
                  <a:cubicBezTo>
                    <a:pt x="592" y="485"/>
                    <a:pt x="592" y="485"/>
                    <a:pt x="593" y="484"/>
                  </a:cubicBezTo>
                  <a:cubicBezTo>
                    <a:pt x="594" y="484"/>
                    <a:pt x="593" y="485"/>
                    <a:pt x="594" y="485"/>
                  </a:cubicBezTo>
                  <a:cubicBezTo>
                    <a:pt x="596" y="482"/>
                    <a:pt x="596" y="482"/>
                    <a:pt x="598" y="480"/>
                  </a:cubicBezTo>
                  <a:cubicBezTo>
                    <a:pt x="596" y="481"/>
                    <a:pt x="596" y="480"/>
                    <a:pt x="597" y="479"/>
                  </a:cubicBezTo>
                  <a:cubicBezTo>
                    <a:pt x="599" y="477"/>
                    <a:pt x="600" y="476"/>
                    <a:pt x="601" y="475"/>
                  </a:cubicBezTo>
                  <a:cubicBezTo>
                    <a:pt x="600" y="476"/>
                    <a:pt x="598" y="477"/>
                    <a:pt x="597" y="478"/>
                  </a:cubicBezTo>
                  <a:cubicBezTo>
                    <a:pt x="596" y="479"/>
                    <a:pt x="595" y="480"/>
                    <a:pt x="594" y="481"/>
                  </a:cubicBezTo>
                  <a:cubicBezTo>
                    <a:pt x="594" y="481"/>
                    <a:pt x="593" y="481"/>
                    <a:pt x="594" y="480"/>
                  </a:cubicBezTo>
                  <a:cubicBezTo>
                    <a:pt x="598" y="476"/>
                    <a:pt x="602" y="474"/>
                    <a:pt x="607" y="469"/>
                  </a:cubicBezTo>
                  <a:cubicBezTo>
                    <a:pt x="608" y="467"/>
                    <a:pt x="605" y="469"/>
                    <a:pt x="609" y="466"/>
                  </a:cubicBezTo>
                  <a:cubicBezTo>
                    <a:pt x="609" y="467"/>
                    <a:pt x="612" y="464"/>
                    <a:pt x="610" y="467"/>
                  </a:cubicBezTo>
                  <a:cubicBezTo>
                    <a:pt x="614" y="465"/>
                    <a:pt x="612" y="464"/>
                    <a:pt x="615" y="462"/>
                  </a:cubicBezTo>
                  <a:cubicBezTo>
                    <a:pt x="616" y="462"/>
                    <a:pt x="616" y="462"/>
                    <a:pt x="616" y="462"/>
                  </a:cubicBezTo>
                  <a:cubicBezTo>
                    <a:pt x="618" y="461"/>
                    <a:pt x="616" y="461"/>
                    <a:pt x="618" y="459"/>
                  </a:cubicBezTo>
                  <a:cubicBezTo>
                    <a:pt x="622" y="457"/>
                    <a:pt x="625" y="455"/>
                    <a:pt x="628" y="453"/>
                  </a:cubicBezTo>
                  <a:cubicBezTo>
                    <a:pt x="625" y="456"/>
                    <a:pt x="622" y="460"/>
                    <a:pt x="619" y="462"/>
                  </a:cubicBezTo>
                  <a:cubicBezTo>
                    <a:pt x="620" y="460"/>
                    <a:pt x="622" y="458"/>
                    <a:pt x="622" y="457"/>
                  </a:cubicBezTo>
                  <a:cubicBezTo>
                    <a:pt x="618" y="460"/>
                    <a:pt x="619" y="462"/>
                    <a:pt x="615" y="464"/>
                  </a:cubicBezTo>
                  <a:cubicBezTo>
                    <a:pt x="611" y="470"/>
                    <a:pt x="603" y="474"/>
                    <a:pt x="601" y="478"/>
                  </a:cubicBezTo>
                  <a:cubicBezTo>
                    <a:pt x="607" y="473"/>
                    <a:pt x="614" y="471"/>
                    <a:pt x="615" y="468"/>
                  </a:cubicBezTo>
                  <a:cubicBezTo>
                    <a:pt x="615" y="469"/>
                    <a:pt x="611" y="472"/>
                    <a:pt x="611" y="471"/>
                  </a:cubicBezTo>
                  <a:cubicBezTo>
                    <a:pt x="611" y="470"/>
                    <a:pt x="611" y="470"/>
                    <a:pt x="613" y="468"/>
                  </a:cubicBezTo>
                  <a:cubicBezTo>
                    <a:pt x="616" y="467"/>
                    <a:pt x="616" y="466"/>
                    <a:pt x="620" y="462"/>
                  </a:cubicBezTo>
                  <a:cubicBezTo>
                    <a:pt x="619" y="464"/>
                    <a:pt x="624" y="459"/>
                    <a:pt x="621" y="463"/>
                  </a:cubicBezTo>
                  <a:cubicBezTo>
                    <a:pt x="623" y="462"/>
                    <a:pt x="626" y="457"/>
                    <a:pt x="628" y="458"/>
                  </a:cubicBezTo>
                  <a:cubicBezTo>
                    <a:pt x="627" y="459"/>
                    <a:pt x="623" y="462"/>
                    <a:pt x="624" y="463"/>
                  </a:cubicBezTo>
                  <a:cubicBezTo>
                    <a:pt x="626" y="461"/>
                    <a:pt x="622" y="466"/>
                    <a:pt x="625" y="463"/>
                  </a:cubicBezTo>
                  <a:cubicBezTo>
                    <a:pt x="627" y="460"/>
                    <a:pt x="630" y="460"/>
                    <a:pt x="632" y="456"/>
                  </a:cubicBezTo>
                  <a:cubicBezTo>
                    <a:pt x="632" y="457"/>
                    <a:pt x="631" y="458"/>
                    <a:pt x="632" y="458"/>
                  </a:cubicBezTo>
                  <a:cubicBezTo>
                    <a:pt x="634" y="455"/>
                    <a:pt x="634" y="456"/>
                    <a:pt x="635" y="455"/>
                  </a:cubicBezTo>
                  <a:cubicBezTo>
                    <a:pt x="635" y="453"/>
                    <a:pt x="633" y="457"/>
                    <a:pt x="632" y="456"/>
                  </a:cubicBezTo>
                  <a:cubicBezTo>
                    <a:pt x="639" y="448"/>
                    <a:pt x="640" y="446"/>
                    <a:pt x="645" y="444"/>
                  </a:cubicBezTo>
                  <a:cubicBezTo>
                    <a:pt x="645" y="445"/>
                    <a:pt x="644" y="446"/>
                    <a:pt x="644" y="446"/>
                  </a:cubicBezTo>
                  <a:cubicBezTo>
                    <a:pt x="645" y="445"/>
                    <a:pt x="645" y="445"/>
                    <a:pt x="646" y="445"/>
                  </a:cubicBezTo>
                  <a:cubicBezTo>
                    <a:pt x="649" y="442"/>
                    <a:pt x="649" y="440"/>
                    <a:pt x="650" y="439"/>
                  </a:cubicBezTo>
                  <a:cubicBezTo>
                    <a:pt x="654" y="435"/>
                    <a:pt x="660" y="430"/>
                    <a:pt x="664" y="425"/>
                  </a:cubicBezTo>
                  <a:cubicBezTo>
                    <a:pt x="669" y="419"/>
                    <a:pt x="675" y="413"/>
                    <a:pt x="679" y="406"/>
                  </a:cubicBezTo>
                  <a:cubicBezTo>
                    <a:pt x="680" y="406"/>
                    <a:pt x="678" y="408"/>
                    <a:pt x="679" y="408"/>
                  </a:cubicBezTo>
                  <a:cubicBezTo>
                    <a:pt x="681" y="404"/>
                    <a:pt x="682" y="401"/>
                    <a:pt x="679" y="403"/>
                  </a:cubicBezTo>
                  <a:cubicBezTo>
                    <a:pt x="680" y="401"/>
                    <a:pt x="681" y="402"/>
                    <a:pt x="682" y="400"/>
                  </a:cubicBezTo>
                  <a:cubicBezTo>
                    <a:pt x="680" y="399"/>
                    <a:pt x="680" y="399"/>
                    <a:pt x="680" y="399"/>
                  </a:cubicBezTo>
                  <a:cubicBezTo>
                    <a:pt x="683" y="396"/>
                    <a:pt x="683" y="394"/>
                    <a:pt x="682" y="393"/>
                  </a:cubicBezTo>
                  <a:cubicBezTo>
                    <a:pt x="681" y="394"/>
                    <a:pt x="680" y="392"/>
                    <a:pt x="678" y="394"/>
                  </a:cubicBezTo>
                  <a:cubicBezTo>
                    <a:pt x="678" y="397"/>
                    <a:pt x="677" y="398"/>
                    <a:pt x="675" y="400"/>
                  </a:cubicBezTo>
                  <a:cubicBezTo>
                    <a:pt x="675" y="401"/>
                    <a:pt x="677" y="400"/>
                    <a:pt x="675" y="403"/>
                  </a:cubicBezTo>
                  <a:cubicBezTo>
                    <a:pt x="675" y="400"/>
                    <a:pt x="674" y="402"/>
                    <a:pt x="672" y="405"/>
                  </a:cubicBezTo>
                  <a:cubicBezTo>
                    <a:pt x="671" y="404"/>
                    <a:pt x="673" y="399"/>
                    <a:pt x="676" y="397"/>
                  </a:cubicBezTo>
                  <a:cubicBezTo>
                    <a:pt x="675" y="397"/>
                    <a:pt x="675" y="397"/>
                    <a:pt x="675" y="397"/>
                  </a:cubicBezTo>
                  <a:cubicBezTo>
                    <a:pt x="672" y="401"/>
                    <a:pt x="671" y="403"/>
                    <a:pt x="669" y="407"/>
                  </a:cubicBezTo>
                  <a:cubicBezTo>
                    <a:pt x="669" y="406"/>
                    <a:pt x="670" y="404"/>
                    <a:pt x="671" y="402"/>
                  </a:cubicBezTo>
                  <a:cubicBezTo>
                    <a:pt x="669" y="404"/>
                    <a:pt x="668" y="406"/>
                    <a:pt x="666" y="409"/>
                  </a:cubicBezTo>
                  <a:cubicBezTo>
                    <a:pt x="663" y="412"/>
                    <a:pt x="661" y="414"/>
                    <a:pt x="659" y="417"/>
                  </a:cubicBezTo>
                  <a:cubicBezTo>
                    <a:pt x="657" y="419"/>
                    <a:pt x="655" y="422"/>
                    <a:pt x="653" y="423"/>
                  </a:cubicBezTo>
                  <a:cubicBezTo>
                    <a:pt x="651" y="424"/>
                    <a:pt x="650" y="425"/>
                    <a:pt x="649" y="424"/>
                  </a:cubicBezTo>
                  <a:cubicBezTo>
                    <a:pt x="647" y="426"/>
                    <a:pt x="643" y="429"/>
                    <a:pt x="641" y="433"/>
                  </a:cubicBezTo>
                  <a:cubicBezTo>
                    <a:pt x="641" y="434"/>
                    <a:pt x="643" y="432"/>
                    <a:pt x="644" y="432"/>
                  </a:cubicBezTo>
                  <a:cubicBezTo>
                    <a:pt x="642" y="435"/>
                    <a:pt x="639" y="437"/>
                    <a:pt x="637" y="438"/>
                  </a:cubicBezTo>
                  <a:cubicBezTo>
                    <a:pt x="638" y="438"/>
                    <a:pt x="634" y="442"/>
                    <a:pt x="633" y="442"/>
                  </a:cubicBezTo>
                  <a:cubicBezTo>
                    <a:pt x="633" y="444"/>
                    <a:pt x="630" y="447"/>
                    <a:pt x="629" y="447"/>
                  </a:cubicBezTo>
                  <a:cubicBezTo>
                    <a:pt x="629" y="447"/>
                    <a:pt x="629" y="446"/>
                    <a:pt x="629" y="446"/>
                  </a:cubicBezTo>
                  <a:cubicBezTo>
                    <a:pt x="630" y="445"/>
                    <a:pt x="631" y="444"/>
                    <a:pt x="631" y="443"/>
                  </a:cubicBezTo>
                  <a:cubicBezTo>
                    <a:pt x="629" y="445"/>
                    <a:pt x="629" y="445"/>
                    <a:pt x="628" y="445"/>
                  </a:cubicBezTo>
                  <a:cubicBezTo>
                    <a:pt x="627" y="447"/>
                    <a:pt x="626" y="448"/>
                    <a:pt x="626" y="449"/>
                  </a:cubicBezTo>
                  <a:cubicBezTo>
                    <a:pt x="627" y="448"/>
                    <a:pt x="627" y="446"/>
                    <a:pt x="629" y="446"/>
                  </a:cubicBezTo>
                  <a:cubicBezTo>
                    <a:pt x="628" y="447"/>
                    <a:pt x="628" y="448"/>
                    <a:pt x="626" y="451"/>
                  </a:cubicBezTo>
                  <a:cubicBezTo>
                    <a:pt x="621" y="453"/>
                    <a:pt x="623" y="450"/>
                    <a:pt x="629" y="442"/>
                  </a:cubicBezTo>
                  <a:cubicBezTo>
                    <a:pt x="631" y="441"/>
                    <a:pt x="633" y="440"/>
                    <a:pt x="635" y="438"/>
                  </a:cubicBezTo>
                  <a:cubicBezTo>
                    <a:pt x="635" y="436"/>
                    <a:pt x="632" y="439"/>
                    <a:pt x="634" y="437"/>
                  </a:cubicBezTo>
                  <a:cubicBezTo>
                    <a:pt x="635" y="435"/>
                    <a:pt x="637" y="435"/>
                    <a:pt x="637" y="433"/>
                  </a:cubicBezTo>
                  <a:cubicBezTo>
                    <a:pt x="637" y="431"/>
                    <a:pt x="635" y="436"/>
                    <a:pt x="635" y="434"/>
                  </a:cubicBezTo>
                  <a:cubicBezTo>
                    <a:pt x="636" y="431"/>
                    <a:pt x="639" y="430"/>
                    <a:pt x="641" y="426"/>
                  </a:cubicBezTo>
                  <a:cubicBezTo>
                    <a:pt x="641" y="426"/>
                    <a:pt x="641" y="426"/>
                    <a:pt x="642" y="426"/>
                  </a:cubicBezTo>
                  <a:cubicBezTo>
                    <a:pt x="643" y="424"/>
                    <a:pt x="645" y="422"/>
                    <a:pt x="647" y="419"/>
                  </a:cubicBezTo>
                  <a:cubicBezTo>
                    <a:pt x="648" y="417"/>
                    <a:pt x="651" y="415"/>
                    <a:pt x="653" y="411"/>
                  </a:cubicBezTo>
                  <a:cubicBezTo>
                    <a:pt x="653" y="412"/>
                    <a:pt x="655" y="409"/>
                    <a:pt x="656" y="410"/>
                  </a:cubicBezTo>
                  <a:cubicBezTo>
                    <a:pt x="657" y="408"/>
                    <a:pt x="658" y="406"/>
                    <a:pt x="660" y="404"/>
                  </a:cubicBezTo>
                  <a:cubicBezTo>
                    <a:pt x="661" y="402"/>
                    <a:pt x="662" y="401"/>
                    <a:pt x="663" y="400"/>
                  </a:cubicBezTo>
                  <a:cubicBezTo>
                    <a:pt x="661" y="403"/>
                    <a:pt x="659" y="407"/>
                    <a:pt x="656" y="410"/>
                  </a:cubicBezTo>
                  <a:cubicBezTo>
                    <a:pt x="653" y="414"/>
                    <a:pt x="650" y="417"/>
                    <a:pt x="648" y="419"/>
                  </a:cubicBezTo>
                  <a:cubicBezTo>
                    <a:pt x="650" y="418"/>
                    <a:pt x="653" y="414"/>
                    <a:pt x="655" y="413"/>
                  </a:cubicBezTo>
                  <a:cubicBezTo>
                    <a:pt x="657" y="411"/>
                    <a:pt x="655" y="412"/>
                    <a:pt x="657" y="409"/>
                  </a:cubicBezTo>
                  <a:cubicBezTo>
                    <a:pt x="659" y="409"/>
                    <a:pt x="661" y="407"/>
                    <a:pt x="659" y="410"/>
                  </a:cubicBezTo>
                  <a:cubicBezTo>
                    <a:pt x="661" y="408"/>
                    <a:pt x="662" y="407"/>
                    <a:pt x="662" y="404"/>
                  </a:cubicBezTo>
                  <a:cubicBezTo>
                    <a:pt x="661" y="405"/>
                    <a:pt x="661" y="407"/>
                    <a:pt x="660" y="407"/>
                  </a:cubicBezTo>
                  <a:cubicBezTo>
                    <a:pt x="660" y="405"/>
                    <a:pt x="664" y="402"/>
                    <a:pt x="666" y="400"/>
                  </a:cubicBezTo>
                  <a:cubicBezTo>
                    <a:pt x="665" y="400"/>
                    <a:pt x="663" y="403"/>
                    <a:pt x="662" y="403"/>
                  </a:cubicBezTo>
                  <a:cubicBezTo>
                    <a:pt x="664" y="400"/>
                    <a:pt x="664" y="400"/>
                    <a:pt x="666" y="397"/>
                  </a:cubicBezTo>
                  <a:cubicBezTo>
                    <a:pt x="666" y="396"/>
                    <a:pt x="665" y="396"/>
                    <a:pt x="665" y="397"/>
                  </a:cubicBezTo>
                  <a:cubicBezTo>
                    <a:pt x="667" y="392"/>
                    <a:pt x="672" y="386"/>
                    <a:pt x="672" y="383"/>
                  </a:cubicBezTo>
                  <a:cubicBezTo>
                    <a:pt x="671" y="384"/>
                    <a:pt x="670" y="386"/>
                    <a:pt x="668" y="386"/>
                  </a:cubicBezTo>
                  <a:cubicBezTo>
                    <a:pt x="671" y="383"/>
                    <a:pt x="675" y="379"/>
                    <a:pt x="677" y="375"/>
                  </a:cubicBezTo>
                  <a:cubicBezTo>
                    <a:pt x="677" y="376"/>
                    <a:pt x="675" y="379"/>
                    <a:pt x="674" y="381"/>
                  </a:cubicBezTo>
                  <a:cubicBezTo>
                    <a:pt x="677" y="379"/>
                    <a:pt x="678" y="376"/>
                    <a:pt x="678" y="374"/>
                  </a:cubicBezTo>
                  <a:cubicBezTo>
                    <a:pt x="679" y="373"/>
                    <a:pt x="681" y="374"/>
                    <a:pt x="680" y="373"/>
                  </a:cubicBezTo>
                  <a:cubicBezTo>
                    <a:pt x="682" y="371"/>
                    <a:pt x="678" y="375"/>
                    <a:pt x="680" y="372"/>
                  </a:cubicBezTo>
                  <a:cubicBezTo>
                    <a:pt x="681" y="371"/>
                    <a:pt x="681" y="371"/>
                    <a:pt x="681" y="371"/>
                  </a:cubicBezTo>
                  <a:cubicBezTo>
                    <a:pt x="681" y="372"/>
                    <a:pt x="682" y="372"/>
                    <a:pt x="683" y="371"/>
                  </a:cubicBezTo>
                  <a:cubicBezTo>
                    <a:pt x="682" y="370"/>
                    <a:pt x="684" y="368"/>
                    <a:pt x="683" y="368"/>
                  </a:cubicBezTo>
                  <a:cubicBezTo>
                    <a:pt x="682" y="370"/>
                    <a:pt x="682" y="371"/>
                    <a:pt x="681" y="371"/>
                  </a:cubicBezTo>
                  <a:cubicBezTo>
                    <a:pt x="683" y="368"/>
                    <a:pt x="684" y="366"/>
                    <a:pt x="685" y="362"/>
                  </a:cubicBezTo>
                  <a:cubicBezTo>
                    <a:pt x="686" y="363"/>
                    <a:pt x="689" y="360"/>
                    <a:pt x="689" y="357"/>
                  </a:cubicBezTo>
                  <a:cubicBezTo>
                    <a:pt x="688" y="359"/>
                    <a:pt x="687" y="361"/>
                    <a:pt x="687" y="361"/>
                  </a:cubicBezTo>
                  <a:cubicBezTo>
                    <a:pt x="689" y="358"/>
                    <a:pt x="690" y="354"/>
                    <a:pt x="691" y="351"/>
                  </a:cubicBezTo>
                  <a:cubicBezTo>
                    <a:pt x="690" y="350"/>
                    <a:pt x="688" y="352"/>
                    <a:pt x="687" y="353"/>
                  </a:cubicBezTo>
                  <a:cubicBezTo>
                    <a:pt x="688" y="354"/>
                    <a:pt x="689" y="351"/>
                    <a:pt x="689" y="353"/>
                  </a:cubicBezTo>
                  <a:cubicBezTo>
                    <a:pt x="687" y="357"/>
                    <a:pt x="685" y="359"/>
                    <a:pt x="684" y="363"/>
                  </a:cubicBezTo>
                  <a:cubicBezTo>
                    <a:pt x="682" y="365"/>
                    <a:pt x="681" y="363"/>
                    <a:pt x="680" y="365"/>
                  </a:cubicBezTo>
                  <a:cubicBezTo>
                    <a:pt x="680" y="363"/>
                    <a:pt x="679" y="364"/>
                    <a:pt x="679" y="363"/>
                  </a:cubicBezTo>
                  <a:cubicBezTo>
                    <a:pt x="678" y="365"/>
                    <a:pt x="677" y="365"/>
                    <a:pt x="677" y="364"/>
                  </a:cubicBezTo>
                  <a:cubicBezTo>
                    <a:pt x="676" y="367"/>
                    <a:pt x="676" y="366"/>
                    <a:pt x="675" y="368"/>
                  </a:cubicBezTo>
                  <a:cubicBezTo>
                    <a:pt x="673" y="369"/>
                    <a:pt x="671" y="370"/>
                    <a:pt x="669" y="373"/>
                  </a:cubicBezTo>
                  <a:cubicBezTo>
                    <a:pt x="669" y="373"/>
                    <a:pt x="672" y="370"/>
                    <a:pt x="672" y="372"/>
                  </a:cubicBezTo>
                  <a:cubicBezTo>
                    <a:pt x="670" y="374"/>
                    <a:pt x="670" y="373"/>
                    <a:pt x="669" y="375"/>
                  </a:cubicBezTo>
                  <a:cubicBezTo>
                    <a:pt x="669" y="377"/>
                    <a:pt x="675" y="368"/>
                    <a:pt x="675" y="370"/>
                  </a:cubicBezTo>
                  <a:cubicBezTo>
                    <a:pt x="674" y="372"/>
                    <a:pt x="673" y="372"/>
                    <a:pt x="671" y="375"/>
                  </a:cubicBezTo>
                  <a:cubicBezTo>
                    <a:pt x="670" y="374"/>
                    <a:pt x="667" y="379"/>
                    <a:pt x="665" y="380"/>
                  </a:cubicBezTo>
                  <a:cubicBezTo>
                    <a:pt x="666" y="379"/>
                    <a:pt x="668" y="378"/>
                    <a:pt x="668" y="377"/>
                  </a:cubicBezTo>
                  <a:cubicBezTo>
                    <a:pt x="665" y="379"/>
                    <a:pt x="668" y="375"/>
                    <a:pt x="668" y="375"/>
                  </a:cubicBezTo>
                  <a:cubicBezTo>
                    <a:pt x="668" y="375"/>
                    <a:pt x="666" y="376"/>
                    <a:pt x="666" y="375"/>
                  </a:cubicBezTo>
                  <a:cubicBezTo>
                    <a:pt x="670" y="370"/>
                    <a:pt x="673" y="363"/>
                    <a:pt x="674" y="359"/>
                  </a:cubicBezTo>
                  <a:cubicBezTo>
                    <a:pt x="672" y="362"/>
                    <a:pt x="669" y="371"/>
                    <a:pt x="666" y="373"/>
                  </a:cubicBezTo>
                  <a:cubicBezTo>
                    <a:pt x="666" y="373"/>
                    <a:pt x="664" y="372"/>
                    <a:pt x="664" y="372"/>
                  </a:cubicBezTo>
                  <a:cubicBezTo>
                    <a:pt x="664" y="374"/>
                    <a:pt x="662" y="374"/>
                    <a:pt x="661" y="376"/>
                  </a:cubicBezTo>
                  <a:cubicBezTo>
                    <a:pt x="661" y="376"/>
                    <a:pt x="662" y="376"/>
                    <a:pt x="661" y="378"/>
                  </a:cubicBezTo>
                  <a:cubicBezTo>
                    <a:pt x="660" y="377"/>
                    <a:pt x="660" y="377"/>
                    <a:pt x="660" y="377"/>
                  </a:cubicBezTo>
                  <a:cubicBezTo>
                    <a:pt x="662" y="373"/>
                    <a:pt x="664" y="370"/>
                    <a:pt x="665" y="368"/>
                  </a:cubicBezTo>
                  <a:cubicBezTo>
                    <a:pt x="665" y="368"/>
                    <a:pt x="664" y="369"/>
                    <a:pt x="664" y="369"/>
                  </a:cubicBezTo>
                  <a:cubicBezTo>
                    <a:pt x="665" y="367"/>
                    <a:pt x="666" y="367"/>
                    <a:pt x="666" y="364"/>
                  </a:cubicBezTo>
                  <a:cubicBezTo>
                    <a:pt x="669" y="364"/>
                    <a:pt x="672" y="355"/>
                    <a:pt x="676" y="352"/>
                  </a:cubicBezTo>
                  <a:cubicBezTo>
                    <a:pt x="675" y="356"/>
                    <a:pt x="676" y="355"/>
                    <a:pt x="676" y="355"/>
                  </a:cubicBezTo>
                  <a:cubicBezTo>
                    <a:pt x="676" y="353"/>
                    <a:pt x="679" y="349"/>
                    <a:pt x="680" y="350"/>
                  </a:cubicBezTo>
                  <a:cubicBezTo>
                    <a:pt x="678" y="353"/>
                    <a:pt x="678" y="351"/>
                    <a:pt x="677" y="353"/>
                  </a:cubicBezTo>
                  <a:cubicBezTo>
                    <a:pt x="678" y="354"/>
                    <a:pt x="679" y="351"/>
                    <a:pt x="680" y="349"/>
                  </a:cubicBezTo>
                  <a:cubicBezTo>
                    <a:pt x="679" y="349"/>
                    <a:pt x="679" y="348"/>
                    <a:pt x="680" y="346"/>
                  </a:cubicBezTo>
                  <a:cubicBezTo>
                    <a:pt x="681" y="346"/>
                    <a:pt x="682" y="344"/>
                    <a:pt x="683" y="345"/>
                  </a:cubicBezTo>
                  <a:cubicBezTo>
                    <a:pt x="686" y="339"/>
                    <a:pt x="686" y="341"/>
                    <a:pt x="687" y="340"/>
                  </a:cubicBezTo>
                  <a:cubicBezTo>
                    <a:pt x="689" y="336"/>
                    <a:pt x="686" y="341"/>
                    <a:pt x="687" y="338"/>
                  </a:cubicBezTo>
                  <a:cubicBezTo>
                    <a:pt x="690" y="333"/>
                    <a:pt x="692" y="331"/>
                    <a:pt x="694" y="326"/>
                  </a:cubicBezTo>
                  <a:cubicBezTo>
                    <a:pt x="695" y="326"/>
                    <a:pt x="695" y="326"/>
                    <a:pt x="695" y="327"/>
                  </a:cubicBezTo>
                  <a:cubicBezTo>
                    <a:pt x="696" y="324"/>
                    <a:pt x="699" y="322"/>
                    <a:pt x="698" y="323"/>
                  </a:cubicBezTo>
                  <a:cubicBezTo>
                    <a:pt x="698" y="325"/>
                    <a:pt x="696" y="324"/>
                    <a:pt x="697" y="326"/>
                  </a:cubicBezTo>
                  <a:cubicBezTo>
                    <a:pt x="697" y="325"/>
                    <a:pt x="698" y="324"/>
                    <a:pt x="698" y="324"/>
                  </a:cubicBezTo>
                  <a:cubicBezTo>
                    <a:pt x="699" y="322"/>
                    <a:pt x="700" y="320"/>
                    <a:pt x="701" y="320"/>
                  </a:cubicBezTo>
                  <a:cubicBezTo>
                    <a:pt x="701" y="318"/>
                    <a:pt x="704" y="312"/>
                    <a:pt x="705" y="310"/>
                  </a:cubicBezTo>
                  <a:cubicBezTo>
                    <a:pt x="706" y="310"/>
                    <a:pt x="705" y="314"/>
                    <a:pt x="705" y="314"/>
                  </a:cubicBezTo>
                  <a:cubicBezTo>
                    <a:pt x="706" y="313"/>
                    <a:pt x="707" y="312"/>
                    <a:pt x="707" y="312"/>
                  </a:cubicBezTo>
                  <a:cubicBezTo>
                    <a:pt x="707" y="313"/>
                    <a:pt x="706" y="314"/>
                    <a:pt x="707" y="315"/>
                  </a:cubicBezTo>
                  <a:cubicBezTo>
                    <a:pt x="707" y="313"/>
                    <a:pt x="708" y="311"/>
                    <a:pt x="708" y="310"/>
                  </a:cubicBezTo>
                  <a:cubicBezTo>
                    <a:pt x="704" y="312"/>
                    <a:pt x="708" y="304"/>
                    <a:pt x="708" y="303"/>
                  </a:cubicBezTo>
                  <a:cubicBezTo>
                    <a:pt x="709" y="301"/>
                    <a:pt x="709" y="299"/>
                    <a:pt x="710" y="296"/>
                  </a:cubicBezTo>
                  <a:cubicBezTo>
                    <a:pt x="709" y="297"/>
                    <a:pt x="709" y="296"/>
                    <a:pt x="709" y="293"/>
                  </a:cubicBezTo>
                  <a:cubicBezTo>
                    <a:pt x="707" y="293"/>
                    <a:pt x="705" y="292"/>
                    <a:pt x="707" y="288"/>
                  </a:cubicBezTo>
                  <a:cubicBezTo>
                    <a:pt x="706" y="289"/>
                    <a:pt x="706" y="289"/>
                    <a:pt x="706" y="289"/>
                  </a:cubicBezTo>
                  <a:cubicBezTo>
                    <a:pt x="705" y="290"/>
                    <a:pt x="705" y="294"/>
                    <a:pt x="704" y="294"/>
                  </a:cubicBezTo>
                  <a:cubicBezTo>
                    <a:pt x="704" y="293"/>
                    <a:pt x="704" y="293"/>
                    <a:pt x="705" y="290"/>
                  </a:cubicBezTo>
                  <a:cubicBezTo>
                    <a:pt x="704" y="291"/>
                    <a:pt x="706" y="288"/>
                    <a:pt x="704" y="289"/>
                  </a:cubicBezTo>
                  <a:cubicBezTo>
                    <a:pt x="704" y="291"/>
                    <a:pt x="703" y="293"/>
                    <a:pt x="702" y="293"/>
                  </a:cubicBezTo>
                  <a:cubicBezTo>
                    <a:pt x="700" y="298"/>
                    <a:pt x="701" y="300"/>
                    <a:pt x="699" y="305"/>
                  </a:cubicBezTo>
                  <a:cubicBezTo>
                    <a:pt x="699" y="305"/>
                    <a:pt x="699" y="304"/>
                    <a:pt x="699" y="304"/>
                  </a:cubicBezTo>
                  <a:cubicBezTo>
                    <a:pt x="697" y="308"/>
                    <a:pt x="696" y="312"/>
                    <a:pt x="695" y="316"/>
                  </a:cubicBezTo>
                  <a:cubicBezTo>
                    <a:pt x="695" y="316"/>
                    <a:pt x="695" y="316"/>
                    <a:pt x="694" y="316"/>
                  </a:cubicBezTo>
                  <a:cubicBezTo>
                    <a:pt x="693" y="315"/>
                    <a:pt x="695" y="314"/>
                    <a:pt x="694" y="313"/>
                  </a:cubicBezTo>
                  <a:cubicBezTo>
                    <a:pt x="696" y="311"/>
                    <a:pt x="694" y="310"/>
                    <a:pt x="696" y="309"/>
                  </a:cubicBezTo>
                  <a:cubicBezTo>
                    <a:pt x="696" y="309"/>
                    <a:pt x="697" y="307"/>
                    <a:pt x="696" y="307"/>
                  </a:cubicBezTo>
                  <a:cubicBezTo>
                    <a:pt x="695" y="308"/>
                    <a:pt x="694" y="311"/>
                    <a:pt x="694" y="309"/>
                  </a:cubicBezTo>
                  <a:cubicBezTo>
                    <a:pt x="693" y="312"/>
                    <a:pt x="693" y="314"/>
                    <a:pt x="691" y="315"/>
                  </a:cubicBezTo>
                  <a:cubicBezTo>
                    <a:pt x="693" y="313"/>
                    <a:pt x="692" y="312"/>
                    <a:pt x="692" y="311"/>
                  </a:cubicBezTo>
                  <a:cubicBezTo>
                    <a:pt x="693" y="310"/>
                    <a:pt x="695" y="306"/>
                    <a:pt x="693" y="309"/>
                  </a:cubicBezTo>
                  <a:cubicBezTo>
                    <a:pt x="694" y="306"/>
                    <a:pt x="695" y="305"/>
                    <a:pt x="695" y="303"/>
                  </a:cubicBezTo>
                  <a:cubicBezTo>
                    <a:pt x="695" y="304"/>
                    <a:pt x="693" y="306"/>
                    <a:pt x="694" y="304"/>
                  </a:cubicBezTo>
                  <a:cubicBezTo>
                    <a:pt x="695" y="301"/>
                    <a:pt x="696" y="302"/>
                    <a:pt x="697" y="300"/>
                  </a:cubicBezTo>
                  <a:cubicBezTo>
                    <a:pt x="697" y="298"/>
                    <a:pt x="696" y="301"/>
                    <a:pt x="696" y="298"/>
                  </a:cubicBezTo>
                  <a:cubicBezTo>
                    <a:pt x="696" y="301"/>
                    <a:pt x="698" y="296"/>
                    <a:pt x="698" y="294"/>
                  </a:cubicBezTo>
                  <a:cubicBezTo>
                    <a:pt x="697" y="295"/>
                    <a:pt x="698" y="293"/>
                    <a:pt x="699" y="291"/>
                  </a:cubicBezTo>
                  <a:cubicBezTo>
                    <a:pt x="697" y="289"/>
                    <a:pt x="695" y="287"/>
                    <a:pt x="696" y="282"/>
                  </a:cubicBezTo>
                  <a:cubicBezTo>
                    <a:pt x="697" y="280"/>
                    <a:pt x="696" y="280"/>
                    <a:pt x="697" y="277"/>
                  </a:cubicBezTo>
                  <a:cubicBezTo>
                    <a:pt x="698" y="275"/>
                    <a:pt x="696" y="277"/>
                    <a:pt x="696" y="275"/>
                  </a:cubicBezTo>
                  <a:cubicBezTo>
                    <a:pt x="697" y="275"/>
                    <a:pt x="698" y="275"/>
                    <a:pt x="698" y="274"/>
                  </a:cubicBezTo>
                  <a:cubicBezTo>
                    <a:pt x="698" y="273"/>
                    <a:pt x="697" y="273"/>
                    <a:pt x="697" y="272"/>
                  </a:cubicBezTo>
                  <a:cubicBezTo>
                    <a:pt x="699" y="269"/>
                    <a:pt x="700" y="272"/>
                    <a:pt x="701" y="268"/>
                  </a:cubicBezTo>
                  <a:cubicBezTo>
                    <a:pt x="701" y="268"/>
                    <a:pt x="700" y="270"/>
                    <a:pt x="700" y="269"/>
                  </a:cubicBezTo>
                  <a:cubicBezTo>
                    <a:pt x="701" y="264"/>
                    <a:pt x="701" y="261"/>
                    <a:pt x="703" y="257"/>
                  </a:cubicBezTo>
                  <a:cubicBezTo>
                    <a:pt x="705" y="258"/>
                    <a:pt x="705" y="255"/>
                    <a:pt x="706" y="253"/>
                  </a:cubicBezTo>
                  <a:cubicBezTo>
                    <a:pt x="708" y="255"/>
                    <a:pt x="706" y="255"/>
                    <a:pt x="709" y="252"/>
                  </a:cubicBezTo>
                  <a:cubicBezTo>
                    <a:pt x="709" y="253"/>
                    <a:pt x="708" y="255"/>
                    <a:pt x="708" y="256"/>
                  </a:cubicBezTo>
                  <a:cubicBezTo>
                    <a:pt x="709" y="254"/>
                    <a:pt x="710" y="253"/>
                    <a:pt x="711" y="253"/>
                  </a:cubicBezTo>
                  <a:cubicBezTo>
                    <a:pt x="711" y="254"/>
                    <a:pt x="710" y="256"/>
                    <a:pt x="710" y="256"/>
                  </a:cubicBezTo>
                  <a:cubicBezTo>
                    <a:pt x="711" y="252"/>
                    <a:pt x="713" y="256"/>
                    <a:pt x="714" y="252"/>
                  </a:cubicBezTo>
                  <a:cubicBezTo>
                    <a:pt x="712" y="253"/>
                    <a:pt x="711" y="250"/>
                    <a:pt x="711" y="247"/>
                  </a:cubicBezTo>
                  <a:cubicBezTo>
                    <a:pt x="710" y="248"/>
                    <a:pt x="710" y="250"/>
                    <a:pt x="710" y="250"/>
                  </a:cubicBezTo>
                  <a:cubicBezTo>
                    <a:pt x="711" y="244"/>
                    <a:pt x="708" y="245"/>
                    <a:pt x="710" y="238"/>
                  </a:cubicBezTo>
                  <a:cubicBezTo>
                    <a:pt x="710" y="237"/>
                    <a:pt x="711" y="238"/>
                    <a:pt x="711" y="237"/>
                  </a:cubicBezTo>
                  <a:cubicBezTo>
                    <a:pt x="710" y="235"/>
                    <a:pt x="709" y="232"/>
                    <a:pt x="709" y="228"/>
                  </a:cubicBezTo>
                  <a:cubicBezTo>
                    <a:pt x="710" y="227"/>
                    <a:pt x="711" y="226"/>
                    <a:pt x="711" y="224"/>
                  </a:cubicBezTo>
                  <a:cubicBezTo>
                    <a:pt x="711" y="225"/>
                    <a:pt x="712" y="226"/>
                    <a:pt x="712" y="227"/>
                  </a:cubicBezTo>
                  <a:cubicBezTo>
                    <a:pt x="712" y="222"/>
                    <a:pt x="714" y="221"/>
                    <a:pt x="714" y="223"/>
                  </a:cubicBezTo>
                  <a:cubicBezTo>
                    <a:pt x="715" y="220"/>
                    <a:pt x="714" y="219"/>
                    <a:pt x="714" y="216"/>
                  </a:cubicBezTo>
                  <a:cubicBezTo>
                    <a:pt x="715" y="217"/>
                    <a:pt x="715" y="214"/>
                    <a:pt x="715" y="213"/>
                  </a:cubicBezTo>
                  <a:cubicBezTo>
                    <a:pt x="717" y="215"/>
                    <a:pt x="715" y="219"/>
                    <a:pt x="715" y="221"/>
                  </a:cubicBezTo>
                  <a:cubicBezTo>
                    <a:pt x="718" y="218"/>
                    <a:pt x="715" y="231"/>
                    <a:pt x="716" y="233"/>
                  </a:cubicBezTo>
                  <a:cubicBezTo>
                    <a:pt x="718" y="232"/>
                    <a:pt x="717" y="228"/>
                    <a:pt x="717" y="223"/>
                  </a:cubicBezTo>
                  <a:cubicBezTo>
                    <a:pt x="718" y="221"/>
                    <a:pt x="719" y="220"/>
                    <a:pt x="719" y="221"/>
                  </a:cubicBezTo>
                  <a:cubicBezTo>
                    <a:pt x="719" y="216"/>
                    <a:pt x="719" y="212"/>
                    <a:pt x="721" y="208"/>
                  </a:cubicBezTo>
                  <a:cubicBezTo>
                    <a:pt x="720" y="206"/>
                    <a:pt x="720" y="209"/>
                    <a:pt x="720" y="207"/>
                  </a:cubicBezTo>
                  <a:cubicBezTo>
                    <a:pt x="720" y="206"/>
                    <a:pt x="720" y="205"/>
                    <a:pt x="720" y="205"/>
                  </a:cubicBezTo>
                  <a:cubicBezTo>
                    <a:pt x="720" y="206"/>
                    <a:pt x="720" y="207"/>
                    <a:pt x="721" y="207"/>
                  </a:cubicBezTo>
                  <a:cubicBezTo>
                    <a:pt x="721" y="205"/>
                    <a:pt x="721" y="202"/>
                    <a:pt x="723" y="201"/>
                  </a:cubicBezTo>
                  <a:cubicBezTo>
                    <a:pt x="722" y="201"/>
                    <a:pt x="722" y="197"/>
                    <a:pt x="723" y="197"/>
                  </a:cubicBezTo>
                  <a:cubicBezTo>
                    <a:pt x="723" y="198"/>
                    <a:pt x="723" y="197"/>
                    <a:pt x="723" y="198"/>
                  </a:cubicBezTo>
                  <a:cubicBezTo>
                    <a:pt x="723" y="203"/>
                    <a:pt x="723" y="207"/>
                    <a:pt x="724" y="208"/>
                  </a:cubicBezTo>
                  <a:cubicBezTo>
                    <a:pt x="726" y="204"/>
                    <a:pt x="728" y="201"/>
                    <a:pt x="729" y="196"/>
                  </a:cubicBezTo>
                  <a:cubicBezTo>
                    <a:pt x="729" y="200"/>
                    <a:pt x="728" y="201"/>
                    <a:pt x="727" y="201"/>
                  </a:cubicBezTo>
                  <a:cubicBezTo>
                    <a:pt x="728" y="202"/>
                    <a:pt x="727" y="205"/>
                    <a:pt x="728" y="205"/>
                  </a:cubicBezTo>
                  <a:cubicBezTo>
                    <a:pt x="729" y="203"/>
                    <a:pt x="729" y="200"/>
                    <a:pt x="730" y="199"/>
                  </a:cubicBezTo>
                  <a:cubicBezTo>
                    <a:pt x="731" y="198"/>
                    <a:pt x="731" y="201"/>
                    <a:pt x="731" y="202"/>
                  </a:cubicBezTo>
                  <a:cubicBezTo>
                    <a:pt x="732" y="200"/>
                    <a:pt x="732" y="197"/>
                    <a:pt x="733" y="196"/>
                  </a:cubicBezTo>
                  <a:cubicBezTo>
                    <a:pt x="734" y="194"/>
                    <a:pt x="734" y="193"/>
                    <a:pt x="735" y="193"/>
                  </a:cubicBezTo>
                  <a:cubicBezTo>
                    <a:pt x="735" y="190"/>
                    <a:pt x="734" y="192"/>
                    <a:pt x="735" y="189"/>
                  </a:cubicBezTo>
                  <a:cubicBezTo>
                    <a:pt x="736" y="188"/>
                    <a:pt x="736" y="191"/>
                    <a:pt x="737" y="189"/>
                  </a:cubicBezTo>
                  <a:cubicBezTo>
                    <a:pt x="736" y="187"/>
                    <a:pt x="735" y="187"/>
                    <a:pt x="735" y="184"/>
                  </a:cubicBezTo>
                  <a:cubicBezTo>
                    <a:pt x="736" y="184"/>
                    <a:pt x="736" y="183"/>
                    <a:pt x="736" y="182"/>
                  </a:cubicBezTo>
                  <a:cubicBezTo>
                    <a:pt x="737" y="183"/>
                    <a:pt x="736" y="188"/>
                    <a:pt x="737" y="187"/>
                  </a:cubicBezTo>
                  <a:cubicBezTo>
                    <a:pt x="737" y="185"/>
                    <a:pt x="738" y="183"/>
                    <a:pt x="738" y="180"/>
                  </a:cubicBezTo>
                  <a:cubicBezTo>
                    <a:pt x="737" y="181"/>
                    <a:pt x="736" y="184"/>
                    <a:pt x="736" y="180"/>
                  </a:cubicBezTo>
                  <a:cubicBezTo>
                    <a:pt x="737" y="178"/>
                    <a:pt x="738" y="177"/>
                    <a:pt x="738" y="175"/>
                  </a:cubicBezTo>
                  <a:cubicBezTo>
                    <a:pt x="736" y="178"/>
                    <a:pt x="735" y="178"/>
                    <a:pt x="733" y="175"/>
                  </a:cubicBezTo>
                  <a:cubicBezTo>
                    <a:pt x="733" y="178"/>
                    <a:pt x="732" y="177"/>
                    <a:pt x="732" y="178"/>
                  </a:cubicBezTo>
                  <a:cubicBezTo>
                    <a:pt x="732" y="176"/>
                    <a:pt x="732" y="173"/>
                    <a:pt x="731" y="174"/>
                  </a:cubicBezTo>
                  <a:cubicBezTo>
                    <a:pt x="731" y="177"/>
                    <a:pt x="731" y="176"/>
                    <a:pt x="730" y="178"/>
                  </a:cubicBezTo>
                  <a:cubicBezTo>
                    <a:pt x="732" y="177"/>
                    <a:pt x="734" y="183"/>
                    <a:pt x="732" y="186"/>
                  </a:cubicBezTo>
                  <a:cubicBezTo>
                    <a:pt x="732" y="185"/>
                    <a:pt x="731" y="184"/>
                    <a:pt x="731" y="185"/>
                  </a:cubicBezTo>
                  <a:cubicBezTo>
                    <a:pt x="731" y="188"/>
                    <a:pt x="732" y="188"/>
                    <a:pt x="731" y="190"/>
                  </a:cubicBezTo>
                  <a:cubicBezTo>
                    <a:pt x="731" y="185"/>
                    <a:pt x="730" y="190"/>
                    <a:pt x="729" y="191"/>
                  </a:cubicBezTo>
                  <a:cubicBezTo>
                    <a:pt x="728" y="191"/>
                    <a:pt x="728" y="191"/>
                    <a:pt x="728" y="191"/>
                  </a:cubicBezTo>
                  <a:cubicBezTo>
                    <a:pt x="728" y="188"/>
                    <a:pt x="727" y="184"/>
                    <a:pt x="728" y="181"/>
                  </a:cubicBezTo>
                  <a:cubicBezTo>
                    <a:pt x="728" y="182"/>
                    <a:pt x="728" y="186"/>
                    <a:pt x="729" y="186"/>
                  </a:cubicBezTo>
                  <a:cubicBezTo>
                    <a:pt x="729" y="182"/>
                    <a:pt x="729" y="180"/>
                    <a:pt x="730" y="178"/>
                  </a:cubicBezTo>
                  <a:cubicBezTo>
                    <a:pt x="729" y="176"/>
                    <a:pt x="729" y="176"/>
                    <a:pt x="729" y="175"/>
                  </a:cubicBezTo>
                  <a:cubicBezTo>
                    <a:pt x="728" y="176"/>
                    <a:pt x="728" y="178"/>
                    <a:pt x="728" y="178"/>
                  </a:cubicBezTo>
                  <a:cubicBezTo>
                    <a:pt x="728" y="177"/>
                    <a:pt x="728" y="177"/>
                    <a:pt x="728" y="175"/>
                  </a:cubicBezTo>
                  <a:cubicBezTo>
                    <a:pt x="727" y="175"/>
                    <a:pt x="727" y="175"/>
                    <a:pt x="727" y="175"/>
                  </a:cubicBezTo>
                  <a:cubicBezTo>
                    <a:pt x="727" y="176"/>
                    <a:pt x="727" y="176"/>
                    <a:pt x="727" y="176"/>
                  </a:cubicBezTo>
                  <a:cubicBezTo>
                    <a:pt x="727" y="182"/>
                    <a:pt x="726" y="187"/>
                    <a:pt x="725" y="189"/>
                  </a:cubicBezTo>
                  <a:cubicBezTo>
                    <a:pt x="726" y="185"/>
                    <a:pt x="725" y="186"/>
                    <a:pt x="725" y="181"/>
                  </a:cubicBezTo>
                  <a:cubicBezTo>
                    <a:pt x="726" y="181"/>
                    <a:pt x="726" y="181"/>
                    <a:pt x="726" y="181"/>
                  </a:cubicBezTo>
                  <a:cubicBezTo>
                    <a:pt x="726" y="178"/>
                    <a:pt x="726" y="178"/>
                    <a:pt x="726" y="175"/>
                  </a:cubicBezTo>
                  <a:cubicBezTo>
                    <a:pt x="726" y="177"/>
                    <a:pt x="726" y="179"/>
                    <a:pt x="724" y="179"/>
                  </a:cubicBezTo>
                  <a:cubicBezTo>
                    <a:pt x="725" y="182"/>
                    <a:pt x="725" y="188"/>
                    <a:pt x="724" y="191"/>
                  </a:cubicBezTo>
                  <a:cubicBezTo>
                    <a:pt x="725" y="187"/>
                    <a:pt x="722" y="190"/>
                    <a:pt x="722" y="190"/>
                  </a:cubicBezTo>
                  <a:cubicBezTo>
                    <a:pt x="723" y="194"/>
                    <a:pt x="725" y="192"/>
                    <a:pt x="723" y="197"/>
                  </a:cubicBezTo>
                  <a:cubicBezTo>
                    <a:pt x="723" y="194"/>
                    <a:pt x="723" y="194"/>
                    <a:pt x="722" y="194"/>
                  </a:cubicBezTo>
                  <a:cubicBezTo>
                    <a:pt x="722" y="197"/>
                    <a:pt x="721" y="197"/>
                    <a:pt x="720" y="199"/>
                  </a:cubicBezTo>
                  <a:cubicBezTo>
                    <a:pt x="721" y="196"/>
                    <a:pt x="720" y="196"/>
                    <a:pt x="720" y="195"/>
                  </a:cubicBezTo>
                  <a:cubicBezTo>
                    <a:pt x="719" y="196"/>
                    <a:pt x="719" y="195"/>
                    <a:pt x="719" y="194"/>
                  </a:cubicBezTo>
                  <a:cubicBezTo>
                    <a:pt x="719" y="193"/>
                    <a:pt x="719" y="192"/>
                    <a:pt x="718" y="194"/>
                  </a:cubicBezTo>
                  <a:cubicBezTo>
                    <a:pt x="719" y="196"/>
                    <a:pt x="719" y="197"/>
                    <a:pt x="719" y="199"/>
                  </a:cubicBezTo>
                  <a:cubicBezTo>
                    <a:pt x="717" y="199"/>
                    <a:pt x="716" y="206"/>
                    <a:pt x="715" y="202"/>
                  </a:cubicBezTo>
                  <a:cubicBezTo>
                    <a:pt x="716" y="199"/>
                    <a:pt x="716" y="198"/>
                    <a:pt x="716" y="195"/>
                  </a:cubicBezTo>
                  <a:cubicBezTo>
                    <a:pt x="715" y="195"/>
                    <a:pt x="715" y="197"/>
                    <a:pt x="715" y="197"/>
                  </a:cubicBezTo>
                  <a:cubicBezTo>
                    <a:pt x="715" y="194"/>
                    <a:pt x="715" y="191"/>
                    <a:pt x="714" y="189"/>
                  </a:cubicBezTo>
                  <a:cubicBezTo>
                    <a:pt x="714" y="191"/>
                    <a:pt x="712" y="191"/>
                    <a:pt x="712" y="191"/>
                  </a:cubicBezTo>
                  <a:cubicBezTo>
                    <a:pt x="714" y="189"/>
                    <a:pt x="712" y="183"/>
                    <a:pt x="713" y="181"/>
                  </a:cubicBezTo>
                  <a:cubicBezTo>
                    <a:pt x="713" y="183"/>
                    <a:pt x="712" y="182"/>
                    <a:pt x="711" y="181"/>
                  </a:cubicBezTo>
                  <a:cubicBezTo>
                    <a:pt x="711" y="183"/>
                    <a:pt x="712" y="186"/>
                    <a:pt x="710" y="185"/>
                  </a:cubicBezTo>
                  <a:cubicBezTo>
                    <a:pt x="711" y="182"/>
                    <a:pt x="711" y="179"/>
                    <a:pt x="710" y="176"/>
                  </a:cubicBezTo>
                  <a:cubicBezTo>
                    <a:pt x="711" y="175"/>
                    <a:pt x="711" y="174"/>
                    <a:pt x="713" y="174"/>
                  </a:cubicBezTo>
                  <a:cubicBezTo>
                    <a:pt x="712" y="172"/>
                    <a:pt x="712" y="171"/>
                    <a:pt x="712" y="171"/>
                  </a:cubicBezTo>
                  <a:cubicBezTo>
                    <a:pt x="712" y="174"/>
                    <a:pt x="710" y="171"/>
                    <a:pt x="709" y="172"/>
                  </a:cubicBezTo>
                  <a:cubicBezTo>
                    <a:pt x="709" y="169"/>
                    <a:pt x="708" y="170"/>
                    <a:pt x="708" y="167"/>
                  </a:cubicBezTo>
                  <a:cubicBezTo>
                    <a:pt x="709" y="167"/>
                    <a:pt x="710" y="164"/>
                    <a:pt x="711" y="167"/>
                  </a:cubicBezTo>
                  <a:cubicBezTo>
                    <a:pt x="711" y="164"/>
                    <a:pt x="711" y="163"/>
                    <a:pt x="711" y="160"/>
                  </a:cubicBezTo>
                  <a:cubicBezTo>
                    <a:pt x="712" y="159"/>
                    <a:pt x="713" y="157"/>
                    <a:pt x="714" y="153"/>
                  </a:cubicBezTo>
                  <a:cubicBezTo>
                    <a:pt x="713" y="151"/>
                    <a:pt x="713" y="154"/>
                    <a:pt x="713" y="151"/>
                  </a:cubicBezTo>
                  <a:cubicBezTo>
                    <a:pt x="713" y="150"/>
                    <a:pt x="713" y="148"/>
                    <a:pt x="714" y="148"/>
                  </a:cubicBezTo>
                  <a:cubicBezTo>
                    <a:pt x="714" y="150"/>
                    <a:pt x="713" y="152"/>
                    <a:pt x="714" y="151"/>
                  </a:cubicBezTo>
                  <a:cubicBezTo>
                    <a:pt x="714" y="146"/>
                    <a:pt x="715" y="144"/>
                    <a:pt x="715" y="141"/>
                  </a:cubicBezTo>
                  <a:cubicBezTo>
                    <a:pt x="716" y="144"/>
                    <a:pt x="718" y="149"/>
                    <a:pt x="717" y="153"/>
                  </a:cubicBezTo>
                  <a:cubicBezTo>
                    <a:pt x="716" y="153"/>
                    <a:pt x="716" y="151"/>
                    <a:pt x="716" y="151"/>
                  </a:cubicBezTo>
                  <a:cubicBezTo>
                    <a:pt x="715" y="154"/>
                    <a:pt x="716" y="155"/>
                    <a:pt x="716" y="158"/>
                  </a:cubicBezTo>
                  <a:cubicBezTo>
                    <a:pt x="716" y="159"/>
                    <a:pt x="717" y="159"/>
                    <a:pt x="717" y="159"/>
                  </a:cubicBezTo>
                  <a:cubicBezTo>
                    <a:pt x="717" y="158"/>
                    <a:pt x="717" y="156"/>
                    <a:pt x="717" y="156"/>
                  </a:cubicBezTo>
                  <a:cubicBezTo>
                    <a:pt x="719" y="156"/>
                    <a:pt x="719" y="159"/>
                    <a:pt x="719" y="162"/>
                  </a:cubicBezTo>
                  <a:cubicBezTo>
                    <a:pt x="720" y="158"/>
                    <a:pt x="722" y="157"/>
                    <a:pt x="724" y="158"/>
                  </a:cubicBezTo>
                  <a:cubicBezTo>
                    <a:pt x="724" y="156"/>
                    <a:pt x="724" y="154"/>
                    <a:pt x="724" y="151"/>
                  </a:cubicBezTo>
                  <a:cubicBezTo>
                    <a:pt x="725" y="154"/>
                    <a:pt x="724" y="148"/>
                    <a:pt x="724" y="147"/>
                  </a:cubicBezTo>
                  <a:cubicBezTo>
                    <a:pt x="725" y="150"/>
                    <a:pt x="725" y="148"/>
                    <a:pt x="726" y="146"/>
                  </a:cubicBezTo>
                  <a:cubicBezTo>
                    <a:pt x="726" y="146"/>
                    <a:pt x="726" y="149"/>
                    <a:pt x="727" y="149"/>
                  </a:cubicBezTo>
                  <a:cubicBezTo>
                    <a:pt x="727" y="148"/>
                    <a:pt x="727" y="145"/>
                    <a:pt x="728" y="144"/>
                  </a:cubicBezTo>
                  <a:cubicBezTo>
                    <a:pt x="726" y="145"/>
                    <a:pt x="726" y="145"/>
                    <a:pt x="725" y="144"/>
                  </a:cubicBezTo>
                  <a:cubicBezTo>
                    <a:pt x="725" y="147"/>
                    <a:pt x="723" y="146"/>
                    <a:pt x="724" y="148"/>
                  </a:cubicBezTo>
                  <a:cubicBezTo>
                    <a:pt x="723" y="149"/>
                    <a:pt x="723" y="145"/>
                    <a:pt x="723" y="145"/>
                  </a:cubicBezTo>
                  <a:cubicBezTo>
                    <a:pt x="722" y="147"/>
                    <a:pt x="722" y="148"/>
                    <a:pt x="722" y="149"/>
                  </a:cubicBezTo>
                  <a:cubicBezTo>
                    <a:pt x="723" y="149"/>
                    <a:pt x="723" y="148"/>
                    <a:pt x="723" y="149"/>
                  </a:cubicBezTo>
                  <a:cubicBezTo>
                    <a:pt x="723" y="151"/>
                    <a:pt x="722" y="154"/>
                    <a:pt x="721" y="155"/>
                  </a:cubicBezTo>
                  <a:cubicBezTo>
                    <a:pt x="720" y="150"/>
                    <a:pt x="722" y="150"/>
                    <a:pt x="722" y="145"/>
                  </a:cubicBezTo>
                  <a:cubicBezTo>
                    <a:pt x="722" y="146"/>
                    <a:pt x="722" y="144"/>
                    <a:pt x="723" y="143"/>
                  </a:cubicBezTo>
                  <a:cubicBezTo>
                    <a:pt x="723" y="140"/>
                    <a:pt x="722" y="143"/>
                    <a:pt x="722" y="139"/>
                  </a:cubicBezTo>
                  <a:cubicBezTo>
                    <a:pt x="722" y="137"/>
                    <a:pt x="723" y="139"/>
                    <a:pt x="723" y="137"/>
                  </a:cubicBezTo>
                  <a:cubicBezTo>
                    <a:pt x="722" y="136"/>
                    <a:pt x="722" y="138"/>
                    <a:pt x="721" y="137"/>
                  </a:cubicBezTo>
                  <a:cubicBezTo>
                    <a:pt x="721" y="140"/>
                    <a:pt x="721" y="141"/>
                    <a:pt x="720" y="141"/>
                  </a:cubicBezTo>
                  <a:cubicBezTo>
                    <a:pt x="719" y="137"/>
                    <a:pt x="722" y="133"/>
                    <a:pt x="720" y="131"/>
                  </a:cubicBezTo>
                  <a:cubicBezTo>
                    <a:pt x="720" y="133"/>
                    <a:pt x="720" y="134"/>
                    <a:pt x="720" y="135"/>
                  </a:cubicBezTo>
                  <a:cubicBezTo>
                    <a:pt x="719" y="135"/>
                    <a:pt x="719" y="138"/>
                    <a:pt x="719" y="135"/>
                  </a:cubicBezTo>
                  <a:cubicBezTo>
                    <a:pt x="720" y="133"/>
                    <a:pt x="718" y="133"/>
                    <a:pt x="717" y="130"/>
                  </a:cubicBezTo>
                  <a:cubicBezTo>
                    <a:pt x="716" y="133"/>
                    <a:pt x="717" y="134"/>
                    <a:pt x="716" y="136"/>
                  </a:cubicBezTo>
                  <a:cubicBezTo>
                    <a:pt x="716" y="134"/>
                    <a:pt x="715" y="137"/>
                    <a:pt x="715" y="135"/>
                  </a:cubicBezTo>
                  <a:cubicBezTo>
                    <a:pt x="715" y="133"/>
                    <a:pt x="717" y="132"/>
                    <a:pt x="715" y="131"/>
                  </a:cubicBezTo>
                  <a:cubicBezTo>
                    <a:pt x="715" y="133"/>
                    <a:pt x="714" y="132"/>
                    <a:pt x="714" y="133"/>
                  </a:cubicBezTo>
                  <a:cubicBezTo>
                    <a:pt x="714" y="136"/>
                    <a:pt x="715" y="136"/>
                    <a:pt x="714" y="137"/>
                  </a:cubicBezTo>
                  <a:cubicBezTo>
                    <a:pt x="713" y="135"/>
                    <a:pt x="714" y="130"/>
                    <a:pt x="713" y="130"/>
                  </a:cubicBezTo>
                  <a:cubicBezTo>
                    <a:pt x="713" y="131"/>
                    <a:pt x="712" y="133"/>
                    <a:pt x="712" y="134"/>
                  </a:cubicBezTo>
                  <a:cubicBezTo>
                    <a:pt x="711" y="131"/>
                    <a:pt x="710" y="130"/>
                    <a:pt x="710" y="127"/>
                  </a:cubicBezTo>
                  <a:cubicBezTo>
                    <a:pt x="711" y="128"/>
                    <a:pt x="709" y="122"/>
                    <a:pt x="710" y="121"/>
                  </a:cubicBezTo>
                  <a:cubicBezTo>
                    <a:pt x="711" y="122"/>
                    <a:pt x="711" y="125"/>
                    <a:pt x="711" y="128"/>
                  </a:cubicBezTo>
                  <a:cubicBezTo>
                    <a:pt x="712" y="126"/>
                    <a:pt x="712" y="126"/>
                    <a:pt x="713" y="127"/>
                  </a:cubicBezTo>
                  <a:cubicBezTo>
                    <a:pt x="712" y="124"/>
                    <a:pt x="712" y="122"/>
                    <a:pt x="714" y="123"/>
                  </a:cubicBezTo>
                  <a:cubicBezTo>
                    <a:pt x="712" y="120"/>
                    <a:pt x="713" y="115"/>
                    <a:pt x="711" y="108"/>
                  </a:cubicBezTo>
                  <a:cubicBezTo>
                    <a:pt x="710" y="110"/>
                    <a:pt x="710" y="106"/>
                    <a:pt x="711" y="105"/>
                  </a:cubicBezTo>
                  <a:cubicBezTo>
                    <a:pt x="710" y="105"/>
                    <a:pt x="710" y="108"/>
                    <a:pt x="709" y="106"/>
                  </a:cubicBezTo>
                  <a:cubicBezTo>
                    <a:pt x="708" y="105"/>
                    <a:pt x="709" y="105"/>
                    <a:pt x="708" y="103"/>
                  </a:cubicBezTo>
                  <a:cubicBezTo>
                    <a:pt x="707" y="104"/>
                    <a:pt x="706" y="101"/>
                    <a:pt x="705" y="101"/>
                  </a:cubicBezTo>
                  <a:cubicBezTo>
                    <a:pt x="705" y="102"/>
                    <a:pt x="706" y="103"/>
                    <a:pt x="705" y="103"/>
                  </a:cubicBezTo>
                  <a:cubicBezTo>
                    <a:pt x="705" y="100"/>
                    <a:pt x="704" y="97"/>
                    <a:pt x="704" y="94"/>
                  </a:cubicBezTo>
                  <a:cubicBezTo>
                    <a:pt x="706" y="96"/>
                    <a:pt x="708" y="93"/>
                    <a:pt x="708" y="89"/>
                  </a:cubicBezTo>
                  <a:cubicBezTo>
                    <a:pt x="708" y="90"/>
                    <a:pt x="709" y="91"/>
                    <a:pt x="710" y="92"/>
                  </a:cubicBezTo>
                  <a:cubicBezTo>
                    <a:pt x="711" y="94"/>
                    <a:pt x="711" y="94"/>
                    <a:pt x="712" y="93"/>
                  </a:cubicBezTo>
                  <a:cubicBezTo>
                    <a:pt x="711" y="92"/>
                    <a:pt x="710" y="92"/>
                    <a:pt x="710" y="89"/>
                  </a:cubicBezTo>
                  <a:cubicBezTo>
                    <a:pt x="710" y="89"/>
                    <a:pt x="712" y="91"/>
                    <a:pt x="711" y="88"/>
                  </a:cubicBezTo>
                  <a:cubicBezTo>
                    <a:pt x="710" y="85"/>
                    <a:pt x="709" y="88"/>
                    <a:pt x="707" y="86"/>
                  </a:cubicBezTo>
                  <a:cubicBezTo>
                    <a:pt x="707" y="87"/>
                    <a:pt x="708" y="89"/>
                    <a:pt x="707" y="89"/>
                  </a:cubicBezTo>
                  <a:cubicBezTo>
                    <a:pt x="706" y="86"/>
                    <a:pt x="705" y="86"/>
                    <a:pt x="705" y="84"/>
                  </a:cubicBezTo>
                  <a:cubicBezTo>
                    <a:pt x="703" y="83"/>
                    <a:pt x="700" y="84"/>
                    <a:pt x="698" y="81"/>
                  </a:cubicBezTo>
                  <a:cubicBezTo>
                    <a:pt x="698" y="84"/>
                    <a:pt x="700" y="83"/>
                    <a:pt x="700" y="86"/>
                  </a:cubicBezTo>
                  <a:cubicBezTo>
                    <a:pt x="699" y="86"/>
                    <a:pt x="698" y="84"/>
                    <a:pt x="698" y="84"/>
                  </a:cubicBezTo>
                  <a:cubicBezTo>
                    <a:pt x="698" y="85"/>
                    <a:pt x="699" y="87"/>
                    <a:pt x="698" y="87"/>
                  </a:cubicBezTo>
                  <a:cubicBezTo>
                    <a:pt x="698" y="86"/>
                    <a:pt x="697" y="84"/>
                    <a:pt x="697" y="84"/>
                  </a:cubicBezTo>
                  <a:cubicBezTo>
                    <a:pt x="696" y="86"/>
                    <a:pt x="697" y="88"/>
                    <a:pt x="696" y="89"/>
                  </a:cubicBezTo>
                  <a:cubicBezTo>
                    <a:pt x="694" y="83"/>
                    <a:pt x="692" y="85"/>
                    <a:pt x="693" y="89"/>
                  </a:cubicBezTo>
                  <a:cubicBezTo>
                    <a:pt x="692" y="89"/>
                    <a:pt x="691" y="87"/>
                    <a:pt x="689" y="85"/>
                  </a:cubicBezTo>
                  <a:cubicBezTo>
                    <a:pt x="690" y="82"/>
                    <a:pt x="691" y="84"/>
                    <a:pt x="692" y="83"/>
                  </a:cubicBezTo>
                  <a:cubicBezTo>
                    <a:pt x="691" y="80"/>
                    <a:pt x="690" y="80"/>
                    <a:pt x="689" y="80"/>
                  </a:cubicBezTo>
                  <a:cubicBezTo>
                    <a:pt x="688" y="80"/>
                    <a:pt x="688" y="82"/>
                    <a:pt x="689" y="83"/>
                  </a:cubicBezTo>
                  <a:cubicBezTo>
                    <a:pt x="688" y="82"/>
                    <a:pt x="687" y="81"/>
                    <a:pt x="687" y="79"/>
                  </a:cubicBezTo>
                  <a:cubicBezTo>
                    <a:pt x="686" y="80"/>
                    <a:pt x="686" y="76"/>
                    <a:pt x="685" y="77"/>
                  </a:cubicBezTo>
                  <a:cubicBezTo>
                    <a:pt x="686" y="79"/>
                    <a:pt x="686" y="80"/>
                    <a:pt x="686" y="80"/>
                  </a:cubicBezTo>
                  <a:cubicBezTo>
                    <a:pt x="685" y="80"/>
                    <a:pt x="684" y="78"/>
                    <a:pt x="684" y="77"/>
                  </a:cubicBezTo>
                  <a:cubicBezTo>
                    <a:pt x="682" y="79"/>
                    <a:pt x="682" y="78"/>
                    <a:pt x="679" y="79"/>
                  </a:cubicBezTo>
                  <a:cubicBezTo>
                    <a:pt x="679" y="81"/>
                    <a:pt x="680" y="83"/>
                    <a:pt x="680" y="84"/>
                  </a:cubicBezTo>
                  <a:cubicBezTo>
                    <a:pt x="679" y="83"/>
                    <a:pt x="678" y="83"/>
                    <a:pt x="678" y="84"/>
                  </a:cubicBezTo>
                  <a:cubicBezTo>
                    <a:pt x="677" y="83"/>
                    <a:pt x="677" y="82"/>
                    <a:pt x="677" y="82"/>
                  </a:cubicBezTo>
                  <a:cubicBezTo>
                    <a:pt x="675" y="81"/>
                    <a:pt x="676" y="84"/>
                    <a:pt x="675" y="84"/>
                  </a:cubicBezTo>
                  <a:cubicBezTo>
                    <a:pt x="674" y="82"/>
                    <a:pt x="673" y="79"/>
                    <a:pt x="673" y="78"/>
                  </a:cubicBezTo>
                  <a:cubicBezTo>
                    <a:pt x="673" y="78"/>
                    <a:pt x="673" y="77"/>
                    <a:pt x="672" y="78"/>
                  </a:cubicBezTo>
                  <a:cubicBezTo>
                    <a:pt x="673" y="80"/>
                    <a:pt x="674" y="81"/>
                    <a:pt x="674" y="83"/>
                  </a:cubicBezTo>
                  <a:cubicBezTo>
                    <a:pt x="673" y="83"/>
                    <a:pt x="672" y="81"/>
                    <a:pt x="672" y="80"/>
                  </a:cubicBezTo>
                  <a:cubicBezTo>
                    <a:pt x="670" y="79"/>
                    <a:pt x="665" y="70"/>
                    <a:pt x="666" y="78"/>
                  </a:cubicBezTo>
                  <a:cubicBezTo>
                    <a:pt x="666" y="77"/>
                    <a:pt x="665" y="77"/>
                    <a:pt x="665" y="76"/>
                  </a:cubicBezTo>
                  <a:cubicBezTo>
                    <a:pt x="664" y="77"/>
                    <a:pt x="664" y="77"/>
                    <a:pt x="664" y="79"/>
                  </a:cubicBezTo>
                  <a:cubicBezTo>
                    <a:pt x="663" y="78"/>
                    <a:pt x="663" y="78"/>
                    <a:pt x="662" y="77"/>
                  </a:cubicBezTo>
                  <a:cubicBezTo>
                    <a:pt x="661" y="75"/>
                    <a:pt x="662" y="75"/>
                    <a:pt x="661" y="73"/>
                  </a:cubicBezTo>
                  <a:cubicBezTo>
                    <a:pt x="660" y="72"/>
                    <a:pt x="658" y="73"/>
                    <a:pt x="658" y="75"/>
                  </a:cubicBezTo>
                  <a:cubicBezTo>
                    <a:pt x="658" y="77"/>
                    <a:pt x="658" y="80"/>
                    <a:pt x="660" y="82"/>
                  </a:cubicBezTo>
                  <a:cubicBezTo>
                    <a:pt x="659" y="83"/>
                    <a:pt x="659" y="83"/>
                    <a:pt x="658" y="81"/>
                  </a:cubicBezTo>
                  <a:cubicBezTo>
                    <a:pt x="657" y="79"/>
                    <a:pt x="657" y="76"/>
                    <a:pt x="656" y="73"/>
                  </a:cubicBezTo>
                  <a:cubicBezTo>
                    <a:pt x="656" y="67"/>
                    <a:pt x="658" y="61"/>
                    <a:pt x="663" y="67"/>
                  </a:cubicBezTo>
                  <a:cubicBezTo>
                    <a:pt x="665" y="69"/>
                    <a:pt x="665" y="72"/>
                    <a:pt x="667" y="72"/>
                  </a:cubicBezTo>
                  <a:cubicBezTo>
                    <a:pt x="666" y="69"/>
                    <a:pt x="665" y="68"/>
                    <a:pt x="665" y="66"/>
                  </a:cubicBezTo>
                  <a:cubicBezTo>
                    <a:pt x="663" y="68"/>
                    <a:pt x="661" y="57"/>
                    <a:pt x="659" y="55"/>
                  </a:cubicBezTo>
                  <a:cubicBezTo>
                    <a:pt x="659" y="54"/>
                    <a:pt x="659" y="54"/>
                    <a:pt x="658" y="52"/>
                  </a:cubicBezTo>
                  <a:cubicBezTo>
                    <a:pt x="658" y="51"/>
                    <a:pt x="657" y="50"/>
                    <a:pt x="656" y="49"/>
                  </a:cubicBezTo>
                  <a:cubicBezTo>
                    <a:pt x="656" y="47"/>
                    <a:pt x="655" y="46"/>
                    <a:pt x="654" y="43"/>
                  </a:cubicBezTo>
                  <a:cubicBezTo>
                    <a:pt x="653" y="41"/>
                    <a:pt x="651" y="39"/>
                    <a:pt x="650" y="36"/>
                  </a:cubicBezTo>
                  <a:cubicBezTo>
                    <a:pt x="650" y="36"/>
                    <a:pt x="651" y="36"/>
                    <a:pt x="651" y="36"/>
                  </a:cubicBezTo>
                  <a:cubicBezTo>
                    <a:pt x="649" y="33"/>
                    <a:pt x="647" y="29"/>
                    <a:pt x="645" y="26"/>
                  </a:cubicBezTo>
                  <a:cubicBezTo>
                    <a:pt x="644" y="23"/>
                    <a:pt x="642" y="19"/>
                    <a:pt x="639" y="17"/>
                  </a:cubicBezTo>
                  <a:cubicBezTo>
                    <a:pt x="638" y="14"/>
                    <a:pt x="637" y="13"/>
                    <a:pt x="635" y="9"/>
                  </a:cubicBezTo>
                  <a:cubicBezTo>
                    <a:pt x="636" y="9"/>
                    <a:pt x="636" y="8"/>
                    <a:pt x="636" y="7"/>
                  </a:cubicBezTo>
                  <a:cubicBezTo>
                    <a:pt x="627" y="0"/>
                    <a:pt x="624" y="10"/>
                    <a:pt x="632" y="22"/>
                  </a:cubicBezTo>
                  <a:cubicBezTo>
                    <a:pt x="633" y="26"/>
                    <a:pt x="634" y="30"/>
                    <a:pt x="636" y="34"/>
                  </a:cubicBezTo>
                  <a:cubicBezTo>
                    <a:pt x="637" y="38"/>
                    <a:pt x="639" y="43"/>
                    <a:pt x="642" y="47"/>
                  </a:cubicBezTo>
                  <a:cubicBezTo>
                    <a:pt x="641" y="49"/>
                    <a:pt x="641" y="47"/>
                    <a:pt x="641" y="49"/>
                  </a:cubicBezTo>
                  <a:cubicBezTo>
                    <a:pt x="643" y="54"/>
                    <a:pt x="644" y="57"/>
                    <a:pt x="643" y="59"/>
                  </a:cubicBezTo>
                  <a:cubicBezTo>
                    <a:pt x="644" y="59"/>
                    <a:pt x="644" y="61"/>
                    <a:pt x="645" y="62"/>
                  </a:cubicBezTo>
                  <a:cubicBezTo>
                    <a:pt x="645" y="60"/>
                    <a:pt x="644" y="59"/>
                    <a:pt x="645" y="57"/>
                  </a:cubicBezTo>
                  <a:cubicBezTo>
                    <a:pt x="648" y="64"/>
                    <a:pt x="651" y="65"/>
                    <a:pt x="652" y="72"/>
                  </a:cubicBezTo>
                  <a:cubicBezTo>
                    <a:pt x="649" y="72"/>
                    <a:pt x="646" y="67"/>
                    <a:pt x="643" y="68"/>
                  </a:cubicBezTo>
                  <a:cubicBezTo>
                    <a:pt x="643" y="69"/>
                    <a:pt x="644" y="72"/>
                    <a:pt x="643" y="72"/>
                  </a:cubicBezTo>
                  <a:cubicBezTo>
                    <a:pt x="643" y="74"/>
                    <a:pt x="644" y="74"/>
                    <a:pt x="644" y="75"/>
                  </a:cubicBezTo>
                  <a:cubicBezTo>
                    <a:pt x="644" y="76"/>
                    <a:pt x="644" y="78"/>
                    <a:pt x="644" y="80"/>
                  </a:cubicBezTo>
                  <a:cubicBezTo>
                    <a:pt x="645" y="83"/>
                    <a:pt x="646" y="85"/>
                    <a:pt x="647" y="87"/>
                  </a:cubicBezTo>
                  <a:cubicBezTo>
                    <a:pt x="647" y="89"/>
                    <a:pt x="646" y="88"/>
                    <a:pt x="647" y="90"/>
                  </a:cubicBezTo>
                  <a:cubicBezTo>
                    <a:pt x="646" y="91"/>
                    <a:pt x="646" y="88"/>
                    <a:pt x="645" y="89"/>
                  </a:cubicBezTo>
                  <a:cubicBezTo>
                    <a:pt x="645" y="90"/>
                    <a:pt x="645" y="90"/>
                    <a:pt x="645" y="90"/>
                  </a:cubicBezTo>
                  <a:cubicBezTo>
                    <a:pt x="645" y="91"/>
                    <a:pt x="646" y="92"/>
                    <a:pt x="646" y="93"/>
                  </a:cubicBezTo>
                  <a:cubicBezTo>
                    <a:pt x="644" y="96"/>
                    <a:pt x="648" y="111"/>
                    <a:pt x="643" y="105"/>
                  </a:cubicBezTo>
                  <a:cubicBezTo>
                    <a:pt x="643" y="103"/>
                    <a:pt x="642" y="100"/>
                    <a:pt x="642" y="99"/>
                  </a:cubicBezTo>
                  <a:cubicBezTo>
                    <a:pt x="640" y="99"/>
                    <a:pt x="640" y="94"/>
                    <a:pt x="638" y="92"/>
                  </a:cubicBezTo>
                  <a:cubicBezTo>
                    <a:pt x="640" y="96"/>
                    <a:pt x="639" y="98"/>
                    <a:pt x="641" y="101"/>
                  </a:cubicBezTo>
                  <a:cubicBezTo>
                    <a:pt x="639" y="101"/>
                    <a:pt x="640" y="104"/>
                    <a:pt x="638" y="101"/>
                  </a:cubicBezTo>
                  <a:cubicBezTo>
                    <a:pt x="639" y="105"/>
                    <a:pt x="639" y="106"/>
                    <a:pt x="639" y="108"/>
                  </a:cubicBezTo>
                  <a:cubicBezTo>
                    <a:pt x="638" y="106"/>
                    <a:pt x="638" y="109"/>
                    <a:pt x="637" y="108"/>
                  </a:cubicBezTo>
                  <a:cubicBezTo>
                    <a:pt x="637" y="105"/>
                    <a:pt x="636" y="105"/>
                    <a:pt x="635" y="104"/>
                  </a:cubicBezTo>
                  <a:cubicBezTo>
                    <a:pt x="636" y="102"/>
                    <a:pt x="635" y="99"/>
                    <a:pt x="634" y="95"/>
                  </a:cubicBezTo>
                  <a:cubicBezTo>
                    <a:pt x="634" y="95"/>
                    <a:pt x="633" y="96"/>
                    <a:pt x="633" y="95"/>
                  </a:cubicBezTo>
                  <a:cubicBezTo>
                    <a:pt x="633" y="93"/>
                    <a:pt x="633" y="92"/>
                    <a:pt x="632" y="88"/>
                  </a:cubicBezTo>
                  <a:cubicBezTo>
                    <a:pt x="631" y="90"/>
                    <a:pt x="629" y="88"/>
                    <a:pt x="629" y="90"/>
                  </a:cubicBezTo>
                  <a:cubicBezTo>
                    <a:pt x="626" y="85"/>
                    <a:pt x="626" y="92"/>
                    <a:pt x="623" y="87"/>
                  </a:cubicBezTo>
                  <a:cubicBezTo>
                    <a:pt x="625" y="89"/>
                    <a:pt x="625" y="94"/>
                    <a:pt x="627" y="96"/>
                  </a:cubicBezTo>
                  <a:cubicBezTo>
                    <a:pt x="627" y="97"/>
                    <a:pt x="626" y="99"/>
                    <a:pt x="626" y="101"/>
                  </a:cubicBezTo>
                  <a:cubicBezTo>
                    <a:pt x="629" y="100"/>
                    <a:pt x="629" y="108"/>
                    <a:pt x="628" y="109"/>
                  </a:cubicBezTo>
                  <a:cubicBezTo>
                    <a:pt x="629" y="111"/>
                    <a:pt x="630" y="113"/>
                    <a:pt x="631" y="114"/>
                  </a:cubicBezTo>
                  <a:cubicBezTo>
                    <a:pt x="630" y="115"/>
                    <a:pt x="631" y="115"/>
                    <a:pt x="630" y="115"/>
                  </a:cubicBezTo>
                  <a:cubicBezTo>
                    <a:pt x="629" y="115"/>
                    <a:pt x="628" y="113"/>
                    <a:pt x="628" y="111"/>
                  </a:cubicBezTo>
                  <a:cubicBezTo>
                    <a:pt x="628" y="113"/>
                    <a:pt x="628" y="113"/>
                    <a:pt x="627" y="113"/>
                  </a:cubicBezTo>
                  <a:cubicBezTo>
                    <a:pt x="628" y="114"/>
                    <a:pt x="629" y="117"/>
                    <a:pt x="628" y="117"/>
                  </a:cubicBezTo>
                  <a:cubicBezTo>
                    <a:pt x="627" y="116"/>
                    <a:pt x="627" y="113"/>
                    <a:pt x="627" y="114"/>
                  </a:cubicBezTo>
                  <a:cubicBezTo>
                    <a:pt x="628" y="117"/>
                    <a:pt x="626" y="114"/>
                    <a:pt x="625" y="116"/>
                  </a:cubicBezTo>
                  <a:cubicBezTo>
                    <a:pt x="624" y="115"/>
                    <a:pt x="625" y="113"/>
                    <a:pt x="624" y="111"/>
                  </a:cubicBezTo>
                  <a:cubicBezTo>
                    <a:pt x="623" y="111"/>
                    <a:pt x="623" y="112"/>
                    <a:pt x="623" y="111"/>
                  </a:cubicBezTo>
                  <a:cubicBezTo>
                    <a:pt x="621" y="105"/>
                    <a:pt x="620" y="101"/>
                    <a:pt x="618" y="97"/>
                  </a:cubicBezTo>
                  <a:cubicBezTo>
                    <a:pt x="619" y="100"/>
                    <a:pt x="617" y="98"/>
                    <a:pt x="616" y="96"/>
                  </a:cubicBezTo>
                  <a:cubicBezTo>
                    <a:pt x="617" y="95"/>
                    <a:pt x="615" y="93"/>
                    <a:pt x="615" y="92"/>
                  </a:cubicBezTo>
                  <a:cubicBezTo>
                    <a:pt x="617" y="93"/>
                    <a:pt x="617" y="93"/>
                    <a:pt x="617" y="96"/>
                  </a:cubicBezTo>
                  <a:cubicBezTo>
                    <a:pt x="618" y="96"/>
                    <a:pt x="618" y="95"/>
                    <a:pt x="619" y="96"/>
                  </a:cubicBezTo>
                  <a:cubicBezTo>
                    <a:pt x="619" y="93"/>
                    <a:pt x="618" y="96"/>
                    <a:pt x="617" y="94"/>
                  </a:cubicBezTo>
                  <a:cubicBezTo>
                    <a:pt x="617" y="93"/>
                    <a:pt x="616" y="92"/>
                    <a:pt x="617" y="92"/>
                  </a:cubicBezTo>
                  <a:cubicBezTo>
                    <a:pt x="617" y="92"/>
                    <a:pt x="618" y="93"/>
                    <a:pt x="618" y="93"/>
                  </a:cubicBezTo>
                  <a:cubicBezTo>
                    <a:pt x="617" y="90"/>
                    <a:pt x="618" y="89"/>
                    <a:pt x="619" y="89"/>
                  </a:cubicBezTo>
                  <a:cubicBezTo>
                    <a:pt x="618" y="88"/>
                    <a:pt x="619" y="88"/>
                    <a:pt x="618" y="86"/>
                  </a:cubicBezTo>
                  <a:cubicBezTo>
                    <a:pt x="618" y="86"/>
                    <a:pt x="618" y="87"/>
                    <a:pt x="618" y="87"/>
                  </a:cubicBezTo>
                  <a:cubicBezTo>
                    <a:pt x="617" y="87"/>
                    <a:pt x="616" y="85"/>
                    <a:pt x="616" y="85"/>
                  </a:cubicBezTo>
                  <a:cubicBezTo>
                    <a:pt x="617" y="86"/>
                    <a:pt x="617" y="82"/>
                    <a:pt x="615" y="81"/>
                  </a:cubicBezTo>
                  <a:cubicBezTo>
                    <a:pt x="615" y="82"/>
                    <a:pt x="615" y="83"/>
                    <a:pt x="615" y="83"/>
                  </a:cubicBezTo>
                  <a:cubicBezTo>
                    <a:pt x="614" y="80"/>
                    <a:pt x="615" y="79"/>
                    <a:pt x="614" y="77"/>
                  </a:cubicBezTo>
                  <a:cubicBezTo>
                    <a:pt x="614" y="78"/>
                    <a:pt x="613" y="78"/>
                    <a:pt x="613" y="79"/>
                  </a:cubicBezTo>
                  <a:cubicBezTo>
                    <a:pt x="613" y="77"/>
                    <a:pt x="612" y="75"/>
                    <a:pt x="611" y="75"/>
                  </a:cubicBezTo>
                  <a:cubicBezTo>
                    <a:pt x="612" y="77"/>
                    <a:pt x="613" y="77"/>
                    <a:pt x="612" y="78"/>
                  </a:cubicBezTo>
                  <a:cubicBezTo>
                    <a:pt x="610" y="76"/>
                    <a:pt x="609" y="81"/>
                    <a:pt x="611" y="82"/>
                  </a:cubicBezTo>
                  <a:cubicBezTo>
                    <a:pt x="609" y="77"/>
                    <a:pt x="613" y="80"/>
                    <a:pt x="611" y="80"/>
                  </a:cubicBezTo>
                  <a:cubicBezTo>
                    <a:pt x="612" y="82"/>
                    <a:pt x="612" y="80"/>
                    <a:pt x="613" y="82"/>
                  </a:cubicBezTo>
                  <a:cubicBezTo>
                    <a:pt x="611" y="85"/>
                    <a:pt x="610" y="79"/>
                    <a:pt x="608" y="79"/>
                  </a:cubicBezTo>
                  <a:cubicBezTo>
                    <a:pt x="609" y="80"/>
                    <a:pt x="610" y="81"/>
                    <a:pt x="609" y="83"/>
                  </a:cubicBezTo>
                  <a:cubicBezTo>
                    <a:pt x="608" y="84"/>
                    <a:pt x="608" y="86"/>
                    <a:pt x="608" y="88"/>
                  </a:cubicBezTo>
                  <a:cubicBezTo>
                    <a:pt x="608" y="89"/>
                    <a:pt x="608" y="90"/>
                    <a:pt x="608" y="92"/>
                  </a:cubicBezTo>
                  <a:cubicBezTo>
                    <a:pt x="608" y="93"/>
                    <a:pt x="609" y="94"/>
                    <a:pt x="609" y="95"/>
                  </a:cubicBezTo>
                  <a:cubicBezTo>
                    <a:pt x="608" y="92"/>
                    <a:pt x="607" y="93"/>
                    <a:pt x="606" y="93"/>
                  </a:cubicBezTo>
                  <a:cubicBezTo>
                    <a:pt x="607" y="95"/>
                    <a:pt x="607" y="95"/>
                    <a:pt x="606" y="97"/>
                  </a:cubicBezTo>
                  <a:cubicBezTo>
                    <a:pt x="607" y="98"/>
                    <a:pt x="607" y="99"/>
                    <a:pt x="607" y="101"/>
                  </a:cubicBezTo>
                  <a:cubicBezTo>
                    <a:pt x="608" y="101"/>
                    <a:pt x="608" y="100"/>
                    <a:pt x="609" y="102"/>
                  </a:cubicBezTo>
                  <a:cubicBezTo>
                    <a:pt x="609" y="103"/>
                    <a:pt x="610" y="106"/>
                    <a:pt x="608" y="105"/>
                  </a:cubicBezTo>
                  <a:cubicBezTo>
                    <a:pt x="609" y="107"/>
                    <a:pt x="610" y="111"/>
                    <a:pt x="611" y="111"/>
                  </a:cubicBezTo>
                  <a:cubicBezTo>
                    <a:pt x="611" y="110"/>
                    <a:pt x="611" y="109"/>
                    <a:pt x="611" y="109"/>
                  </a:cubicBezTo>
                  <a:cubicBezTo>
                    <a:pt x="612" y="110"/>
                    <a:pt x="612" y="110"/>
                    <a:pt x="612" y="111"/>
                  </a:cubicBezTo>
                  <a:cubicBezTo>
                    <a:pt x="613" y="106"/>
                    <a:pt x="618" y="114"/>
                    <a:pt x="616" y="117"/>
                  </a:cubicBezTo>
                  <a:cubicBezTo>
                    <a:pt x="616" y="116"/>
                    <a:pt x="615" y="113"/>
                    <a:pt x="615" y="115"/>
                  </a:cubicBezTo>
                  <a:cubicBezTo>
                    <a:pt x="616" y="116"/>
                    <a:pt x="615" y="117"/>
                    <a:pt x="615" y="117"/>
                  </a:cubicBezTo>
                  <a:cubicBezTo>
                    <a:pt x="615" y="116"/>
                    <a:pt x="614" y="114"/>
                    <a:pt x="613" y="114"/>
                  </a:cubicBezTo>
                  <a:cubicBezTo>
                    <a:pt x="614" y="116"/>
                    <a:pt x="613" y="117"/>
                    <a:pt x="613" y="118"/>
                  </a:cubicBezTo>
                  <a:cubicBezTo>
                    <a:pt x="614" y="119"/>
                    <a:pt x="615" y="121"/>
                    <a:pt x="615" y="123"/>
                  </a:cubicBezTo>
                  <a:cubicBezTo>
                    <a:pt x="616" y="125"/>
                    <a:pt x="617" y="128"/>
                    <a:pt x="618" y="130"/>
                  </a:cubicBezTo>
                  <a:cubicBezTo>
                    <a:pt x="617" y="130"/>
                    <a:pt x="617" y="131"/>
                    <a:pt x="617" y="131"/>
                  </a:cubicBezTo>
                  <a:cubicBezTo>
                    <a:pt x="617" y="130"/>
                    <a:pt x="617" y="129"/>
                    <a:pt x="616" y="129"/>
                  </a:cubicBezTo>
                  <a:cubicBezTo>
                    <a:pt x="616" y="133"/>
                    <a:pt x="618" y="133"/>
                    <a:pt x="618" y="136"/>
                  </a:cubicBezTo>
                  <a:cubicBezTo>
                    <a:pt x="617" y="136"/>
                    <a:pt x="617" y="138"/>
                    <a:pt x="618" y="137"/>
                  </a:cubicBezTo>
                  <a:cubicBezTo>
                    <a:pt x="619" y="139"/>
                    <a:pt x="619" y="141"/>
                    <a:pt x="618" y="141"/>
                  </a:cubicBezTo>
                  <a:cubicBezTo>
                    <a:pt x="617" y="138"/>
                    <a:pt x="617" y="139"/>
                    <a:pt x="616" y="137"/>
                  </a:cubicBezTo>
                  <a:cubicBezTo>
                    <a:pt x="616" y="139"/>
                    <a:pt x="616" y="139"/>
                    <a:pt x="616" y="141"/>
                  </a:cubicBezTo>
                  <a:cubicBezTo>
                    <a:pt x="615" y="141"/>
                    <a:pt x="615" y="139"/>
                    <a:pt x="615" y="139"/>
                  </a:cubicBezTo>
                  <a:cubicBezTo>
                    <a:pt x="614" y="142"/>
                    <a:pt x="616" y="141"/>
                    <a:pt x="616" y="143"/>
                  </a:cubicBezTo>
                  <a:cubicBezTo>
                    <a:pt x="617" y="146"/>
                    <a:pt x="617" y="146"/>
                    <a:pt x="617" y="146"/>
                  </a:cubicBezTo>
                  <a:cubicBezTo>
                    <a:pt x="616" y="146"/>
                    <a:pt x="616" y="146"/>
                    <a:pt x="616" y="147"/>
                  </a:cubicBezTo>
                  <a:cubicBezTo>
                    <a:pt x="617" y="147"/>
                    <a:pt x="617" y="147"/>
                    <a:pt x="618" y="147"/>
                  </a:cubicBezTo>
                  <a:cubicBezTo>
                    <a:pt x="618" y="149"/>
                    <a:pt x="617" y="148"/>
                    <a:pt x="617" y="149"/>
                  </a:cubicBezTo>
                  <a:cubicBezTo>
                    <a:pt x="618" y="149"/>
                    <a:pt x="618" y="150"/>
                    <a:pt x="618" y="151"/>
                  </a:cubicBezTo>
                  <a:cubicBezTo>
                    <a:pt x="619" y="151"/>
                    <a:pt x="620" y="153"/>
                    <a:pt x="620" y="150"/>
                  </a:cubicBezTo>
                  <a:cubicBezTo>
                    <a:pt x="619" y="150"/>
                    <a:pt x="619" y="152"/>
                    <a:pt x="618" y="150"/>
                  </a:cubicBezTo>
                  <a:cubicBezTo>
                    <a:pt x="618" y="149"/>
                    <a:pt x="619" y="149"/>
                    <a:pt x="619" y="148"/>
                  </a:cubicBezTo>
                  <a:cubicBezTo>
                    <a:pt x="620" y="148"/>
                    <a:pt x="620" y="150"/>
                    <a:pt x="620" y="151"/>
                  </a:cubicBezTo>
                  <a:cubicBezTo>
                    <a:pt x="620" y="153"/>
                    <a:pt x="620" y="154"/>
                    <a:pt x="620" y="155"/>
                  </a:cubicBezTo>
                  <a:cubicBezTo>
                    <a:pt x="620" y="154"/>
                    <a:pt x="621" y="154"/>
                    <a:pt x="621" y="155"/>
                  </a:cubicBezTo>
                  <a:cubicBezTo>
                    <a:pt x="620" y="156"/>
                    <a:pt x="620" y="155"/>
                    <a:pt x="619" y="155"/>
                  </a:cubicBezTo>
                  <a:cubicBezTo>
                    <a:pt x="619" y="158"/>
                    <a:pt x="620" y="159"/>
                    <a:pt x="620" y="160"/>
                  </a:cubicBezTo>
                  <a:cubicBezTo>
                    <a:pt x="620" y="161"/>
                    <a:pt x="620" y="161"/>
                    <a:pt x="619" y="161"/>
                  </a:cubicBezTo>
                  <a:cubicBezTo>
                    <a:pt x="619" y="160"/>
                    <a:pt x="619" y="162"/>
                    <a:pt x="620" y="164"/>
                  </a:cubicBezTo>
                  <a:cubicBezTo>
                    <a:pt x="620" y="166"/>
                    <a:pt x="621" y="168"/>
                    <a:pt x="621" y="169"/>
                  </a:cubicBezTo>
                  <a:cubicBezTo>
                    <a:pt x="621" y="169"/>
                    <a:pt x="621" y="170"/>
                    <a:pt x="621" y="170"/>
                  </a:cubicBezTo>
                  <a:cubicBezTo>
                    <a:pt x="620" y="169"/>
                    <a:pt x="619" y="169"/>
                    <a:pt x="619" y="168"/>
                  </a:cubicBezTo>
                  <a:cubicBezTo>
                    <a:pt x="618" y="166"/>
                    <a:pt x="619" y="165"/>
                    <a:pt x="618" y="164"/>
                  </a:cubicBezTo>
                  <a:cubicBezTo>
                    <a:pt x="619" y="166"/>
                    <a:pt x="618" y="168"/>
                    <a:pt x="617" y="169"/>
                  </a:cubicBezTo>
                  <a:cubicBezTo>
                    <a:pt x="617" y="166"/>
                    <a:pt x="616" y="168"/>
                    <a:pt x="615" y="166"/>
                  </a:cubicBezTo>
                  <a:cubicBezTo>
                    <a:pt x="616" y="164"/>
                    <a:pt x="617" y="161"/>
                    <a:pt x="616" y="161"/>
                  </a:cubicBezTo>
                  <a:cubicBezTo>
                    <a:pt x="616" y="162"/>
                    <a:pt x="616" y="162"/>
                    <a:pt x="616" y="162"/>
                  </a:cubicBezTo>
                  <a:cubicBezTo>
                    <a:pt x="615" y="159"/>
                    <a:pt x="617" y="156"/>
                    <a:pt x="615" y="154"/>
                  </a:cubicBezTo>
                  <a:cubicBezTo>
                    <a:pt x="615" y="156"/>
                    <a:pt x="616" y="159"/>
                    <a:pt x="615" y="161"/>
                  </a:cubicBezTo>
                  <a:cubicBezTo>
                    <a:pt x="615" y="160"/>
                    <a:pt x="614" y="159"/>
                    <a:pt x="614" y="157"/>
                  </a:cubicBezTo>
                  <a:cubicBezTo>
                    <a:pt x="614" y="156"/>
                    <a:pt x="614" y="155"/>
                    <a:pt x="615" y="154"/>
                  </a:cubicBezTo>
                  <a:cubicBezTo>
                    <a:pt x="614" y="152"/>
                    <a:pt x="612" y="155"/>
                    <a:pt x="611" y="153"/>
                  </a:cubicBezTo>
                  <a:cubicBezTo>
                    <a:pt x="611" y="155"/>
                    <a:pt x="611" y="158"/>
                    <a:pt x="611" y="159"/>
                  </a:cubicBezTo>
                  <a:cubicBezTo>
                    <a:pt x="611" y="158"/>
                    <a:pt x="612" y="157"/>
                    <a:pt x="612" y="156"/>
                  </a:cubicBezTo>
                  <a:cubicBezTo>
                    <a:pt x="614" y="161"/>
                    <a:pt x="610" y="163"/>
                    <a:pt x="609" y="163"/>
                  </a:cubicBezTo>
                  <a:cubicBezTo>
                    <a:pt x="609" y="165"/>
                    <a:pt x="609" y="166"/>
                    <a:pt x="608" y="167"/>
                  </a:cubicBezTo>
                  <a:cubicBezTo>
                    <a:pt x="607" y="167"/>
                    <a:pt x="608" y="162"/>
                    <a:pt x="606" y="163"/>
                  </a:cubicBezTo>
                  <a:cubicBezTo>
                    <a:pt x="606" y="164"/>
                    <a:pt x="607" y="165"/>
                    <a:pt x="607" y="165"/>
                  </a:cubicBezTo>
                  <a:cubicBezTo>
                    <a:pt x="606" y="163"/>
                    <a:pt x="605" y="166"/>
                    <a:pt x="604" y="163"/>
                  </a:cubicBezTo>
                  <a:cubicBezTo>
                    <a:pt x="606" y="163"/>
                    <a:pt x="606" y="163"/>
                    <a:pt x="606" y="163"/>
                  </a:cubicBezTo>
                  <a:cubicBezTo>
                    <a:pt x="605" y="160"/>
                    <a:pt x="603" y="163"/>
                    <a:pt x="603" y="161"/>
                  </a:cubicBezTo>
                  <a:cubicBezTo>
                    <a:pt x="603" y="160"/>
                    <a:pt x="603" y="158"/>
                    <a:pt x="602" y="158"/>
                  </a:cubicBezTo>
                  <a:cubicBezTo>
                    <a:pt x="601" y="158"/>
                    <a:pt x="603" y="161"/>
                    <a:pt x="601" y="160"/>
                  </a:cubicBezTo>
                  <a:cubicBezTo>
                    <a:pt x="601" y="160"/>
                    <a:pt x="601" y="159"/>
                    <a:pt x="601" y="159"/>
                  </a:cubicBezTo>
                  <a:cubicBezTo>
                    <a:pt x="601" y="161"/>
                    <a:pt x="600" y="158"/>
                    <a:pt x="599" y="159"/>
                  </a:cubicBezTo>
                  <a:cubicBezTo>
                    <a:pt x="599" y="161"/>
                    <a:pt x="600" y="163"/>
                    <a:pt x="598" y="163"/>
                  </a:cubicBezTo>
                  <a:cubicBezTo>
                    <a:pt x="600" y="163"/>
                    <a:pt x="599" y="165"/>
                    <a:pt x="600" y="163"/>
                  </a:cubicBezTo>
                  <a:cubicBezTo>
                    <a:pt x="600" y="164"/>
                    <a:pt x="600" y="166"/>
                    <a:pt x="599" y="165"/>
                  </a:cubicBezTo>
                  <a:cubicBezTo>
                    <a:pt x="599" y="170"/>
                    <a:pt x="599" y="174"/>
                    <a:pt x="599" y="179"/>
                  </a:cubicBezTo>
                  <a:cubicBezTo>
                    <a:pt x="598" y="179"/>
                    <a:pt x="598" y="181"/>
                    <a:pt x="597" y="182"/>
                  </a:cubicBezTo>
                  <a:cubicBezTo>
                    <a:pt x="596" y="182"/>
                    <a:pt x="596" y="179"/>
                    <a:pt x="596" y="179"/>
                  </a:cubicBezTo>
                  <a:cubicBezTo>
                    <a:pt x="596" y="180"/>
                    <a:pt x="596" y="180"/>
                    <a:pt x="595" y="179"/>
                  </a:cubicBezTo>
                  <a:cubicBezTo>
                    <a:pt x="595" y="181"/>
                    <a:pt x="594" y="183"/>
                    <a:pt x="593" y="184"/>
                  </a:cubicBezTo>
                  <a:cubicBezTo>
                    <a:pt x="594" y="181"/>
                    <a:pt x="592" y="182"/>
                    <a:pt x="592" y="179"/>
                  </a:cubicBezTo>
                  <a:cubicBezTo>
                    <a:pt x="593" y="179"/>
                    <a:pt x="594" y="175"/>
                    <a:pt x="593" y="174"/>
                  </a:cubicBezTo>
                  <a:cubicBezTo>
                    <a:pt x="592" y="176"/>
                    <a:pt x="593" y="179"/>
                    <a:pt x="591" y="179"/>
                  </a:cubicBezTo>
                  <a:cubicBezTo>
                    <a:pt x="592" y="178"/>
                    <a:pt x="592" y="175"/>
                    <a:pt x="591" y="175"/>
                  </a:cubicBezTo>
                  <a:cubicBezTo>
                    <a:pt x="590" y="178"/>
                    <a:pt x="589" y="179"/>
                    <a:pt x="589" y="181"/>
                  </a:cubicBezTo>
                  <a:cubicBezTo>
                    <a:pt x="589" y="180"/>
                    <a:pt x="589" y="178"/>
                    <a:pt x="589" y="176"/>
                  </a:cubicBezTo>
                  <a:cubicBezTo>
                    <a:pt x="590" y="174"/>
                    <a:pt x="590" y="172"/>
                    <a:pt x="589" y="172"/>
                  </a:cubicBezTo>
                  <a:cubicBezTo>
                    <a:pt x="589" y="175"/>
                    <a:pt x="587" y="177"/>
                    <a:pt x="586" y="178"/>
                  </a:cubicBezTo>
                  <a:cubicBezTo>
                    <a:pt x="585" y="179"/>
                    <a:pt x="587" y="180"/>
                    <a:pt x="586" y="181"/>
                  </a:cubicBezTo>
                  <a:cubicBezTo>
                    <a:pt x="586" y="178"/>
                    <a:pt x="584" y="183"/>
                    <a:pt x="585" y="183"/>
                  </a:cubicBezTo>
                  <a:cubicBezTo>
                    <a:pt x="585" y="181"/>
                    <a:pt x="587" y="182"/>
                    <a:pt x="587" y="183"/>
                  </a:cubicBezTo>
                  <a:cubicBezTo>
                    <a:pt x="586" y="182"/>
                    <a:pt x="585" y="184"/>
                    <a:pt x="585" y="184"/>
                  </a:cubicBezTo>
                  <a:cubicBezTo>
                    <a:pt x="584" y="188"/>
                    <a:pt x="584" y="191"/>
                    <a:pt x="585" y="193"/>
                  </a:cubicBezTo>
                  <a:cubicBezTo>
                    <a:pt x="585" y="191"/>
                    <a:pt x="586" y="191"/>
                    <a:pt x="585" y="190"/>
                  </a:cubicBezTo>
                  <a:cubicBezTo>
                    <a:pt x="587" y="188"/>
                    <a:pt x="587" y="189"/>
                    <a:pt x="588" y="186"/>
                  </a:cubicBezTo>
                  <a:cubicBezTo>
                    <a:pt x="588" y="189"/>
                    <a:pt x="588" y="189"/>
                    <a:pt x="589" y="190"/>
                  </a:cubicBezTo>
                  <a:cubicBezTo>
                    <a:pt x="588" y="190"/>
                    <a:pt x="588" y="189"/>
                    <a:pt x="588" y="191"/>
                  </a:cubicBezTo>
                  <a:cubicBezTo>
                    <a:pt x="589" y="192"/>
                    <a:pt x="588" y="195"/>
                    <a:pt x="587" y="197"/>
                  </a:cubicBezTo>
                  <a:cubicBezTo>
                    <a:pt x="587" y="200"/>
                    <a:pt x="589" y="209"/>
                    <a:pt x="586" y="209"/>
                  </a:cubicBezTo>
                  <a:cubicBezTo>
                    <a:pt x="586" y="210"/>
                    <a:pt x="586" y="210"/>
                    <a:pt x="586" y="211"/>
                  </a:cubicBezTo>
                  <a:cubicBezTo>
                    <a:pt x="586" y="212"/>
                    <a:pt x="586" y="209"/>
                    <a:pt x="587" y="210"/>
                  </a:cubicBezTo>
                  <a:cubicBezTo>
                    <a:pt x="587" y="211"/>
                    <a:pt x="587" y="211"/>
                    <a:pt x="587" y="211"/>
                  </a:cubicBezTo>
                  <a:cubicBezTo>
                    <a:pt x="587" y="212"/>
                    <a:pt x="585" y="213"/>
                    <a:pt x="585" y="214"/>
                  </a:cubicBezTo>
                  <a:cubicBezTo>
                    <a:pt x="586" y="214"/>
                    <a:pt x="586" y="217"/>
                    <a:pt x="586" y="220"/>
                  </a:cubicBezTo>
                  <a:cubicBezTo>
                    <a:pt x="586" y="222"/>
                    <a:pt x="585" y="225"/>
                    <a:pt x="585" y="227"/>
                  </a:cubicBezTo>
                  <a:cubicBezTo>
                    <a:pt x="585" y="227"/>
                    <a:pt x="583" y="230"/>
                    <a:pt x="584" y="231"/>
                  </a:cubicBezTo>
                  <a:cubicBezTo>
                    <a:pt x="584" y="230"/>
                    <a:pt x="585" y="229"/>
                    <a:pt x="585" y="230"/>
                  </a:cubicBezTo>
                  <a:cubicBezTo>
                    <a:pt x="585" y="232"/>
                    <a:pt x="583" y="232"/>
                    <a:pt x="584" y="233"/>
                  </a:cubicBezTo>
                  <a:cubicBezTo>
                    <a:pt x="584" y="233"/>
                    <a:pt x="584" y="232"/>
                    <a:pt x="584" y="233"/>
                  </a:cubicBezTo>
                  <a:cubicBezTo>
                    <a:pt x="584" y="235"/>
                    <a:pt x="582" y="235"/>
                    <a:pt x="581" y="236"/>
                  </a:cubicBezTo>
                  <a:cubicBezTo>
                    <a:pt x="580" y="236"/>
                    <a:pt x="580" y="233"/>
                    <a:pt x="579" y="234"/>
                  </a:cubicBezTo>
                  <a:cubicBezTo>
                    <a:pt x="580" y="236"/>
                    <a:pt x="577" y="240"/>
                    <a:pt x="575" y="241"/>
                  </a:cubicBezTo>
                  <a:cubicBezTo>
                    <a:pt x="576" y="240"/>
                    <a:pt x="575" y="239"/>
                    <a:pt x="575" y="238"/>
                  </a:cubicBezTo>
                  <a:cubicBezTo>
                    <a:pt x="575" y="237"/>
                    <a:pt x="575" y="236"/>
                    <a:pt x="576" y="235"/>
                  </a:cubicBezTo>
                  <a:cubicBezTo>
                    <a:pt x="575" y="234"/>
                    <a:pt x="575" y="233"/>
                    <a:pt x="576" y="231"/>
                  </a:cubicBezTo>
                  <a:cubicBezTo>
                    <a:pt x="576" y="232"/>
                    <a:pt x="576" y="231"/>
                    <a:pt x="577" y="230"/>
                  </a:cubicBezTo>
                  <a:cubicBezTo>
                    <a:pt x="575" y="231"/>
                    <a:pt x="575" y="230"/>
                    <a:pt x="576" y="230"/>
                  </a:cubicBezTo>
                  <a:cubicBezTo>
                    <a:pt x="575" y="229"/>
                    <a:pt x="577" y="228"/>
                    <a:pt x="576" y="228"/>
                  </a:cubicBezTo>
                  <a:cubicBezTo>
                    <a:pt x="574" y="230"/>
                    <a:pt x="576" y="231"/>
                    <a:pt x="574" y="233"/>
                  </a:cubicBezTo>
                  <a:cubicBezTo>
                    <a:pt x="574" y="230"/>
                    <a:pt x="576" y="226"/>
                    <a:pt x="573" y="225"/>
                  </a:cubicBezTo>
                  <a:cubicBezTo>
                    <a:pt x="574" y="222"/>
                    <a:pt x="574" y="221"/>
                    <a:pt x="575" y="219"/>
                  </a:cubicBezTo>
                  <a:cubicBezTo>
                    <a:pt x="574" y="220"/>
                    <a:pt x="575" y="217"/>
                    <a:pt x="575" y="216"/>
                  </a:cubicBezTo>
                  <a:cubicBezTo>
                    <a:pt x="574" y="215"/>
                    <a:pt x="574" y="217"/>
                    <a:pt x="573" y="217"/>
                  </a:cubicBezTo>
                  <a:cubicBezTo>
                    <a:pt x="572" y="218"/>
                    <a:pt x="573" y="220"/>
                    <a:pt x="572" y="220"/>
                  </a:cubicBezTo>
                  <a:cubicBezTo>
                    <a:pt x="572" y="217"/>
                    <a:pt x="573" y="215"/>
                    <a:pt x="573" y="213"/>
                  </a:cubicBezTo>
                  <a:cubicBezTo>
                    <a:pt x="572" y="214"/>
                    <a:pt x="572" y="211"/>
                    <a:pt x="571" y="210"/>
                  </a:cubicBezTo>
                  <a:cubicBezTo>
                    <a:pt x="571" y="211"/>
                    <a:pt x="571" y="211"/>
                    <a:pt x="571" y="210"/>
                  </a:cubicBezTo>
                  <a:cubicBezTo>
                    <a:pt x="571" y="211"/>
                    <a:pt x="570" y="212"/>
                    <a:pt x="570" y="213"/>
                  </a:cubicBezTo>
                  <a:cubicBezTo>
                    <a:pt x="570" y="210"/>
                    <a:pt x="569" y="213"/>
                    <a:pt x="568" y="213"/>
                  </a:cubicBezTo>
                  <a:cubicBezTo>
                    <a:pt x="568" y="213"/>
                    <a:pt x="568" y="211"/>
                    <a:pt x="567" y="211"/>
                  </a:cubicBezTo>
                  <a:cubicBezTo>
                    <a:pt x="567" y="212"/>
                    <a:pt x="566" y="214"/>
                    <a:pt x="567" y="215"/>
                  </a:cubicBezTo>
                  <a:cubicBezTo>
                    <a:pt x="567" y="212"/>
                    <a:pt x="569" y="215"/>
                    <a:pt x="569" y="216"/>
                  </a:cubicBezTo>
                  <a:cubicBezTo>
                    <a:pt x="568" y="217"/>
                    <a:pt x="568" y="222"/>
                    <a:pt x="566" y="222"/>
                  </a:cubicBezTo>
                  <a:cubicBezTo>
                    <a:pt x="566" y="223"/>
                    <a:pt x="566" y="223"/>
                    <a:pt x="567" y="224"/>
                  </a:cubicBezTo>
                  <a:cubicBezTo>
                    <a:pt x="566" y="226"/>
                    <a:pt x="565" y="227"/>
                    <a:pt x="564" y="226"/>
                  </a:cubicBezTo>
                  <a:cubicBezTo>
                    <a:pt x="563" y="227"/>
                    <a:pt x="563" y="227"/>
                    <a:pt x="562" y="227"/>
                  </a:cubicBezTo>
                  <a:cubicBezTo>
                    <a:pt x="562" y="227"/>
                    <a:pt x="563" y="224"/>
                    <a:pt x="564" y="224"/>
                  </a:cubicBezTo>
                  <a:cubicBezTo>
                    <a:pt x="564" y="223"/>
                    <a:pt x="564" y="222"/>
                    <a:pt x="564" y="221"/>
                  </a:cubicBezTo>
                  <a:cubicBezTo>
                    <a:pt x="564" y="221"/>
                    <a:pt x="563" y="220"/>
                    <a:pt x="563" y="219"/>
                  </a:cubicBezTo>
                  <a:cubicBezTo>
                    <a:pt x="564" y="217"/>
                    <a:pt x="563" y="217"/>
                    <a:pt x="564" y="215"/>
                  </a:cubicBezTo>
                  <a:cubicBezTo>
                    <a:pt x="562" y="215"/>
                    <a:pt x="562" y="215"/>
                    <a:pt x="562" y="215"/>
                  </a:cubicBezTo>
                  <a:cubicBezTo>
                    <a:pt x="561" y="216"/>
                    <a:pt x="562" y="217"/>
                    <a:pt x="561" y="217"/>
                  </a:cubicBezTo>
                  <a:cubicBezTo>
                    <a:pt x="561" y="216"/>
                    <a:pt x="560" y="214"/>
                    <a:pt x="559" y="215"/>
                  </a:cubicBezTo>
                  <a:cubicBezTo>
                    <a:pt x="559" y="215"/>
                    <a:pt x="559" y="214"/>
                    <a:pt x="559" y="214"/>
                  </a:cubicBezTo>
                  <a:cubicBezTo>
                    <a:pt x="559" y="214"/>
                    <a:pt x="557" y="215"/>
                    <a:pt x="557" y="213"/>
                  </a:cubicBezTo>
                  <a:cubicBezTo>
                    <a:pt x="557" y="215"/>
                    <a:pt x="557" y="215"/>
                    <a:pt x="556" y="215"/>
                  </a:cubicBezTo>
                  <a:cubicBezTo>
                    <a:pt x="556" y="216"/>
                    <a:pt x="556" y="216"/>
                    <a:pt x="556" y="217"/>
                  </a:cubicBezTo>
                  <a:cubicBezTo>
                    <a:pt x="555" y="217"/>
                    <a:pt x="555" y="217"/>
                    <a:pt x="554" y="217"/>
                  </a:cubicBezTo>
                  <a:cubicBezTo>
                    <a:pt x="555" y="216"/>
                    <a:pt x="553" y="215"/>
                    <a:pt x="552" y="214"/>
                  </a:cubicBezTo>
                  <a:cubicBezTo>
                    <a:pt x="552" y="214"/>
                    <a:pt x="552" y="215"/>
                    <a:pt x="552" y="215"/>
                  </a:cubicBezTo>
                  <a:cubicBezTo>
                    <a:pt x="552" y="216"/>
                    <a:pt x="550" y="216"/>
                    <a:pt x="551" y="218"/>
                  </a:cubicBezTo>
                  <a:cubicBezTo>
                    <a:pt x="550" y="218"/>
                    <a:pt x="550" y="218"/>
                    <a:pt x="549" y="217"/>
                  </a:cubicBezTo>
                  <a:cubicBezTo>
                    <a:pt x="549" y="217"/>
                    <a:pt x="550" y="216"/>
                    <a:pt x="549" y="216"/>
                  </a:cubicBezTo>
                  <a:cubicBezTo>
                    <a:pt x="549" y="217"/>
                    <a:pt x="549" y="219"/>
                    <a:pt x="549" y="220"/>
                  </a:cubicBezTo>
                  <a:cubicBezTo>
                    <a:pt x="549" y="221"/>
                    <a:pt x="548" y="223"/>
                    <a:pt x="548" y="221"/>
                  </a:cubicBezTo>
                  <a:cubicBezTo>
                    <a:pt x="548" y="221"/>
                    <a:pt x="548" y="221"/>
                    <a:pt x="548" y="221"/>
                  </a:cubicBezTo>
                  <a:cubicBezTo>
                    <a:pt x="547" y="221"/>
                    <a:pt x="546" y="223"/>
                    <a:pt x="546" y="224"/>
                  </a:cubicBezTo>
                  <a:cubicBezTo>
                    <a:pt x="545" y="224"/>
                    <a:pt x="545" y="227"/>
                    <a:pt x="544" y="225"/>
                  </a:cubicBezTo>
                  <a:cubicBezTo>
                    <a:pt x="544" y="227"/>
                    <a:pt x="546" y="226"/>
                    <a:pt x="545" y="227"/>
                  </a:cubicBezTo>
                  <a:cubicBezTo>
                    <a:pt x="544" y="228"/>
                    <a:pt x="543" y="230"/>
                    <a:pt x="543" y="233"/>
                  </a:cubicBezTo>
                  <a:cubicBezTo>
                    <a:pt x="542" y="235"/>
                    <a:pt x="542" y="238"/>
                    <a:pt x="541" y="240"/>
                  </a:cubicBezTo>
                  <a:cubicBezTo>
                    <a:pt x="541" y="240"/>
                    <a:pt x="542" y="239"/>
                    <a:pt x="542" y="240"/>
                  </a:cubicBezTo>
                  <a:cubicBezTo>
                    <a:pt x="541" y="241"/>
                    <a:pt x="540" y="243"/>
                    <a:pt x="539" y="245"/>
                  </a:cubicBezTo>
                  <a:cubicBezTo>
                    <a:pt x="538" y="247"/>
                    <a:pt x="537" y="249"/>
                    <a:pt x="538" y="251"/>
                  </a:cubicBezTo>
                  <a:cubicBezTo>
                    <a:pt x="537" y="252"/>
                    <a:pt x="537" y="250"/>
                    <a:pt x="537" y="251"/>
                  </a:cubicBezTo>
                  <a:cubicBezTo>
                    <a:pt x="537" y="251"/>
                    <a:pt x="537" y="252"/>
                    <a:pt x="536" y="252"/>
                  </a:cubicBezTo>
                  <a:cubicBezTo>
                    <a:pt x="536" y="251"/>
                    <a:pt x="536" y="251"/>
                    <a:pt x="536" y="251"/>
                  </a:cubicBezTo>
                  <a:cubicBezTo>
                    <a:pt x="536" y="250"/>
                    <a:pt x="537" y="249"/>
                    <a:pt x="536" y="249"/>
                  </a:cubicBezTo>
                  <a:cubicBezTo>
                    <a:pt x="535" y="252"/>
                    <a:pt x="533" y="255"/>
                    <a:pt x="532" y="258"/>
                  </a:cubicBezTo>
                  <a:cubicBezTo>
                    <a:pt x="530" y="261"/>
                    <a:pt x="529" y="264"/>
                    <a:pt x="527" y="266"/>
                  </a:cubicBezTo>
                  <a:cubicBezTo>
                    <a:pt x="526" y="267"/>
                    <a:pt x="527" y="269"/>
                    <a:pt x="525" y="269"/>
                  </a:cubicBezTo>
                  <a:cubicBezTo>
                    <a:pt x="526" y="269"/>
                    <a:pt x="526" y="269"/>
                    <a:pt x="527" y="269"/>
                  </a:cubicBezTo>
                  <a:cubicBezTo>
                    <a:pt x="526" y="269"/>
                    <a:pt x="527" y="270"/>
                    <a:pt x="526" y="271"/>
                  </a:cubicBezTo>
                  <a:cubicBezTo>
                    <a:pt x="526" y="271"/>
                    <a:pt x="525" y="272"/>
                    <a:pt x="524" y="273"/>
                  </a:cubicBezTo>
                  <a:cubicBezTo>
                    <a:pt x="524" y="274"/>
                    <a:pt x="523" y="276"/>
                    <a:pt x="523" y="277"/>
                  </a:cubicBezTo>
                  <a:cubicBezTo>
                    <a:pt x="521" y="279"/>
                    <a:pt x="520" y="281"/>
                    <a:pt x="519" y="283"/>
                  </a:cubicBezTo>
                  <a:cubicBezTo>
                    <a:pt x="518" y="285"/>
                    <a:pt x="517" y="287"/>
                    <a:pt x="515" y="288"/>
                  </a:cubicBezTo>
                  <a:cubicBezTo>
                    <a:pt x="515" y="289"/>
                    <a:pt x="514" y="290"/>
                    <a:pt x="514" y="291"/>
                  </a:cubicBezTo>
                  <a:cubicBezTo>
                    <a:pt x="513" y="292"/>
                    <a:pt x="512" y="293"/>
                    <a:pt x="511" y="294"/>
                  </a:cubicBezTo>
                  <a:cubicBezTo>
                    <a:pt x="509" y="297"/>
                    <a:pt x="507" y="299"/>
                    <a:pt x="506" y="301"/>
                  </a:cubicBezTo>
                  <a:cubicBezTo>
                    <a:pt x="506" y="302"/>
                    <a:pt x="505" y="302"/>
                    <a:pt x="505" y="302"/>
                  </a:cubicBezTo>
                  <a:cubicBezTo>
                    <a:pt x="504" y="303"/>
                    <a:pt x="506" y="303"/>
                    <a:pt x="504" y="305"/>
                  </a:cubicBezTo>
                  <a:cubicBezTo>
                    <a:pt x="504" y="305"/>
                    <a:pt x="503" y="304"/>
                    <a:pt x="503" y="305"/>
                  </a:cubicBezTo>
                  <a:cubicBezTo>
                    <a:pt x="502" y="307"/>
                    <a:pt x="502" y="307"/>
                    <a:pt x="502" y="307"/>
                  </a:cubicBezTo>
                  <a:cubicBezTo>
                    <a:pt x="501" y="308"/>
                    <a:pt x="501" y="308"/>
                    <a:pt x="499" y="309"/>
                  </a:cubicBezTo>
                  <a:cubicBezTo>
                    <a:pt x="500" y="310"/>
                    <a:pt x="498" y="311"/>
                    <a:pt x="497" y="311"/>
                  </a:cubicBezTo>
                  <a:cubicBezTo>
                    <a:pt x="496" y="313"/>
                    <a:pt x="495" y="314"/>
                    <a:pt x="494" y="315"/>
                  </a:cubicBezTo>
                  <a:cubicBezTo>
                    <a:pt x="493" y="317"/>
                    <a:pt x="491" y="318"/>
                    <a:pt x="490" y="319"/>
                  </a:cubicBezTo>
                  <a:cubicBezTo>
                    <a:pt x="489" y="321"/>
                    <a:pt x="487" y="322"/>
                    <a:pt x="486" y="324"/>
                  </a:cubicBezTo>
                  <a:cubicBezTo>
                    <a:pt x="485" y="325"/>
                    <a:pt x="483" y="327"/>
                    <a:pt x="482" y="329"/>
                  </a:cubicBezTo>
                  <a:cubicBezTo>
                    <a:pt x="484" y="328"/>
                    <a:pt x="486" y="326"/>
                    <a:pt x="485" y="328"/>
                  </a:cubicBezTo>
                  <a:cubicBezTo>
                    <a:pt x="485" y="325"/>
                    <a:pt x="488" y="324"/>
                    <a:pt x="488" y="322"/>
                  </a:cubicBezTo>
                  <a:cubicBezTo>
                    <a:pt x="490" y="322"/>
                    <a:pt x="492" y="319"/>
                    <a:pt x="492" y="317"/>
                  </a:cubicBezTo>
                  <a:cubicBezTo>
                    <a:pt x="494" y="317"/>
                    <a:pt x="494" y="317"/>
                    <a:pt x="495" y="315"/>
                  </a:cubicBezTo>
                  <a:cubicBezTo>
                    <a:pt x="495" y="316"/>
                    <a:pt x="496" y="315"/>
                    <a:pt x="496" y="315"/>
                  </a:cubicBezTo>
                  <a:cubicBezTo>
                    <a:pt x="496" y="316"/>
                    <a:pt x="496" y="317"/>
                    <a:pt x="495" y="317"/>
                  </a:cubicBezTo>
                  <a:cubicBezTo>
                    <a:pt x="495" y="318"/>
                    <a:pt x="494" y="319"/>
                    <a:pt x="493" y="319"/>
                  </a:cubicBezTo>
                  <a:cubicBezTo>
                    <a:pt x="492" y="321"/>
                    <a:pt x="491" y="322"/>
                    <a:pt x="489" y="324"/>
                  </a:cubicBezTo>
                  <a:cubicBezTo>
                    <a:pt x="494" y="321"/>
                    <a:pt x="496" y="318"/>
                    <a:pt x="499" y="314"/>
                  </a:cubicBezTo>
                  <a:cubicBezTo>
                    <a:pt x="500" y="315"/>
                    <a:pt x="500" y="315"/>
                    <a:pt x="501" y="314"/>
                  </a:cubicBezTo>
                  <a:cubicBezTo>
                    <a:pt x="501" y="313"/>
                    <a:pt x="502" y="311"/>
                    <a:pt x="504" y="309"/>
                  </a:cubicBezTo>
                  <a:cubicBezTo>
                    <a:pt x="506" y="307"/>
                    <a:pt x="508" y="305"/>
                    <a:pt x="509" y="305"/>
                  </a:cubicBezTo>
                  <a:cubicBezTo>
                    <a:pt x="510" y="304"/>
                    <a:pt x="510" y="303"/>
                    <a:pt x="511" y="302"/>
                  </a:cubicBezTo>
                  <a:cubicBezTo>
                    <a:pt x="511" y="301"/>
                    <a:pt x="511" y="301"/>
                    <a:pt x="512" y="300"/>
                  </a:cubicBezTo>
                  <a:cubicBezTo>
                    <a:pt x="512" y="299"/>
                    <a:pt x="513" y="298"/>
                    <a:pt x="515" y="297"/>
                  </a:cubicBezTo>
                  <a:cubicBezTo>
                    <a:pt x="514" y="297"/>
                    <a:pt x="517" y="291"/>
                    <a:pt x="518" y="292"/>
                  </a:cubicBezTo>
                  <a:cubicBezTo>
                    <a:pt x="519" y="292"/>
                    <a:pt x="518" y="293"/>
                    <a:pt x="518" y="293"/>
                  </a:cubicBezTo>
                  <a:cubicBezTo>
                    <a:pt x="519" y="292"/>
                    <a:pt x="519" y="290"/>
                    <a:pt x="521" y="290"/>
                  </a:cubicBezTo>
                  <a:cubicBezTo>
                    <a:pt x="520" y="288"/>
                    <a:pt x="522" y="287"/>
                    <a:pt x="523" y="285"/>
                  </a:cubicBezTo>
                  <a:cubicBezTo>
                    <a:pt x="524" y="283"/>
                    <a:pt x="526" y="281"/>
                    <a:pt x="525" y="279"/>
                  </a:cubicBezTo>
                  <a:cubicBezTo>
                    <a:pt x="526" y="278"/>
                    <a:pt x="527" y="279"/>
                    <a:pt x="527" y="279"/>
                  </a:cubicBezTo>
                  <a:cubicBezTo>
                    <a:pt x="528" y="277"/>
                    <a:pt x="528" y="277"/>
                    <a:pt x="529" y="274"/>
                  </a:cubicBezTo>
                  <a:cubicBezTo>
                    <a:pt x="531" y="274"/>
                    <a:pt x="532" y="271"/>
                    <a:pt x="534" y="268"/>
                  </a:cubicBezTo>
                  <a:cubicBezTo>
                    <a:pt x="535" y="266"/>
                    <a:pt x="536" y="263"/>
                    <a:pt x="538" y="262"/>
                  </a:cubicBezTo>
                  <a:cubicBezTo>
                    <a:pt x="537" y="264"/>
                    <a:pt x="536" y="265"/>
                    <a:pt x="536" y="267"/>
                  </a:cubicBezTo>
                  <a:cubicBezTo>
                    <a:pt x="535" y="269"/>
                    <a:pt x="534" y="271"/>
                    <a:pt x="533" y="273"/>
                  </a:cubicBezTo>
                  <a:cubicBezTo>
                    <a:pt x="531" y="277"/>
                    <a:pt x="529" y="281"/>
                    <a:pt x="528" y="285"/>
                  </a:cubicBezTo>
                  <a:cubicBezTo>
                    <a:pt x="529" y="282"/>
                    <a:pt x="532" y="280"/>
                    <a:pt x="532" y="278"/>
                  </a:cubicBezTo>
                  <a:cubicBezTo>
                    <a:pt x="533" y="279"/>
                    <a:pt x="534" y="275"/>
                    <a:pt x="535" y="275"/>
                  </a:cubicBezTo>
                  <a:cubicBezTo>
                    <a:pt x="535" y="276"/>
                    <a:pt x="534" y="277"/>
                    <a:pt x="534" y="278"/>
                  </a:cubicBezTo>
                  <a:cubicBezTo>
                    <a:pt x="533" y="279"/>
                    <a:pt x="532" y="280"/>
                    <a:pt x="532" y="281"/>
                  </a:cubicBezTo>
                  <a:cubicBezTo>
                    <a:pt x="531" y="284"/>
                    <a:pt x="529" y="285"/>
                    <a:pt x="528" y="286"/>
                  </a:cubicBezTo>
                  <a:cubicBezTo>
                    <a:pt x="529" y="286"/>
                    <a:pt x="530" y="285"/>
                    <a:pt x="530" y="285"/>
                  </a:cubicBezTo>
                  <a:cubicBezTo>
                    <a:pt x="529" y="288"/>
                    <a:pt x="525" y="289"/>
                    <a:pt x="525" y="293"/>
                  </a:cubicBezTo>
                  <a:cubicBezTo>
                    <a:pt x="525" y="292"/>
                    <a:pt x="525" y="292"/>
                    <a:pt x="524" y="293"/>
                  </a:cubicBezTo>
                  <a:cubicBezTo>
                    <a:pt x="522" y="296"/>
                    <a:pt x="518" y="300"/>
                    <a:pt x="517" y="302"/>
                  </a:cubicBezTo>
                  <a:cubicBezTo>
                    <a:pt x="516" y="303"/>
                    <a:pt x="514" y="304"/>
                    <a:pt x="513" y="305"/>
                  </a:cubicBezTo>
                  <a:cubicBezTo>
                    <a:pt x="512" y="306"/>
                    <a:pt x="512" y="307"/>
                    <a:pt x="511" y="308"/>
                  </a:cubicBezTo>
                  <a:cubicBezTo>
                    <a:pt x="510" y="309"/>
                    <a:pt x="507" y="312"/>
                    <a:pt x="508" y="311"/>
                  </a:cubicBezTo>
                  <a:cubicBezTo>
                    <a:pt x="506" y="312"/>
                    <a:pt x="504" y="314"/>
                    <a:pt x="504" y="316"/>
                  </a:cubicBezTo>
                  <a:cubicBezTo>
                    <a:pt x="503" y="315"/>
                    <a:pt x="501" y="319"/>
                    <a:pt x="500" y="318"/>
                  </a:cubicBezTo>
                  <a:cubicBezTo>
                    <a:pt x="499" y="320"/>
                    <a:pt x="500" y="321"/>
                    <a:pt x="498" y="322"/>
                  </a:cubicBezTo>
                  <a:cubicBezTo>
                    <a:pt x="497" y="322"/>
                    <a:pt x="496" y="322"/>
                    <a:pt x="494" y="323"/>
                  </a:cubicBezTo>
                  <a:cubicBezTo>
                    <a:pt x="493" y="325"/>
                    <a:pt x="492" y="326"/>
                    <a:pt x="491" y="328"/>
                  </a:cubicBezTo>
                  <a:cubicBezTo>
                    <a:pt x="490" y="330"/>
                    <a:pt x="488" y="331"/>
                    <a:pt x="485" y="333"/>
                  </a:cubicBezTo>
                  <a:cubicBezTo>
                    <a:pt x="486" y="333"/>
                    <a:pt x="486" y="333"/>
                    <a:pt x="486" y="334"/>
                  </a:cubicBezTo>
                  <a:cubicBezTo>
                    <a:pt x="483" y="337"/>
                    <a:pt x="481" y="340"/>
                    <a:pt x="478" y="340"/>
                  </a:cubicBezTo>
                  <a:cubicBezTo>
                    <a:pt x="478" y="342"/>
                    <a:pt x="475" y="343"/>
                    <a:pt x="473" y="344"/>
                  </a:cubicBezTo>
                  <a:cubicBezTo>
                    <a:pt x="471" y="345"/>
                    <a:pt x="468" y="350"/>
                    <a:pt x="467" y="348"/>
                  </a:cubicBezTo>
                  <a:cubicBezTo>
                    <a:pt x="466" y="349"/>
                    <a:pt x="467" y="350"/>
                    <a:pt x="466" y="350"/>
                  </a:cubicBezTo>
                  <a:cubicBezTo>
                    <a:pt x="466" y="350"/>
                    <a:pt x="464" y="350"/>
                    <a:pt x="464" y="351"/>
                  </a:cubicBezTo>
                  <a:cubicBezTo>
                    <a:pt x="464" y="353"/>
                    <a:pt x="458" y="355"/>
                    <a:pt x="457" y="356"/>
                  </a:cubicBezTo>
                  <a:cubicBezTo>
                    <a:pt x="452" y="357"/>
                    <a:pt x="450" y="362"/>
                    <a:pt x="445" y="364"/>
                  </a:cubicBezTo>
                  <a:cubicBezTo>
                    <a:pt x="444" y="363"/>
                    <a:pt x="444" y="363"/>
                    <a:pt x="443" y="363"/>
                  </a:cubicBezTo>
                  <a:cubicBezTo>
                    <a:pt x="444" y="364"/>
                    <a:pt x="445" y="364"/>
                    <a:pt x="444" y="365"/>
                  </a:cubicBezTo>
                  <a:cubicBezTo>
                    <a:pt x="442" y="366"/>
                    <a:pt x="441" y="366"/>
                    <a:pt x="439" y="366"/>
                  </a:cubicBezTo>
                  <a:cubicBezTo>
                    <a:pt x="440" y="367"/>
                    <a:pt x="441" y="367"/>
                    <a:pt x="439" y="368"/>
                  </a:cubicBezTo>
                  <a:cubicBezTo>
                    <a:pt x="438" y="368"/>
                    <a:pt x="433" y="369"/>
                    <a:pt x="433" y="370"/>
                  </a:cubicBezTo>
                  <a:cubicBezTo>
                    <a:pt x="430" y="372"/>
                    <a:pt x="427" y="373"/>
                    <a:pt x="425" y="374"/>
                  </a:cubicBezTo>
                  <a:cubicBezTo>
                    <a:pt x="422" y="375"/>
                    <a:pt x="420" y="376"/>
                    <a:pt x="418" y="377"/>
                  </a:cubicBezTo>
                  <a:cubicBezTo>
                    <a:pt x="417" y="376"/>
                    <a:pt x="413" y="379"/>
                    <a:pt x="410" y="379"/>
                  </a:cubicBezTo>
                  <a:cubicBezTo>
                    <a:pt x="409" y="380"/>
                    <a:pt x="408" y="379"/>
                    <a:pt x="406" y="379"/>
                  </a:cubicBezTo>
                  <a:cubicBezTo>
                    <a:pt x="405" y="379"/>
                    <a:pt x="402" y="381"/>
                    <a:pt x="400" y="381"/>
                  </a:cubicBezTo>
                  <a:cubicBezTo>
                    <a:pt x="395" y="382"/>
                    <a:pt x="393" y="383"/>
                    <a:pt x="388" y="384"/>
                  </a:cubicBezTo>
                  <a:cubicBezTo>
                    <a:pt x="388" y="384"/>
                    <a:pt x="390" y="384"/>
                    <a:pt x="389" y="383"/>
                  </a:cubicBezTo>
                  <a:cubicBezTo>
                    <a:pt x="388" y="384"/>
                    <a:pt x="388" y="385"/>
                    <a:pt x="386" y="385"/>
                  </a:cubicBezTo>
                  <a:cubicBezTo>
                    <a:pt x="385" y="385"/>
                    <a:pt x="380" y="387"/>
                    <a:pt x="381" y="385"/>
                  </a:cubicBezTo>
                  <a:cubicBezTo>
                    <a:pt x="379" y="385"/>
                    <a:pt x="379" y="387"/>
                    <a:pt x="377" y="387"/>
                  </a:cubicBezTo>
                  <a:cubicBezTo>
                    <a:pt x="376" y="388"/>
                    <a:pt x="376" y="387"/>
                    <a:pt x="374" y="387"/>
                  </a:cubicBezTo>
                  <a:cubicBezTo>
                    <a:pt x="374" y="388"/>
                    <a:pt x="373" y="388"/>
                    <a:pt x="371" y="388"/>
                  </a:cubicBezTo>
                  <a:cubicBezTo>
                    <a:pt x="371" y="388"/>
                    <a:pt x="371" y="388"/>
                    <a:pt x="371" y="388"/>
                  </a:cubicBezTo>
                  <a:cubicBezTo>
                    <a:pt x="368" y="389"/>
                    <a:pt x="366" y="389"/>
                    <a:pt x="364" y="389"/>
                  </a:cubicBezTo>
                  <a:cubicBezTo>
                    <a:pt x="362" y="389"/>
                    <a:pt x="361" y="388"/>
                    <a:pt x="358" y="389"/>
                  </a:cubicBezTo>
                  <a:cubicBezTo>
                    <a:pt x="358" y="389"/>
                    <a:pt x="358" y="390"/>
                    <a:pt x="356" y="390"/>
                  </a:cubicBezTo>
                  <a:cubicBezTo>
                    <a:pt x="357" y="389"/>
                    <a:pt x="352" y="389"/>
                    <a:pt x="351" y="389"/>
                  </a:cubicBezTo>
                  <a:cubicBezTo>
                    <a:pt x="350" y="390"/>
                    <a:pt x="353" y="388"/>
                    <a:pt x="353" y="390"/>
                  </a:cubicBezTo>
                  <a:cubicBezTo>
                    <a:pt x="351" y="390"/>
                    <a:pt x="350" y="389"/>
                    <a:pt x="350" y="390"/>
                  </a:cubicBezTo>
                  <a:cubicBezTo>
                    <a:pt x="349" y="390"/>
                    <a:pt x="350" y="389"/>
                    <a:pt x="348" y="389"/>
                  </a:cubicBezTo>
                  <a:cubicBezTo>
                    <a:pt x="348" y="390"/>
                    <a:pt x="348" y="391"/>
                    <a:pt x="347" y="391"/>
                  </a:cubicBezTo>
                  <a:cubicBezTo>
                    <a:pt x="347" y="390"/>
                    <a:pt x="346" y="390"/>
                    <a:pt x="346" y="389"/>
                  </a:cubicBezTo>
                  <a:cubicBezTo>
                    <a:pt x="344" y="390"/>
                    <a:pt x="342" y="390"/>
                    <a:pt x="340" y="390"/>
                  </a:cubicBezTo>
                  <a:cubicBezTo>
                    <a:pt x="339" y="390"/>
                    <a:pt x="338" y="390"/>
                    <a:pt x="337" y="390"/>
                  </a:cubicBezTo>
                  <a:cubicBezTo>
                    <a:pt x="336" y="390"/>
                    <a:pt x="335" y="390"/>
                    <a:pt x="333" y="390"/>
                  </a:cubicBezTo>
                  <a:cubicBezTo>
                    <a:pt x="331" y="390"/>
                    <a:pt x="329" y="390"/>
                    <a:pt x="326" y="390"/>
                  </a:cubicBezTo>
                  <a:cubicBezTo>
                    <a:pt x="324" y="390"/>
                    <a:pt x="321" y="390"/>
                    <a:pt x="318" y="390"/>
                  </a:cubicBezTo>
                  <a:cubicBezTo>
                    <a:pt x="316" y="390"/>
                    <a:pt x="313" y="389"/>
                    <a:pt x="311" y="388"/>
                  </a:cubicBezTo>
                  <a:cubicBezTo>
                    <a:pt x="309" y="388"/>
                    <a:pt x="308" y="388"/>
                    <a:pt x="307" y="388"/>
                  </a:cubicBezTo>
                  <a:cubicBezTo>
                    <a:pt x="305" y="388"/>
                    <a:pt x="304" y="388"/>
                    <a:pt x="303" y="388"/>
                  </a:cubicBezTo>
                  <a:cubicBezTo>
                    <a:pt x="300" y="387"/>
                    <a:pt x="298" y="387"/>
                    <a:pt x="296" y="387"/>
                  </a:cubicBezTo>
                  <a:cubicBezTo>
                    <a:pt x="293" y="386"/>
                    <a:pt x="291" y="386"/>
                    <a:pt x="288" y="386"/>
                  </a:cubicBezTo>
                  <a:cubicBezTo>
                    <a:pt x="287" y="385"/>
                    <a:pt x="286" y="384"/>
                    <a:pt x="284" y="384"/>
                  </a:cubicBezTo>
                  <a:cubicBezTo>
                    <a:pt x="285" y="385"/>
                    <a:pt x="284" y="385"/>
                    <a:pt x="284" y="385"/>
                  </a:cubicBezTo>
                  <a:cubicBezTo>
                    <a:pt x="283" y="384"/>
                    <a:pt x="283" y="384"/>
                    <a:pt x="282" y="383"/>
                  </a:cubicBezTo>
                  <a:cubicBezTo>
                    <a:pt x="281" y="383"/>
                    <a:pt x="281" y="383"/>
                    <a:pt x="280" y="383"/>
                  </a:cubicBezTo>
                  <a:cubicBezTo>
                    <a:pt x="279" y="382"/>
                    <a:pt x="278" y="382"/>
                    <a:pt x="276" y="382"/>
                  </a:cubicBezTo>
                  <a:cubicBezTo>
                    <a:pt x="275" y="382"/>
                    <a:pt x="273" y="382"/>
                    <a:pt x="272" y="380"/>
                  </a:cubicBezTo>
                  <a:cubicBezTo>
                    <a:pt x="270" y="381"/>
                    <a:pt x="269" y="380"/>
                    <a:pt x="267" y="380"/>
                  </a:cubicBezTo>
                  <a:cubicBezTo>
                    <a:pt x="265" y="379"/>
                    <a:pt x="264" y="379"/>
                    <a:pt x="262" y="378"/>
                  </a:cubicBezTo>
                  <a:cubicBezTo>
                    <a:pt x="260" y="377"/>
                    <a:pt x="258" y="377"/>
                    <a:pt x="257" y="376"/>
                  </a:cubicBezTo>
                  <a:cubicBezTo>
                    <a:pt x="255" y="376"/>
                    <a:pt x="254" y="376"/>
                    <a:pt x="252" y="376"/>
                  </a:cubicBezTo>
                  <a:cubicBezTo>
                    <a:pt x="254" y="377"/>
                    <a:pt x="255" y="375"/>
                    <a:pt x="256" y="377"/>
                  </a:cubicBezTo>
                  <a:cubicBezTo>
                    <a:pt x="254" y="378"/>
                    <a:pt x="252" y="377"/>
                    <a:pt x="250" y="376"/>
                  </a:cubicBezTo>
                  <a:cubicBezTo>
                    <a:pt x="248" y="376"/>
                    <a:pt x="246" y="375"/>
                    <a:pt x="243" y="374"/>
                  </a:cubicBezTo>
                  <a:cubicBezTo>
                    <a:pt x="243" y="374"/>
                    <a:pt x="243" y="374"/>
                    <a:pt x="243" y="375"/>
                  </a:cubicBezTo>
                  <a:cubicBezTo>
                    <a:pt x="241" y="375"/>
                    <a:pt x="236" y="373"/>
                    <a:pt x="236" y="371"/>
                  </a:cubicBezTo>
                  <a:cubicBezTo>
                    <a:pt x="234" y="371"/>
                    <a:pt x="232" y="370"/>
                    <a:pt x="230" y="368"/>
                  </a:cubicBezTo>
                  <a:cubicBezTo>
                    <a:pt x="229" y="368"/>
                    <a:pt x="227" y="367"/>
                    <a:pt x="226" y="366"/>
                  </a:cubicBezTo>
                  <a:cubicBezTo>
                    <a:pt x="225" y="365"/>
                    <a:pt x="224" y="365"/>
                    <a:pt x="223" y="364"/>
                  </a:cubicBezTo>
                  <a:cubicBezTo>
                    <a:pt x="223" y="363"/>
                    <a:pt x="222" y="363"/>
                    <a:pt x="222" y="363"/>
                  </a:cubicBezTo>
                  <a:cubicBezTo>
                    <a:pt x="222" y="363"/>
                    <a:pt x="222" y="362"/>
                    <a:pt x="222" y="361"/>
                  </a:cubicBezTo>
                  <a:cubicBezTo>
                    <a:pt x="221" y="362"/>
                    <a:pt x="219" y="361"/>
                    <a:pt x="218" y="360"/>
                  </a:cubicBezTo>
                  <a:cubicBezTo>
                    <a:pt x="217" y="359"/>
                    <a:pt x="215" y="357"/>
                    <a:pt x="214" y="358"/>
                  </a:cubicBezTo>
                  <a:cubicBezTo>
                    <a:pt x="213" y="355"/>
                    <a:pt x="209" y="354"/>
                    <a:pt x="208" y="351"/>
                  </a:cubicBezTo>
                  <a:cubicBezTo>
                    <a:pt x="206" y="352"/>
                    <a:pt x="203" y="349"/>
                    <a:pt x="201" y="348"/>
                  </a:cubicBezTo>
                  <a:cubicBezTo>
                    <a:pt x="201" y="348"/>
                    <a:pt x="201" y="349"/>
                    <a:pt x="201" y="349"/>
                  </a:cubicBezTo>
                  <a:cubicBezTo>
                    <a:pt x="200" y="348"/>
                    <a:pt x="200" y="349"/>
                    <a:pt x="199" y="349"/>
                  </a:cubicBezTo>
                  <a:cubicBezTo>
                    <a:pt x="196" y="347"/>
                    <a:pt x="197" y="346"/>
                    <a:pt x="195" y="345"/>
                  </a:cubicBezTo>
                  <a:cubicBezTo>
                    <a:pt x="196" y="345"/>
                    <a:pt x="197" y="344"/>
                    <a:pt x="196" y="344"/>
                  </a:cubicBezTo>
                  <a:cubicBezTo>
                    <a:pt x="195" y="345"/>
                    <a:pt x="194" y="345"/>
                    <a:pt x="193" y="344"/>
                  </a:cubicBezTo>
                  <a:cubicBezTo>
                    <a:pt x="192" y="344"/>
                    <a:pt x="191" y="343"/>
                    <a:pt x="191" y="343"/>
                  </a:cubicBezTo>
                  <a:cubicBezTo>
                    <a:pt x="190" y="342"/>
                    <a:pt x="189" y="341"/>
                    <a:pt x="189" y="341"/>
                  </a:cubicBezTo>
                  <a:cubicBezTo>
                    <a:pt x="189" y="342"/>
                    <a:pt x="188" y="339"/>
                    <a:pt x="187" y="340"/>
                  </a:cubicBezTo>
                  <a:cubicBezTo>
                    <a:pt x="186" y="340"/>
                    <a:pt x="187" y="341"/>
                    <a:pt x="187" y="342"/>
                  </a:cubicBezTo>
                  <a:cubicBezTo>
                    <a:pt x="188" y="342"/>
                    <a:pt x="188" y="342"/>
                    <a:pt x="189" y="342"/>
                  </a:cubicBezTo>
                  <a:cubicBezTo>
                    <a:pt x="190" y="344"/>
                    <a:pt x="190" y="345"/>
                    <a:pt x="191" y="347"/>
                  </a:cubicBezTo>
                  <a:cubicBezTo>
                    <a:pt x="190" y="346"/>
                    <a:pt x="189" y="345"/>
                    <a:pt x="189" y="346"/>
                  </a:cubicBezTo>
                  <a:cubicBezTo>
                    <a:pt x="192" y="349"/>
                    <a:pt x="193" y="349"/>
                    <a:pt x="196" y="352"/>
                  </a:cubicBezTo>
                  <a:cubicBezTo>
                    <a:pt x="196" y="353"/>
                    <a:pt x="197" y="353"/>
                    <a:pt x="197" y="354"/>
                  </a:cubicBezTo>
                  <a:cubicBezTo>
                    <a:pt x="198" y="355"/>
                    <a:pt x="199" y="355"/>
                    <a:pt x="201" y="356"/>
                  </a:cubicBezTo>
                  <a:cubicBezTo>
                    <a:pt x="201" y="357"/>
                    <a:pt x="202" y="358"/>
                    <a:pt x="204" y="359"/>
                  </a:cubicBezTo>
                  <a:cubicBezTo>
                    <a:pt x="205" y="361"/>
                    <a:pt x="207" y="362"/>
                    <a:pt x="208" y="363"/>
                  </a:cubicBezTo>
                  <a:cubicBezTo>
                    <a:pt x="210" y="364"/>
                    <a:pt x="213" y="365"/>
                    <a:pt x="213" y="367"/>
                  </a:cubicBezTo>
                  <a:cubicBezTo>
                    <a:pt x="214" y="368"/>
                    <a:pt x="214" y="367"/>
                    <a:pt x="215" y="367"/>
                  </a:cubicBezTo>
                  <a:cubicBezTo>
                    <a:pt x="216" y="368"/>
                    <a:pt x="214" y="369"/>
                    <a:pt x="215" y="369"/>
                  </a:cubicBezTo>
                  <a:cubicBezTo>
                    <a:pt x="216" y="369"/>
                    <a:pt x="217" y="370"/>
                    <a:pt x="218" y="370"/>
                  </a:cubicBezTo>
                  <a:cubicBezTo>
                    <a:pt x="218" y="371"/>
                    <a:pt x="221" y="372"/>
                    <a:pt x="221" y="374"/>
                  </a:cubicBezTo>
                  <a:cubicBezTo>
                    <a:pt x="219" y="373"/>
                    <a:pt x="216" y="372"/>
                    <a:pt x="217" y="374"/>
                  </a:cubicBezTo>
                  <a:cubicBezTo>
                    <a:pt x="221" y="373"/>
                    <a:pt x="227" y="377"/>
                    <a:pt x="227" y="381"/>
                  </a:cubicBezTo>
                  <a:cubicBezTo>
                    <a:pt x="229" y="381"/>
                    <a:pt x="227" y="379"/>
                    <a:pt x="228" y="380"/>
                  </a:cubicBezTo>
                  <a:cubicBezTo>
                    <a:pt x="229" y="381"/>
                    <a:pt x="230" y="382"/>
                    <a:pt x="230" y="383"/>
                  </a:cubicBezTo>
                  <a:cubicBezTo>
                    <a:pt x="229" y="383"/>
                    <a:pt x="228" y="383"/>
                    <a:pt x="228" y="383"/>
                  </a:cubicBezTo>
                  <a:cubicBezTo>
                    <a:pt x="226" y="385"/>
                    <a:pt x="230" y="386"/>
                    <a:pt x="233" y="388"/>
                  </a:cubicBezTo>
                  <a:cubicBezTo>
                    <a:pt x="231" y="389"/>
                    <a:pt x="230" y="388"/>
                    <a:pt x="228" y="387"/>
                  </a:cubicBezTo>
                  <a:cubicBezTo>
                    <a:pt x="226" y="386"/>
                    <a:pt x="224" y="385"/>
                    <a:pt x="222" y="383"/>
                  </a:cubicBezTo>
                  <a:cubicBezTo>
                    <a:pt x="221" y="384"/>
                    <a:pt x="222" y="384"/>
                    <a:pt x="223" y="385"/>
                  </a:cubicBezTo>
                  <a:cubicBezTo>
                    <a:pt x="221" y="385"/>
                    <a:pt x="219" y="384"/>
                    <a:pt x="217" y="382"/>
                  </a:cubicBezTo>
                  <a:cubicBezTo>
                    <a:pt x="215" y="381"/>
                    <a:pt x="214" y="379"/>
                    <a:pt x="212" y="380"/>
                  </a:cubicBezTo>
                  <a:cubicBezTo>
                    <a:pt x="213" y="380"/>
                    <a:pt x="214" y="381"/>
                    <a:pt x="215" y="383"/>
                  </a:cubicBezTo>
                  <a:cubicBezTo>
                    <a:pt x="211" y="380"/>
                    <a:pt x="208" y="378"/>
                    <a:pt x="205" y="376"/>
                  </a:cubicBezTo>
                  <a:cubicBezTo>
                    <a:pt x="203" y="374"/>
                    <a:pt x="200" y="372"/>
                    <a:pt x="196" y="369"/>
                  </a:cubicBezTo>
                  <a:cubicBezTo>
                    <a:pt x="196" y="369"/>
                    <a:pt x="197" y="369"/>
                    <a:pt x="197" y="369"/>
                  </a:cubicBezTo>
                  <a:cubicBezTo>
                    <a:pt x="195" y="368"/>
                    <a:pt x="194" y="368"/>
                    <a:pt x="192" y="367"/>
                  </a:cubicBezTo>
                  <a:cubicBezTo>
                    <a:pt x="192" y="366"/>
                    <a:pt x="192" y="366"/>
                    <a:pt x="192" y="365"/>
                  </a:cubicBezTo>
                  <a:cubicBezTo>
                    <a:pt x="192" y="366"/>
                    <a:pt x="191" y="365"/>
                    <a:pt x="191" y="365"/>
                  </a:cubicBezTo>
                  <a:cubicBezTo>
                    <a:pt x="190" y="365"/>
                    <a:pt x="192" y="366"/>
                    <a:pt x="191" y="367"/>
                  </a:cubicBezTo>
                  <a:cubicBezTo>
                    <a:pt x="190" y="366"/>
                    <a:pt x="188" y="365"/>
                    <a:pt x="187" y="364"/>
                  </a:cubicBezTo>
                  <a:cubicBezTo>
                    <a:pt x="185" y="362"/>
                    <a:pt x="184" y="361"/>
                    <a:pt x="182" y="360"/>
                  </a:cubicBezTo>
                  <a:cubicBezTo>
                    <a:pt x="181" y="358"/>
                    <a:pt x="179" y="357"/>
                    <a:pt x="179" y="355"/>
                  </a:cubicBezTo>
                  <a:cubicBezTo>
                    <a:pt x="177" y="356"/>
                    <a:pt x="178" y="357"/>
                    <a:pt x="176" y="356"/>
                  </a:cubicBezTo>
                  <a:cubicBezTo>
                    <a:pt x="176" y="354"/>
                    <a:pt x="175" y="352"/>
                    <a:pt x="178" y="353"/>
                  </a:cubicBezTo>
                  <a:cubicBezTo>
                    <a:pt x="178" y="353"/>
                    <a:pt x="178" y="352"/>
                    <a:pt x="178" y="352"/>
                  </a:cubicBezTo>
                  <a:cubicBezTo>
                    <a:pt x="177" y="353"/>
                    <a:pt x="175" y="350"/>
                    <a:pt x="173" y="349"/>
                  </a:cubicBezTo>
                  <a:cubicBezTo>
                    <a:pt x="172" y="350"/>
                    <a:pt x="169" y="347"/>
                    <a:pt x="170" y="346"/>
                  </a:cubicBezTo>
                  <a:cubicBezTo>
                    <a:pt x="169" y="347"/>
                    <a:pt x="168" y="346"/>
                    <a:pt x="167" y="345"/>
                  </a:cubicBezTo>
                  <a:cubicBezTo>
                    <a:pt x="167" y="342"/>
                    <a:pt x="169" y="345"/>
                    <a:pt x="169" y="344"/>
                  </a:cubicBezTo>
                  <a:cubicBezTo>
                    <a:pt x="168" y="343"/>
                    <a:pt x="167" y="341"/>
                    <a:pt x="166" y="341"/>
                  </a:cubicBezTo>
                  <a:cubicBezTo>
                    <a:pt x="168" y="344"/>
                    <a:pt x="164" y="339"/>
                    <a:pt x="165" y="342"/>
                  </a:cubicBezTo>
                  <a:cubicBezTo>
                    <a:pt x="165" y="343"/>
                    <a:pt x="165" y="342"/>
                    <a:pt x="167" y="343"/>
                  </a:cubicBezTo>
                  <a:cubicBezTo>
                    <a:pt x="166" y="344"/>
                    <a:pt x="165" y="344"/>
                    <a:pt x="164" y="343"/>
                  </a:cubicBezTo>
                  <a:cubicBezTo>
                    <a:pt x="163" y="341"/>
                    <a:pt x="164" y="340"/>
                    <a:pt x="164" y="340"/>
                  </a:cubicBezTo>
                  <a:cubicBezTo>
                    <a:pt x="163" y="339"/>
                    <a:pt x="162" y="336"/>
                    <a:pt x="160" y="336"/>
                  </a:cubicBezTo>
                  <a:cubicBezTo>
                    <a:pt x="162" y="337"/>
                    <a:pt x="162" y="338"/>
                    <a:pt x="163" y="339"/>
                  </a:cubicBezTo>
                  <a:cubicBezTo>
                    <a:pt x="163" y="340"/>
                    <a:pt x="163" y="341"/>
                    <a:pt x="162" y="341"/>
                  </a:cubicBezTo>
                  <a:cubicBezTo>
                    <a:pt x="161" y="339"/>
                    <a:pt x="163" y="340"/>
                    <a:pt x="162" y="339"/>
                  </a:cubicBezTo>
                  <a:cubicBezTo>
                    <a:pt x="161" y="338"/>
                    <a:pt x="158" y="336"/>
                    <a:pt x="160" y="335"/>
                  </a:cubicBezTo>
                  <a:cubicBezTo>
                    <a:pt x="158" y="334"/>
                    <a:pt x="158" y="335"/>
                    <a:pt x="158" y="336"/>
                  </a:cubicBezTo>
                  <a:cubicBezTo>
                    <a:pt x="156" y="334"/>
                    <a:pt x="157" y="334"/>
                    <a:pt x="158" y="334"/>
                  </a:cubicBezTo>
                  <a:cubicBezTo>
                    <a:pt x="157" y="333"/>
                    <a:pt x="158" y="333"/>
                    <a:pt x="157" y="332"/>
                  </a:cubicBezTo>
                  <a:cubicBezTo>
                    <a:pt x="156" y="332"/>
                    <a:pt x="157" y="334"/>
                    <a:pt x="156" y="334"/>
                  </a:cubicBezTo>
                  <a:cubicBezTo>
                    <a:pt x="155" y="333"/>
                    <a:pt x="156" y="332"/>
                    <a:pt x="156" y="332"/>
                  </a:cubicBezTo>
                  <a:cubicBezTo>
                    <a:pt x="154" y="330"/>
                    <a:pt x="153" y="330"/>
                    <a:pt x="152" y="328"/>
                  </a:cubicBezTo>
                  <a:cubicBezTo>
                    <a:pt x="152" y="326"/>
                    <a:pt x="149" y="325"/>
                    <a:pt x="150" y="322"/>
                  </a:cubicBezTo>
                  <a:cubicBezTo>
                    <a:pt x="149" y="323"/>
                    <a:pt x="149" y="324"/>
                    <a:pt x="148" y="323"/>
                  </a:cubicBezTo>
                  <a:cubicBezTo>
                    <a:pt x="148" y="322"/>
                    <a:pt x="149" y="322"/>
                    <a:pt x="148" y="321"/>
                  </a:cubicBezTo>
                  <a:cubicBezTo>
                    <a:pt x="148" y="321"/>
                    <a:pt x="147" y="322"/>
                    <a:pt x="147" y="321"/>
                  </a:cubicBezTo>
                  <a:cubicBezTo>
                    <a:pt x="147" y="321"/>
                    <a:pt x="147" y="320"/>
                    <a:pt x="146" y="320"/>
                  </a:cubicBezTo>
                  <a:cubicBezTo>
                    <a:pt x="147" y="320"/>
                    <a:pt x="147" y="321"/>
                    <a:pt x="148" y="320"/>
                  </a:cubicBezTo>
                  <a:cubicBezTo>
                    <a:pt x="143" y="315"/>
                    <a:pt x="142" y="314"/>
                    <a:pt x="142" y="309"/>
                  </a:cubicBezTo>
                  <a:cubicBezTo>
                    <a:pt x="140" y="309"/>
                    <a:pt x="139" y="306"/>
                    <a:pt x="139" y="305"/>
                  </a:cubicBezTo>
                  <a:cubicBezTo>
                    <a:pt x="138" y="306"/>
                    <a:pt x="137" y="305"/>
                    <a:pt x="137" y="305"/>
                  </a:cubicBezTo>
                  <a:cubicBezTo>
                    <a:pt x="138" y="307"/>
                    <a:pt x="137" y="306"/>
                    <a:pt x="136" y="307"/>
                  </a:cubicBezTo>
                  <a:cubicBezTo>
                    <a:pt x="137" y="308"/>
                    <a:pt x="138" y="309"/>
                    <a:pt x="138" y="311"/>
                  </a:cubicBezTo>
                  <a:cubicBezTo>
                    <a:pt x="139" y="310"/>
                    <a:pt x="140" y="312"/>
                    <a:pt x="141" y="313"/>
                  </a:cubicBezTo>
                  <a:cubicBezTo>
                    <a:pt x="140" y="313"/>
                    <a:pt x="141" y="315"/>
                    <a:pt x="141" y="315"/>
                  </a:cubicBezTo>
                  <a:cubicBezTo>
                    <a:pt x="141" y="315"/>
                    <a:pt x="144" y="318"/>
                    <a:pt x="144" y="319"/>
                  </a:cubicBezTo>
                  <a:cubicBezTo>
                    <a:pt x="143" y="319"/>
                    <a:pt x="142" y="315"/>
                    <a:pt x="141" y="317"/>
                  </a:cubicBezTo>
                  <a:cubicBezTo>
                    <a:pt x="143" y="319"/>
                    <a:pt x="142" y="319"/>
                    <a:pt x="141" y="318"/>
                  </a:cubicBezTo>
                  <a:cubicBezTo>
                    <a:pt x="144" y="324"/>
                    <a:pt x="144" y="324"/>
                    <a:pt x="148" y="328"/>
                  </a:cubicBezTo>
                  <a:cubicBezTo>
                    <a:pt x="148" y="329"/>
                    <a:pt x="146" y="328"/>
                    <a:pt x="146" y="329"/>
                  </a:cubicBezTo>
                  <a:cubicBezTo>
                    <a:pt x="148" y="329"/>
                    <a:pt x="149" y="333"/>
                    <a:pt x="150" y="335"/>
                  </a:cubicBezTo>
                  <a:cubicBezTo>
                    <a:pt x="150" y="335"/>
                    <a:pt x="149" y="333"/>
                    <a:pt x="149" y="334"/>
                  </a:cubicBezTo>
                  <a:cubicBezTo>
                    <a:pt x="149" y="335"/>
                    <a:pt x="150" y="335"/>
                    <a:pt x="150" y="336"/>
                  </a:cubicBezTo>
                  <a:cubicBezTo>
                    <a:pt x="149" y="335"/>
                    <a:pt x="149" y="336"/>
                    <a:pt x="149" y="337"/>
                  </a:cubicBezTo>
                  <a:cubicBezTo>
                    <a:pt x="151" y="337"/>
                    <a:pt x="151" y="336"/>
                    <a:pt x="151" y="336"/>
                  </a:cubicBezTo>
                  <a:cubicBezTo>
                    <a:pt x="153" y="338"/>
                    <a:pt x="155" y="341"/>
                    <a:pt x="156" y="343"/>
                  </a:cubicBezTo>
                  <a:cubicBezTo>
                    <a:pt x="157" y="346"/>
                    <a:pt x="159" y="348"/>
                    <a:pt x="158" y="350"/>
                  </a:cubicBezTo>
                  <a:cubicBezTo>
                    <a:pt x="157" y="347"/>
                    <a:pt x="154" y="347"/>
                    <a:pt x="154" y="344"/>
                  </a:cubicBezTo>
                  <a:cubicBezTo>
                    <a:pt x="153" y="345"/>
                    <a:pt x="152" y="344"/>
                    <a:pt x="152" y="345"/>
                  </a:cubicBezTo>
                  <a:cubicBezTo>
                    <a:pt x="154" y="348"/>
                    <a:pt x="156" y="349"/>
                    <a:pt x="158" y="353"/>
                  </a:cubicBezTo>
                  <a:cubicBezTo>
                    <a:pt x="157" y="353"/>
                    <a:pt x="157" y="353"/>
                    <a:pt x="158" y="354"/>
                  </a:cubicBezTo>
                  <a:cubicBezTo>
                    <a:pt x="158" y="354"/>
                    <a:pt x="158" y="353"/>
                    <a:pt x="159" y="354"/>
                  </a:cubicBezTo>
                  <a:cubicBezTo>
                    <a:pt x="158" y="354"/>
                    <a:pt x="158" y="354"/>
                    <a:pt x="159" y="355"/>
                  </a:cubicBezTo>
                  <a:cubicBezTo>
                    <a:pt x="159" y="355"/>
                    <a:pt x="161" y="356"/>
                    <a:pt x="161" y="357"/>
                  </a:cubicBezTo>
                  <a:cubicBezTo>
                    <a:pt x="158" y="355"/>
                    <a:pt x="159" y="358"/>
                    <a:pt x="157" y="357"/>
                  </a:cubicBezTo>
                  <a:cubicBezTo>
                    <a:pt x="156" y="355"/>
                    <a:pt x="158" y="354"/>
                    <a:pt x="156" y="354"/>
                  </a:cubicBezTo>
                  <a:cubicBezTo>
                    <a:pt x="157" y="355"/>
                    <a:pt x="155" y="354"/>
                    <a:pt x="156" y="356"/>
                  </a:cubicBezTo>
                  <a:cubicBezTo>
                    <a:pt x="156" y="355"/>
                    <a:pt x="153" y="354"/>
                    <a:pt x="153" y="353"/>
                  </a:cubicBezTo>
                  <a:cubicBezTo>
                    <a:pt x="155" y="353"/>
                    <a:pt x="154" y="352"/>
                    <a:pt x="154" y="351"/>
                  </a:cubicBezTo>
                  <a:cubicBezTo>
                    <a:pt x="154" y="352"/>
                    <a:pt x="153" y="352"/>
                    <a:pt x="152" y="353"/>
                  </a:cubicBezTo>
                  <a:cubicBezTo>
                    <a:pt x="151" y="352"/>
                    <a:pt x="150" y="350"/>
                    <a:pt x="149" y="350"/>
                  </a:cubicBezTo>
                  <a:cubicBezTo>
                    <a:pt x="149" y="349"/>
                    <a:pt x="148" y="348"/>
                    <a:pt x="148" y="347"/>
                  </a:cubicBezTo>
                  <a:cubicBezTo>
                    <a:pt x="149" y="348"/>
                    <a:pt x="149" y="347"/>
                    <a:pt x="150" y="347"/>
                  </a:cubicBezTo>
                  <a:cubicBezTo>
                    <a:pt x="149" y="345"/>
                    <a:pt x="149" y="348"/>
                    <a:pt x="148" y="346"/>
                  </a:cubicBezTo>
                  <a:cubicBezTo>
                    <a:pt x="148" y="346"/>
                    <a:pt x="147" y="345"/>
                    <a:pt x="146" y="345"/>
                  </a:cubicBezTo>
                  <a:cubicBezTo>
                    <a:pt x="147" y="346"/>
                    <a:pt x="148" y="346"/>
                    <a:pt x="148" y="347"/>
                  </a:cubicBezTo>
                  <a:cubicBezTo>
                    <a:pt x="147" y="346"/>
                    <a:pt x="146" y="346"/>
                    <a:pt x="145" y="345"/>
                  </a:cubicBezTo>
                  <a:cubicBezTo>
                    <a:pt x="146" y="344"/>
                    <a:pt x="145" y="343"/>
                    <a:pt x="146" y="342"/>
                  </a:cubicBezTo>
                  <a:cubicBezTo>
                    <a:pt x="147" y="344"/>
                    <a:pt x="147" y="342"/>
                    <a:pt x="147" y="342"/>
                  </a:cubicBezTo>
                  <a:cubicBezTo>
                    <a:pt x="146" y="342"/>
                    <a:pt x="144" y="339"/>
                    <a:pt x="145" y="341"/>
                  </a:cubicBezTo>
                  <a:cubicBezTo>
                    <a:pt x="145" y="341"/>
                    <a:pt x="146" y="342"/>
                    <a:pt x="146" y="342"/>
                  </a:cubicBezTo>
                  <a:cubicBezTo>
                    <a:pt x="145" y="341"/>
                    <a:pt x="145" y="343"/>
                    <a:pt x="144" y="342"/>
                  </a:cubicBezTo>
                  <a:cubicBezTo>
                    <a:pt x="144" y="341"/>
                    <a:pt x="143" y="340"/>
                    <a:pt x="143" y="339"/>
                  </a:cubicBezTo>
                  <a:cubicBezTo>
                    <a:pt x="143" y="339"/>
                    <a:pt x="144" y="340"/>
                    <a:pt x="145" y="340"/>
                  </a:cubicBezTo>
                  <a:cubicBezTo>
                    <a:pt x="144" y="338"/>
                    <a:pt x="140" y="337"/>
                    <a:pt x="141" y="335"/>
                  </a:cubicBezTo>
                  <a:cubicBezTo>
                    <a:pt x="142" y="336"/>
                    <a:pt x="143" y="338"/>
                    <a:pt x="143" y="337"/>
                  </a:cubicBezTo>
                  <a:cubicBezTo>
                    <a:pt x="143" y="335"/>
                    <a:pt x="141" y="334"/>
                    <a:pt x="140" y="332"/>
                  </a:cubicBezTo>
                  <a:cubicBezTo>
                    <a:pt x="140" y="332"/>
                    <a:pt x="139" y="332"/>
                    <a:pt x="139" y="332"/>
                  </a:cubicBezTo>
                  <a:cubicBezTo>
                    <a:pt x="139" y="331"/>
                    <a:pt x="138" y="329"/>
                    <a:pt x="137" y="328"/>
                  </a:cubicBezTo>
                  <a:cubicBezTo>
                    <a:pt x="137" y="327"/>
                    <a:pt x="138" y="328"/>
                    <a:pt x="138" y="327"/>
                  </a:cubicBezTo>
                  <a:cubicBezTo>
                    <a:pt x="137" y="327"/>
                    <a:pt x="135" y="324"/>
                    <a:pt x="135" y="325"/>
                  </a:cubicBezTo>
                  <a:cubicBezTo>
                    <a:pt x="135" y="325"/>
                    <a:pt x="136" y="326"/>
                    <a:pt x="135" y="326"/>
                  </a:cubicBezTo>
                  <a:cubicBezTo>
                    <a:pt x="134" y="325"/>
                    <a:pt x="135" y="325"/>
                    <a:pt x="133" y="323"/>
                  </a:cubicBezTo>
                  <a:cubicBezTo>
                    <a:pt x="132" y="323"/>
                    <a:pt x="134" y="325"/>
                    <a:pt x="134" y="326"/>
                  </a:cubicBezTo>
                  <a:cubicBezTo>
                    <a:pt x="132" y="323"/>
                    <a:pt x="133" y="326"/>
                    <a:pt x="133" y="326"/>
                  </a:cubicBezTo>
                  <a:cubicBezTo>
                    <a:pt x="131" y="326"/>
                    <a:pt x="132" y="323"/>
                    <a:pt x="132" y="323"/>
                  </a:cubicBezTo>
                  <a:cubicBezTo>
                    <a:pt x="131" y="324"/>
                    <a:pt x="129" y="323"/>
                    <a:pt x="130" y="325"/>
                  </a:cubicBezTo>
                  <a:cubicBezTo>
                    <a:pt x="132" y="325"/>
                    <a:pt x="131" y="327"/>
                    <a:pt x="133" y="328"/>
                  </a:cubicBezTo>
                  <a:cubicBezTo>
                    <a:pt x="133" y="328"/>
                    <a:pt x="132" y="329"/>
                    <a:pt x="133" y="329"/>
                  </a:cubicBezTo>
                  <a:cubicBezTo>
                    <a:pt x="134" y="330"/>
                    <a:pt x="133" y="328"/>
                    <a:pt x="135" y="329"/>
                  </a:cubicBezTo>
                  <a:cubicBezTo>
                    <a:pt x="137" y="334"/>
                    <a:pt x="133" y="333"/>
                    <a:pt x="131" y="329"/>
                  </a:cubicBezTo>
                  <a:cubicBezTo>
                    <a:pt x="132" y="331"/>
                    <a:pt x="132" y="331"/>
                    <a:pt x="133" y="332"/>
                  </a:cubicBezTo>
                  <a:cubicBezTo>
                    <a:pt x="131" y="331"/>
                    <a:pt x="133" y="334"/>
                    <a:pt x="133" y="335"/>
                  </a:cubicBezTo>
                  <a:cubicBezTo>
                    <a:pt x="132" y="334"/>
                    <a:pt x="130" y="330"/>
                    <a:pt x="129" y="330"/>
                  </a:cubicBezTo>
                  <a:cubicBezTo>
                    <a:pt x="131" y="333"/>
                    <a:pt x="133" y="336"/>
                    <a:pt x="134" y="337"/>
                  </a:cubicBezTo>
                  <a:cubicBezTo>
                    <a:pt x="133" y="337"/>
                    <a:pt x="131" y="336"/>
                    <a:pt x="130" y="334"/>
                  </a:cubicBezTo>
                  <a:cubicBezTo>
                    <a:pt x="129" y="332"/>
                    <a:pt x="128" y="331"/>
                    <a:pt x="126" y="329"/>
                  </a:cubicBezTo>
                  <a:cubicBezTo>
                    <a:pt x="127" y="329"/>
                    <a:pt x="127" y="328"/>
                    <a:pt x="126" y="327"/>
                  </a:cubicBezTo>
                  <a:cubicBezTo>
                    <a:pt x="125" y="327"/>
                    <a:pt x="124" y="324"/>
                    <a:pt x="122" y="323"/>
                  </a:cubicBezTo>
                  <a:cubicBezTo>
                    <a:pt x="123" y="322"/>
                    <a:pt x="121" y="319"/>
                    <a:pt x="120" y="318"/>
                  </a:cubicBezTo>
                  <a:cubicBezTo>
                    <a:pt x="120" y="319"/>
                    <a:pt x="119" y="320"/>
                    <a:pt x="120" y="321"/>
                  </a:cubicBezTo>
                  <a:cubicBezTo>
                    <a:pt x="119" y="320"/>
                    <a:pt x="121" y="320"/>
                    <a:pt x="121" y="321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122" y="324"/>
                    <a:pt x="124" y="325"/>
                    <a:pt x="123" y="327"/>
                  </a:cubicBezTo>
                  <a:cubicBezTo>
                    <a:pt x="124" y="326"/>
                    <a:pt x="124" y="326"/>
                    <a:pt x="124" y="325"/>
                  </a:cubicBezTo>
                  <a:cubicBezTo>
                    <a:pt x="127" y="331"/>
                    <a:pt x="128" y="333"/>
                    <a:pt x="130" y="336"/>
                  </a:cubicBezTo>
                  <a:cubicBezTo>
                    <a:pt x="133" y="338"/>
                    <a:pt x="137" y="343"/>
                    <a:pt x="138" y="346"/>
                  </a:cubicBezTo>
                  <a:cubicBezTo>
                    <a:pt x="138" y="346"/>
                    <a:pt x="138" y="345"/>
                    <a:pt x="138" y="346"/>
                  </a:cubicBezTo>
                  <a:cubicBezTo>
                    <a:pt x="138" y="347"/>
                    <a:pt x="140" y="348"/>
                    <a:pt x="142" y="350"/>
                  </a:cubicBezTo>
                  <a:cubicBezTo>
                    <a:pt x="141" y="350"/>
                    <a:pt x="141" y="351"/>
                    <a:pt x="142" y="352"/>
                  </a:cubicBezTo>
                  <a:cubicBezTo>
                    <a:pt x="143" y="350"/>
                    <a:pt x="144" y="354"/>
                    <a:pt x="144" y="354"/>
                  </a:cubicBezTo>
                  <a:cubicBezTo>
                    <a:pt x="144" y="354"/>
                    <a:pt x="145" y="354"/>
                    <a:pt x="145" y="354"/>
                  </a:cubicBezTo>
                  <a:cubicBezTo>
                    <a:pt x="145" y="355"/>
                    <a:pt x="142" y="353"/>
                    <a:pt x="143" y="354"/>
                  </a:cubicBezTo>
                  <a:cubicBezTo>
                    <a:pt x="144" y="354"/>
                    <a:pt x="145" y="356"/>
                    <a:pt x="145" y="356"/>
                  </a:cubicBezTo>
                  <a:cubicBezTo>
                    <a:pt x="145" y="355"/>
                    <a:pt x="145" y="354"/>
                    <a:pt x="145" y="354"/>
                  </a:cubicBezTo>
                  <a:cubicBezTo>
                    <a:pt x="149" y="357"/>
                    <a:pt x="149" y="357"/>
                    <a:pt x="149" y="357"/>
                  </a:cubicBezTo>
                  <a:cubicBezTo>
                    <a:pt x="149" y="356"/>
                    <a:pt x="150" y="356"/>
                    <a:pt x="149" y="354"/>
                  </a:cubicBezTo>
                  <a:cubicBezTo>
                    <a:pt x="148" y="355"/>
                    <a:pt x="149" y="356"/>
                    <a:pt x="148" y="356"/>
                  </a:cubicBezTo>
                  <a:cubicBezTo>
                    <a:pt x="147" y="355"/>
                    <a:pt x="145" y="352"/>
                    <a:pt x="146" y="352"/>
                  </a:cubicBezTo>
                  <a:cubicBezTo>
                    <a:pt x="145" y="352"/>
                    <a:pt x="142" y="346"/>
                    <a:pt x="143" y="349"/>
                  </a:cubicBezTo>
                  <a:cubicBezTo>
                    <a:pt x="142" y="348"/>
                    <a:pt x="141" y="347"/>
                    <a:pt x="141" y="347"/>
                  </a:cubicBezTo>
                  <a:cubicBezTo>
                    <a:pt x="142" y="346"/>
                    <a:pt x="143" y="346"/>
                    <a:pt x="143" y="346"/>
                  </a:cubicBezTo>
                  <a:cubicBezTo>
                    <a:pt x="142" y="344"/>
                    <a:pt x="142" y="343"/>
                    <a:pt x="142" y="342"/>
                  </a:cubicBezTo>
                  <a:cubicBezTo>
                    <a:pt x="142" y="343"/>
                    <a:pt x="142" y="342"/>
                    <a:pt x="143" y="343"/>
                  </a:cubicBezTo>
                  <a:cubicBezTo>
                    <a:pt x="144" y="344"/>
                    <a:pt x="145" y="344"/>
                    <a:pt x="145" y="345"/>
                  </a:cubicBezTo>
                  <a:cubicBezTo>
                    <a:pt x="144" y="345"/>
                    <a:pt x="143" y="343"/>
                    <a:pt x="143" y="344"/>
                  </a:cubicBezTo>
                  <a:cubicBezTo>
                    <a:pt x="144" y="345"/>
                    <a:pt x="144" y="346"/>
                    <a:pt x="145" y="348"/>
                  </a:cubicBezTo>
                  <a:cubicBezTo>
                    <a:pt x="146" y="347"/>
                    <a:pt x="148" y="349"/>
                    <a:pt x="150" y="351"/>
                  </a:cubicBezTo>
                  <a:cubicBezTo>
                    <a:pt x="151" y="352"/>
                    <a:pt x="152" y="354"/>
                    <a:pt x="151" y="354"/>
                  </a:cubicBezTo>
                  <a:cubicBezTo>
                    <a:pt x="153" y="355"/>
                    <a:pt x="154" y="356"/>
                    <a:pt x="153" y="354"/>
                  </a:cubicBezTo>
                  <a:cubicBezTo>
                    <a:pt x="154" y="356"/>
                    <a:pt x="157" y="359"/>
                    <a:pt x="157" y="357"/>
                  </a:cubicBezTo>
                  <a:cubicBezTo>
                    <a:pt x="157" y="358"/>
                    <a:pt x="158" y="359"/>
                    <a:pt x="158" y="359"/>
                  </a:cubicBezTo>
                  <a:cubicBezTo>
                    <a:pt x="157" y="360"/>
                    <a:pt x="155" y="357"/>
                    <a:pt x="155" y="358"/>
                  </a:cubicBezTo>
                  <a:cubicBezTo>
                    <a:pt x="155" y="358"/>
                    <a:pt x="156" y="359"/>
                    <a:pt x="156" y="360"/>
                  </a:cubicBezTo>
                  <a:cubicBezTo>
                    <a:pt x="157" y="360"/>
                    <a:pt x="158" y="361"/>
                    <a:pt x="158" y="361"/>
                  </a:cubicBezTo>
                  <a:cubicBezTo>
                    <a:pt x="157" y="360"/>
                    <a:pt x="157" y="362"/>
                    <a:pt x="155" y="360"/>
                  </a:cubicBezTo>
                  <a:cubicBezTo>
                    <a:pt x="157" y="361"/>
                    <a:pt x="155" y="359"/>
                    <a:pt x="154" y="358"/>
                  </a:cubicBezTo>
                  <a:cubicBezTo>
                    <a:pt x="155" y="359"/>
                    <a:pt x="155" y="357"/>
                    <a:pt x="153" y="356"/>
                  </a:cubicBezTo>
                  <a:cubicBezTo>
                    <a:pt x="154" y="358"/>
                    <a:pt x="153" y="358"/>
                    <a:pt x="151" y="357"/>
                  </a:cubicBezTo>
                  <a:cubicBezTo>
                    <a:pt x="153" y="358"/>
                    <a:pt x="154" y="359"/>
                    <a:pt x="155" y="361"/>
                  </a:cubicBezTo>
                  <a:cubicBezTo>
                    <a:pt x="156" y="362"/>
                    <a:pt x="157" y="363"/>
                    <a:pt x="158" y="364"/>
                  </a:cubicBezTo>
                  <a:cubicBezTo>
                    <a:pt x="157" y="363"/>
                    <a:pt x="160" y="365"/>
                    <a:pt x="160" y="365"/>
                  </a:cubicBezTo>
                  <a:cubicBezTo>
                    <a:pt x="164" y="367"/>
                    <a:pt x="164" y="369"/>
                    <a:pt x="167" y="372"/>
                  </a:cubicBezTo>
                  <a:cubicBezTo>
                    <a:pt x="166" y="371"/>
                    <a:pt x="167" y="374"/>
                    <a:pt x="166" y="373"/>
                  </a:cubicBezTo>
                  <a:cubicBezTo>
                    <a:pt x="167" y="372"/>
                    <a:pt x="163" y="369"/>
                    <a:pt x="163" y="369"/>
                  </a:cubicBezTo>
                  <a:cubicBezTo>
                    <a:pt x="163" y="370"/>
                    <a:pt x="163" y="370"/>
                    <a:pt x="162" y="370"/>
                  </a:cubicBezTo>
                  <a:cubicBezTo>
                    <a:pt x="167" y="373"/>
                    <a:pt x="166" y="376"/>
                    <a:pt x="162" y="372"/>
                  </a:cubicBezTo>
                  <a:cubicBezTo>
                    <a:pt x="162" y="372"/>
                    <a:pt x="162" y="371"/>
                    <a:pt x="162" y="371"/>
                  </a:cubicBezTo>
                  <a:cubicBezTo>
                    <a:pt x="161" y="370"/>
                    <a:pt x="160" y="368"/>
                    <a:pt x="159" y="369"/>
                  </a:cubicBezTo>
                  <a:cubicBezTo>
                    <a:pt x="163" y="372"/>
                    <a:pt x="159" y="371"/>
                    <a:pt x="161" y="374"/>
                  </a:cubicBezTo>
                  <a:cubicBezTo>
                    <a:pt x="162" y="374"/>
                    <a:pt x="162" y="373"/>
                    <a:pt x="164" y="374"/>
                  </a:cubicBezTo>
                  <a:cubicBezTo>
                    <a:pt x="164" y="375"/>
                    <a:pt x="162" y="375"/>
                    <a:pt x="163" y="376"/>
                  </a:cubicBezTo>
                  <a:cubicBezTo>
                    <a:pt x="165" y="377"/>
                    <a:pt x="164" y="376"/>
                    <a:pt x="165" y="376"/>
                  </a:cubicBezTo>
                  <a:cubicBezTo>
                    <a:pt x="167" y="377"/>
                    <a:pt x="168" y="379"/>
                    <a:pt x="165" y="378"/>
                  </a:cubicBezTo>
                  <a:cubicBezTo>
                    <a:pt x="167" y="379"/>
                    <a:pt x="167" y="380"/>
                    <a:pt x="167" y="380"/>
                  </a:cubicBezTo>
                  <a:cubicBezTo>
                    <a:pt x="167" y="380"/>
                    <a:pt x="167" y="380"/>
                    <a:pt x="166" y="380"/>
                  </a:cubicBezTo>
                  <a:cubicBezTo>
                    <a:pt x="164" y="378"/>
                    <a:pt x="162" y="376"/>
                    <a:pt x="160" y="374"/>
                  </a:cubicBezTo>
                  <a:cubicBezTo>
                    <a:pt x="159" y="373"/>
                    <a:pt x="157" y="371"/>
                    <a:pt x="156" y="369"/>
                  </a:cubicBezTo>
                  <a:cubicBezTo>
                    <a:pt x="157" y="370"/>
                    <a:pt x="157" y="372"/>
                    <a:pt x="156" y="371"/>
                  </a:cubicBezTo>
                  <a:cubicBezTo>
                    <a:pt x="155" y="370"/>
                    <a:pt x="154" y="369"/>
                    <a:pt x="154" y="368"/>
                  </a:cubicBezTo>
                  <a:cubicBezTo>
                    <a:pt x="154" y="369"/>
                    <a:pt x="154" y="368"/>
                    <a:pt x="153" y="367"/>
                  </a:cubicBezTo>
                  <a:cubicBezTo>
                    <a:pt x="152" y="367"/>
                    <a:pt x="153" y="368"/>
                    <a:pt x="152" y="368"/>
                  </a:cubicBezTo>
                  <a:cubicBezTo>
                    <a:pt x="149" y="366"/>
                    <a:pt x="147" y="364"/>
                    <a:pt x="146" y="362"/>
                  </a:cubicBezTo>
                  <a:cubicBezTo>
                    <a:pt x="148" y="363"/>
                    <a:pt x="147" y="360"/>
                    <a:pt x="147" y="359"/>
                  </a:cubicBezTo>
                  <a:cubicBezTo>
                    <a:pt x="149" y="360"/>
                    <a:pt x="150" y="362"/>
                    <a:pt x="152" y="364"/>
                  </a:cubicBezTo>
                  <a:cubicBezTo>
                    <a:pt x="153" y="366"/>
                    <a:pt x="155" y="368"/>
                    <a:pt x="156" y="368"/>
                  </a:cubicBezTo>
                  <a:cubicBezTo>
                    <a:pt x="156" y="367"/>
                    <a:pt x="153" y="365"/>
                    <a:pt x="153" y="364"/>
                  </a:cubicBezTo>
                  <a:cubicBezTo>
                    <a:pt x="156" y="367"/>
                    <a:pt x="156" y="369"/>
                    <a:pt x="158" y="371"/>
                  </a:cubicBezTo>
                  <a:cubicBezTo>
                    <a:pt x="159" y="370"/>
                    <a:pt x="157" y="368"/>
                    <a:pt x="156" y="366"/>
                  </a:cubicBezTo>
                  <a:cubicBezTo>
                    <a:pt x="157" y="364"/>
                    <a:pt x="160" y="369"/>
                    <a:pt x="163" y="368"/>
                  </a:cubicBezTo>
                  <a:cubicBezTo>
                    <a:pt x="160" y="366"/>
                    <a:pt x="157" y="365"/>
                    <a:pt x="155" y="364"/>
                  </a:cubicBezTo>
                  <a:cubicBezTo>
                    <a:pt x="154" y="361"/>
                    <a:pt x="153" y="360"/>
                    <a:pt x="151" y="357"/>
                  </a:cubicBezTo>
                  <a:cubicBezTo>
                    <a:pt x="151" y="359"/>
                    <a:pt x="152" y="358"/>
                    <a:pt x="150" y="359"/>
                  </a:cubicBezTo>
                  <a:cubicBezTo>
                    <a:pt x="151" y="360"/>
                    <a:pt x="152" y="360"/>
                    <a:pt x="152" y="360"/>
                  </a:cubicBezTo>
                  <a:cubicBezTo>
                    <a:pt x="151" y="360"/>
                    <a:pt x="149" y="358"/>
                    <a:pt x="148" y="359"/>
                  </a:cubicBezTo>
                  <a:cubicBezTo>
                    <a:pt x="148" y="357"/>
                    <a:pt x="148" y="357"/>
                    <a:pt x="146" y="356"/>
                  </a:cubicBezTo>
                  <a:cubicBezTo>
                    <a:pt x="146" y="356"/>
                    <a:pt x="148" y="359"/>
                    <a:pt x="145" y="358"/>
                  </a:cubicBezTo>
                  <a:cubicBezTo>
                    <a:pt x="144" y="356"/>
                    <a:pt x="145" y="358"/>
                    <a:pt x="143" y="356"/>
                  </a:cubicBezTo>
                  <a:cubicBezTo>
                    <a:pt x="142" y="354"/>
                    <a:pt x="144" y="355"/>
                    <a:pt x="142" y="353"/>
                  </a:cubicBezTo>
                  <a:cubicBezTo>
                    <a:pt x="142" y="354"/>
                    <a:pt x="139" y="352"/>
                    <a:pt x="139" y="350"/>
                  </a:cubicBezTo>
                  <a:cubicBezTo>
                    <a:pt x="139" y="350"/>
                    <a:pt x="140" y="352"/>
                    <a:pt x="140" y="350"/>
                  </a:cubicBezTo>
                  <a:cubicBezTo>
                    <a:pt x="138" y="350"/>
                    <a:pt x="137" y="347"/>
                    <a:pt x="136" y="348"/>
                  </a:cubicBezTo>
                  <a:cubicBezTo>
                    <a:pt x="135" y="345"/>
                    <a:pt x="133" y="346"/>
                    <a:pt x="132" y="342"/>
                  </a:cubicBezTo>
                  <a:cubicBezTo>
                    <a:pt x="131" y="342"/>
                    <a:pt x="132" y="343"/>
                    <a:pt x="131" y="343"/>
                  </a:cubicBezTo>
                  <a:cubicBezTo>
                    <a:pt x="131" y="341"/>
                    <a:pt x="128" y="341"/>
                    <a:pt x="128" y="339"/>
                  </a:cubicBezTo>
                  <a:cubicBezTo>
                    <a:pt x="128" y="339"/>
                    <a:pt x="129" y="340"/>
                    <a:pt x="129" y="340"/>
                  </a:cubicBezTo>
                  <a:cubicBezTo>
                    <a:pt x="127" y="337"/>
                    <a:pt x="130" y="339"/>
                    <a:pt x="129" y="337"/>
                  </a:cubicBezTo>
                  <a:cubicBezTo>
                    <a:pt x="126" y="338"/>
                    <a:pt x="121" y="330"/>
                    <a:pt x="125" y="330"/>
                  </a:cubicBezTo>
                  <a:cubicBezTo>
                    <a:pt x="125" y="331"/>
                    <a:pt x="127" y="333"/>
                    <a:pt x="126" y="331"/>
                  </a:cubicBezTo>
                  <a:cubicBezTo>
                    <a:pt x="126" y="332"/>
                    <a:pt x="125" y="330"/>
                    <a:pt x="125" y="330"/>
                  </a:cubicBezTo>
                  <a:cubicBezTo>
                    <a:pt x="123" y="329"/>
                    <a:pt x="122" y="329"/>
                    <a:pt x="121" y="327"/>
                  </a:cubicBezTo>
                  <a:cubicBezTo>
                    <a:pt x="121" y="327"/>
                    <a:pt x="123" y="328"/>
                    <a:pt x="123" y="326"/>
                  </a:cubicBezTo>
                  <a:cubicBezTo>
                    <a:pt x="121" y="327"/>
                    <a:pt x="121" y="324"/>
                    <a:pt x="121" y="323"/>
                  </a:cubicBezTo>
                  <a:cubicBezTo>
                    <a:pt x="120" y="324"/>
                    <a:pt x="119" y="323"/>
                    <a:pt x="118" y="322"/>
                  </a:cubicBezTo>
                  <a:cubicBezTo>
                    <a:pt x="118" y="323"/>
                    <a:pt x="119" y="326"/>
                    <a:pt x="118" y="325"/>
                  </a:cubicBezTo>
                  <a:cubicBezTo>
                    <a:pt x="117" y="323"/>
                    <a:pt x="118" y="323"/>
                    <a:pt x="117" y="322"/>
                  </a:cubicBezTo>
                  <a:cubicBezTo>
                    <a:pt x="118" y="321"/>
                    <a:pt x="118" y="321"/>
                    <a:pt x="118" y="321"/>
                  </a:cubicBezTo>
                  <a:cubicBezTo>
                    <a:pt x="116" y="320"/>
                    <a:pt x="115" y="318"/>
                    <a:pt x="114" y="316"/>
                  </a:cubicBezTo>
                  <a:cubicBezTo>
                    <a:pt x="113" y="315"/>
                    <a:pt x="112" y="312"/>
                    <a:pt x="111" y="310"/>
                  </a:cubicBezTo>
                  <a:cubicBezTo>
                    <a:pt x="110" y="310"/>
                    <a:pt x="110" y="308"/>
                    <a:pt x="109" y="308"/>
                  </a:cubicBezTo>
                  <a:cubicBezTo>
                    <a:pt x="109" y="308"/>
                    <a:pt x="110" y="311"/>
                    <a:pt x="109" y="309"/>
                  </a:cubicBezTo>
                  <a:cubicBezTo>
                    <a:pt x="108" y="307"/>
                    <a:pt x="109" y="306"/>
                    <a:pt x="107" y="304"/>
                  </a:cubicBezTo>
                  <a:cubicBezTo>
                    <a:pt x="108" y="304"/>
                    <a:pt x="108" y="303"/>
                    <a:pt x="107" y="302"/>
                  </a:cubicBezTo>
                  <a:cubicBezTo>
                    <a:pt x="106" y="303"/>
                    <a:pt x="106" y="300"/>
                    <a:pt x="106" y="302"/>
                  </a:cubicBezTo>
                  <a:cubicBezTo>
                    <a:pt x="106" y="301"/>
                    <a:pt x="104" y="300"/>
                    <a:pt x="104" y="299"/>
                  </a:cubicBezTo>
                  <a:cubicBezTo>
                    <a:pt x="103" y="297"/>
                    <a:pt x="106" y="299"/>
                    <a:pt x="105" y="297"/>
                  </a:cubicBezTo>
                  <a:cubicBezTo>
                    <a:pt x="104" y="297"/>
                    <a:pt x="102" y="291"/>
                    <a:pt x="100" y="291"/>
                  </a:cubicBezTo>
                  <a:cubicBezTo>
                    <a:pt x="100" y="290"/>
                    <a:pt x="101" y="291"/>
                    <a:pt x="102" y="290"/>
                  </a:cubicBezTo>
                  <a:cubicBezTo>
                    <a:pt x="99" y="288"/>
                    <a:pt x="99" y="284"/>
                    <a:pt x="96" y="281"/>
                  </a:cubicBezTo>
                  <a:cubicBezTo>
                    <a:pt x="97" y="283"/>
                    <a:pt x="98" y="286"/>
                    <a:pt x="99" y="289"/>
                  </a:cubicBezTo>
                  <a:cubicBezTo>
                    <a:pt x="100" y="291"/>
                    <a:pt x="101" y="294"/>
                    <a:pt x="103" y="296"/>
                  </a:cubicBezTo>
                  <a:cubicBezTo>
                    <a:pt x="104" y="301"/>
                    <a:pt x="106" y="306"/>
                    <a:pt x="109" y="310"/>
                  </a:cubicBezTo>
                  <a:cubicBezTo>
                    <a:pt x="110" y="312"/>
                    <a:pt x="111" y="315"/>
                    <a:pt x="112" y="317"/>
                  </a:cubicBezTo>
                  <a:cubicBezTo>
                    <a:pt x="113" y="319"/>
                    <a:pt x="115" y="322"/>
                    <a:pt x="116" y="324"/>
                  </a:cubicBezTo>
                  <a:cubicBezTo>
                    <a:pt x="116" y="324"/>
                    <a:pt x="116" y="323"/>
                    <a:pt x="116" y="324"/>
                  </a:cubicBezTo>
                  <a:cubicBezTo>
                    <a:pt x="117" y="325"/>
                    <a:pt x="117" y="326"/>
                    <a:pt x="118" y="327"/>
                  </a:cubicBezTo>
                  <a:cubicBezTo>
                    <a:pt x="118" y="328"/>
                    <a:pt x="119" y="329"/>
                    <a:pt x="120" y="330"/>
                  </a:cubicBezTo>
                  <a:cubicBezTo>
                    <a:pt x="121" y="329"/>
                    <a:pt x="118" y="328"/>
                    <a:pt x="119" y="328"/>
                  </a:cubicBezTo>
                  <a:cubicBezTo>
                    <a:pt x="121" y="329"/>
                    <a:pt x="122" y="331"/>
                    <a:pt x="123" y="334"/>
                  </a:cubicBezTo>
                  <a:cubicBezTo>
                    <a:pt x="122" y="334"/>
                    <a:pt x="123" y="337"/>
                    <a:pt x="125" y="338"/>
                  </a:cubicBezTo>
                  <a:cubicBezTo>
                    <a:pt x="124" y="337"/>
                    <a:pt x="125" y="337"/>
                    <a:pt x="126" y="338"/>
                  </a:cubicBezTo>
                  <a:cubicBezTo>
                    <a:pt x="126" y="340"/>
                    <a:pt x="128" y="340"/>
                    <a:pt x="128" y="342"/>
                  </a:cubicBezTo>
                  <a:cubicBezTo>
                    <a:pt x="127" y="340"/>
                    <a:pt x="125" y="338"/>
                    <a:pt x="124" y="339"/>
                  </a:cubicBezTo>
                  <a:cubicBezTo>
                    <a:pt x="127" y="342"/>
                    <a:pt x="128" y="343"/>
                    <a:pt x="129" y="345"/>
                  </a:cubicBezTo>
                  <a:cubicBezTo>
                    <a:pt x="129" y="345"/>
                    <a:pt x="130" y="345"/>
                    <a:pt x="130" y="346"/>
                  </a:cubicBezTo>
                  <a:cubicBezTo>
                    <a:pt x="130" y="349"/>
                    <a:pt x="135" y="351"/>
                    <a:pt x="136" y="352"/>
                  </a:cubicBezTo>
                  <a:cubicBezTo>
                    <a:pt x="136" y="353"/>
                    <a:pt x="137" y="355"/>
                    <a:pt x="137" y="356"/>
                  </a:cubicBezTo>
                  <a:cubicBezTo>
                    <a:pt x="138" y="356"/>
                    <a:pt x="137" y="355"/>
                    <a:pt x="138" y="356"/>
                  </a:cubicBezTo>
                  <a:cubicBezTo>
                    <a:pt x="139" y="357"/>
                    <a:pt x="139" y="358"/>
                    <a:pt x="140" y="359"/>
                  </a:cubicBezTo>
                  <a:cubicBezTo>
                    <a:pt x="141" y="358"/>
                    <a:pt x="141" y="360"/>
                    <a:pt x="144" y="362"/>
                  </a:cubicBezTo>
                  <a:cubicBezTo>
                    <a:pt x="143" y="362"/>
                    <a:pt x="143" y="362"/>
                    <a:pt x="142" y="362"/>
                  </a:cubicBezTo>
                  <a:cubicBezTo>
                    <a:pt x="144" y="363"/>
                    <a:pt x="147" y="366"/>
                    <a:pt x="147" y="367"/>
                  </a:cubicBezTo>
                  <a:cubicBezTo>
                    <a:pt x="147" y="368"/>
                    <a:pt x="146" y="367"/>
                    <a:pt x="145" y="367"/>
                  </a:cubicBezTo>
                  <a:cubicBezTo>
                    <a:pt x="146" y="368"/>
                    <a:pt x="147" y="369"/>
                    <a:pt x="146" y="369"/>
                  </a:cubicBezTo>
                  <a:cubicBezTo>
                    <a:pt x="147" y="369"/>
                    <a:pt x="148" y="371"/>
                    <a:pt x="149" y="371"/>
                  </a:cubicBezTo>
                  <a:cubicBezTo>
                    <a:pt x="149" y="370"/>
                    <a:pt x="147" y="368"/>
                    <a:pt x="148" y="367"/>
                  </a:cubicBezTo>
                  <a:cubicBezTo>
                    <a:pt x="149" y="369"/>
                    <a:pt x="148" y="368"/>
                    <a:pt x="150" y="369"/>
                  </a:cubicBezTo>
                  <a:cubicBezTo>
                    <a:pt x="149" y="369"/>
                    <a:pt x="151" y="372"/>
                    <a:pt x="149" y="370"/>
                  </a:cubicBezTo>
                  <a:cubicBezTo>
                    <a:pt x="150" y="372"/>
                    <a:pt x="152" y="373"/>
                    <a:pt x="151" y="373"/>
                  </a:cubicBezTo>
                  <a:cubicBezTo>
                    <a:pt x="150" y="373"/>
                    <a:pt x="149" y="372"/>
                    <a:pt x="148" y="371"/>
                  </a:cubicBezTo>
                  <a:cubicBezTo>
                    <a:pt x="148" y="373"/>
                    <a:pt x="147" y="372"/>
                    <a:pt x="145" y="371"/>
                  </a:cubicBezTo>
                  <a:cubicBezTo>
                    <a:pt x="146" y="373"/>
                    <a:pt x="148" y="373"/>
                    <a:pt x="149" y="373"/>
                  </a:cubicBezTo>
                  <a:cubicBezTo>
                    <a:pt x="148" y="372"/>
                    <a:pt x="148" y="372"/>
                    <a:pt x="149" y="372"/>
                  </a:cubicBezTo>
                  <a:cubicBezTo>
                    <a:pt x="150" y="373"/>
                    <a:pt x="151" y="373"/>
                    <a:pt x="151" y="375"/>
                  </a:cubicBezTo>
                  <a:cubicBezTo>
                    <a:pt x="151" y="375"/>
                    <a:pt x="151" y="374"/>
                    <a:pt x="152" y="374"/>
                  </a:cubicBezTo>
                  <a:cubicBezTo>
                    <a:pt x="153" y="375"/>
                    <a:pt x="153" y="376"/>
                    <a:pt x="153" y="376"/>
                  </a:cubicBezTo>
                  <a:cubicBezTo>
                    <a:pt x="151" y="376"/>
                    <a:pt x="148" y="375"/>
                    <a:pt x="145" y="372"/>
                  </a:cubicBezTo>
                  <a:cubicBezTo>
                    <a:pt x="145" y="372"/>
                    <a:pt x="145" y="374"/>
                    <a:pt x="144" y="373"/>
                  </a:cubicBezTo>
                  <a:cubicBezTo>
                    <a:pt x="144" y="372"/>
                    <a:pt x="143" y="372"/>
                    <a:pt x="143" y="371"/>
                  </a:cubicBezTo>
                  <a:cubicBezTo>
                    <a:pt x="144" y="370"/>
                    <a:pt x="145" y="371"/>
                    <a:pt x="144" y="369"/>
                  </a:cubicBezTo>
                  <a:cubicBezTo>
                    <a:pt x="141" y="371"/>
                    <a:pt x="137" y="364"/>
                    <a:pt x="135" y="362"/>
                  </a:cubicBezTo>
                  <a:cubicBezTo>
                    <a:pt x="134" y="360"/>
                    <a:pt x="136" y="363"/>
                    <a:pt x="134" y="362"/>
                  </a:cubicBezTo>
                  <a:cubicBezTo>
                    <a:pt x="133" y="360"/>
                    <a:pt x="131" y="357"/>
                    <a:pt x="130" y="355"/>
                  </a:cubicBezTo>
                  <a:cubicBezTo>
                    <a:pt x="130" y="355"/>
                    <a:pt x="130" y="355"/>
                    <a:pt x="130" y="354"/>
                  </a:cubicBezTo>
                  <a:cubicBezTo>
                    <a:pt x="127" y="355"/>
                    <a:pt x="124" y="345"/>
                    <a:pt x="121" y="344"/>
                  </a:cubicBezTo>
                  <a:cubicBezTo>
                    <a:pt x="122" y="345"/>
                    <a:pt x="122" y="345"/>
                    <a:pt x="122" y="345"/>
                  </a:cubicBezTo>
                  <a:cubicBezTo>
                    <a:pt x="120" y="343"/>
                    <a:pt x="122" y="343"/>
                    <a:pt x="121" y="341"/>
                  </a:cubicBezTo>
                  <a:cubicBezTo>
                    <a:pt x="120" y="341"/>
                    <a:pt x="121" y="344"/>
                    <a:pt x="120" y="343"/>
                  </a:cubicBezTo>
                  <a:cubicBezTo>
                    <a:pt x="120" y="341"/>
                    <a:pt x="119" y="342"/>
                    <a:pt x="118" y="341"/>
                  </a:cubicBezTo>
                  <a:cubicBezTo>
                    <a:pt x="118" y="340"/>
                    <a:pt x="117" y="338"/>
                    <a:pt x="117" y="337"/>
                  </a:cubicBezTo>
                  <a:cubicBezTo>
                    <a:pt x="115" y="336"/>
                    <a:pt x="114" y="334"/>
                    <a:pt x="113" y="332"/>
                  </a:cubicBezTo>
                  <a:cubicBezTo>
                    <a:pt x="112" y="330"/>
                    <a:pt x="111" y="327"/>
                    <a:pt x="110" y="326"/>
                  </a:cubicBezTo>
                  <a:cubicBezTo>
                    <a:pt x="111" y="325"/>
                    <a:pt x="110" y="323"/>
                    <a:pt x="109" y="321"/>
                  </a:cubicBezTo>
                  <a:cubicBezTo>
                    <a:pt x="108" y="321"/>
                    <a:pt x="110" y="324"/>
                    <a:pt x="109" y="325"/>
                  </a:cubicBezTo>
                  <a:cubicBezTo>
                    <a:pt x="107" y="319"/>
                    <a:pt x="102" y="313"/>
                    <a:pt x="99" y="308"/>
                  </a:cubicBezTo>
                  <a:cubicBezTo>
                    <a:pt x="99" y="307"/>
                    <a:pt x="100" y="309"/>
                    <a:pt x="100" y="309"/>
                  </a:cubicBezTo>
                  <a:cubicBezTo>
                    <a:pt x="99" y="306"/>
                    <a:pt x="99" y="308"/>
                    <a:pt x="98" y="306"/>
                  </a:cubicBezTo>
                  <a:cubicBezTo>
                    <a:pt x="97" y="303"/>
                    <a:pt x="97" y="299"/>
                    <a:pt x="94" y="297"/>
                  </a:cubicBezTo>
                  <a:cubicBezTo>
                    <a:pt x="95" y="297"/>
                    <a:pt x="95" y="299"/>
                    <a:pt x="95" y="299"/>
                  </a:cubicBezTo>
                  <a:cubicBezTo>
                    <a:pt x="94" y="298"/>
                    <a:pt x="91" y="294"/>
                    <a:pt x="92" y="291"/>
                  </a:cubicBezTo>
                  <a:cubicBezTo>
                    <a:pt x="92" y="291"/>
                    <a:pt x="93" y="291"/>
                    <a:pt x="93" y="292"/>
                  </a:cubicBezTo>
                  <a:cubicBezTo>
                    <a:pt x="93" y="293"/>
                    <a:pt x="93" y="294"/>
                    <a:pt x="94" y="295"/>
                  </a:cubicBezTo>
                  <a:cubicBezTo>
                    <a:pt x="95" y="294"/>
                    <a:pt x="95" y="296"/>
                    <a:pt x="96" y="296"/>
                  </a:cubicBezTo>
                  <a:cubicBezTo>
                    <a:pt x="95" y="293"/>
                    <a:pt x="95" y="295"/>
                    <a:pt x="94" y="293"/>
                  </a:cubicBezTo>
                  <a:cubicBezTo>
                    <a:pt x="95" y="293"/>
                    <a:pt x="95" y="294"/>
                    <a:pt x="95" y="292"/>
                  </a:cubicBezTo>
                  <a:cubicBezTo>
                    <a:pt x="94" y="292"/>
                    <a:pt x="93" y="288"/>
                    <a:pt x="92" y="290"/>
                  </a:cubicBezTo>
                  <a:cubicBezTo>
                    <a:pt x="93" y="287"/>
                    <a:pt x="89" y="284"/>
                    <a:pt x="90" y="281"/>
                  </a:cubicBezTo>
                  <a:cubicBezTo>
                    <a:pt x="91" y="281"/>
                    <a:pt x="90" y="284"/>
                    <a:pt x="92" y="284"/>
                  </a:cubicBezTo>
                  <a:cubicBezTo>
                    <a:pt x="91" y="282"/>
                    <a:pt x="91" y="280"/>
                    <a:pt x="90" y="279"/>
                  </a:cubicBezTo>
                  <a:cubicBezTo>
                    <a:pt x="89" y="279"/>
                    <a:pt x="91" y="280"/>
                    <a:pt x="90" y="280"/>
                  </a:cubicBezTo>
                  <a:cubicBezTo>
                    <a:pt x="89" y="281"/>
                    <a:pt x="87" y="275"/>
                    <a:pt x="87" y="277"/>
                  </a:cubicBezTo>
                  <a:cubicBezTo>
                    <a:pt x="89" y="280"/>
                    <a:pt x="89" y="286"/>
                    <a:pt x="91" y="286"/>
                  </a:cubicBezTo>
                  <a:cubicBezTo>
                    <a:pt x="91" y="287"/>
                    <a:pt x="92" y="290"/>
                    <a:pt x="91" y="291"/>
                  </a:cubicBezTo>
                  <a:cubicBezTo>
                    <a:pt x="90" y="289"/>
                    <a:pt x="90" y="290"/>
                    <a:pt x="88" y="286"/>
                  </a:cubicBezTo>
                  <a:cubicBezTo>
                    <a:pt x="89" y="285"/>
                    <a:pt x="89" y="280"/>
                    <a:pt x="87" y="281"/>
                  </a:cubicBezTo>
                  <a:cubicBezTo>
                    <a:pt x="88" y="283"/>
                    <a:pt x="88" y="284"/>
                    <a:pt x="87" y="284"/>
                  </a:cubicBezTo>
                  <a:cubicBezTo>
                    <a:pt x="87" y="282"/>
                    <a:pt x="86" y="282"/>
                    <a:pt x="86" y="280"/>
                  </a:cubicBezTo>
                  <a:cubicBezTo>
                    <a:pt x="85" y="280"/>
                    <a:pt x="87" y="285"/>
                    <a:pt x="88" y="286"/>
                  </a:cubicBezTo>
                  <a:cubicBezTo>
                    <a:pt x="88" y="286"/>
                    <a:pt x="87" y="285"/>
                    <a:pt x="87" y="285"/>
                  </a:cubicBezTo>
                  <a:cubicBezTo>
                    <a:pt x="90" y="293"/>
                    <a:pt x="91" y="298"/>
                    <a:pt x="93" y="305"/>
                  </a:cubicBezTo>
                  <a:cubicBezTo>
                    <a:pt x="95" y="304"/>
                    <a:pt x="92" y="300"/>
                    <a:pt x="93" y="299"/>
                  </a:cubicBezTo>
                  <a:cubicBezTo>
                    <a:pt x="94" y="300"/>
                    <a:pt x="94" y="300"/>
                    <a:pt x="94" y="300"/>
                  </a:cubicBezTo>
                  <a:cubicBezTo>
                    <a:pt x="93" y="301"/>
                    <a:pt x="94" y="303"/>
                    <a:pt x="95" y="305"/>
                  </a:cubicBezTo>
                  <a:cubicBezTo>
                    <a:pt x="94" y="305"/>
                    <a:pt x="95" y="307"/>
                    <a:pt x="95" y="308"/>
                  </a:cubicBezTo>
                  <a:cubicBezTo>
                    <a:pt x="97" y="309"/>
                    <a:pt x="99" y="315"/>
                    <a:pt x="100" y="319"/>
                  </a:cubicBezTo>
                  <a:cubicBezTo>
                    <a:pt x="100" y="319"/>
                    <a:pt x="100" y="318"/>
                    <a:pt x="99" y="318"/>
                  </a:cubicBezTo>
                  <a:cubicBezTo>
                    <a:pt x="101" y="322"/>
                    <a:pt x="102" y="324"/>
                    <a:pt x="103" y="324"/>
                  </a:cubicBezTo>
                  <a:cubicBezTo>
                    <a:pt x="103" y="324"/>
                    <a:pt x="106" y="327"/>
                    <a:pt x="105" y="328"/>
                  </a:cubicBezTo>
                  <a:cubicBezTo>
                    <a:pt x="105" y="328"/>
                    <a:pt x="103" y="326"/>
                    <a:pt x="104" y="328"/>
                  </a:cubicBezTo>
                  <a:cubicBezTo>
                    <a:pt x="105" y="328"/>
                    <a:pt x="107" y="331"/>
                    <a:pt x="108" y="333"/>
                  </a:cubicBezTo>
                  <a:cubicBezTo>
                    <a:pt x="108" y="334"/>
                    <a:pt x="108" y="335"/>
                    <a:pt x="108" y="336"/>
                  </a:cubicBezTo>
                  <a:cubicBezTo>
                    <a:pt x="110" y="337"/>
                    <a:pt x="109" y="334"/>
                    <a:pt x="110" y="335"/>
                  </a:cubicBezTo>
                  <a:cubicBezTo>
                    <a:pt x="110" y="337"/>
                    <a:pt x="113" y="340"/>
                    <a:pt x="113" y="343"/>
                  </a:cubicBezTo>
                  <a:cubicBezTo>
                    <a:pt x="114" y="342"/>
                    <a:pt x="114" y="342"/>
                    <a:pt x="115" y="344"/>
                  </a:cubicBezTo>
                  <a:cubicBezTo>
                    <a:pt x="115" y="344"/>
                    <a:pt x="113" y="344"/>
                    <a:pt x="114" y="345"/>
                  </a:cubicBezTo>
                  <a:cubicBezTo>
                    <a:pt x="115" y="344"/>
                    <a:pt x="118" y="348"/>
                    <a:pt x="117" y="348"/>
                  </a:cubicBezTo>
                  <a:cubicBezTo>
                    <a:pt x="114" y="344"/>
                    <a:pt x="114" y="348"/>
                    <a:pt x="111" y="345"/>
                  </a:cubicBezTo>
                  <a:cubicBezTo>
                    <a:pt x="112" y="344"/>
                    <a:pt x="111" y="344"/>
                    <a:pt x="111" y="344"/>
                  </a:cubicBezTo>
                  <a:cubicBezTo>
                    <a:pt x="112" y="343"/>
                    <a:pt x="113" y="345"/>
                    <a:pt x="113" y="344"/>
                  </a:cubicBezTo>
                  <a:cubicBezTo>
                    <a:pt x="112" y="341"/>
                    <a:pt x="112" y="341"/>
                    <a:pt x="110" y="340"/>
                  </a:cubicBezTo>
                  <a:cubicBezTo>
                    <a:pt x="110" y="338"/>
                    <a:pt x="109" y="337"/>
                    <a:pt x="111" y="338"/>
                  </a:cubicBezTo>
                  <a:cubicBezTo>
                    <a:pt x="109" y="335"/>
                    <a:pt x="109" y="337"/>
                    <a:pt x="108" y="336"/>
                  </a:cubicBezTo>
                  <a:cubicBezTo>
                    <a:pt x="107" y="335"/>
                    <a:pt x="107" y="334"/>
                    <a:pt x="106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04" y="329"/>
                    <a:pt x="106" y="330"/>
                    <a:pt x="103" y="328"/>
                  </a:cubicBezTo>
                  <a:cubicBezTo>
                    <a:pt x="102" y="326"/>
                    <a:pt x="103" y="325"/>
                    <a:pt x="103" y="324"/>
                  </a:cubicBezTo>
                  <a:cubicBezTo>
                    <a:pt x="103" y="323"/>
                    <a:pt x="102" y="326"/>
                    <a:pt x="101" y="324"/>
                  </a:cubicBezTo>
                  <a:cubicBezTo>
                    <a:pt x="99" y="321"/>
                    <a:pt x="98" y="320"/>
                    <a:pt x="98" y="317"/>
                  </a:cubicBezTo>
                  <a:cubicBezTo>
                    <a:pt x="98" y="317"/>
                    <a:pt x="99" y="319"/>
                    <a:pt x="99" y="319"/>
                  </a:cubicBezTo>
                  <a:cubicBezTo>
                    <a:pt x="98" y="316"/>
                    <a:pt x="98" y="316"/>
                    <a:pt x="98" y="316"/>
                  </a:cubicBezTo>
                  <a:cubicBezTo>
                    <a:pt x="97" y="317"/>
                    <a:pt x="98" y="318"/>
                    <a:pt x="97" y="317"/>
                  </a:cubicBezTo>
                  <a:cubicBezTo>
                    <a:pt x="100" y="323"/>
                    <a:pt x="102" y="329"/>
                    <a:pt x="106" y="334"/>
                  </a:cubicBezTo>
                  <a:cubicBezTo>
                    <a:pt x="106" y="334"/>
                    <a:pt x="106" y="335"/>
                    <a:pt x="105" y="335"/>
                  </a:cubicBezTo>
                  <a:cubicBezTo>
                    <a:pt x="107" y="338"/>
                    <a:pt x="109" y="340"/>
                    <a:pt x="107" y="336"/>
                  </a:cubicBezTo>
                  <a:cubicBezTo>
                    <a:pt x="108" y="337"/>
                    <a:pt x="108" y="337"/>
                    <a:pt x="109" y="338"/>
                  </a:cubicBezTo>
                  <a:cubicBezTo>
                    <a:pt x="108" y="339"/>
                    <a:pt x="110" y="342"/>
                    <a:pt x="110" y="341"/>
                  </a:cubicBezTo>
                  <a:cubicBezTo>
                    <a:pt x="110" y="342"/>
                    <a:pt x="112" y="342"/>
                    <a:pt x="111" y="343"/>
                  </a:cubicBezTo>
                  <a:cubicBezTo>
                    <a:pt x="111" y="344"/>
                    <a:pt x="109" y="341"/>
                    <a:pt x="107" y="339"/>
                  </a:cubicBezTo>
                  <a:cubicBezTo>
                    <a:pt x="108" y="342"/>
                    <a:pt x="111" y="345"/>
                    <a:pt x="113" y="347"/>
                  </a:cubicBezTo>
                  <a:cubicBezTo>
                    <a:pt x="111" y="346"/>
                    <a:pt x="116" y="351"/>
                    <a:pt x="116" y="352"/>
                  </a:cubicBezTo>
                  <a:cubicBezTo>
                    <a:pt x="115" y="352"/>
                    <a:pt x="113" y="349"/>
                    <a:pt x="114" y="351"/>
                  </a:cubicBezTo>
                  <a:cubicBezTo>
                    <a:pt x="116" y="353"/>
                    <a:pt x="117" y="356"/>
                    <a:pt x="120" y="356"/>
                  </a:cubicBezTo>
                  <a:cubicBezTo>
                    <a:pt x="120" y="359"/>
                    <a:pt x="122" y="360"/>
                    <a:pt x="125" y="362"/>
                  </a:cubicBezTo>
                  <a:cubicBezTo>
                    <a:pt x="127" y="364"/>
                    <a:pt x="129" y="367"/>
                    <a:pt x="130" y="370"/>
                  </a:cubicBezTo>
                  <a:cubicBezTo>
                    <a:pt x="131" y="370"/>
                    <a:pt x="133" y="372"/>
                    <a:pt x="134" y="374"/>
                  </a:cubicBezTo>
                  <a:cubicBezTo>
                    <a:pt x="133" y="374"/>
                    <a:pt x="131" y="371"/>
                    <a:pt x="131" y="373"/>
                  </a:cubicBezTo>
                  <a:cubicBezTo>
                    <a:pt x="133" y="374"/>
                    <a:pt x="134" y="375"/>
                    <a:pt x="135" y="375"/>
                  </a:cubicBezTo>
                  <a:cubicBezTo>
                    <a:pt x="136" y="376"/>
                    <a:pt x="136" y="377"/>
                    <a:pt x="136" y="378"/>
                  </a:cubicBezTo>
                  <a:cubicBezTo>
                    <a:pt x="137" y="377"/>
                    <a:pt x="140" y="379"/>
                    <a:pt x="139" y="380"/>
                  </a:cubicBezTo>
                  <a:cubicBezTo>
                    <a:pt x="139" y="380"/>
                    <a:pt x="138" y="379"/>
                    <a:pt x="138" y="379"/>
                  </a:cubicBezTo>
                  <a:cubicBezTo>
                    <a:pt x="137" y="379"/>
                    <a:pt x="138" y="380"/>
                    <a:pt x="138" y="381"/>
                  </a:cubicBezTo>
                  <a:cubicBezTo>
                    <a:pt x="139" y="381"/>
                    <a:pt x="139" y="380"/>
                    <a:pt x="140" y="380"/>
                  </a:cubicBezTo>
                  <a:cubicBezTo>
                    <a:pt x="139" y="382"/>
                    <a:pt x="142" y="385"/>
                    <a:pt x="144" y="389"/>
                  </a:cubicBezTo>
                  <a:cubicBezTo>
                    <a:pt x="145" y="388"/>
                    <a:pt x="146" y="392"/>
                    <a:pt x="147" y="390"/>
                  </a:cubicBezTo>
                  <a:cubicBezTo>
                    <a:pt x="145" y="388"/>
                    <a:pt x="142" y="386"/>
                    <a:pt x="145" y="388"/>
                  </a:cubicBezTo>
                  <a:cubicBezTo>
                    <a:pt x="144" y="386"/>
                    <a:pt x="142" y="385"/>
                    <a:pt x="141" y="384"/>
                  </a:cubicBezTo>
                  <a:cubicBezTo>
                    <a:pt x="142" y="383"/>
                    <a:pt x="142" y="383"/>
                    <a:pt x="142" y="383"/>
                  </a:cubicBezTo>
                  <a:cubicBezTo>
                    <a:pt x="144" y="385"/>
                    <a:pt x="145" y="389"/>
                    <a:pt x="148" y="390"/>
                  </a:cubicBezTo>
                  <a:cubicBezTo>
                    <a:pt x="147" y="389"/>
                    <a:pt x="146" y="389"/>
                    <a:pt x="147" y="388"/>
                  </a:cubicBezTo>
                  <a:cubicBezTo>
                    <a:pt x="147" y="389"/>
                    <a:pt x="147" y="389"/>
                    <a:pt x="148" y="389"/>
                  </a:cubicBezTo>
                  <a:cubicBezTo>
                    <a:pt x="149" y="390"/>
                    <a:pt x="147" y="390"/>
                    <a:pt x="149" y="391"/>
                  </a:cubicBezTo>
                  <a:cubicBezTo>
                    <a:pt x="149" y="389"/>
                    <a:pt x="154" y="396"/>
                    <a:pt x="155" y="394"/>
                  </a:cubicBezTo>
                  <a:cubicBezTo>
                    <a:pt x="156" y="396"/>
                    <a:pt x="156" y="395"/>
                    <a:pt x="158" y="397"/>
                  </a:cubicBezTo>
                  <a:cubicBezTo>
                    <a:pt x="158" y="397"/>
                    <a:pt x="159" y="397"/>
                    <a:pt x="159" y="397"/>
                  </a:cubicBezTo>
                  <a:cubicBezTo>
                    <a:pt x="158" y="398"/>
                    <a:pt x="155" y="396"/>
                    <a:pt x="157" y="398"/>
                  </a:cubicBezTo>
                  <a:cubicBezTo>
                    <a:pt x="157" y="398"/>
                    <a:pt x="160" y="401"/>
                    <a:pt x="160" y="400"/>
                  </a:cubicBezTo>
                  <a:cubicBezTo>
                    <a:pt x="159" y="399"/>
                    <a:pt x="158" y="397"/>
                    <a:pt x="160" y="398"/>
                  </a:cubicBezTo>
                  <a:cubicBezTo>
                    <a:pt x="162" y="400"/>
                    <a:pt x="161" y="402"/>
                    <a:pt x="163" y="402"/>
                  </a:cubicBezTo>
                  <a:cubicBezTo>
                    <a:pt x="163" y="402"/>
                    <a:pt x="162" y="401"/>
                    <a:pt x="163" y="401"/>
                  </a:cubicBezTo>
                  <a:cubicBezTo>
                    <a:pt x="165" y="404"/>
                    <a:pt x="167" y="405"/>
                    <a:pt x="170" y="407"/>
                  </a:cubicBezTo>
                  <a:cubicBezTo>
                    <a:pt x="168" y="406"/>
                    <a:pt x="166" y="404"/>
                    <a:pt x="165" y="405"/>
                  </a:cubicBezTo>
                  <a:cubicBezTo>
                    <a:pt x="167" y="406"/>
                    <a:pt x="168" y="408"/>
                    <a:pt x="169" y="409"/>
                  </a:cubicBezTo>
                  <a:cubicBezTo>
                    <a:pt x="170" y="408"/>
                    <a:pt x="168" y="406"/>
                    <a:pt x="170" y="407"/>
                  </a:cubicBezTo>
                  <a:cubicBezTo>
                    <a:pt x="170" y="408"/>
                    <a:pt x="173" y="410"/>
                    <a:pt x="173" y="411"/>
                  </a:cubicBezTo>
                  <a:cubicBezTo>
                    <a:pt x="172" y="409"/>
                    <a:pt x="175" y="411"/>
                    <a:pt x="174" y="410"/>
                  </a:cubicBezTo>
                  <a:cubicBezTo>
                    <a:pt x="172" y="409"/>
                    <a:pt x="174" y="409"/>
                    <a:pt x="173" y="408"/>
                  </a:cubicBezTo>
                  <a:cubicBezTo>
                    <a:pt x="173" y="409"/>
                    <a:pt x="170" y="407"/>
                    <a:pt x="171" y="406"/>
                  </a:cubicBezTo>
                  <a:cubicBezTo>
                    <a:pt x="172" y="407"/>
                    <a:pt x="175" y="409"/>
                    <a:pt x="174" y="407"/>
                  </a:cubicBezTo>
                  <a:cubicBezTo>
                    <a:pt x="173" y="408"/>
                    <a:pt x="172" y="406"/>
                    <a:pt x="172" y="406"/>
                  </a:cubicBezTo>
                  <a:cubicBezTo>
                    <a:pt x="174" y="406"/>
                    <a:pt x="174" y="407"/>
                    <a:pt x="176" y="408"/>
                  </a:cubicBezTo>
                  <a:cubicBezTo>
                    <a:pt x="176" y="408"/>
                    <a:pt x="174" y="406"/>
                    <a:pt x="176" y="407"/>
                  </a:cubicBezTo>
                  <a:cubicBezTo>
                    <a:pt x="179" y="410"/>
                    <a:pt x="181" y="412"/>
                    <a:pt x="186" y="414"/>
                  </a:cubicBezTo>
                  <a:cubicBezTo>
                    <a:pt x="183" y="414"/>
                    <a:pt x="188" y="417"/>
                    <a:pt x="186" y="417"/>
                  </a:cubicBezTo>
                  <a:cubicBezTo>
                    <a:pt x="185" y="415"/>
                    <a:pt x="182" y="413"/>
                    <a:pt x="180" y="413"/>
                  </a:cubicBezTo>
                  <a:cubicBezTo>
                    <a:pt x="183" y="415"/>
                    <a:pt x="188" y="418"/>
                    <a:pt x="190" y="420"/>
                  </a:cubicBezTo>
                  <a:cubicBezTo>
                    <a:pt x="186" y="418"/>
                    <a:pt x="185" y="417"/>
                    <a:pt x="183" y="415"/>
                  </a:cubicBezTo>
                  <a:cubicBezTo>
                    <a:pt x="183" y="417"/>
                    <a:pt x="181" y="416"/>
                    <a:pt x="180" y="417"/>
                  </a:cubicBezTo>
                  <a:cubicBezTo>
                    <a:pt x="182" y="419"/>
                    <a:pt x="184" y="419"/>
                    <a:pt x="184" y="419"/>
                  </a:cubicBezTo>
                  <a:cubicBezTo>
                    <a:pt x="182" y="417"/>
                    <a:pt x="181" y="419"/>
                    <a:pt x="181" y="417"/>
                  </a:cubicBezTo>
                  <a:cubicBezTo>
                    <a:pt x="182" y="417"/>
                    <a:pt x="183" y="417"/>
                    <a:pt x="185" y="418"/>
                  </a:cubicBezTo>
                  <a:cubicBezTo>
                    <a:pt x="186" y="419"/>
                    <a:pt x="187" y="419"/>
                    <a:pt x="189" y="421"/>
                  </a:cubicBezTo>
                  <a:cubicBezTo>
                    <a:pt x="188" y="422"/>
                    <a:pt x="190" y="423"/>
                    <a:pt x="190" y="423"/>
                  </a:cubicBezTo>
                  <a:cubicBezTo>
                    <a:pt x="189" y="423"/>
                    <a:pt x="189" y="422"/>
                    <a:pt x="187" y="422"/>
                  </a:cubicBezTo>
                  <a:cubicBezTo>
                    <a:pt x="187" y="424"/>
                    <a:pt x="190" y="423"/>
                    <a:pt x="191" y="424"/>
                  </a:cubicBezTo>
                  <a:cubicBezTo>
                    <a:pt x="191" y="424"/>
                    <a:pt x="191" y="425"/>
                    <a:pt x="190" y="425"/>
                  </a:cubicBezTo>
                  <a:cubicBezTo>
                    <a:pt x="191" y="425"/>
                    <a:pt x="192" y="426"/>
                    <a:pt x="193" y="425"/>
                  </a:cubicBezTo>
                  <a:cubicBezTo>
                    <a:pt x="190" y="424"/>
                    <a:pt x="194" y="423"/>
                    <a:pt x="197" y="425"/>
                  </a:cubicBezTo>
                  <a:cubicBezTo>
                    <a:pt x="198" y="427"/>
                    <a:pt x="198" y="427"/>
                    <a:pt x="197" y="427"/>
                  </a:cubicBezTo>
                  <a:cubicBezTo>
                    <a:pt x="198" y="428"/>
                    <a:pt x="199" y="428"/>
                    <a:pt x="200" y="428"/>
                  </a:cubicBezTo>
                  <a:cubicBezTo>
                    <a:pt x="199" y="429"/>
                    <a:pt x="202" y="430"/>
                    <a:pt x="201" y="431"/>
                  </a:cubicBezTo>
                  <a:cubicBezTo>
                    <a:pt x="204" y="432"/>
                    <a:pt x="204" y="433"/>
                    <a:pt x="205" y="432"/>
                  </a:cubicBezTo>
                  <a:cubicBezTo>
                    <a:pt x="205" y="431"/>
                    <a:pt x="203" y="431"/>
                    <a:pt x="203" y="430"/>
                  </a:cubicBezTo>
                  <a:cubicBezTo>
                    <a:pt x="203" y="430"/>
                    <a:pt x="206" y="431"/>
                    <a:pt x="207" y="432"/>
                  </a:cubicBezTo>
                  <a:cubicBezTo>
                    <a:pt x="206" y="433"/>
                    <a:pt x="205" y="432"/>
                    <a:pt x="207" y="434"/>
                  </a:cubicBezTo>
                  <a:cubicBezTo>
                    <a:pt x="206" y="432"/>
                    <a:pt x="208" y="434"/>
                    <a:pt x="209" y="434"/>
                  </a:cubicBezTo>
                  <a:cubicBezTo>
                    <a:pt x="209" y="433"/>
                    <a:pt x="207" y="432"/>
                    <a:pt x="208" y="431"/>
                  </a:cubicBezTo>
                  <a:cubicBezTo>
                    <a:pt x="212" y="433"/>
                    <a:pt x="213" y="434"/>
                    <a:pt x="214" y="435"/>
                  </a:cubicBezTo>
                  <a:cubicBezTo>
                    <a:pt x="213" y="434"/>
                    <a:pt x="210" y="433"/>
                    <a:pt x="209" y="433"/>
                  </a:cubicBezTo>
                  <a:cubicBezTo>
                    <a:pt x="212" y="436"/>
                    <a:pt x="217" y="436"/>
                    <a:pt x="218" y="438"/>
                  </a:cubicBezTo>
                  <a:cubicBezTo>
                    <a:pt x="216" y="437"/>
                    <a:pt x="215" y="438"/>
                    <a:pt x="214" y="438"/>
                  </a:cubicBezTo>
                  <a:cubicBezTo>
                    <a:pt x="213" y="437"/>
                    <a:pt x="213" y="436"/>
                    <a:pt x="211" y="436"/>
                  </a:cubicBezTo>
                  <a:cubicBezTo>
                    <a:pt x="211" y="437"/>
                    <a:pt x="211" y="436"/>
                    <a:pt x="209" y="435"/>
                  </a:cubicBezTo>
                  <a:cubicBezTo>
                    <a:pt x="209" y="436"/>
                    <a:pt x="208" y="436"/>
                    <a:pt x="207" y="435"/>
                  </a:cubicBezTo>
                  <a:cubicBezTo>
                    <a:pt x="206" y="434"/>
                    <a:pt x="206" y="434"/>
                    <a:pt x="204" y="433"/>
                  </a:cubicBezTo>
                  <a:cubicBezTo>
                    <a:pt x="204" y="434"/>
                    <a:pt x="206" y="435"/>
                    <a:pt x="207" y="436"/>
                  </a:cubicBezTo>
                  <a:cubicBezTo>
                    <a:pt x="207" y="435"/>
                    <a:pt x="209" y="436"/>
                    <a:pt x="209" y="436"/>
                  </a:cubicBezTo>
                  <a:cubicBezTo>
                    <a:pt x="211" y="437"/>
                    <a:pt x="210" y="437"/>
                    <a:pt x="211" y="438"/>
                  </a:cubicBezTo>
                  <a:cubicBezTo>
                    <a:pt x="211" y="437"/>
                    <a:pt x="212" y="437"/>
                    <a:pt x="214" y="438"/>
                  </a:cubicBezTo>
                  <a:cubicBezTo>
                    <a:pt x="215" y="439"/>
                    <a:pt x="212" y="438"/>
                    <a:pt x="214" y="439"/>
                  </a:cubicBezTo>
                  <a:cubicBezTo>
                    <a:pt x="214" y="438"/>
                    <a:pt x="215" y="439"/>
                    <a:pt x="216" y="439"/>
                  </a:cubicBezTo>
                  <a:cubicBezTo>
                    <a:pt x="216" y="440"/>
                    <a:pt x="219" y="442"/>
                    <a:pt x="218" y="442"/>
                  </a:cubicBezTo>
                  <a:cubicBezTo>
                    <a:pt x="221" y="443"/>
                    <a:pt x="225" y="443"/>
                    <a:pt x="228" y="446"/>
                  </a:cubicBezTo>
                  <a:cubicBezTo>
                    <a:pt x="226" y="446"/>
                    <a:pt x="226" y="445"/>
                    <a:pt x="225" y="445"/>
                  </a:cubicBezTo>
                  <a:cubicBezTo>
                    <a:pt x="226" y="445"/>
                    <a:pt x="226" y="446"/>
                    <a:pt x="225" y="446"/>
                  </a:cubicBezTo>
                  <a:cubicBezTo>
                    <a:pt x="224" y="445"/>
                    <a:pt x="226" y="444"/>
                    <a:pt x="224" y="444"/>
                  </a:cubicBezTo>
                  <a:cubicBezTo>
                    <a:pt x="222" y="445"/>
                    <a:pt x="218" y="443"/>
                    <a:pt x="215" y="442"/>
                  </a:cubicBezTo>
                  <a:cubicBezTo>
                    <a:pt x="216" y="442"/>
                    <a:pt x="214" y="441"/>
                    <a:pt x="213" y="441"/>
                  </a:cubicBezTo>
                  <a:cubicBezTo>
                    <a:pt x="214" y="442"/>
                    <a:pt x="210" y="440"/>
                    <a:pt x="212" y="442"/>
                  </a:cubicBezTo>
                  <a:cubicBezTo>
                    <a:pt x="214" y="441"/>
                    <a:pt x="214" y="443"/>
                    <a:pt x="215" y="443"/>
                  </a:cubicBezTo>
                  <a:cubicBezTo>
                    <a:pt x="216" y="442"/>
                    <a:pt x="220" y="445"/>
                    <a:pt x="222" y="445"/>
                  </a:cubicBezTo>
                  <a:cubicBezTo>
                    <a:pt x="222" y="446"/>
                    <a:pt x="222" y="447"/>
                    <a:pt x="222" y="446"/>
                  </a:cubicBezTo>
                  <a:cubicBezTo>
                    <a:pt x="221" y="446"/>
                    <a:pt x="219" y="445"/>
                    <a:pt x="219" y="445"/>
                  </a:cubicBezTo>
                  <a:cubicBezTo>
                    <a:pt x="220" y="446"/>
                    <a:pt x="221" y="447"/>
                    <a:pt x="223" y="447"/>
                  </a:cubicBezTo>
                  <a:cubicBezTo>
                    <a:pt x="223" y="447"/>
                    <a:pt x="224" y="447"/>
                    <a:pt x="225" y="448"/>
                  </a:cubicBezTo>
                  <a:cubicBezTo>
                    <a:pt x="225" y="446"/>
                    <a:pt x="225" y="446"/>
                    <a:pt x="227" y="447"/>
                  </a:cubicBezTo>
                  <a:cubicBezTo>
                    <a:pt x="227" y="448"/>
                    <a:pt x="225" y="447"/>
                    <a:pt x="227" y="448"/>
                  </a:cubicBezTo>
                  <a:cubicBezTo>
                    <a:pt x="228" y="447"/>
                    <a:pt x="230" y="447"/>
                    <a:pt x="232" y="447"/>
                  </a:cubicBezTo>
                  <a:cubicBezTo>
                    <a:pt x="231" y="448"/>
                    <a:pt x="233" y="448"/>
                    <a:pt x="233" y="449"/>
                  </a:cubicBezTo>
                  <a:cubicBezTo>
                    <a:pt x="233" y="449"/>
                    <a:pt x="232" y="448"/>
                    <a:pt x="232" y="449"/>
                  </a:cubicBezTo>
                  <a:cubicBezTo>
                    <a:pt x="235" y="449"/>
                    <a:pt x="231" y="449"/>
                    <a:pt x="233" y="450"/>
                  </a:cubicBezTo>
                  <a:cubicBezTo>
                    <a:pt x="234" y="449"/>
                    <a:pt x="235" y="450"/>
                    <a:pt x="238" y="450"/>
                  </a:cubicBezTo>
                  <a:cubicBezTo>
                    <a:pt x="237" y="451"/>
                    <a:pt x="237" y="450"/>
                    <a:pt x="238" y="451"/>
                  </a:cubicBezTo>
                  <a:cubicBezTo>
                    <a:pt x="235" y="450"/>
                    <a:pt x="238" y="451"/>
                    <a:pt x="237" y="452"/>
                  </a:cubicBezTo>
                  <a:cubicBezTo>
                    <a:pt x="237" y="452"/>
                    <a:pt x="237" y="452"/>
                    <a:pt x="236" y="452"/>
                  </a:cubicBezTo>
                  <a:cubicBezTo>
                    <a:pt x="237" y="451"/>
                    <a:pt x="233" y="450"/>
                    <a:pt x="234" y="451"/>
                  </a:cubicBezTo>
                  <a:cubicBezTo>
                    <a:pt x="235" y="451"/>
                    <a:pt x="234" y="452"/>
                    <a:pt x="233" y="452"/>
                  </a:cubicBezTo>
                  <a:cubicBezTo>
                    <a:pt x="236" y="453"/>
                    <a:pt x="238" y="454"/>
                    <a:pt x="239" y="453"/>
                  </a:cubicBezTo>
                  <a:cubicBezTo>
                    <a:pt x="242" y="454"/>
                    <a:pt x="245" y="455"/>
                    <a:pt x="243" y="456"/>
                  </a:cubicBezTo>
                  <a:cubicBezTo>
                    <a:pt x="242" y="456"/>
                    <a:pt x="242" y="455"/>
                    <a:pt x="241" y="455"/>
                  </a:cubicBezTo>
                  <a:cubicBezTo>
                    <a:pt x="238" y="454"/>
                    <a:pt x="235" y="454"/>
                    <a:pt x="234" y="454"/>
                  </a:cubicBezTo>
                  <a:cubicBezTo>
                    <a:pt x="236" y="454"/>
                    <a:pt x="235" y="455"/>
                    <a:pt x="234" y="455"/>
                  </a:cubicBezTo>
                  <a:cubicBezTo>
                    <a:pt x="232" y="454"/>
                    <a:pt x="230" y="452"/>
                    <a:pt x="230" y="453"/>
                  </a:cubicBezTo>
                  <a:cubicBezTo>
                    <a:pt x="229" y="451"/>
                    <a:pt x="224" y="450"/>
                    <a:pt x="224" y="449"/>
                  </a:cubicBezTo>
                  <a:cubicBezTo>
                    <a:pt x="222" y="448"/>
                    <a:pt x="222" y="448"/>
                    <a:pt x="221" y="448"/>
                  </a:cubicBezTo>
                  <a:cubicBezTo>
                    <a:pt x="221" y="448"/>
                    <a:pt x="219" y="447"/>
                    <a:pt x="218" y="446"/>
                  </a:cubicBezTo>
                  <a:cubicBezTo>
                    <a:pt x="219" y="446"/>
                    <a:pt x="218" y="445"/>
                    <a:pt x="217" y="444"/>
                  </a:cubicBezTo>
                  <a:cubicBezTo>
                    <a:pt x="217" y="445"/>
                    <a:pt x="213" y="442"/>
                    <a:pt x="215" y="443"/>
                  </a:cubicBezTo>
                  <a:cubicBezTo>
                    <a:pt x="215" y="444"/>
                    <a:pt x="216" y="444"/>
                    <a:pt x="216" y="445"/>
                  </a:cubicBezTo>
                  <a:cubicBezTo>
                    <a:pt x="214" y="444"/>
                    <a:pt x="214" y="444"/>
                    <a:pt x="212" y="444"/>
                  </a:cubicBezTo>
                  <a:cubicBezTo>
                    <a:pt x="212" y="445"/>
                    <a:pt x="215" y="445"/>
                    <a:pt x="214" y="446"/>
                  </a:cubicBezTo>
                  <a:cubicBezTo>
                    <a:pt x="213" y="446"/>
                    <a:pt x="211" y="445"/>
                    <a:pt x="211" y="444"/>
                  </a:cubicBezTo>
                  <a:cubicBezTo>
                    <a:pt x="212" y="445"/>
                    <a:pt x="209" y="443"/>
                    <a:pt x="210" y="443"/>
                  </a:cubicBezTo>
                  <a:cubicBezTo>
                    <a:pt x="207" y="442"/>
                    <a:pt x="207" y="441"/>
                    <a:pt x="204" y="440"/>
                  </a:cubicBezTo>
                  <a:cubicBezTo>
                    <a:pt x="203" y="441"/>
                    <a:pt x="207" y="441"/>
                    <a:pt x="209" y="443"/>
                  </a:cubicBezTo>
                  <a:cubicBezTo>
                    <a:pt x="209" y="444"/>
                    <a:pt x="210" y="445"/>
                    <a:pt x="211" y="446"/>
                  </a:cubicBezTo>
                  <a:cubicBezTo>
                    <a:pt x="213" y="447"/>
                    <a:pt x="214" y="448"/>
                    <a:pt x="214" y="450"/>
                  </a:cubicBezTo>
                  <a:cubicBezTo>
                    <a:pt x="217" y="450"/>
                    <a:pt x="217" y="449"/>
                    <a:pt x="218" y="451"/>
                  </a:cubicBezTo>
                  <a:cubicBezTo>
                    <a:pt x="219" y="449"/>
                    <a:pt x="219" y="449"/>
                    <a:pt x="219" y="449"/>
                  </a:cubicBezTo>
                  <a:cubicBezTo>
                    <a:pt x="217" y="448"/>
                    <a:pt x="217" y="450"/>
                    <a:pt x="215" y="448"/>
                  </a:cubicBezTo>
                  <a:cubicBezTo>
                    <a:pt x="214" y="448"/>
                    <a:pt x="212" y="447"/>
                    <a:pt x="212" y="446"/>
                  </a:cubicBezTo>
                  <a:cubicBezTo>
                    <a:pt x="214" y="447"/>
                    <a:pt x="215" y="447"/>
                    <a:pt x="218" y="448"/>
                  </a:cubicBezTo>
                  <a:cubicBezTo>
                    <a:pt x="217" y="449"/>
                    <a:pt x="221" y="450"/>
                    <a:pt x="220" y="450"/>
                  </a:cubicBezTo>
                  <a:cubicBezTo>
                    <a:pt x="220" y="448"/>
                    <a:pt x="215" y="447"/>
                    <a:pt x="214" y="444"/>
                  </a:cubicBezTo>
                  <a:cubicBezTo>
                    <a:pt x="217" y="446"/>
                    <a:pt x="221" y="448"/>
                    <a:pt x="224" y="452"/>
                  </a:cubicBezTo>
                  <a:cubicBezTo>
                    <a:pt x="225" y="452"/>
                    <a:pt x="223" y="451"/>
                    <a:pt x="224" y="451"/>
                  </a:cubicBezTo>
                  <a:cubicBezTo>
                    <a:pt x="224" y="452"/>
                    <a:pt x="225" y="452"/>
                    <a:pt x="226" y="452"/>
                  </a:cubicBezTo>
                  <a:cubicBezTo>
                    <a:pt x="224" y="452"/>
                    <a:pt x="223" y="450"/>
                    <a:pt x="224" y="450"/>
                  </a:cubicBezTo>
                  <a:cubicBezTo>
                    <a:pt x="225" y="451"/>
                    <a:pt x="228" y="452"/>
                    <a:pt x="229" y="453"/>
                  </a:cubicBezTo>
                  <a:cubicBezTo>
                    <a:pt x="228" y="454"/>
                    <a:pt x="226" y="453"/>
                    <a:pt x="226" y="453"/>
                  </a:cubicBezTo>
                  <a:cubicBezTo>
                    <a:pt x="227" y="454"/>
                    <a:pt x="228" y="454"/>
                    <a:pt x="228" y="455"/>
                  </a:cubicBezTo>
                  <a:cubicBezTo>
                    <a:pt x="229" y="454"/>
                    <a:pt x="231" y="454"/>
                    <a:pt x="232" y="455"/>
                  </a:cubicBezTo>
                  <a:cubicBezTo>
                    <a:pt x="228" y="454"/>
                    <a:pt x="238" y="458"/>
                    <a:pt x="235" y="459"/>
                  </a:cubicBezTo>
                  <a:cubicBezTo>
                    <a:pt x="237" y="459"/>
                    <a:pt x="237" y="458"/>
                    <a:pt x="240" y="460"/>
                  </a:cubicBezTo>
                  <a:cubicBezTo>
                    <a:pt x="238" y="460"/>
                    <a:pt x="241" y="460"/>
                    <a:pt x="242" y="461"/>
                  </a:cubicBezTo>
                  <a:cubicBezTo>
                    <a:pt x="240" y="461"/>
                    <a:pt x="238" y="460"/>
                    <a:pt x="236" y="460"/>
                  </a:cubicBezTo>
                  <a:cubicBezTo>
                    <a:pt x="234" y="459"/>
                    <a:pt x="232" y="458"/>
                    <a:pt x="230" y="458"/>
                  </a:cubicBezTo>
                  <a:cubicBezTo>
                    <a:pt x="226" y="456"/>
                    <a:pt x="223" y="455"/>
                    <a:pt x="223" y="453"/>
                  </a:cubicBezTo>
                  <a:cubicBezTo>
                    <a:pt x="218" y="452"/>
                    <a:pt x="217" y="451"/>
                    <a:pt x="214" y="450"/>
                  </a:cubicBezTo>
                  <a:cubicBezTo>
                    <a:pt x="214" y="450"/>
                    <a:pt x="214" y="451"/>
                    <a:pt x="213" y="451"/>
                  </a:cubicBezTo>
                  <a:cubicBezTo>
                    <a:pt x="215" y="452"/>
                    <a:pt x="214" y="453"/>
                    <a:pt x="216" y="453"/>
                  </a:cubicBezTo>
                  <a:cubicBezTo>
                    <a:pt x="216" y="452"/>
                    <a:pt x="216" y="452"/>
                    <a:pt x="217" y="452"/>
                  </a:cubicBezTo>
                  <a:cubicBezTo>
                    <a:pt x="218" y="453"/>
                    <a:pt x="220" y="452"/>
                    <a:pt x="221" y="454"/>
                  </a:cubicBezTo>
                  <a:cubicBezTo>
                    <a:pt x="220" y="454"/>
                    <a:pt x="219" y="453"/>
                    <a:pt x="217" y="452"/>
                  </a:cubicBezTo>
                  <a:cubicBezTo>
                    <a:pt x="218" y="454"/>
                    <a:pt x="221" y="457"/>
                    <a:pt x="224" y="457"/>
                  </a:cubicBezTo>
                  <a:cubicBezTo>
                    <a:pt x="222" y="456"/>
                    <a:pt x="220" y="456"/>
                    <a:pt x="221" y="455"/>
                  </a:cubicBezTo>
                  <a:cubicBezTo>
                    <a:pt x="229" y="459"/>
                    <a:pt x="240" y="461"/>
                    <a:pt x="240" y="464"/>
                  </a:cubicBezTo>
                  <a:cubicBezTo>
                    <a:pt x="241" y="464"/>
                    <a:pt x="242" y="467"/>
                    <a:pt x="245" y="466"/>
                  </a:cubicBezTo>
                  <a:cubicBezTo>
                    <a:pt x="244" y="466"/>
                    <a:pt x="242" y="465"/>
                    <a:pt x="243" y="465"/>
                  </a:cubicBezTo>
                  <a:cubicBezTo>
                    <a:pt x="246" y="466"/>
                    <a:pt x="242" y="464"/>
                    <a:pt x="243" y="464"/>
                  </a:cubicBezTo>
                  <a:cubicBezTo>
                    <a:pt x="247" y="465"/>
                    <a:pt x="247" y="465"/>
                    <a:pt x="247" y="465"/>
                  </a:cubicBezTo>
                  <a:cubicBezTo>
                    <a:pt x="247" y="464"/>
                    <a:pt x="244" y="463"/>
                    <a:pt x="244" y="462"/>
                  </a:cubicBezTo>
                  <a:cubicBezTo>
                    <a:pt x="246" y="463"/>
                    <a:pt x="249" y="465"/>
                    <a:pt x="251" y="467"/>
                  </a:cubicBezTo>
                  <a:cubicBezTo>
                    <a:pt x="254" y="468"/>
                    <a:pt x="256" y="469"/>
                    <a:pt x="257" y="467"/>
                  </a:cubicBezTo>
                  <a:cubicBezTo>
                    <a:pt x="258" y="468"/>
                    <a:pt x="258" y="468"/>
                    <a:pt x="258" y="468"/>
                  </a:cubicBezTo>
                  <a:cubicBezTo>
                    <a:pt x="259" y="469"/>
                    <a:pt x="256" y="468"/>
                    <a:pt x="258" y="469"/>
                  </a:cubicBezTo>
                  <a:cubicBezTo>
                    <a:pt x="259" y="469"/>
                    <a:pt x="259" y="468"/>
                    <a:pt x="261" y="469"/>
                  </a:cubicBezTo>
                  <a:cubicBezTo>
                    <a:pt x="261" y="470"/>
                    <a:pt x="264" y="469"/>
                    <a:pt x="266" y="471"/>
                  </a:cubicBezTo>
                  <a:cubicBezTo>
                    <a:pt x="263" y="471"/>
                    <a:pt x="257" y="470"/>
                    <a:pt x="253" y="468"/>
                  </a:cubicBezTo>
                  <a:cubicBezTo>
                    <a:pt x="252" y="469"/>
                    <a:pt x="252" y="469"/>
                    <a:pt x="251" y="469"/>
                  </a:cubicBezTo>
                  <a:cubicBezTo>
                    <a:pt x="250" y="469"/>
                    <a:pt x="254" y="471"/>
                    <a:pt x="252" y="471"/>
                  </a:cubicBezTo>
                  <a:cubicBezTo>
                    <a:pt x="250" y="470"/>
                    <a:pt x="251" y="470"/>
                    <a:pt x="250" y="470"/>
                  </a:cubicBezTo>
                  <a:cubicBezTo>
                    <a:pt x="249" y="469"/>
                    <a:pt x="247" y="468"/>
                    <a:pt x="244" y="467"/>
                  </a:cubicBezTo>
                  <a:cubicBezTo>
                    <a:pt x="244" y="469"/>
                    <a:pt x="247" y="468"/>
                    <a:pt x="248" y="469"/>
                  </a:cubicBezTo>
                  <a:cubicBezTo>
                    <a:pt x="244" y="469"/>
                    <a:pt x="242" y="468"/>
                    <a:pt x="239" y="467"/>
                  </a:cubicBezTo>
                  <a:cubicBezTo>
                    <a:pt x="237" y="466"/>
                    <a:pt x="235" y="465"/>
                    <a:pt x="231" y="464"/>
                  </a:cubicBezTo>
                  <a:cubicBezTo>
                    <a:pt x="230" y="465"/>
                    <a:pt x="228" y="464"/>
                    <a:pt x="228" y="465"/>
                  </a:cubicBezTo>
                  <a:cubicBezTo>
                    <a:pt x="227" y="464"/>
                    <a:pt x="225" y="462"/>
                    <a:pt x="228" y="463"/>
                  </a:cubicBezTo>
                  <a:cubicBezTo>
                    <a:pt x="226" y="462"/>
                    <a:pt x="223" y="462"/>
                    <a:pt x="225" y="463"/>
                  </a:cubicBezTo>
                  <a:cubicBezTo>
                    <a:pt x="226" y="463"/>
                    <a:pt x="223" y="463"/>
                    <a:pt x="226" y="464"/>
                  </a:cubicBezTo>
                  <a:cubicBezTo>
                    <a:pt x="225" y="464"/>
                    <a:pt x="224" y="464"/>
                    <a:pt x="222" y="464"/>
                  </a:cubicBezTo>
                  <a:cubicBezTo>
                    <a:pt x="221" y="463"/>
                    <a:pt x="223" y="463"/>
                    <a:pt x="223" y="462"/>
                  </a:cubicBezTo>
                  <a:cubicBezTo>
                    <a:pt x="220" y="461"/>
                    <a:pt x="221" y="461"/>
                    <a:pt x="218" y="460"/>
                  </a:cubicBezTo>
                  <a:cubicBezTo>
                    <a:pt x="216" y="460"/>
                    <a:pt x="219" y="462"/>
                    <a:pt x="217" y="462"/>
                  </a:cubicBezTo>
                  <a:cubicBezTo>
                    <a:pt x="216" y="460"/>
                    <a:pt x="214" y="459"/>
                    <a:pt x="213" y="458"/>
                  </a:cubicBezTo>
                  <a:cubicBezTo>
                    <a:pt x="211" y="458"/>
                    <a:pt x="209" y="458"/>
                    <a:pt x="206" y="457"/>
                  </a:cubicBezTo>
                  <a:cubicBezTo>
                    <a:pt x="204" y="455"/>
                    <a:pt x="202" y="454"/>
                    <a:pt x="199" y="453"/>
                  </a:cubicBezTo>
                  <a:cubicBezTo>
                    <a:pt x="200" y="452"/>
                    <a:pt x="199" y="450"/>
                    <a:pt x="198" y="451"/>
                  </a:cubicBezTo>
                  <a:cubicBezTo>
                    <a:pt x="199" y="452"/>
                    <a:pt x="199" y="453"/>
                    <a:pt x="199" y="453"/>
                  </a:cubicBezTo>
                  <a:cubicBezTo>
                    <a:pt x="197" y="452"/>
                    <a:pt x="197" y="451"/>
                    <a:pt x="194" y="451"/>
                  </a:cubicBezTo>
                  <a:cubicBezTo>
                    <a:pt x="195" y="449"/>
                    <a:pt x="191" y="449"/>
                    <a:pt x="190" y="447"/>
                  </a:cubicBezTo>
                  <a:cubicBezTo>
                    <a:pt x="190" y="447"/>
                    <a:pt x="190" y="449"/>
                    <a:pt x="189" y="448"/>
                  </a:cubicBezTo>
                  <a:cubicBezTo>
                    <a:pt x="188" y="448"/>
                    <a:pt x="188" y="448"/>
                    <a:pt x="188" y="448"/>
                  </a:cubicBezTo>
                  <a:cubicBezTo>
                    <a:pt x="188" y="447"/>
                    <a:pt x="189" y="447"/>
                    <a:pt x="190" y="446"/>
                  </a:cubicBezTo>
                  <a:cubicBezTo>
                    <a:pt x="188" y="444"/>
                    <a:pt x="189" y="447"/>
                    <a:pt x="187" y="446"/>
                  </a:cubicBezTo>
                  <a:cubicBezTo>
                    <a:pt x="186" y="446"/>
                    <a:pt x="188" y="447"/>
                    <a:pt x="187" y="447"/>
                  </a:cubicBezTo>
                  <a:cubicBezTo>
                    <a:pt x="185" y="445"/>
                    <a:pt x="181" y="445"/>
                    <a:pt x="179" y="442"/>
                  </a:cubicBezTo>
                  <a:cubicBezTo>
                    <a:pt x="178" y="443"/>
                    <a:pt x="176" y="441"/>
                    <a:pt x="175" y="440"/>
                  </a:cubicBezTo>
                  <a:cubicBezTo>
                    <a:pt x="174" y="440"/>
                    <a:pt x="175" y="439"/>
                    <a:pt x="173" y="438"/>
                  </a:cubicBezTo>
                  <a:cubicBezTo>
                    <a:pt x="173" y="439"/>
                    <a:pt x="172" y="438"/>
                    <a:pt x="172" y="439"/>
                  </a:cubicBezTo>
                  <a:cubicBezTo>
                    <a:pt x="173" y="439"/>
                    <a:pt x="174" y="440"/>
                    <a:pt x="173" y="440"/>
                  </a:cubicBezTo>
                  <a:cubicBezTo>
                    <a:pt x="172" y="441"/>
                    <a:pt x="170" y="439"/>
                    <a:pt x="168" y="438"/>
                  </a:cubicBezTo>
                  <a:cubicBezTo>
                    <a:pt x="166" y="437"/>
                    <a:pt x="164" y="435"/>
                    <a:pt x="162" y="434"/>
                  </a:cubicBezTo>
                  <a:cubicBezTo>
                    <a:pt x="161" y="433"/>
                    <a:pt x="156" y="431"/>
                    <a:pt x="159" y="430"/>
                  </a:cubicBezTo>
                  <a:cubicBezTo>
                    <a:pt x="157" y="430"/>
                    <a:pt x="155" y="428"/>
                    <a:pt x="156" y="427"/>
                  </a:cubicBezTo>
                  <a:cubicBezTo>
                    <a:pt x="157" y="428"/>
                    <a:pt x="157" y="429"/>
                    <a:pt x="159" y="430"/>
                  </a:cubicBezTo>
                  <a:cubicBezTo>
                    <a:pt x="159" y="429"/>
                    <a:pt x="161" y="430"/>
                    <a:pt x="162" y="430"/>
                  </a:cubicBezTo>
                  <a:cubicBezTo>
                    <a:pt x="159" y="428"/>
                    <a:pt x="163" y="430"/>
                    <a:pt x="160" y="428"/>
                  </a:cubicBezTo>
                  <a:cubicBezTo>
                    <a:pt x="158" y="427"/>
                    <a:pt x="161" y="431"/>
                    <a:pt x="159" y="429"/>
                  </a:cubicBezTo>
                  <a:cubicBezTo>
                    <a:pt x="158" y="428"/>
                    <a:pt x="157" y="427"/>
                    <a:pt x="157" y="427"/>
                  </a:cubicBezTo>
                  <a:cubicBezTo>
                    <a:pt x="158" y="427"/>
                    <a:pt x="158" y="427"/>
                    <a:pt x="158" y="427"/>
                  </a:cubicBezTo>
                  <a:cubicBezTo>
                    <a:pt x="157" y="426"/>
                    <a:pt x="155" y="423"/>
                    <a:pt x="154" y="423"/>
                  </a:cubicBezTo>
                  <a:cubicBezTo>
                    <a:pt x="154" y="424"/>
                    <a:pt x="157" y="425"/>
                    <a:pt x="156" y="426"/>
                  </a:cubicBezTo>
                  <a:cubicBezTo>
                    <a:pt x="156" y="426"/>
                    <a:pt x="154" y="427"/>
                    <a:pt x="156" y="426"/>
                  </a:cubicBezTo>
                  <a:cubicBezTo>
                    <a:pt x="153" y="424"/>
                    <a:pt x="154" y="427"/>
                    <a:pt x="152" y="425"/>
                  </a:cubicBezTo>
                  <a:cubicBezTo>
                    <a:pt x="152" y="424"/>
                    <a:pt x="153" y="425"/>
                    <a:pt x="152" y="424"/>
                  </a:cubicBezTo>
                  <a:cubicBezTo>
                    <a:pt x="150" y="422"/>
                    <a:pt x="152" y="425"/>
                    <a:pt x="150" y="423"/>
                  </a:cubicBezTo>
                  <a:cubicBezTo>
                    <a:pt x="148" y="422"/>
                    <a:pt x="149" y="422"/>
                    <a:pt x="149" y="421"/>
                  </a:cubicBezTo>
                  <a:cubicBezTo>
                    <a:pt x="146" y="420"/>
                    <a:pt x="142" y="415"/>
                    <a:pt x="144" y="419"/>
                  </a:cubicBezTo>
                  <a:cubicBezTo>
                    <a:pt x="143" y="418"/>
                    <a:pt x="142" y="417"/>
                    <a:pt x="141" y="416"/>
                  </a:cubicBezTo>
                  <a:cubicBezTo>
                    <a:pt x="143" y="417"/>
                    <a:pt x="142" y="416"/>
                    <a:pt x="143" y="416"/>
                  </a:cubicBezTo>
                  <a:cubicBezTo>
                    <a:pt x="139" y="413"/>
                    <a:pt x="138" y="411"/>
                    <a:pt x="136" y="409"/>
                  </a:cubicBezTo>
                  <a:cubicBezTo>
                    <a:pt x="135" y="409"/>
                    <a:pt x="137" y="411"/>
                    <a:pt x="135" y="410"/>
                  </a:cubicBezTo>
                  <a:cubicBezTo>
                    <a:pt x="135" y="409"/>
                    <a:pt x="134" y="410"/>
                    <a:pt x="133" y="408"/>
                  </a:cubicBezTo>
                  <a:cubicBezTo>
                    <a:pt x="133" y="408"/>
                    <a:pt x="134" y="408"/>
                    <a:pt x="133" y="407"/>
                  </a:cubicBezTo>
                  <a:cubicBezTo>
                    <a:pt x="131" y="405"/>
                    <a:pt x="128" y="403"/>
                    <a:pt x="128" y="402"/>
                  </a:cubicBezTo>
                  <a:cubicBezTo>
                    <a:pt x="129" y="402"/>
                    <a:pt x="131" y="404"/>
                    <a:pt x="131" y="404"/>
                  </a:cubicBezTo>
                  <a:cubicBezTo>
                    <a:pt x="129" y="401"/>
                    <a:pt x="127" y="401"/>
                    <a:pt x="126" y="399"/>
                  </a:cubicBezTo>
                  <a:cubicBezTo>
                    <a:pt x="125" y="400"/>
                    <a:pt x="125" y="400"/>
                    <a:pt x="125" y="400"/>
                  </a:cubicBezTo>
                  <a:cubicBezTo>
                    <a:pt x="123" y="398"/>
                    <a:pt x="121" y="397"/>
                    <a:pt x="122" y="395"/>
                  </a:cubicBezTo>
                  <a:cubicBezTo>
                    <a:pt x="123" y="398"/>
                    <a:pt x="126" y="398"/>
                    <a:pt x="126" y="396"/>
                  </a:cubicBezTo>
                  <a:cubicBezTo>
                    <a:pt x="124" y="395"/>
                    <a:pt x="122" y="393"/>
                    <a:pt x="122" y="392"/>
                  </a:cubicBezTo>
                  <a:cubicBezTo>
                    <a:pt x="120" y="391"/>
                    <a:pt x="122" y="394"/>
                    <a:pt x="121" y="393"/>
                  </a:cubicBezTo>
                  <a:cubicBezTo>
                    <a:pt x="119" y="390"/>
                    <a:pt x="114" y="387"/>
                    <a:pt x="112" y="384"/>
                  </a:cubicBezTo>
                  <a:cubicBezTo>
                    <a:pt x="112" y="385"/>
                    <a:pt x="115" y="387"/>
                    <a:pt x="114" y="387"/>
                  </a:cubicBezTo>
                  <a:cubicBezTo>
                    <a:pt x="112" y="386"/>
                    <a:pt x="110" y="384"/>
                    <a:pt x="109" y="382"/>
                  </a:cubicBezTo>
                  <a:cubicBezTo>
                    <a:pt x="107" y="380"/>
                    <a:pt x="106" y="377"/>
                    <a:pt x="105" y="376"/>
                  </a:cubicBezTo>
                  <a:cubicBezTo>
                    <a:pt x="105" y="377"/>
                    <a:pt x="106" y="379"/>
                    <a:pt x="107" y="380"/>
                  </a:cubicBezTo>
                  <a:cubicBezTo>
                    <a:pt x="104" y="377"/>
                    <a:pt x="103" y="374"/>
                    <a:pt x="100" y="370"/>
                  </a:cubicBezTo>
                  <a:cubicBezTo>
                    <a:pt x="100" y="371"/>
                    <a:pt x="101" y="370"/>
                    <a:pt x="102" y="370"/>
                  </a:cubicBezTo>
                  <a:cubicBezTo>
                    <a:pt x="100" y="367"/>
                    <a:pt x="99" y="368"/>
                    <a:pt x="98" y="367"/>
                  </a:cubicBezTo>
                  <a:cubicBezTo>
                    <a:pt x="99" y="369"/>
                    <a:pt x="99" y="369"/>
                    <a:pt x="100" y="370"/>
                  </a:cubicBezTo>
                  <a:cubicBezTo>
                    <a:pt x="99" y="370"/>
                    <a:pt x="99" y="370"/>
                    <a:pt x="98" y="370"/>
                  </a:cubicBezTo>
                  <a:cubicBezTo>
                    <a:pt x="97" y="367"/>
                    <a:pt x="95" y="363"/>
                    <a:pt x="96" y="361"/>
                  </a:cubicBezTo>
                  <a:cubicBezTo>
                    <a:pt x="94" y="362"/>
                    <a:pt x="96" y="365"/>
                    <a:pt x="97" y="367"/>
                  </a:cubicBezTo>
                  <a:cubicBezTo>
                    <a:pt x="94" y="365"/>
                    <a:pt x="94" y="363"/>
                    <a:pt x="92" y="361"/>
                  </a:cubicBezTo>
                  <a:cubicBezTo>
                    <a:pt x="92" y="362"/>
                    <a:pt x="94" y="364"/>
                    <a:pt x="93" y="364"/>
                  </a:cubicBezTo>
                  <a:cubicBezTo>
                    <a:pt x="95" y="366"/>
                    <a:pt x="97" y="368"/>
                    <a:pt x="99" y="371"/>
                  </a:cubicBezTo>
                  <a:cubicBezTo>
                    <a:pt x="100" y="373"/>
                    <a:pt x="102" y="375"/>
                    <a:pt x="103" y="377"/>
                  </a:cubicBezTo>
                  <a:cubicBezTo>
                    <a:pt x="100" y="373"/>
                    <a:pt x="102" y="376"/>
                    <a:pt x="99" y="375"/>
                  </a:cubicBezTo>
                  <a:cubicBezTo>
                    <a:pt x="98" y="373"/>
                    <a:pt x="97" y="369"/>
                    <a:pt x="96" y="369"/>
                  </a:cubicBezTo>
                  <a:cubicBezTo>
                    <a:pt x="96" y="370"/>
                    <a:pt x="96" y="370"/>
                    <a:pt x="96" y="370"/>
                  </a:cubicBezTo>
                  <a:cubicBezTo>
                    <a:pt x="94" y="369"/>
                    <a:pt x="93" y="364"/>
                    <a:pt x="93" y="365"/>
                  </a:cubicBezTo>
                  <a:cubicBezTo>
                    <a:pt x="93" y="366"/>
                    <a:pt x="93" y="367"/>
                    <a:pt x="93" y="368"/>
                  </a:cubicBezTo>
                  <a:cubicBezTo>
                    <a:pt x="91" y="365"/>
                    <a:pt x="90" y="363"/>
                    <a:pt x="89" y="361"/>
                  </a:cubicBezTo>
                  <a:cubicBezTo>
                    <a:pt x="88" y="359"/>
                    <a:pt x="87" y="358"/>
                    <a:pt x="85" y="357"/>
                  </a:cubicBezTo>
                  <a:cubicBezTo>
                    <a:pt x="86" y="355"/>
                    <a:pt x="79" y="348"/>
                    <a:pt x="80" y="346"/>
                  </a:cubicBezTo>
                  <a:cubicBezTo>
                    <a:pt x="82" y="349"/>
                    <a:pt x="83" y="351"/>
                    <a:pt x="85" y="353"/>
                  </a:cubicBezTo>
                  <a:cubicBezTo>
                    <a:pt x="86" y="355"/>
                    <a:pt x="87" y="357"/>
                    <a:pt x="89" y="359"/>
                  </a:cubicBezTo>
                  <a:cubicBezTo>
                    <a:pt x="89" y="358"/>
                    <a:pt x="90" y="361"/>
                    <a:pt x="91" y="361"/>
                  </a:cubicBezTo>
                  <a:cubicBezTo>
                    <a:pt x="90" y="357"/>
                    <a:pt x="86" y="354"/>
                    <a:pt x="84" y="351"/>
                  </a:cubicBezTo>
                  <a:cubicBezTo>
                    <a:pt x="84" y="351"/>
                    <a:pt x="83" y="350"/>
                    <a:pt x="84" y="350"/>
                  </a:cubicBezTo>
                  <a:cubicBezTo>
                    <a:pt x="85" y="352"/>
                    <a:pt x="86" y="352"/>
                    <a:pt x="87" y="354"/>
                  </a:cubicBezTo>
                  <a:cubicBezTo>
                    <a:pt x="87" y="354"/>
                    <a:pt x="89" y="353"/>
                    <a:pt x="87" y="352"/>
                  </a:cubicBezTo>
                  <a:cubicBezTo>
                    <a:pt x="87" y="352"/>
                    <a:pt x="87" y="353"/>
                    <a:pt x="87" y="353"/>
                  </a:cubicBezTo>
                  <a:cubicBezTo>
                    <a:pt x="86" y="351"/>
                    <a:pt x="85" y="350"/>
                    <a:pt x="84" y="348"/>
                  </a:cubicBezTo>
                  <a:cubicBezTo>
                    <a:pt x="84" y="346"/>
                    <a:pt x="85" y="347"/>
                    <a:pt x="87" y="346"/>
                  </a:cubicBezTo>
                  <a:cubicBezTo>
                    <a:pt x="87" y="347"/>
                    <a:pt x="87" y="347"/>
                    <a:pt x="88" y="348"/>
                  </a:cubicBezTo>
                  <a:cubicBezTo>
                    <a:pt x="89" y="347"/>
                    <a:pt x="92" y="350"/>
                    <a:pt x="94" y="351"/>
                  </a:cubicBezTo>
                  <a:cubicBezTo>
                    <a:pt x="93" y="349"/>
                    <a:pt x="92" y="350"/>
                    <a:pt x="90" y="347"/>
                  </a:cubicBezTo>
                  <a:cubicBezTo>
                    <a:pt x="90" y="346"/>
                    <a:pt x="91" y="347"/>
                    <a:pt x="91" y="346"/>
                  </a:cubicBezTo>
                  <a:cubicBezTo>
                    <a:pt x="90" y="347"/>
                    <a:pt x="89" y="343"/>
                    <a:pt x="88" y="344"/>
                  </a:cubicBezTo>
                  <a:cubicBezTo>
                    <a:pt x="89" y="346"/>
                    <a:pt x="90" y="347"/>
                    <a:pt x="90" y="348"/>
                  </a:cubicBezTo>
                  <a:cubicBezTo>
                    <a:pt x="89" y="347"/>
                    <a:pt x="89" y="347"/>
                    <a:pt x="88" y="347"/>
                  </a:cubicBezTo>
                  <a:cubicBezTo>
                    <a:pt x="87" y="345"/>
                    <a:pt x="88" y="345"/>
                    <a:pt x="87" y="344"/>
                  </a:cubicBezTo>
                  <a:cubicBezTo>
                    <a:pt x="87" y="344"/>
                    <a:pt x="86" y="344"/>
                    <a:pt x="86" y="343"/>
                  </a:cubicBezTo>
                  <a:cubicBezTo>
                    <a:pt x="85" y="344"/>
                    <a:pt x="88" y="345"/>
                    <a:pt x="86" y="346"/>
                  </a:cubicBezTo>
                  <a:cubicBezTo>
                    <a:pt x="83" y="344"/>
                    <a:pt x="83" y="348"/>
                    <a:pt x="80" y="342"/>
                  </a:cubicBezTo>
                  <a:cubicBezTo>
                    <a:pt x="80" y="339"/>
                    <a:pt x="78" y="337"/>
                    <a:pt x="76" y="334"/>
                  </a:cubicBezTo>
                  <a:cubicBezTo>
                    <a:pt x="76" y="334"/>
                    <a:pt x="77" y="334"/>
                    <a:pt x="77" y="334"/>
                  </a:cubicBezTo>
                  <a:cubicBezTo>
                    <a:pt x="77" y="333"/>
                    <a:pt x="74" y="327"/>
                    <a:pt x="73" y="327"/>
                  </a:cubicBezTo>
                  <a:cubicBezTo>
                    <a:pt x="73" y="328"/>
                    <a:pt x="74" y="329"/>
                    <a:pt x="75" y="331"/>
                  </a:cubicBezTo>
                  <a:cubicBezTo>
                    <a:pt x="74" y="331"/>
                    <a:pt x="76" y="333"/>
                    <a:pt x="75" y="333"/>
                  </a:cubicBezTo>
                  <a:cubicBezTo>
                    <a:pt x="72" y="328"/>
                    <a:pt x="72" y="327"/>
                    <a:pt x="73" y="325"/>
                  </a:cubicBezTo>
                  <a:cubicBezTo>
                    <a:pt x="71" y="322"/>
                    <a:pt x="70" y="320"/>
                    <a:pt x="69" y="317"/>
                  </a:cubicBezTo>
                  <a:cubicBezTo>
                    <a:pt x="68" y="314"/>
                    <a:pt x="67" y="311"/>
                    <a:pt x="65" y="307"/>
                  </a:cubicBezTo>
                  <a:cubicBezTo>
                    <a:pt x="64" y="306"/>
                    <a:pt x="65" y="309"/>
                    <a:pt x="64" y="308"/>
                  </a:cubicBezTo>
                  <a:cubicBezTo>
                    <a:pt x="64" y="305"/>
                    <a:pt x="63" y="305"/>
                    <a:pt x="62" y="302"/>
                  </a:cubicBezTo>
                  <a:cubicBezTo>
                    <a:pt x="63" y="302"/>
                    <a:pt x="63" y="302"/>
                    <a:pt x="62" y="301"/>
                  </a:cubicBezTo>
                  <a:cubicBezTo>
                    <a:pt x="61" y="299"/>
                    <a:pt x="62" y="297"/>
                    <a:pt x="60" y="297"/>
                  </a:cubicBezTo>
                  <a:cubicBezTo>
                    <a:pt x="60" y="295"/>
                    <a:pt x="60" y="294"/>
                    <a:pt x="60" y="293"/>
                  </a:cubicBezTo>
                  <a:cubicBezTo>
                    <a:pt x="60" y="293"/>
                    <a:pt x="59" y="293"/>
                    <a:pt x="59" y="293"/>
                  </a:cubicBezTo>
                  <a:cubicBezTo>
                    <a:pt x="59" y="296"/>
                    <a:pt x="60" y="299"/>
                    <a:pt x="59" y="299"/>
                  </a:cubicBezTo>
                  <a:cubicBezTo>
                    <a:pt x="60" y="300"/>
                    <a:pt x="62" y="304"/>
                    <a:pt x="62" y="306"/>
                  </a:cubicBezTo>
                  <a:cubicBezTo>
                    <a:pt x="61" y="305"/>
                    <a:pt x="59" y="301"/>
                    <a:pt x="58" y="297"/>
                  </a:cubicBezTo>
                  <a:cubicBezTo>
                    <a:pt x="57" y="293"/>
                    <a:pt x="57" y="290"/>
                    <a:pt x="59" y="293"/>
                  </a:cubicBezTo>
                  <a:cubicBezTo>
                    <a:pt x="58" y="291"/>
                    <a:pt x="58" y="290"/>
                    <a:pt x="58" y="289"/>
                  </a:cubicBezTo>
                  <a:cubicBezTo>
                    <a:pt x="57" y="289"/>
                    <a:pt x="57" y="289"/>
                    <a:pt x="56" y="289"/>
                  </a:cubicBezTo>
                  <a:cubicBezTo>
                    <a:pt x="57" y="291"/>
                    <a:pt x="56" y="292"/>
                    <a:pt x="56" y="293"/>
                  </a:cubicBezTo>
                  <a:cubicBezTo>
                    <a:pt x="57" y="295"/>
                    <a:pt x="57" y="294"/>
                    <a:pt x="58" y="297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5"/>
                    <a:pt x="56" y="294"/>
                    <a:pt x="55" y="294"/>
                  </a:cubicBezTo>
                  <a:cubicBezTo>
                    <a:pt x="55" y="297"/>
                    <a:pt x="59" y="298"/>
                    <a:pt x="60" y="303"/>
                  </a:cubicBezTo>
                  <a:cubicBezTo>
                    <a:pt x="58" y="299"/>
                    <a:pt x="59" y="303"/>
                    <a:pt x="58" y="302"/>
                  </a:cubicBezTo>
                  <a:cubicBezTo>
                    <a:pt x="59" y="306"/>
                    <a:pt x="60" y="316"/>
                    <a:pt x="57" y="308"/>
                  </a:cubicBezTo>
                  <a:cubicBezTo>
                    <a:pt x="56" y="308"/>
                    <a:pt x="56" y="310"/>
                    <a:pt x="57" y="311"/>
                  </a:cubicBezTo>
                  <a:cubicBezTo>
                    <a:pt x="58" y="310"/>
                    <a:pt x="58" y="311"/>
                    <a:pt x="59" y="313"/>
                  </a:cubicBezTo>
                  <a:cubicBezTo>
                    <a:pt x="59" y="313"/>
                    <a:pt x="60" y="311"/>
                    <a:pt x="61" y="312"/>
                  </a:cubicBezTo>
                  <a:cubicBezTo>
                    <a:pt x="61" y="314"/>
                    <a:pt x="62" y="317"/>
                    <a:pt x="63" y="318"/>
                  </a:cubicBezTo>
                  <a:cubicBezTo>
                    <a:pt x="65" y="324"/>
                    <a:pt x="68" y="330"/>
                    <a:pt x="71" y="336"/>
                  </a:cubicBezTo>
                  <a:cubicBezTo>
                    <a:pt x="73" y="339"/>
                    <a:pt x="75" y="341"/>
                    <a:pt x="76" y="344"/>
                  </a:cubicBezTo>
                  <a:cubicBezTo>
                    <a:pt x="78" y="347"/>
                    <a:pt x="80" y="350"/>
                    <a:pt x="81" y="353"/>
                  </a:cubicBezTo>
                  <a:cubicBezTo>
                    <a:pt x="80" y="351"/>
                    <a:pt x="80" y="351"/>
                    <a:pt x="78" y="348"/>
                  </a:cubicBezTo>
                  <a:cubicBezTo>
                    <a:pt x="77" y="349"/>
                    <a:pt x="76" y="345"/>
                    <a:pt x="75" y="345"/>
                  </a:cubicBezTo>
                  <a:cubicBezTo>
                    <a:pt x="76" y="347"/>
                    <a:pt x="74" y="343"/>
                    <a:pt x="75" y="346"/>
                  </a:cubicBezTo>
                  <a:cubicBezTo>
                    <a:pt x="73" y="343"/>
                    <a:pt x="72" y="341"/>
                    <a:pt x="71" y="339"/>
                  </a:cubicBezTo>
                  <a:cubicBezTo>
                    <a:pt x="69" y="337"/>
                    <a:pt x="68" y="335"/>
                    <a:pt x="67" y="334"/>
                  </a:cubicBezTo>
                  <a:cubicBezTo>
                    <a:pt x="70" y="339"/>
                    <a:pt x="64" y="333"/>
                    <a:pt x="66" y="336"/>
                  </a:cubicBezTo>
                  <a:cubicBezTo>
                    <a:pt x="69" y="338"/>
                    <a:pt x="71" y="342"/>
                    <a:pt x="72" y="346"/>
                  </a:cubicBezTo>
                  <a:cubicBezTo>
                    <a:pt x="73" y="346"/>
                    <a:pt x="73" y="346"/>
                    <a:pt x="73" y="346"/>
                  </a:cubicBezTo>
                  <a:cubicBezTo>
                    <a:pt x="74" y="349"/>
                    <a:pt x="71" y="345"/>
                    <a:pt x="70" y="344"/>
                  </a:cubicBezTo>
                  <a:cubicBezTo>
                    <a:pt x="71" y="346"/>
                    <a:pt x="72" y="349"/>
                    <a:pt x="73" y="351"/>
                  </a:cubicBezTo>
                  <a:cubicBezTo>
                    <a:pt x="73" y="351"/>
                    <a:pt x="72" y="351"/>
                    <a:pt x="71" y="349"/>
                  </a:cubicBezTo>
                  <a:cubicBezTo>
                    <a:pt x="70" y="347"/>
                    <a:pt x="70" y="347"/>
                    <a:pt x="68" y="345"/>
                  </a:cubicBezTo>
                  <a:cubicBezTo>
                    <a:pt x="69" y="344"/>
                    <a:pt x="69" y="345"/>
                    <a:pt x="70" y="345"/>
                  </a:cubicBezTo>
                  <a:cubicBezTo>
                    <a:pt x="69" y="343"/>
                    <a:pt x="68" y="343"/>
                    <a:pt x="67" y="341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6" y="339"/>
                    <a:pt x="64" y="337"/>
                    <a:pt x="62" y="334"/>
                  </a:cubicBezTo>
                  <a:cubicBezTo>
                    <a:pt x="63" y="336"/>
                    <a:pt x="63" y="339"/>
                    <a:pt x="64" y="341"/>
                  </a:cubicBezTo>
                  <a:cubicBezTo>
                    <a:pt x="65" y="344"/>
                    <a:pt x="66" y="346"/>
                    <a:pt x="67" y="348"/>
                  </a:cubicBezTo>
                  <a:cubicBezTo>
                    <a:pt x="67" y="348"/>
                    <a:pt x="67" y="351"/>
                    <a:pt x="66" y="350"/>
                  </a:cubicBezTo>
                  <a:cubicBezTo>
                    <a:pt x="65" y="346"/>
                    <a:pt x="65" y="346"/>
                    <a:pt x="63" y="343"/>
                  </a:cubicBezTo>
                  <a:cubicBezTo>
                    <a:pt x="63" y="343"/>
                    <a:pt x="64" y="344"/>
                    <a:pt x="64" y="344"/>
                  </a:cubicBezTo>
                  <a:cubicBezTo>
                    <a:pt x="61" y="338"/>
                    <a:pt x="64" y="340"/>
                    <a:pt x="61" y="334"/>
                  </a:cubicBezTo>
                  <a:cubicBezTo>
                    <a:pt x="60" y="333"/>
                    <a:pt x="59" y="333"/>
                    <a:pt x="58" y="332"/>
                  </a:cubicBezTo>
                  <a:cubicBezTo>
                    <a:pt x="59" y="334"/>
                    <a:pt x="57" y="333"/>
                    <a:pt x="57" y="332"/>
                  </a:cubicBezTo>
                  <a:cubicBezTo>
                    <a:pt x="57" y="330"/>
                    <a:pt x="56" y="329"/>
                    <a:pt x="56" y="331"/>
                  </a:cubicBezTo>
                  <a:cubicBezTo>
                    <a:pt x="55" y="328"/>
                    <a:pt x="52" y="323"/>
                    <a:pt x="52" y="320"/>
                  </a:cubicBezTo>
                  <a:cubicBezTo>
                    <a:pt x="53" y="320"/>
                    <a:pt x="54" y="321"/>
                    <a:pt x="54" y="320"/>
                  </a:cubicBezTo>
                  <a:cubicBezTo>
                    <a:pt x="55" y="322"/>
                    <a:pt x="57" y="324"/>
                    <a:pt x="58" y="327"/>
                  </a:cubicBezTo>
                  <a:cubicBezTo>
                    <a:pt x="59" y="329"/>
                    <a:pt x="60" y="332"/>
                    <a:pt x="62" y="334"/>
                  </a:cubicBezTo>
                  <a:cubicBezTo>
                    <a:pt x="62" y="334"/>
                    <a:pt x="62" y="333"/>
                    <a:pt x="62" y="332"/>
                  </a:cubicBezTo>
                  <a:cubicBezTo>
                    <a:pt x="61" y="333"/>
                    <a:pt x="61" y="332"/>
                    <a:pt x="60" y="331"/>
                  </a:cubicBezTo>
                  <a:cubicBezTo>
                    <a:pt x="60" y="330"/>
                    <a:pt x="60" y="330"/>
                    <a:pt x="61" y="330"/>
                  </a:cubicBezTo>
                  <a:cubicBezTo>
                    <a:pt x="60" y="328"/>
                    <a:pt x="59" y="327"/>
                    <a:pt x="60" y="326"/>
                  </a:cubicBezTo>
                  <a:cubicBezTo>
                    <a:pt x="60" y="327"/>
                    <a:pt x="61" y="328"/>
                    <a:pt x="61" y="329"/>
                  </a:cubicBezTo>
                  <a:cubicBezTo>
                    <a:pt x="62" y="328"/>
                    <a:pt x="62" y="327"/>
                    <a:pt x="61" y="325"/>
                  </a:cubicBezTo>
                  <a:cubicBezTo>
                    <a:pt x="61" y="324"/>
                    <a:pt x="60" y="322"/>
                    <a:pt x="60" y="321"/>
                  </a:cubicBezTo>
                  <a:cubicBezTo>
                    <a:pt x="60" y="322"/>
                    <a:pt x="60" y="323"/>
                    <a:pt x="60" y="324"/>
                  </a:cubicBezTo>
                  <a:cubicBezTo>
                    <a:pt x="59" y="323"/>
                    <a:pt x="59" y="323"/>
                    <a:pt x="58" y="322"/>
                  </a:cubicBezTo>
                  <a:cubicBezTo>
                    <a:pt x="57" y="319"/>
                    <a:pt x="59" y="320"/>
                    <a:pt x="59" y="319"/>
                  </a:cubicBezTo>
                  <a:cubicBezTo>
                    <a:pt x="57" y="318"/>
                    <a:pt x="59" y="318"/>
                    <a:pt x="59" y="317"/>
                  </a:cubicBezTo>
                  <a:cubicBezTo>
                    <a:pt x="58" y="317"/>
                    <a:pt x="57" y="317"/>
                    <a:pt x="57" y="315"/>
                  </a:cubicBezTo>
                  <a:cubicBezTo>
                    <a:pt x="57" y="315"/>
                    <a:pt x="58" y="315"/>
                    <a:pt x="57" y="314"/>
                  </a:cubicBezTo>
                  <a:cubicBezTo>
                    <a:pt x="55" y="311"/>
                    <a:pt x="54" y="308"/>
                    <a:pt x="53" y="305"/>
                  </a:cubicBezTo>
                  <a:cubicBezTo>
                    <a:pt x="53" y="302"/>
                    <a:pt x="52" y="299"/>
                    <a:pt x="49" y="295"/>
                  </a:cubicBezTo>
                  <a:cubicBezTo>
                    <a:pt x="50" y="295"/>
                    <a:pt x="49" y="293"/>
                    <a:pt x="49" y="291"/>
                  </a:cubicBezTo>
                  <a:cubicBezTo>
                    <a:pt x="48" y="292"/>
                    <a:pt x="48" y="294"/>
                    <a:pt x="48" y="295"/>
                  </a:cubicBezTo>
                  <a:cubicBezTo>
                    <a:pt x="49" y="298"/>
                    <a:pt x="51" y="304"/>
                    <a:pt x="51" y="306"/>
                  </a:cubicBezTo>
                  <a:cubicBezTo>
                    <a:pt x="50" y="305"/>
                    <a:pt x="49" y="302"/>
                    <a:pt x="49" y="301"/>
                  </a:cubicBezTo>
                  <a:cubicBezTo>
                    <a:pt x="48" y="301"/>
                    <a:pt x="48" y="302"/>
                    <a:pt x="48" y="301"/>
                  </a:cubicBezTo>
                  <a:cubicBezTo>
                    <a:pt x="46" y="297"/>
                    <a:pt x="45" y="292"/>
                    <a:pt x="43" y="288"/>
                  </a:cubicBezTo>
                  <a:cubicBezTo>
                    <a:pt x="41" y="283"/>
                    <a:pt x="40" y="279"/>
                    <a:pt x="40" y="275"/>
                  </a:cubicBezTo>
                  <a:cubicBezTo>
                    <a:pt x="40" y="277"/>
                    <a:pt x="39" y="276"/>
                    <a:pt x="39" y="277"/>
                  </a:cubicBezTo>
                  <a:cubicBezTo>
                    <a:pt x="41" y="280"/>
                    <a:pt x="41" y="283"/>
                    <a:pt x="41" y="286"/>
                  </a:cubicBezTo>
                  <a:cubicBezTo>
                    <a:pt x="42" y="288"/>
                    <a:pt x="44" y="291"/>
                    <a:pt x="45" y="295"/>
                  </a:cubicBezTo>
                  <a:cubicBezTo>
                    <a:pt x="45" y="296"/>
                    <a:pt x="46" y="298"/>
                    <a:pt x="46" y="299"/>
                  </a:cubicBezTo>
                  <a:cubicBezTo>
                    <a:pt x="47" y="301"/>
                    <a:pt x="47" y="302"/>
                    <a:pt x="48" y="303"/>
                  </a:cubicBezTo>
                  <a:cubicBezTo>
                    <a:pt x="47" y="304"/>
                    <a:pt x="49" y="311"/>
                    <a:pt x="47" y="310"/>
                  </a:cubicBezTo>
                  <a:cubicBezTo>
                    <a:pt x="48" y="312"/>
                    <a:pt x="50" y="316"/>
                    <a:pt x="50" y="317"/>
                  </a:cubicBezTo>
                  <a:cubicBezTo>
                    <a:pt x="49" y="315"/>
                    <a:pt x="48" y="315"/>
                    <a:pt x="47" y="314"/>
                  </a:cubicBezTo>
                  <a:cubicBezTo>
                    <a:pt x="48" y="316"/>
                    <a:pt x="48" y="317"/>
                    <a:pt x="49" y="320"/>
                  </a:cubicBezTo>
                  <a:cubicBezTo>
                    <a:pt x="49" y="320"/>
                    <a:pt x="48" y="319"/>
                    <a:pt x="48" y="321"/>
                  </a:cubicBezTo>
                  <a:cubicBezTo>
                    <a:pt x="50" y="324"/>
                    <a:pt x="51" y="327"/>
                    <a:pt x="53" y="330"/>
                  </a:cubicBezTo>
                  <a:cubicBezTo>
                    <a:pt x="54" y="333"/>
                    <a:pt x="56" y="337"/>
                    <a:pt x="56" y="340"/>
                  </a:cubicBezTo>
                  <a:cubicBezTo>
                    <a:pt x="54" y="340"/>
                    <a:pt x="53" y="335"/>
                    <a:pt x="51" y="333"/>
                  </a:cubicBezTo>
                  <a:cubicBezTo>
                    <a:pt x="52" y="335"/>
                    <a:pt x="49" y="329"/>
                    <a:pt x="49" y="330"/>
                  </a:cubicBezTo>
                  <a:cubicBezTo>
                    <a:pt x="50" y="332"/>
                    <a:pt x="48" y="333"/>
                    <a:pt x="47" y="331"/>
                  </a:cubicBezTo>
                  <a:cubicBezTo>
                    <a:pt x="47" y="330"/>
                    <a:pt x="47" y="328"/>
                    <a:pt x="48" y="328"/>
                  </a:cubicBezTo>
                  <a:cubicBezTo>
                    <a:pt x="47" y="326"/>
                    <a:pt x="46" y="325"/>
                    <a:pt x="45" y="325"/>
                  </a:cubicBezTo>
                  <a:cubicBezTo>
                    <a:pt x="48" y="329"/>
                    <a:pt x="44" y="327"/>
                    <a:pt x="45" y="328"/>
                  </a:cubicBezTo>
                  <a:cubicBezTo>
                    <a:pt x="46" y="328"/>
                    <a:pt x="46" y="329"/>
                    <a:pt x="47" y="330"/>
                  </a:cubicBezTo>
                  <a:cubicBezTo>
                    <a:pt x="46" y="330"/>
                    <a:pt x="47" y="331"/>
                    <a:pt x="47" y="332"/>
                  </a:cubicBezTo>
                  <a:cubicBezTo>
                    <a:pt x="48" y="333"/>
                    <a:pt x="49" y="334"/>
                    <a:pt x="50" y="334"/>
                  </a:cubicBezTo>
                  <a:cubicBezTo>
                    <a:pt x="50" y="337"/>
                    <a:pt x="55" y="344"/>
                    <a:pt x="56" y="348"/>
                  </a:cubicBezTo>
                  <a:cubicBezTo>
                    <a:pt x="54" y="346"/>
                    <a:pt x="53" y="345"/>
                    <a:pt x="53" y="343"/>
                  </a:cubicBezTo>
                  <a:cubicBezTo>
                    <a:pt x="51" y="343"/>
                    <a:pt x="50" y="341"/>
                    <a:pt x="48" y="339"/>
                  </a:cubicBezTo>
                  <a:cubicBezTo>
                    <a:pt x="48" y="337"/>
                    <a:pt x="49" y="338"/>
                    <a:pt x="49" y="339"/>
                  </a:cubicBezTo>
                  <a:cubicBezTo>
                    <a:pt x="48" y="337"/>
                    <a:pt x="45" y="335"/>
                    <a:pt x="46" y="332"/>
                  </a:cubicBezTo>
                  <a:cubicBezTo>
                    <a:pt x="46" y="334"/>
                    <a:pt x="49" y="336"/>
                    <a:pt x="48" y="335"/>
                  </a:cubicBezTo>
                  <a:cubicBezTo>
                    <a:pt x="45" y="331"/>
                    <a:pt x="42" y="329"/>
                    <a:pt x="40" y="325"/>
                  </a:cubicBezTo>
                  <a:cubicBezTo>
                    <a:pt x="40" y="325"/>
                    <a:pt x="40" y="326"/>
                    <a:pt x="40" y="326"/>
                  </a:cubicBezTo>
                  <a:cubicBezTo>
                    <a:pt x="36" y="320"/>
                    <a:pt x="32" y="314"/>
                    <a:pt x="32" y="310"/>
                  </a:cubicBezTo>
                  <a:cubicBezTo>
                    <a:pt x="32" y="308"/>
                    <a:pt x="31" y="307"/>
                    <a:pt x="30" y="305"/>
                  </a:cubicBezTo>
                  <a:cubicBezTo>
                    <a:pt x="30" y="303"/>
                    <a:pt x="29" y="302"/>
                    <a:pt x="29" y="301"/>
                  </a:cubicBezTo>
                  <a:cubicBezTo>
                    <a:pt x="29" y="304"/>
                    <a:pt x="28" y="305"/>
                    <a:pt x="29" y="307"/>
                  </a:cubicBezTo>
                  <a:cubicBezTo>
                    <a:pt x="28" y="304"/>
                    <a:pt x="27" y="303"/>
                    <a:pt x="25" y="302"/>
                  </a:cubicBezTo>
                  <a:cubicBezTo>
                    <a:pt x="26" y="300"/>
                    <a:pt x="24" y="296"/>
                    <a:pt x="24" y="294"/>
                  </a:cubicBezTo>
                  <a:cubicBezTo>
                    <a:pt x="24" y="293"/>
                    <a:pt x="25" y="298"/>
                    <a:pt x="25" y="297"/>
                  </a:cubicBezTo>
                  <a:cubicBezTo>
                    <a:pt x="25" y="295"/>
                    <a:pt x="25" y="292"/>
                    <a:pt x="24" y="290"/>
                  </a:cubicBezTo>
                  <a:cubicBezTo>
                    <a:pt x="23" y="287"/>
                    <a:pt x="23" y="284"/>
                    <a:pt x="22" y="282"/>
                  </a:cubicBezTo>
                  <a:cubicBezTo>
                    <a:pt x="21" y="279"/>
                    <a:pt x="20" y="276"/>
                    <a:pt x="20" y="273"/>
                  </a:cubicBezTo>
                  <a:cubicBezTo>
                    <a:pt x="19" y="271"/>
                    <a:pt x="19" y="268"/>
                    <a:pt x="19" y="266"/>
                  </a:cubicBezTo>
                  <a:cubicBezTo>
                    <a:pt x="20" y="267"/>
                    <a:pt x="20" y="273"/>
                    <a:pt x="21" y="274"/>
                  </a:cubicBezTo>
                  <a:cubicBezTo>
                    <a:pt x="21" y="270"/>
                    <a:pt x="20" y="267"/>
                    <a:pt x="20" y="262"/>
                  </a:cubicBezTo>
                  <a:cubicBezTo>
                    <a:pt x="21" y="261"/>
                    <a:pt x="21" y="263"/>
                    <a:pt x="22" y="266"/>
                  </a:cubicBezTo>
                  <a:cubicBezTo>
                    <a:pt x="20" y="266"/>
                    <a:pt x="24" y="276"/>
                    <a:pt x="21" y="274"/>
                  </a:cubicBezTo>
                  <a:cubicBezTo>
                    <a:pt x="22" y="277"/>
                    <a:pt x="24" y="282"/>
                    <a:pt x="24" y="285"/>
                  </a:cubicBezTo>
                  <a:cubicBezTo>
                    <a:pt x="24" y="286"/>
                    <a:pt x="25" y="285"/>
                    <a:pt x="25" y="287"/>
                  </a:cubicBezTo>
                  <a:cubicBezTo>
                    <a:pt x="25" y="288"/>
                    <a:pt x="24" y="287"/>
                    <a:pt x="24" y="286"/>
                  </a:cubicBezTo>
                  <a:cubicBezTo>
                    <a:pt x="25" y="288"/>
                    <a:pt x="27" y="293"/>
                    <a:pt x="28" y="297"/>
                  </a:cubicBezTo>
                  <a:cubicBezTo>
                    <a:pt x="29" y="299"/>
                    <a:pt x="30" y="302"/>
                    <a:pt x="31" y="304"/>
                  </a:cubicBezTo>
                  <a:cubicBezTo>
                    <a:pt x="32" y="306"/>
                    <a:pt x="33" y="308"/>
                    <a:pt x="33" y="309"/>
                  </a:cubicBezTo>
                  <a:cubicBezTo>
                    <a:pt x="33" y="309"/>
                    <a:pt x="33" y="310"/>
                    <a:pt x="33" y="311"/>
                  </a:cubicBezTo>
                  <a:cubicBezTo>
                    <a:pt x="34" y="311"/>
                    <a:pt x="35" y="313"/>
                    <a:pt x="35" y="313"/>
                  </a:cubicBezTo>
                  <a:cubicBezTo>
                    <a:pt x="34" y="310"/>
                    <a:pt x="35" y="310"/>
                    <a:pt x="35" y="309"/>
                  </a:cubicBezTo>
                  <a:cubicBezTo>
                    <a:pt x="34" y="309"/>
                    <a:pt x="32" y="306"/>
                    <a:pt x="33" y="305"/>
                  </a:cubicBezTo>
                  <a:cubicBezTo>
                    <a:pt x="33" y="304"/>
                    <a:pt x="34" y="307"/>
                    <a:pt x="34" y="306"/>
                  </a:cubicBezTo>
                  <a:cubicBezTo>
                    <a:pt x="34" y="306"/>
                    <a:pt x="34" y="305"/>
                    <a:pt x="34" y="305"/>
                  </a:cubicBezTo>
                  <a:cubicBezTo>
                    <a:pt x="34" y="305"/>
                    <a:pt x="35" y="306"/>
                    <a:pt x="35" y="306"/>
                  </a:cubicBezTo>
                  <a:cubicBezTo>
                    <a:pt x="34" y="303"/>
                    <a:pt x="31" y="299"/>
                    <a:pt x="31" y="297"/>
                  </a:cubicBezTo>
                  <a:cubicBezTo>
                    <a:pt x="32" y="300"/>
                    <a:pt x="33" y="298"/>
                    <a:pt x="33" y="299"/>
                  </a:cubicBezTo>
                  <a:cubicBezTo>
                    <a:pt x="34" y="303"/>
                    <a:pt x="37" y="308"/>
                    <a:pt x="38" y="309"/>
                  </a:cubicBezTo>
                  <a:cubicBezTo>
                    <a:pt x="36" y="304"/>
                    <a:pt x="38" y="304"/>
                    <a:pt x="37" y="301"/>
                  </a:cubicBezTo>
                  <a:cubicBezTo>
                    <a:pt x="38" y="304"/>
                    <a:pt x="37" y="303"/>
                    <a:pt x="38" y="305"/>
                  </a:cubicBezTo>
                  <a:cubicBezTo>
                    <a:pt x="40" y="305"/>
                    <a:pt x="39" y="303"/>
                    <a:pt x="39" y="300"/>
                  </a:cubicBezTo>
                  <a:cubicBezTo>
                    <a:pt x="40" y="302"/>
                    <a:pt x="40" y="301"/>
                    <a:pt x="41" y="302"/>
                  </a:cubicBezTo>
                  <a:cubicBezTo>
                    <a:pt x="40" y="300"/>
                    <a:pt x="39" y="296"/>
                    <a:pt x="41" y="298"/>
                  </a:cubicBezTo>
                  <a:cubicBezTo>
                    <a:pt x="40" y="295"/>
                    <a:pt x="38" y="292"/>
                    <a:pt x="39" y="291"/>
                  </a:cubicBezTo>
                  <a:cubicBezTo>
                    <a:pt x="40" y="293"/>
                    <a:pt x="41" y="298"/>
                    <a:pt x="42" y="297"/>
                  </a:cubicBezTo>
                  <a:cubicBezTo>
                    <a:pt x="39" y="291"/>
                    <a:pt x="38" y="286"/>
                    <a:pt x="38" y="281"/>
                  </a:cubicBezTo>
                  <a:cubicBezTo>
                    <a:pt x="38" y="276"/>
                    <a:pt x="38" y="272"/>
                    <a:pt x="35" y="266"/>
                  </a:cubicBezTo>
                  <a:cubicBezTo>
                    <a:pt x="37" y="266"/>
                    <a:pt x="36" y="264"/>
                    <a:pt x="36" y="262"/>
                  </a:cubicBezTo>
                  <a:cubicBezTo>
                    <a:pt x="37" y="263"/>
                    <a:pt x="39" y="265"/>
                    <a:pt x="40" y="266"/>
                  </a:cubicBezTo>
                  <a:cubicBezTo>
                    <a:pt x="40" y="268"/>
                    <a:pt x="40" y="268"/>
                    <a:pt x="41" y="270"/>
                  </a:cubicBezTo>
                  <a:cubicBezTo>
                    <a:pt x="41" y="272"/>
                    <a:pt x="40" y="270"/>
                    <a:pt x="40" y="273"/>
                  </a:cubicBezTo>
                  <a:cubicBezTo>
                    <a:pt x="41" y="272"/>
                    <a:pt x="41" y="272"/>
                    <a:pt x="41" y="271"/>
                  </a:cubicBezTo>
                  <a:cubicBezTo>
                    <a:pt x="42" y="275"/>
                    <a:pt x="42" y="276"/>
                    <a:pt x="43" y="281"/>
                  </a:cubicBezTo>
                  <a:cubicBezTo>
                    <a:pt x="45" y="282"/>
                    <a:pt x="45" y="284"/>
                    <a:pt x="46" y="282"/>
                  </a:cubicBezTo>
                  <a:cubicBezTo>
                    <a:pt x="44" y="278"/>
                    <a:pt x="45" y="275"/>
                    <a:pt x="42" y="271"/>
                  </a:cubicBezTo>
                  <a:cubicBezTo>
                    <a:pt x="43" y="273"/>
                    <a:pt x="44" y="268"/>
                    <a:pt x="42" y="267"/>
                  </a:cubicBezTo>
                  <a:cubicBezTo>
                    <a:pt x="43" y="268"/>
                    <a:pt x="43" y="270"/>
                    <a:pt x="43" y="270"/>
                  </a:cubicBezTo>
                  <a:cubicBezTo>
                    <a:pt x="42" y="270"/>
                    <a:pt x="42" y="271"/>
                    <a:pt x="42" y="270"/>
                  </a:cubicBezTo>
                  <a:cubicBezTo>
                    <a:pt x="41" y="267"/>
                    <a:pt x="40" y="265"/>
                    <a:pt x="41" y="264"/>
                  </a:cubicBezTo>
                  <a:cubicBezTo>
                    <a:pt x="41" y="265"/>
                    <a:pt x="41" y="267"/>
                    <a:pt x="42" y="267"/>
                  </a:cubicBezTo>
                  <a:cubicBezTo>
                    <a:pt x="41" y="265"/>
                    <a:pt x="42" y="267"/>
                    <a:pt x="42" y="265"/>
                  </a:cubicBezTo>
                  <a:cubicBezTo>
                    <a:pt x="41" y="263"/>
                    <a:pt x="40" y="257"/>
                    <a:pt x="40" y="255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8"/>
                    <a:pt x="44" y="259"/>
                    <a:pt x="42" y="258"/>
                  </a:cubicBezTo>
                  <a:cubicBezTo>
                    <a:pt x="42" y="253"/>
                    <a:pt x="39" y="251"/>
                    <a:pt x="38" y="251"/>
                  </a:cubicBezTo>
                  <a:cubicBezTo>
                    <a:pt x="37" y="249"/>
                    <a:pt x="39" y="249"/>
                    <a:pt x="39" y="248"/>
                  </a:cubicBezTo>
                  <a:cubicBezTo>
                    <a:pt x="37" y="248"/>
                    <a:pt x="37" y="244"/>
                    <a:pt x="35" y="243"/>
                  </a:cubicBezTo>
                  <a:cubicBezTo>
                    <a:pt x="36" y="244"/>
                    <a:pt x="35" y="246"/>
                    <a:pt x="34" y="244"/>
                  </a:cubicBezTo>
                  <a:cubicBezTo>
                    <a:pt x="34" y="242"/>
                    <a:pt x="34" y="238"/>
                    <a:pt x="33" y="235"/>
                  </a:cubicBezTo>
                  <a:cubicBezTo>
                    <a:pt x="33" y="232"/>
                    <a:pt x="33" y="228"/>
                    <a:pt x="33" y="227"/>
                  </a:cubicBezTo>
                  <a:cubicBezTo>
                    <a:pt x="34" y="227"/>
                    <a:pt x="34" y="229"/>
                    <a:pt x="34" y="226"/>
                  </a:cubicBezTo>
                  <a:cubicBezTo>
                    <a:pt x="32" y="226"/>
                    <a:pt x="34" y="220"/>
                    <a:pt x="33" y="218"/>
                  </a:cubicBezTo>
                  <a:cubicBezTo>
                    <a:pt x="32" y="218"/>
                    <a:pt x="33" y="221"/>
                    <a:pt x="32" y="221"/>
                  </a:cubicBezTo>
                  <a:cubicBezTo>
                    <a:pt x="32" y="217"/>
                    <a:pt x="30" y="218"/>
                    <a:pt x="30" y="216"/>
                  </a:cubicBezTo>
                  <a:cubicBezTo>
                    <a:pt x="31" y="212"/>
                    <a:pt x="30" y="203"/>
                    <a:pt x="30" y="200"/>
                  </a:cubicBezTo>
                  <a:cubicBezTo>
                    <a:pt x="29" y="201"/>
                    <a:pt x="30" y="204"/>
                    <a:pt x="29" y="205"/>
                  </a:cubicBezTo>
                  <a:cubicBezTo>
                    <a:pt x="28" y="204"/>
                    <a:pt x="27" y="205"/>
                    <a:pt x="26" y="204"/>
                  </a:cubicBezTo>
                  <a:cubicBezTo>
                    <a:pt x="27" y="202"/>
                    <a:pt x="26" y="198"/>
                    <a:pt x="26" y="197"/>
                  </a:cubicBezTo>
                  <a:cubicBezTo>
                    <a:pt x="25" y="200"/>
                    <a:pt x="25" y="201"/>
                    <a:pt x="24" y="198"/>
                  </a:cubicBezTo>
                  <a:cubicBezTo>
                    <a:pt x="24" y="201"/>
                    <a:pt x="24" y="204"/>
                    <a:pt x="25" y="206"/>
                  </a:cubicBezTo>
                  <a:cubicBezTo>
                    <a:pt x="25" y="209"/>
                    <a:pt x="25" y="211"/>
                    <a:pt x="25" y="215"/>
                  </a:cubicBezTo>
                  <a:cubicBezTo>
                    <a:pt x="26" y="215"/>
                    <a:pt x="26" y="215"/>
                    <a:pt x="26" y="216"/>
                  </a:cubicBezTo>
                  <a:cubicBezTo>
                    <a:pt x="26" y="216"/>
                    <a:pt x="27" y="219"/>
                    <a:pt x="26" y="220"/>
                  </a:cubicBezTo>
                  <a:cubicBezTo>
                    <a:pt x="25" y="220"/>
                    <a:pt x="25" y="215"/>
                    <a:pt x="24" y="216"/>
                  </a:cubicBezTo>
                  <a:cubicBezTo>
                    <a:pt x="24" y="218"/>
                    <a:pt x="26" y="225"/>
                    <a:pt x="24" y="224"/>
                  </a:cubicBezTo>
                  <a:cubicBezTo>
                    <a:pt x="25" y="225"/>
                    <a:pt x="25" y="227"/>
                    <a:pt x="25" y="228"/>
                  </a:cubicBezTo>
                  <a:cubicBezTo>
                    <a:pt x="27" y="227"/>
                    <a:pt x="27" y="237"/>
                    <a:pt x="25" y="235"/>
                  </a:cubicBezTo>
                  <a:cubicBezTo>
                    <a:pt x="25" y="237"/>
                    <a:pt x="26" y="239"/>
                    <a:pt x="26" y="241"/>
                  </a:cubicBezTo>
                  <a:cubicBezTo>
                    <a:pt x="26" y="243"/>
                    <a:pt x="26" y="244"/>
                    <a:pt x="25" y="245"/>
                  </a:cubicBezTo>
                  <a:cubicBezTo>
                    <a:pt x="25" y="240"/>
                    <a:pt x="24" y="236"/>
                    <a:pt x="23" y="232"/>
                  </a:cubicBezTo>
                  <a:cubicBezTo>
                    <a:pt x="23" y="234"/>
                    <a:pt x="22" y="234"/>
                    <a:pt x="23" y="236"/>
                  </a:cubicBezTo>
                  <a:cubicBezTo>
                    <a:pt x="24" y="236"/>
                    <a:pt x="24" y="238"/>
                    <a:pt x="24" y="239"/>
                  </a:cubicBezTo>
                  <a:cubicBezTo>
                    <a:pt x="24" y="239"/>
                    <a:pt x="24" y="242"/>
                    <a:pt x="24" y="243"/>
                  </a:cubicBezTo>
                  <a:cubicBezTo>
                    <a:pt x="23" y="242"/>
                    <a:pt x="23" y="244"/>
                    <a:pt x="23" y="245"/>
                  </a:cubicBezTo>
                  <a:cubicBezTo>
                    <a:pt x="21" y="241"/>
                    <a:pt x="22" y="237"/>
                    <a:pt x="22" y="234"/>
                  </a:cubicBezTo>
                  <a:cubicBezTo>
                    <a:pt x="21" y="234"/>
                    <a:pt x="22" y="238"/>
                    <a:pt x="21" y="239"/>
                  </a:cubicBezTo>
                  <a:cubicBezTo>
                    <a:pt x="21" y="239"/>
                    <a:pt x="21" y="237"/>
                    <a:pt x="20" y="237"/>
                  </a:cubicBezTo>
                  <a:cubicBezTo>
                    <a:pt x="20" y="238"/>
                    <a:pt x="21" y="242"/>
                    <a:pt x="21" y="243"/>
                  </a:cubicBezTo>
                  <a:cubicBezTo>
                    <a:pt x="20" y="241"/>
                    <a:pt x="20" y="238"/>
                    <a:pt x="19" y="238"/>
                  </a:cubicBezTo>
                  <a:cubicBezTo>
                    <a:pt x="19" y="235"/>
                    <a:pt x="19" y="233"/>
                    <a:pt x="19" y="230"/>
                  </a:cubicBezTo>
                  <a:cubicBezTo>
                    <a:pt x="18" y="232"/>
                    <a:pt x="17" y="227"/>
                    <a:pt x="16" y="227"/>
                  </a:cubicBezTo>
                  <a:cubicBezTo>
                    <a:pt x="17" y="230"/>
                    <a:pt x="19" y="235"/>
                    <a:pt x="18" y="239"/>
                  </a:cubicBezTo>
                  <a:cubicBezTo>
                    <a:pt x="18" y="243"/>
                    <a:pt x="20" y="249"/>
                    <a:pt x="19" y="252"/>
                  </a:cubicBezTo>
                  <a:cubicBezTo>
                    <a:pt x="19" y="250"/>
                    <a:pt x="18" y="248"/>
                    <a:pt x="17" y="247"/>
                  </a:cubicBezTo>
                  <a:cubicBezTo>
                    <a:pt x="16" y="250"/>
                    <a:pt x="19" y="253"/>
                    <a:pt x="18" y="256"/>
                  </a:cubicBezTo>
                  <a:cubicBezTo>
                    <a:pt x="18" y="255"/>
                    <a:pt x="18" y="254"/>
                    <a:pt x="18" y="255"/>
                  </a:cubicBezTo>
                  <a:cubicBezTo>
                    <a:pt x="18" y="257"/>
                    <a:pt x="19" y="257"/>
                    <a:pt x="19" y="258"/>
                  </a:cubicBezTo>
                  <a:cubicBezTo>
                    <a:pt x="19" y="260"/>
                    <a:pt x="19" y="263"/>
                    <a:pt x="18" y="261"/>
                  </a:cubicBezTo>
                  <a:cubicBezTo>
                    <a:pt x="17" y="251"/>
                    <a:pt x="14" y="242"/>
                    <a:pt x="15" y="232"/>
                  </a:cubicBezTo>
                  <a:cubicBezTo>
                    <a:pt x="16" y="238"/>
                    <a:pt x="15" y="245"/>
                    <a:pt x="17" y="247"/>
                  </a:cubicBezTo>
                  <a:cubicBezTo>
                    <a:pt x="16" y="244"/>
                    <a:pt x="17" y="242"/>
                    <a:pt x="16" y="240"/>
                  </a:cubicBezTo>
                  <a:cubicBezTo>
                    <a:pt x="16" y="237"/>
                    <a:pt x="17" y="236"/>
                    <a:pt x="16" y="233"/>
                  </a:cubicBezTo>
                  <a:cubicBezTo>
                    <a:pt x="17" y="236"/>
                    <a:pt x="16" y="234"/>
                    <a:pt x="15" y="233"/>
                  </a:cubicBezTo>
                  <a:cubicBezTo>
                    <a:pt x="15" y="231"/>
                    <a:pt x="15" y="231"/>
                    <a:pt x="15" y="227"/>
                  </a:cubicBezTo>
                  <a:cubicBezTo>
                    <a:pt x="14" y="227"/>
                    <a:pt x="14" y="220"/>
                    <a:pt x="12" y="220"/>
                  </a:cubicBezTo>
                  <a:cubicBezTo>
                    <a:pt x="14" y="228"/>
                    <a:pt x="14" y="236"/>
                    <a:pt x="13" y="243"/>
                  </a:cubicBezTo>
                  <a:cubicBezTo>
                    <a:pt x="14" y="245"/>
                    <a:pt x="14" y="241"/>
                    <a:pt x="15" y="243"/>
                  </a:cubicBezTo>
                  <a:cubicBezTo>
                    <a:pt x="15" y="244"/>
                    <a:pt x="15" y="245"/>
                    <a:pt x="14" y="246"/>
                  </a:cubicBezTo>
                  <a:cubicBezTo>
                    <a:pt x="12" y="244"/>
                    <a:pt x="13" y="247"/>
                    <a:pt x="12" y="249"/>
                  </a:cubicBezTo>
                  <a:cubicBezTo>
                    <a:pt x="11" y="245"/>
                    <a:pt x="13" y="246"/>
                    <a:pt x="12" y="243"/>
                  </a:cubicBezTo>
                  <a:cubicBezTo>
                    <a:pt x="12" y="241"/>
                    <a:pt x="10" y="238"/>
                    <a:pt x="11" y="237"/>
                  </a:cubicBezTo>
                  <a:cubicBezTo>
                    <a:pt x="11" y="237"/>
                    <a:pt x="11" y="238"/>
                    <a:pt x="12" y="238"/>
                  </a:cubicBezTo>
                  <a:cubicBezTo>
                    <a:pt x="12" y="237"/>
                    <a:pt x="12" y="236"/>
                    <a:pt x="12" y="235"/>
                  </a:cubicBezTo>
                  <a:cubicBezTo>
                    <a:pt x="11" y="236"/>
                    <a:pt x="11" y="235"/>
                    <a:pt x="10" y="234"/>
                  </a:cubicBezTo>
                  <a:cubicBezTo>
                    <a:pt x="12" y="233"/>
                    <a:pt x="12" y="231"/>
                    <a:pt x="12" y="227"/>
                  </a:cubicBezTo>
                  <a:cubicBezTo>
                    <a:pt x="12" y="227"/>
                    <a:pt x="11" y="228"/>
                    <a:pt x="11" y="227"/>
                  </a:cubicBezTo>
                  <a:cubicBezTo>
                    <a:pt x="12" y="224"/>
                    <a:pt x="11" y="220"/>
                    <a:pt x="12" y="217"/>
                  </a:cubicBezTo>
                  <a:cubicBezTo>
                    <a:pt x="11" y="216"/>
                    <a:pt x="12" y="213"/>
                    <a:pt x="11" y="211"/>
                  </a:cubicBezTo>
                  <a:cubicBezTo>
                    <a:pt x="12" y="211"/>
                    <a:pt x="10" y="204"/>
                    <a:pt x="12" y="203"/>
                  </a:cubicBezTo>
                  <a:cubicBezTo>
                    <a:pt x="11" y="203"/>
                    <a:pt x="11" y="203"/>
                    <a:pt x="11" y="202"/>
                  </a:cubicBezTo>
                  <a:cubicBezTo>
                    <a:pt x="8" y="201"/>
                    <a:pt x="11" y="213"/>
                    <a:pt x="9" y="215"/>
                  </a:cubicBezTo>
                  <a:cubicBezTo>
                    <a:pt x="9" y="211"/>
                    <a:pt x="8" y="212"/>
                    <a:pt x="8" y="215"/>
                  </a:cubicBezTo>
                  <a:cubicBezTo>
                    <a:pt x="7" y="212"/>
                    <a:pt x="8" y="208"/>
                    <a:pt x="8" y="206"/>
                  </a:cubicBezTo>
                  <a:cubicBezTo>
                    <a:pt x="9" y="203"/>
                    <a:pt x="9" y="201"/>
                    <a:pt x="8" y="201"/>
                  </a:cubicBezTo>
                  <a:cubicBezTo>
                    <a:pt x="8" y="199"/>
                    <a:pt x="10" y="193"/>
                    <a:pt x="9" y="194"/>
                  </a:cubicBezTo>
                  <a:cubicBezTo>
                    <a:pt x="9" y="198"/>
                    <a:pt x="9" y="195"/>
                    <a:pt x="8" y="195"/>
                  </a:cubicBezTo>
                  <a:cubicBezTo>
                    <a:pt x="7" y="196"/>
                    <a:pt x="8" y="200"/>
                    <a:pt x="7" y="202"/>
                  </a:cubicBezTo>
                  <a:cubicBezTo>
                    <a:pt x="7" y="202"/>
                    <a:pt x="7" y="196"/>
                    <a:pt x="7" y="199"/>
                  </a:cubicBezTo>
                  <a:cubicBezTo>
                    <a:pt x="7" y="202"/>
                    <a:pt x="7" y="202"/>
                    <a:pt x="8" y="204"/>
                  </a:cubicBezTo>
                  <a:cubicBezTo>
                    <a:pt x="7" y="205"/>
                    <a:pt x="6" y="206"/>
                    <a:pt x="6" y="207"/>
                  </a:cubicBezTo>
                  <a:cubicBezTo>
                    <a:pt x="6" y="208"/>
                    <a:pt x="8" y="206"/>
                    <a:pt x="7" y="209"/>
                  </a:cubicBezTo>
                  <a:cubicBezTo>
                    <a:pt x="4" y="211"/>
                    <a:pt x="7" y="221"/>
                    <a:pt x="6" y="226"/>
                  </a:cubicBezTo>
                  <a:cubicBezTo>
                    <a:pt x="5" y="220"/>
                    <a:pt x="4" y="215"/>
                    <a:pt x="4" y="210"/>
                  </a:cubicBezTo>
                  <a:cubicBezTo>
                    <a:pt x="4" y="205"/>
                    <a:pt x="4" y="200"/>
                    <a:pt x="4" y="196"/>
                  </a:cubicBezTo>
                  <a:cubicBezTo>
                    <a:pt x="4" y="197"/>
                    <a:pt x="3" y="197"/>
                    <a:pt x="3" y="196"/>
                  </a:cubicBezTo>
                  <a:cubicBezTo>
                    <a:pt x="3" y="195"/>
                    <a:pt x="3" y="194"/>
                    <a:pt x="3" y="194"/>
                  </a:cubicBezTo>
                  <a:cubicBezTo>
                    <a:pt x="4" y="194"/>
                    <a:pt x="5" y="193"/>
                    <a:pt x="5" y="192"/>
                  </a:cubicBezTo>
                  <a:cubicBezTo>
                    <a:pt x="4" y="189"/>
                    <a:pt x="6" y="189"/>
                    <a:pt x="6" y="186"/>
                  </a:cubicBezTo>
                  <a:cubicBezTo>
                    <a:pt x="5" y="180"/>
                    <a:pt x="7" y="164"/>
                    <a:pt x="8" y="159"/>
                  </a:cubicBezTo>
                  <a:cubicBezTo>
                    <a:pt x="9" y="157"/>
                    <a:pt x="9" y="153"/>
                    <a:pt x="10" y="148"/>
                  </a:cubicBezTo>
                  <a:cubicBezTo>
                    <a:pt x="10" y="144"/>
                    <a:pt x="12" y="139"/>
                    <a:pt x="13" y="137"/>
                  </a:cubicBezTo>
                  <a:cubicBezTo>
                    <a:pt x="13" y="137"/>
                    <a:pt x="12" y="138"/>
                    <a:pt x="12" y="137"/>
                  </a:cubicBezTo>
                  <a:cubicBezTo>
                    <a:pt x="12" y="135"/>
                    <a:pt x="13" y="131"/>
                    <a:pt x="14" y="127"/>
                  </a:cubicBezTo>
                  <a:cubicBezTo>
                    <a:pt x="16" y="124"/>
                    <a:pt x="16" y="121"/>
                    <a:pt x="16" y="121"/>
                  </a:cubicBezTo>
                  <a:cubicBezTo>
                    <a:pt x="16" y="120"/>
                    <a:pt x="15" y="121"/>
                    <a:pt x="15" y="120"/>
                  </a:cubicBezTo>
                  <a:cubicBezTo>
                    <a:pt x="16" y="118"/>
                    <a:pt x="17" y="118"/>
                    <a:pt x="18" y="117"/>
                  </a:cubicBezTo>
                  <a:cubicBezTo>
                    <a:pt x="16" y="113"/>
                    <a:pt x="21" y="108"/>
                    <a:pt x="21" y="103"/>
                  </a:cubicBezTo>
                  <a:cubicBezTo>
                    <a:pt x="19" y="103"/>
                    <a:pt x="20" y="106"/>
                    <a:pt x="20" y="106"/>
                  </a:cubicBezTo>
                  <a:close/>
                  <a:moveTo>
                    <a:pt x="24" y="291"/>
                  </a:moveTo>
                  <a:cubicBezTo>
                    <a:pt x="23" y="293"/>
                    <a:pt x="21" y="285"/>
                    <a:pt x="21" y="288"/>
                  </a:cubicBezTo>
                  <a:cubicBezTo>
                    <a:pt x="20" y="287"/>
                    <a:pt x="21" y="286"/>
                    <a:pt x="21" y="285"/>
                  </a:cubicBezTo>
                  <a:cubicBezTo>
                    <a:pt x="22" y="285"/>
                    <a:pt x="23" y="289"/>
                    <a:pt x="24" y="291"/>
                  </a:cubicBezTo>
                  <a:close/>
                  <a:moveTo>
                    <a:pt x="78" y="356"/>
                  </a:moveTo>
                  <a:cubicBezTo>
                    <a:pt x="79" y="358"/>
                    <a:pt x="80" y="360"/>
                    <a:pt x="81" y="361"/>
                  </a:cubicBezTo>
                  <a:cubicBezTo>
                    <a:pt x="81" y="362"/>
                    <a:pt x="78" y="359"/>
                    <a:pt x="76" y="356"/>
                  </a:cubicBezTo>
                  <a:cubicBezTo>
                    <a:pt x="77" y="360"/>
                    <a:pt x="82" y="364"/>
                    <a:pt x="84" y="367"/>
                  </a:cubicBezTo>
                  <a:cubicBezTo>
                    <a:pt x="84" y="368"/>
                    <a:pt x="83" y="367"/>
                    <a:pt x="83" y="368"/>
                  </a:cubicBezTo>
                  <a:cubicBezTo>
                    <a:pt x="82" y="368"/>
                    <a:pt x="82" y="365"/>
                    <a:pt x="83" y="366"/>
                  </a:cubicBezTo>
                  <a:cubicBezTo>
                    <a:pt x="81" y="366"/>
                    <a:pt x="78" y="359"/>
                    <a:pt x="76" y="361"/>
                  </a:cubicBezTo>
                  <a:cubicBezTo>
                    <a:pt x="76" y="359"/>
                    <a:pt x="74" y="357"/>
                    <a:pt x="73" y="354"/>
                  </a:cubicBezTo>
                  <a:cubicBezTo>
                    <a:pt x="72" y="354"/>
                    <a:pt x="70" y="351"/>
                    <a:pt x="69" y="349"/>
                  </a:cubicBezTo>
                  <a:cubicBezTo>
                    <a:pt x="72" y="351"/>
                    <a:pt x="74" y="355"/>
                    <a:pt x="78" y="356"/>
                  </a:cubicBezTo>
                  <a:close/>
                  <a:moveTo>
                    <a:pt x="61" y="305"/>
                  </a:moveTo>
                  <a:cubicBezTo>
                    <a:pt x="62" y="308"/>
                    <a:pt x="62" y="308"/>
                    <a:pt x="64" y="312"/>
                  </a:cubicBezTo>
                  <a:cubicBezTo>
                    <a:pt x="62" y="311"/>
                    <a:pt x="62" y="310"/>
                    <a:pt x="62" y="313"/>
                  </a:cubicBezTo>
                  <a:cubicBezTo>
                    <a:pt x="61" y="313"/>
                    <a:pt x="62" y="312"/>
                    <a:pt x="60" y="310"/>
                  </a:cubicBezTo>
                  <a:cubicBezTo>
                    <a:pt x="61" y="309"/>
                    <a:pt x="61" y="308"/>
                    <a:pt x="60" y="305"/>
                  </a:cubicBezTo>
                  <a:cubicBezTo>
                    <a:pt x="60" y="305"/>
                    <a:pt x="61" y="305"/>
                    <a:pt x="61" y="305"/>
                  </a:cubicBezTo>
                  <a:close/>
                  <a:moveTo>
                    <a:pt x="98" y="374"/>
                  </a:moveTo>
                  <a:cubicBezTo>
                    <a:pt x="96" y="372"/>
                    <a:pt x="95" y="371"/>
                    <a:pt x="93" y="368"/>
                  </a:cubicBezTo>
                  <a:cubicBezTo>
                    <a:pt x="95" y="369"/>
                    <a:pt x="99" y="373"/>
                    <a:pt x="98" y="374"/>
                  </a:cubicBezTo>
                  <a:close/>
                  <a:moveTo>
                    <a:pt x="241" y="468"/>
                  </a:moveTo>
                  <a:cubicBezTo>
                    <a:pt x="240" y="469"/>
                    <a:pt x="239" y="468"/>
                    <a:pt x="236" y="468"/>
                  </a:cubicBezTo>
                  <a:cubicBezTo>
                    <a:pt x="237" y="467"/>
                    <a:pt x="237" y="467"/>
                    <a:pt x="237" y="467"/>
                  </a:cubicBezTo>
                  <a:cubicBezTo>
                    <a:pt x="238" y="467"/>
                    <a:pt x="239" y="467"/>
                    <a:pt x="241" y="468"/>
                  </a:cubicBezTo>
                  <a:close/>
                  <a:moveTo>
                    <a:pt x="258" y="467"/>
                  </a:moveTo>
                  <a:cubicBezTo>
                    <a:pt x="260" y="467"/>
                    <a:pt x="260" y="467"/>
                    <a:pt x="261" y="467"/>
                  </a:cubicBezTo>
                  <a:cubicBezTo>
                    <a:pt x="262" y="469"/>
                    <a:pt x="265" y="469"/>
                    <a:pt x="268" y="469"/>
                  </a:cubicBezTo>
                  <a:cubicBezTo>
                    <a:pt x="267" y="470"/>
                    <a:pt x="266" y="470"/>
                    <a:pt x="264" y="469"/>
                  </a:cubicBezTo>
                  <a:cubicBezTo>
                    <a:pt x="263" y="469"/>
                    <a:pt x="261" y="469"/>
                    <a:pt x="260" y="468"/>
                  </a:cubicBezTo>
                  <a:cubicBezTo>
                    <a:pt x="259" y="468"/>
                    <a:pt x="258" y="467"/>
                    <a:pt x="258" y="467"/>
                  </a:cubicBezTo>
                  <a:close/>
                  <a:moveTo>
                    <a:pt x="233" y="455"/>
                  </a:moveTo>
                  <a:cubicBezTo>
                    <a:pt x="237" y="456"/>
                    <a:pt x="235" y="457"/>
                    <a:pt x="238" y="458"/>
                  </a:cubicBezTo>
                  <a:cubicBezTo>
                    <a:pt x="236" y="458"/>
                    <a:pt x="233" y="456"/>
                    <a:pt x="233" y="455"/>
                  </a:cubicBezTo>
                  <a:close/>
                  <a:moveTo>
                    <a:pt x="165" y="402"/>
                  </a:moveTo>
                  <a:cubicBezTo>
                    <a:pt x="165" y="401"/>
                    <a:pt x="167" y="403"/>
                    <a:pt x="168" y="403"/>
                  </a:cubicBezTo>
                  <a:cubicBezTo>
                    <a:pt x="169" y="404"/>
                    <a:pt x="167" y="403"/>
                    <a:pt x="168" y="405"/>
                  </a:cubicBezTo>
                  <a:cubicBezTo>
                    <a:pt x="167" y="403"/>
                    <a:pt x="166" y="404"/>
                    <a:pt x="165" y="402"/>
                  </a:cubicBezTo>
                  <a:close/>
                  <a:moveTo>
                    <a:pt x="163" y="378"/>
                  </a:moveTo>
                  <a:cubicBezTo>
                    <a:pt x="164" y="378"/>
                    <a:pt x="165" y="380"/>
                    <a:pt x="164" y="379"/>
                  </a:cubicBezTo>
                  <a:cubicBezTo>
                    <a:pt x="165" y="380"/>
                    <a:pt x="167" y="381"/>
                    <a:pt x="166" y="382"/>
                  </a:cubicBezTo>
                  <a:cubicBezTo>
                    <a:pt x="167" y="382"/>
                    <a:pt x="167" y="382"/>
                    <a:pt x="167" y="381"/>
                  </a:cubicBezTo>
                  <a:cubicBezTo>
                    <a:pt x="169" y="383"/>
                    <a:pt x="169" y="383"/>
                    <a:pt x="170" y="384"/>
                  </a:cubicBezTo>
                  <a:cubicBezTo>
                    <a:pt x="170" y="385"/>
                    <a:pt x="168" y="385"/>
                    <a:pt x="167" y="384"/>
                  </a:cubicBezTo>
                  <a:cubicBezTo>
                    <a:pt x="169" y="386"/>
                    <a:pt x="170" y="387"/>
                    <a:pt x="171" y="389"/>
                  </a:cubicBezTo>
                  <a:cubicBezTo>
                    <a:pt x="173" y="390"/>
                    <a:pt x="171" y="388"/>
                    <a:pt x="172" y="388"/>
                  </a:cubicBezTo>
                  <a:cubicBezTo>
                    <a:pt x="174" y="389"/>
                    <a:pt x="174" y="390"/>
                    <a:pt x="175" y="391"/>
                  </a:cubicBezTo>
                  <a:cubicBezTo>
                    <a:pt x="173" y="390"/>
                    <a:pt x="170" y="390"/>
                    <a:pt x="170" y="388"/>
                  </a:cubicBezTo>
                  <a:cubicBezTo>
                    <a:pt x="169" y="387"/>
                    <a:pt x="167" y="387"/>
                    <a:pt x="167" y="386"/>
                  </a:cubicBezTo>
                  <a:cubicBezTo>
                    <a:pt x="166" y="387"/>
                    <a:pt x="163" y="382"/>
                    <a:pt x="163" y="385"/>
                  </a:cubicBezTo>
                  <a:cubicBezTo>
                    <a:pt x="164" y="386"/>
                    <a:pt x="162" y="383"/>
                    <a:pt x="164" y="385"/>
                  </a:cubicBezTo>
                  <a:cubicBezTo>
                    <a:pt x="163" y="386"/>
                    <a:pt x="164" y="387"/>
                    <a:pt x="164" y="387"/>
                  </a:cubicBezTo>
                  <a:cubicBezTo>
                    <a:pt x="167" y="389"/>
                    <a:pt x="171" y="392"/>
                    <a:pt x="172" y="395"/>
                  </a:cubicBezTo>
                  <a:cubicBezTo>
                    <a:pt x="173" y="395"/>
                    <a:pt x="173" y="394"/>
                    <a:pt x="173" y="394"/>
                  </a:cubicBezTo>
                  <a:cubicBezTo>
                    <a:pt x="176" y="397"/>
                    <a:pt x="178" y="398"/>
                    <a:pt x="180" y="399"/>
                  </a:cubicBezTo>
                  <a:cubicBezTo>
                    <a:pt x="182" y="401"/>
                    <a:pt x="183" y="402"/>
                    <a:pt x="185" y="404"/>
                  </a:cubicBezTo>
                  <a:cubicBezTo>
                    <a:pt x="185" y="406"/>
                    <a:pt x="182" y="404"/>
                    <a:pt x="181" y="404"/>
                  </a:cubicBezTo>
                  <a:cubicBezTo>
                    <a:pt x="180" y="402"/>
                    <a:pt x="183" y="404"/>
                    <a:pt x="184" y="405"/>
                  </a:cubicBezTo>
                  <a:cubicBezTo>
                    <a:pt x="183" y="403"/>
                    <a:pt x="179" y="402"/>
                    <a:pt x="180" y="401"/>
                  </a:cubicBezTo>
                  <a:cubicBezTo>
                    <a:pt x="179" y="400"/>
                    <a:pt x="179" y="400"/>
                    <a:pt x="178" y="399"/>
                  </a:cubicBezTo>
                  <a:cubicBezTo>
                    <a:pt x="176" y="398"/>
                    <a:pt x="178" y="400"/>
                    <a:pt x="177" y="400"/>
                  </a:cubicBezTo>
                  <a:cubicBezTo>
                    <a:pt x="176" y="398"/>
                    <a:pt x="175" y="397"/>
                    <a:pt x="172" y="395"/>
                  </a:cubicBezTo>
                  <a:cubicBezTo>
                    <a:pt x="172" y="396"/>
                    <a:pt x="173" y="397"/>
                    <a:pt x="174" y="399"/>
                  </a:cubicBezTo>
                  <a:cubicBezTo>
                    <a:pt x="172" y="398"/>
                    <a:pt x="170" y="397"/>
                    <a:pt x="170" y="395"/>
                  </a:cubicBezTo>
                  <a:cubicBezTo>
                    <a:pt x="169" y="395"/>
                    <a:pt x="170" y="397"/>
                    <a:pt x="168" y="396"/>
                  </a:cubicBezTo>
                  <a:cubicBezTo>
                    <a:pt x="167" y="394"/>
                    <a:pt x="165" y="393"/>
                    <a:pt x="164" y="391"/>
                  </a:cubicBezTo>
                  <a:cubicBezTo>
                    <a:pt x="162" y="390"/>
                    <a:pt x="165" y="392"/>
                    <a:pt x="164" y="393"/>
                  </a:cubicBezTo>
                  <a:cubicBezTo>
                    <a:pt x="163" y="393"/>
                    <a:pt x="164" y="391"/>
                    <a:pt x="161" y="389"/>
                  </a:cubicBezTo>
                  <a:cubicBezTo>
                    <a:pt x="162" y="389"/>
                    <a:pt x="163" y="390"/>
                    <a:pt x="163" y="389"/>
                  </a:cubicBezTo>
                  <a:cubicBezTo>
                    <a:pt x="163" y="388"/>
                    <a:pt x="160" y="389"/>
                    <a:pt x="160" y="387"/>
                  </a:cubicBezTo>
                  <a:cubicBezTo>
                    <a:pt x="162" y="387"/>
                    <a:pt x="163" y="388"/>
                    <a:pt x="165" y="389"/>
                  </a:cubicBezTo>
                  <a:cubicBezTo>
                    <a:pt x="164" y="388"/>
                    <a:pt x="162" y="387"/>
                    <a:pt x="161" y="385"/>
                  </a:cubicBezTo>
                  <a:cubicBezTo>
                    <a:pt x="160" y="386"/>
                    <a:pt x="161" y="388"/>
                    <a:pt x="160" y="385"/>
                  </a:cubicBezTo>
                  <a:cubicBezTo>
                    <a:pt x="159" y="386"/>
                    <a:pt x="159" y="387"/>
                    <a:pt x="160" y="387"/>
                  </a:cubicBezTo>
                  <a:cubicBezTo>
                    <a:pt x="158" y="385"/>
                    <a:pt x="155" y="384"/>
                    <a:pt x="153" y="382"/>
                  </a:cubicBezTo>
                  <a:cubicBezTo>
                    <a:pt x="154" y="381"/>
                    <a:pt x="157" y="385"/>
                    <a:pt x="158" y="385"/>
                  </a:cubicBezTo>
                  <a:cubicBezTo>
                    <a:pt x="158" y="384"/>
                    <a:pt x="156" y="383"/>
                    <a:pt x="156" y="383"/>
                  </a:cubicBezTo>
                  <a:cubicBezTo>
                    <a:pt x="155" y="383"/>
                    <a:pt x="155" y="383"/>
                    <a:pt x="155" y="383"/>
                  </a:cubicBezTo>
                  <a:cubicBezTo>
                    <a:pt x="156" y="382"/>
                    <a:pt x="155" y="382"/>
                    <a:pt x="155" y="382"/>
                  </a:cubicBezTo>
                  <a:cubicBezTo>
                    <a:pt x="156" y="382"/>
                    <a:pt x="157" y="383"/>
                    <a:pt x="159" y="384"/>
                  </a:cubicBezTo>
                  <a:cubicBezTo>
                    <a:pt x="159" y="384"/>
                    <a:pt x="159" y="383"/>
                    <a:pt x="159" y="382"/>
                  </a:cubicBezTo>
                  <a:cubicBezTo>
                    <a:pt x="157" y="383"/>
                    <a:pt x="155" y="381"/>
                    <a:pt x="152" y="379"/>
                  </a:cubicBezTo>
                  <a:cubicBezTo>
                    <a:pt x="152" y="380"/>
                    <a:pt x="155" y="381"/>
                    <a:pt x="154" y="382"/>
                  </a:cubicBezTo>
                  <a:cubicBezTo>
                    <a:pt x="152" y="381"/>
                    <a:pt x="153" y="380"/>
                    <a:pt x="152" y="379"/>
                  </a:cubicBezTo>
                  <a:cubicBezTo>
                    <a:pt x="151" y="380"/>
                    <a:pt x="153" y="381"/>
                    <a:pt x="152" y="381"/>
                  </a:cubicBezTo>
                  <a:cubicBezTo>
                    <a:pt x="151" y="380"/>
                    <a:pt x="151" y="380"/>
                    <a:pt x="150" y="379"/>
                  </a:cubicBezTo>
                  <a:cubicBezTo>
                    <a:pt x="151" y="379"/>
                    <a:pt x="152" y="379"/>
                    <a:pt x="152" y="378"/>
                  </a:cubicBezTo>
                  <a:cubicBezTo>
                    <a:pt x="151" y="377"/>
                    <a:pt x="150" y="378"/>
                    <a:pt x="150" y="379"/>
                  </a:cubicBezTo>
                  <a:cubicBezTo>
                    <a:pt x="148" y="377"/>
                    <a:pt x="148" y="378"/>
                    <a:pt x="147" y="376"/>
                  </a:cubicBezTo>
                  <a:cubicBezTo>
                    <a:pt x="147" y="376"/>
                    <a:pt x="148" y="376"/>
                    <a:pt x="147" y="375"/>
                  </a:cubicBezTo>
                  <a:cubicBezTo>
                    <a:pt x="148" y="375"/>
                    <a:pt x="149" y="377"/>
                    <a:pt x="149" y="377"/>
                  </a:cubicBezTo>
                  <a:cubicBezTo>
                    <a:pt x="149" y="376"/>
                    <a:pt x="149" y="377"/>
                    <a:pt x="150" y="375"/>
                  </a:cubicBezTo>
                  <a:cubicBezTo>
                    <a:pt x="151" y="378"/>
                    <a:pt x="153" y="378"/>
                    <a:pt x="155" y="377"/>
                  </a:cubicBezTo>
                  <a:cubicBezTo>
                    <a:pt x="155" y="378"/>
                    <a:pt x="155" y="379"/>
                    <a:pt x="155" y="380"/>
                  </a:cubicBezTo>
                  <a:cubicBezTo>
                    <a:pt x="157" y="383"/>
                    <a:pt x="158" y="380"/>
                    <a:pt x="160" y="383"/>
                  </a:cubicBezTo>
                  <a:cubicBezTo>
                    <a:pt x="160" y="382"/>
                    <a:pt x="161" y="382"/>
                    <a:pt x="159" y="381"/>
                  </a:cubicBezTo>
                  <a:cubicBezTo>
                    <a:pt x="162" y="381"/>
                    <a:pt x="160" y="385"/>
                    <a:pt x="163" y="386"/>
                  </a:cubicBezTo>
                  <a:cubicBezTo>
                    <a:pt x="163" y="384"/>
                    <a:pt x="160" y="379"/>
                    <a:pt x="156" y="378"/>
                  </a:cubicBezTo>
                  <a:cubicBezTo>
                    <a:pt x="155" y="377"/>
                    <a:pt x="155" y="375"/>
                    <a:pt x="155" y="374"/>
                  </a:cubicBezTo>
                  <a:cubicBezTo>
                    <a:pt x="157" y="378"/>
                    <a:pt x="162" y="380"/>
                    <a:pt x="163" y="379"/>
                  </a:cubicBezTo>
                  <a:cubicBezTo>
                    <a:pt x="164" y="381"/>
                    <a:pt x="165" y="382"/>
                    <a:pt x="166" y="384"/>
                  </a:cubicBezTo>
                  <a:cubicBezTo>
                    <a:pt x="166" y="382"/>
                    <a:pt x="164" y="380"/>
                    <a:pt x="163" y="378"/>
                  </a:cubicBezTo>
                  <a:close/>
                  <a:moveTo>
                    <a:pt x="180" y="403"/>
                  </a:moveTo>
                  <a:cubicBezTo>
                    <a:pt x="180" y="403"/>
                    <a:pt x="179" y="403"/>
                    <a:pt x="178" y="402"/>
                  </a:cubicBezTo>
                  <a:cubicBezTo>
                    <a:pt x="179" y="402"/>
                    <a:pt x="179" y="401"/>
                    <a:pt x="179" y="401"/>
                  </a:cubicBezTo>
                  <a:cubicBezTo>
                    <a:pt x="181" y="402"/>
                    <a:pt x="180" y="403"/>
                    <a:pt x="180" y="403"/>
                  </a:cubicBezTo>
                  <a:close/>
                  <a:moveTo>
                    <a:pt x="119" y="324"/>
                  </a:moveTo>
                  <a:cubicBezTo>
                    <a:pt x="119" y="324"/>
                    <a:pt x="119" y="324"/>
                    <a:pt x="119" y="323"/>
                  </a:cubicBezTo>
                  <a:cubicBezTo>
                    <a:pt x="119" y="323"/>
                    <a:pt x="120" y="324"/>
                    <a:pt x="120" y="324"/>
                  </a:cubicBezTo>
                  <a:cubicBezTo>
                    <a:pt x="121" y="326"/>
                    <a:pt x="120" y="326"/>
                    <a:pt x="119" y="324"/>
                  </a:cubicBezTo>
                  <a:close/>
                  <a:moveTo>
                    <a:pt x="550" y="219"/>
                  </a:moveTo>
                  <a:cubicBezTo>
                    <a:pt x="550" y="220"/>
                    <a:pt x="550" y="221"/>
                    <a:pt x="550" y="222"/>
                  </a:cubicBezTo>
                  <a:cubicBezTo>
                    <a:pt x="549" y="222"/>
                    <a:pt x="550" y="221"/>
                    <a:pt x="549" y="221"/>
                  </a:cubicBezTo>
                  <a:cubicBezTo>
                    <a:pt x="549" y="220"/>
                    <a:pt x="550" y="221"/>
                    <a:pt x="550" y="219"/>
                  </a:cubicBezTo>
                  <a:close/>
                  <a:moveTo>
                    <a:pt x="590" y="178"/>
                  </a:moveTo>
                  <a:cubicBezTo>
                    <a:pt x="591" y="178"/>
                    <a:pt x="590" y="183"/>
                    <a:pt x="591" y="181"/>
                  </a:cubicBezTo>
                  <a:cubicBezTo>
                    <a:pt x="592" y="182"/>
                    <a:pt x="590" y="184"/>
                    <a:pt x="590" y="184"/>
                  </a:cubicBezTo>
                  <a:cubicBezTo>
                    <a:pt x="590" y="183"/>
                    <a:pt x="590" y="181"/>
                    <a:pt x="590" y="181"/>
                  </a:cubicBezTo>
                  <a:cubicBezTo>
                    <a:pt x="590" y="180"/>
                    <a:pt x="590" y="181"/>
                    <a:pt x="590" y="180"/>
                  </a:cubicBezTo>
                  <a:cubicBezTo>
                    <a:pt x="590" y="179"/>
                    <a:pt x="590" y="179"/>
                    <a:pt x="590" y="178"/>
                  </a:cubicBezTo>
                  <a:close/>
                  <a:moveTo>
                    <a:pt x="599" y="180"/>
                  </a:moveTo>
                  <a:cubicBezTo>
                    <a:pt x="599" y="180"/>
                    <a:pt x="599" y="183"/>
                    <a:pt x="598" y="183"/>
                  </a:cubicBezTo>
                  <a:cubicBezTo>
                    <a:pt x="598" y="181"/>
                    <a:pt x="598" y="181"/>
                    <a:pt x="599" y="180"/>
                  </a:cubicBezTo>
                  <a:close/>
                  <a:moveTo>
                    <a:pt x="618" y="141"/>
                  </a:moveTo>
                  <a:cubicBezTo>
                    <a:pt x="618" y="142"/>
                    <a:pt x="618" y="142"/>
                    <a:pt x="618" y="144"/>
                  </a:cubicBezTo>
                  <a:cubicBezTo>
                    <a:pt x="618" y="144"/>
                    <a:pt x="617" y="143"/>
                    <a:pt x="617" y="142"/>
                  </a:cubicBezTo>
                  <a:cubicBezTo>
                    <a:pt x="617" y="142"/>
                    <a:pt x="617" y="142"/>
                    <a:pt x="617" y="143"/>
                  </a:cubicBezTo>
                  <a:cubicBezTo>
                    <a:pt x="617" y="143"/>
                    <a:pt x="617" y="143"/>
                    <a:pt x="617" y="142"/>
                  </a:cubicBezTo>
                  <a:cubicBezTo>
                    <a:pt x="616" y="141"/>
                    <a:pt x="616" y="141"/>
                    <a:pt x="616" y="141"/>
                  </a:cubicBezTo>
                  <a:cubicBezTo>
                    <a:pt x="617" y="142"/>
                    <a:pt x="617" y="141"/>
                    <a:pt x="618" y="141"/>
                  </a:cubicBezTo>
                  <a:close/>
                  <a:moveTo>
                    <a:pt x="708" y="170"/>
                  </a:moveTo>
                  <a:cubicBezTo>
                    <a:pt x="708" y="173"/>
                    <a:pt x="708" y="175"/>
                    <a:pt x="708" y="179"/>
                  </a:cubicBezTo>
                  <a:cubicBezTo>
                    <a:pt x="707" y="179"/>
                    <a:pt x="706" y="182"/>
                    <a:pt x="706" y="179"/>
                  </a:cubicBezTo>
                  <a:cubicBezTo>
                    <a:pt x="706" y="177"/>
                    <a:pt x="707" y="177"/>
                    <a:pt x="707" y="176"/>
                  </a:cubicBezTo>
                  <a:cubicBezTo>
                    <a:pt x="707" y="174"/>
                    <a:pt x="707" y="173"/>
                    <a:pt x="707" y="171"/>
                  </a:cubicBezTo>
                  <a:cubicBezTo>
                    <a:pt x="708" y="171"/>
                    <a:pt x="708" y="170"/>
                    <a:pt x="708" y="170"/>
                  </a:cubicBezTo>
                  <a:close/>
                  <a:moveTo>
                    <a:pt x="683" y="394"/>
                  </a:moveTo>
                  <a:cubicBezTo>
                    <a:pt x="682" y="395"/>
                    <a:pt x="681" y="396"/>
                    <a:pt x="680" y="397"/>
                  </a:cubicBezTo>
                  <a:cubicBezTo>
                    <a:pt x="680" y="396"/>
                    <a:pt x="678" y="399"/>
                    <a:pt x="678" y="400"/>
                  </a:cubicBezTo>
                  <a:cubicBezTo>
                    <a:pt x="679" y="397"/>
                    <a:pt x="678" y="398"/>
                    <a:pt x="680" y="394"/>
                  </a:cubicBezTo>
                  <a:cubicBezTo>
                    <a:pt x="681" y="395"/>
                    <a:pt x="682" y="394"/>
                    <a:pt x="683" y="394"/>
                  </a:cubicBezTo>
                  <a:close/>
                  <a:moveTo>
                    <a:pt x="50" y="377"/>
                  </a:moveTo>
                  <a:cubicBezTo>
                    <a:pt x="48" y="377"/>
                    <a:pt x="47" y="373"/>
                    <a:pt x="48" y="373"/>
                  </a:cubicBezTo>
                  <a:cubicBezTo>
                    <a:pt x="50" y="375"/>
                    <a:pt x="48" y="375"/>
                    <a:pt x="50" y="377"/>
                  </a:cubicBezTo>
                  <a:close/>
                  <a:moveTo>
                    <a:pt x="7" y="152"/>
                  </a:moveTo>
                  <a:cubicBezTo>
                    <a:pt x="8" y="152"/>
                    <a:pt x="7" y="155"/>
                    <a:pt x="7" y="157"/>
                  </a:cubicBezTo>
                  <a:cubicBezTo>
                    <a:pt x="6" y="157"/>
                    <a:pt x="7" y="154"/>
                    <a:pt x="7" y="152"/>
                  </a:cubicBezTo>
                  <a:close/>
                  <a:moveTo>
                    <a:pt x="3" y="183"/>
                  </a:moveTo>
                  <a:cubicBezTo>
                    <a:pt x="4" y="185"/>
                    <a:pt x="3" y="187"/>
                    <a:pt x="3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86"/>
                    <a:pt x="2" y="184"/>
                    <a:pt x="3" y="183"/>
                  </a:cubicBezTo>
                  <a:close/>
                  <a:moveTo>
                    <a:pt x="11" y="216"/>
                  </a:moveTo>
                  <a:cubicBezTo>
                    <a:pt x="11" y="220"/>
                    <a:pt x="10" y="219"/>
                    <a:pt x="11" y="223"/>
                  </a:cubicBezTo>
                  <a:cubicBezTo>
                    <a:pt x="10" y="224"/>
                    <a:pt x="11" y="220"/>
                    <a:pt x="10" y="221"/>
                  </a:cubicBezTo>
                  <a:cubicBezTo>
                    <a:pt x="9" y="221"/>
                    <a:pt x="11" y="226"/>
                    <a:pt x="10" y="225"/>
                  </a:cubicBezTo>
                  <a:cubicBezTo>
                    <a:pt x="9" y="222"/>
                    <a:pt x="10" y="220"/>
                    <a:pt x="9" y="217"/>
                  </a:cubicBezTo>
                  <a:cubicBezTo>
                    <a:pt x="9" y="215"/>
                    <a:pt x="10" y="217"/>
                    <a:pt x="11" y="216"/>
                  </a:cubicBezTo>
                  <a:close/>
                  <a:moveTo>
                    <a:pt x="11" y="227"/>
                  </a:moveTo>
                  <a:cubicBezTo>
                    <a:pt x="10" y="228"/>
                    <a:pt x="11" y="230"/>
                    <a:pt x="11" y="232"/>
                  </a:cubicBezTo>
                  <a:cubicBezTo>
                    <a:pt x="10" y="232"/>
                    <a:pt x="9" y="227"/>
                    <a:pt x="11" y="227"/>
                  </a:cubicBezTo>
                  <a:close/>
                  <a:moveTo>
                    <a:pt x="6" y="234"/>
                  </a:moveTo>
                  <a:cubicBezTo>
                    <a:pt x="6" y="233"/>
                    <a:pt x="7" y="240"/>
                    <a:pt x="7" y="239"/>
                  </a:cubicBezTo>
                  <a:cubicBezTo>
                    <a:pt x="6" y="240"/>
                    <a:pt x="6" y="236"/>
                    <a:pt x="6" y="234"/>
                  </a:cubicBezTo>
                  <a:close/>
                  <a:moveTo>
                    <a:pt x="5" y="248"/>
                  </a:moveTo>
                  <a:cubicBezTo>
                    <a:pt x="6" y="249"/>
                    <a:pt x="6" y="254"/>
                    <a:pt x="6" y="256"/>
                  </a:cubicBezTo>
                  <a:cubicBezTo>
                    <a:pt x="4" y="256"/>
                    <a:pt x="5" y="250"/>
                    <a:pt x="5" y="248"/>
                  </a:cubicBezTo>
                  <a:close/>
                  <a:moveTo>
                    <a:pt x="20" y="245"/>
                  </a:moveTo>
                  <a:cubicBezTo>
                    <a:pt x="21" y="247"/>
                    <a:pt x="21" y="251"/>
                    <a:pt x="20" y="252"/>
                  </a:cubicBezTo>
                  <a:cubicBezTo>
                    <a:pt x="21" y="250"/>
                    <a:pt x="19" y="247"/>
                    <a:pt x="20" y="245"/>
                  </a:cubicBezTo>
                  <a:close/>
                  <a:moveTo>
                    <a:pt x="34" y="250"/>
                  </a:moveTo>
                  <a:cubicBezTo>
                    <a:pt x="35" y="252"/>
                    <a:pt x="36" y="251"/>
                    <a:pt x="37" y="250"/>
                  </a:cubicBezTo>
                  <a:cubicBezTo>
                    <a:pt x="37" y="254"/>
                    <a:pt x="36" y="255"/>
                    <a:pt x="38" y="257"/>
                  </a:cubicBezTo>
                  <a:cubicBezTo>
                    <a:pt x="38" y="260"/>
                    <a:pt x="36" y="264"/>
                    <a:pt x="35" y="259"/>
                  </a:cubicBezTo>
                  <a:cubicBezTo>
                    <a:pt x="36" y="259"/>
                    <a:pt x="35" y="257"/>
                    <a:pt x="35" y="256"/>
                  </a:cubicBezTo>
                  <a:cubicBezTo>
                    <a:pt x="35" y="254"/>
                    <a:pt x="34" y="251"/>
                    <a:pt x="34" y="250"/>
                  </a:cubicBezTo>
                  <a:close/>
                  <a:moveTo>
                    <a:pt x="22" y="259"/>
                  </a:moveTo>
                  <a:cubicBezTo>
                    <a:pt x="23" y="259"/>
                    <a:pt x="23" y="263"/>
                    <a:pt x="24" y="264"/>
                  </a:cubicBezTo>
                  <a:cubicBezTo>
                    <a:pt x="22" y="264"/>
                    <a:pt x="22" y="260"/>
                    <a:pt x="22" y="259"/>
                  </a:cubicBezTo>
                  <a:close/>
                  <a:moveTo>
                    <a:pt x="32" y="255"/>
                  </a:moveTo>
                  <a:cubicBezTo>
                    <a:pt x="33" y="254"/>
                    <a:pt x="33" y="258"/>
                    <a:pt x="34" y="257"/>
                  </a:cubicBezTo>
                  <a:cubicBezTo>
                    <a:pt x="34" y="258"/>
                    <a:pt x="34" y="259"/>
                    <a:pt x="34" y="261"/>
                  </a:cubicBezTo>
                  <a:cubicBezTo>
                    <a:pt x="33" y="262"/>
                    <a:pt x="32" y="257"/>
                    <a:pt x="32" y="255"/>
                  </a:cubicBezTo>
                  <a:close/>
                  <a:moveTo>
                    <a:pt x="16" y="267"/>
                  </a:moveTo>
                  <a:cubicBezTo>
                    <a:pt x="16" y="265"/>
                    <a:pt x="17" y="272"/>
                    <a:pt x="18" y="268"/>
                  </a:cubicBezTo>
                  <a:cubicBezTo>
                    <a:pt x="18" y="271"/>
                    <a:pt x="18" y="272"/>
                    <a:pt x="19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9" y="278"/>
                    <a:pt x="20" y="279"/>
                    <a:pt x="20" y="282"/>
                  </a:cubicBezTo>
                  <a:cubicBezTo>
                    <a:pt x="20" y="283"/>
                    <a:pt x="20" y="282"/>
                    <a:pt x="21" y="283"/>
                  </a:cubicBezTo>
                  <a:cubicBezTo>
                    <a:pt x="21" y="285"/>
                    <a:pt x="20" y="282"/>
                    <a:pt x="20" y="283"/>
                  </a:cubicBezTo>
                  <a:cubicBezTo>
                    <a:pt x="19" y="279"/>
                    <a:pt x="17" y="276"/>
                    <a:pt x="17" y="272"/>
                  </a:cubicBezTo>
                  <a:cubicBezTo>
                    <a:pt x="18" y="272"/>
                    <a:pt x="17" y="270"/>
                    <a:pt x="16" y="267"/>
                  </a:cubicBezTo>
                  <a:close/>
                  <a:moveTo>
                    <a:pt x="24" y="266"/>
                  </a:moveTo>
                  <a:cubicBezTo>
                    <a:pt x="25" y="268"/>
                    <a:pt x="25" y="269"/>
                    <a:pt x="25" y="270"/>
                  </a:cubicBezTo>
                  <a:cubicBezTo>
                    <a:pt x="24" y="271"/>
                    <a:pt x="23" y="270"/>
                    <a:pt x="23" y="268"/>
                  </a:cubicBezTo>
                  <a:cubicBezTo>
                    <a:pt x="23" y="267"/>
                    <a:pt x="23" y="266"/>
                    <a:pt x="24" y="266"/>
                  </a:cubicBezTo>
                  <a:close/>
                  <a:moveTo>
                    <a:pt x="25" y="273"/>
                  </a:moveTo>
                  <a:cubicBezTo>
                    <a:pt x="27" y="275"/>
                    <a:pt x="28" y="284"/>
                    <a:pt x="30" y="287"/>
                  </a:cubicBezTo>
                  <a:cubicBezTo>
                    <a:pt x="31" y="291"/>
                    <a:pt x="31" y="291"/>
                    <a:pt x="31" y="294"/>
                  </a:cubicBezTo>
                  <a:cubicBezTo>
                    <a:pt x="30" y="294"/>
                    <a:pt x="30" y="291"/>
                    <a:pt x="30" y="290"/>
                  </a:cubicBezTo>
                  <a:cubicBezTo>
                    <a:pt x="27" y="287"/>
                    <a:pt x="27" y="282"/>
                    <a:pt x="26" y="278"/>
                  </a:cubicBezTo>
                  <a:cubicBezTo>
                    <a:pt x="27" y="277"/>
                    <a:pt x="25" y="275"/>
                    <a:pt x="25" y="273"/>
                  </a:cubicBezTo>
                  <a:close/>
                  <a:moveTo>
                    <a:pt x="30" y="283"/>
                  </a:moveTo>
                  <a:cubicBezTo>
                    <a:pt x="31" y="282"/>
                    <a:pt x="32" y="288"/>
                    <a:pt x="32" y="289"/>
                  </a:cubicBezTo>
                  <a:cubicBezTo>
                    <a:pt x="30" y="289"/>
                    <a:pt x="31" y="286"/>
                    <a:pt x="30" y="283"/>
                  </a:cubicBezTo>
                  <a:close/>
                  <a:moveTo>
                    <a:pt x="37" y="291"/>
                  </a:moveTo>
                  <a:cubicBezTo>
                    <a:pt x="39" y="294"/>
                    <a:pt x="37" y="292"/>
                    <a:pt x="37" y="294"/>
                  </a:cubicBezTo>
                  <a:cubicBezTo>
                    <a:pt x="37" y="293"/>
                    <a:pt x="36" y="291"/>
                    <a:pt x="36" y="290"/>
                  </a:cubicBezTo>
                  <a:cubicBezTo>
                    <a:pt x="36" y="290"/>
                    <a:pt x="37" y="291"/>
                    <a:pt x="37" y="291"/>
                  </a:cubicBezTo>
                  <a:cubicBezTo>
                    <a:pt x="37" y="292"/>
                    <a:pt x="38" y="292"/>
                    <a:pt x="37" y="291"/>
                  </a:cubicBezTo>
                  <a:close/>
                  <a:moveTo>
                    <a:pt x="36" y="295"/>
                  </a:moveTo>
                  <a:cubicBezTo>
                    <a:pt x="37" y="294"/>
                    <a:pt x="37" y="297"/>
                    <a:pt x="38" y="298"/>
                  </a:cubicBezTo>
                  <a:cubicBezTo>
                    <a:pt x="38" y="298"/>
                    <a:pt x="38" y="298"/>
                    <a:pt x="38" y="297"/>
                  </a:cubicBezTo>
                  <a:cubicBezTo>
                    <a:pt x="40" y="301"/>
                    <a:pt x="36" y="298"/>
                    <a:pt x="36" y="295"/>
                  </a:cubicBezTo>
                  <a:close/>
                  <a:moveTo>
                    <a:pt x="36" y="303"/>
                  </a:moveTo>
                  <a:cubicBezTo>
                    <a:pt x="36" y="306"/>
                    <a:pt x="35" y="299"/>
                    <a:pt x="35" y="302"/>
                  </a:cubicBezTo>
                  <a:cubicBezTo>
                    <a:pt x="35" y="301"/>
                    <a:pt x="35" y="299"/>
                    <a:pt x="34" y="297"/>
                  </a:cubicBezTo>
                  <a:cubicBezTo>
                    <a:pt x="34" y="297"/>
                    <a:pt x="35" y="298"/>
                    <a:pt x="35" y="299"/>
                  </a:cubicBezTo>
                  <a:cubicBezTo>
                    <a:pt x="35" y="300"/>
                    <a:pt x="36" y="299"/>
                    <a:pt x="36" y="300"/>
                  </a:cubicBezTo>
                  <a:cubicBezTo>
                    <a:pt x="37" y="300"/>
                    <a:pt x="35" y="300"/>
                    <a:pt x="36" y="303"/>
                  </a:cubicBezTo>
                  <a:close/>
                  <a:moveTo>
                    <a:pt x="26" y="306"/>
                  </a:moveTo>
                  <a:cubicBezTo>
                    <a:pt x="27" y="305"/>
                    <a:pt x="28" y="307"/>
                    <a:pt x="29" y="307"/>
                  </a:cubicBezTo>
                  <a:cubicBezTo>
                    <a:pt x="29" y="309"/>
                    <a:pt x="30" y="311"/>
                    <a:pt x="29" y="312"/>
                  </a:cubicBezTo>
                  <a:cubicBezTo>
                    <a:pt x="28" y="310"/>
                    <a:pt x="27" y="308"/>
                    <a:pt x="26" y="306"/>
                  </a:cubicBezTo>
                  <a:close/>
                  <a:moveTo>
                    <a:pt x="31" y="310"/>
                  </a:moveTo>
                  <a:cubicBezTo>
                    <a:pt x="31" y="316"/>
                    <a:pt x="33" y="322"/>
                    <a:pt x="35" y="327"/>
                  </a:cubicBezTo>
                  <a:cubicBezTo>
                    <a:pt x="34" y="326"/>
                    <a:pt x="33" y="323"/>
                    <a:pt x="32" y="320"/>
                  </a:cubicBezTo>
                  <a:cubicBezTo>
                    <a:pt x="31" y="318"/>
                    <a:pt x="30" y="315"/>
                    <a:pt x="29" y="313"/>
                  </a:cubicBezTo>
                  <a:cubicBezTo>
                    <a:pt x="31" y="315"/>
                    <a:pt x="29" y="310"/>
                    <a:pt x="31" y="310"/>
                  </a:cubicBezTo>
                  <a:close/>
                  <a:moveTo>
                    <a:pt x="62" y="307"/>
                  </a:moveTo>
                  <a:cubicBezTo>
                    <a:pt x="62" y="307"/>
                    <a:pt x="63" y="307"/>
                    <a:pt x="63" y="307"/>
                  </a:cubicBezTo>
                  <a:cubicBezTo>
                    <a:pt x="64" y="309"/>
                    <a:pt x="65" y="311"/>
                    <a:pt x="63" y="311"/>
                  </a:cubicBezTo>
                  <a:cubicBezTo>
                    <a:pt x="63" y="310"/>
                    <a:pt x="63" y="308"/>
                    <a:pt x="62" y="307"/>
                  </a:cubicBezTo>
                  <a:close/>
                  <a:moveTo>
                    <a:pt x="37" y="328"/>
                  </a:moveTo>
                  <a:cubicBezTo>
                    <a:pt x="37" y="331"/>
                    <a:pt x="37" y="330"/>
                    <a:pt x="38" y="333"/>
                  </a:cubicBezTo>
                  <a:cubicBezTo>
                    <a:pt x="38" y="334"/>
                    <a:pt x="36" y="328"/>
                    <a:pt x="37" y="328"/>
                  </a:cubicBezTo>
                  <a:close/>
                  <a:moveTo>
                    <a:pt x="40" y="327"/>
                  </a:moveTo>
                  <a:cubicBezTo>
                    <a:pt x="40" y="327"/>
                    <a:pt x="42" y="330"/>
                    <a:pt x="42" y="331"/>
                  </a:cubicBezTo>
                  <a:cubicBezTo>
                    <a:pt x="41" y="331"/>
                    <a:pt x="41" y="329"/>
                    <a:pt x="40" y="327"/>
                  </a:cubicBezTo>
                  <a:close/>
                  <a:moveTo>
                    <a:pt x="64" y="311"/>
                  </a:moveTo>
                  <a:cubicBezTo>
                    <a:pt x="66" y="313"/>
                    <a:pt x="65" y="314"/>
                    <a:pt x="66" y="316"/>
                  </a:cubicBezTo>
                  <a:cubicBezTo>
                    <a:pt x="66" y="316"/>
                    <a:pt x="66" y="315"/>
                    <a:pt x="65" y="315"/>
                  </a:cubicBezTo>
                  <a:cubicBezTo>
                    <a:pt x="66" y="318"/>
                    <a:pt x="68" y="322"/>
                    <a:pt x="66" y="321"/>
                  </a:cubicBezTo>
                  <a:cubicBezTo>
                    <a:pt x="65" y="320"/>
                    <a:pt x="66" y="319"/>
                    <a:pt x="66" y="318"/>
                  </a:cubicBezTo>
                  <a:cubicBezTo>
                    <a:pt x="65" y="317"/>
                    <a:pt x="65" y="316"/>
                    <a:pt x="63" y="313"/>
                  </a:cubicBezTo>
                  <a:cubicBezTo>
                    <a:pt x="64" y="312"/>
                    <a:pt x="65" y="314"/>
                    <a:pt x="65" y="315"/>
                  </a:cubicBezTo>
                  <a:cubicBezTo>
                    <a:pt x="66" y="315"/>
                    <a:pt x="63" y="311"/>
                    <a:pt x="64" y="311"/>
                  </a:cubicBezTo>
                  <a:close/>
                  <a:moveTo>
                    <a:pt x="66" y="313"/>
                  </a:moveTo>
                  <a:cubicBezTo>
                    <a:pt x="67" y="313"/>
                    <a:pt x="67" y="313"/>
                    <a:pt x="67" y="314"/>
                  </a:cubicBezTo>
                  <a:cubicBezTo>
                    <a:pt x="69" y="317"/>
                    <a:pt x="67" y="318"/>
                    <a:pt x="69" y="321"/>
                  </a:cubicBezTo>
                  <a:cubicBezTo>
                    <a:pt x="68" y="321"/>
                    <a:pt x="68" y="319"/>
                    <a:pt x="67" y="319"/>
                  </a:cubicBezTo>
                  <a:cubicBezTo>
                    <a:pt x="66" y="316"/>
                    <a:pt x="68" y="318"/>
                    <a:pt x="66" y="313"/>
                  </a:cubicBezTo>
                  <a:close/>
                  <a:moveTo>
                    <a:pt x="94" y="299"/>
                  </a:moveTo>
                  <a:cubicBezTo>
                    <a:pt x="95" y="299"/>
                    <a:pt x="96" y="301"/>
                    <a:pt x="96" y="299"/>
                  </a:cubicBezTo>
                  <a:cubicBezTo>
                    <a:pt x="97" y="300"/>
                    <a:pt x="97" y="300"/>
                    <a:pt x="97" y="300"/>
                  </a:cubicBezTo>
                  <a:cubicBezTo>
                    <a:pt x="96" y="300"/>
                    <a:pt x="96" y="301"/>
                    <a:pt x="97" y="301"/>
                  </a:cubicBezTo>
                  <a:cubicBezTo>
                    <a:pt x="96" y="300"/>
                    <a:pt x="95" y="301"/>
                    <a:pt x="94" y="299"/>
                  </a:cubicBezTo>
                  <a:close/>
                  <a:moveTo>
                    <a:pt x="68" y="323"/>
                  </a:moveTo>
                  <a:cubicBezTo>
                    <a:pt x="70" y="324"/>
                    <a:pt x="72" y="331"/>
                    <a:pt x="73" y="334"/>
                  </a:cubicBezTo>
                  <a:cubicBezTo>
                    <a:pt x="71" y="332"/>
                    <a:pt x="70" y="328"/>
                    <a:pt x="68" y="323"/>
                  </a:cubicBezTo>
                  <a:close/>
                  <a:moveTo>
                    <a:pt x="49" y="342"/>
                  </a:moveTo>
                  <a:cubicBezTo>
                    <a:pt x="50" y="342"/>
                    <a:pt x="52" y="343"/>
                    <a:pt x="53" y="346"/>
                  </a:cubicBezTo>
                  <a:cubicBezTo>
                    <a:pt x="55" y="348"/>
                    <a:pt x="56" y="351"/>
                    <a:pt x="57" y="353"/>
                  </a:cubicBezTo>
                  <a:cubicBezTo>
                    <a:pt x="56" y="354"/>
                    <a:pt x="55" y="352"/>
                    <a:pt x="53" y="351"/>
                  </a:cubicBezTo>
                  <a:cubicBezTo>
                    <a:pt x="51" y="347"/>
                    <a:pt x="50" y="344"/>
                    <a:pt x="49" y="342"/>
                  </a:cubicBezTo>
                  <a:close/>
                  <a:moveTo>
                    <a:pt x="98" y="309"/>
                  </a:moveTo>
                  <a:cubicBezTo>
                    <a:pt x="99" y="309"/>
                    <a:pt x="102" y="315"/>
                    <a:pt x="102" y="317"/>
                  </a:cubicBezTo>
                  <a:cubicBezTo>
                    <a:pt x="100" y="316"/>
                    <a:pt x="98" y="310"/>
                    <a:pt x="98" y="309"/>
                  </a:cubicBezTo>
                  <a:close/>
                  <a:moveTo>
                    <a:pt x="74" y="337"/>
                  </a:moveTo>
                  <a:cubicBezTo>
                    <a:pt x="75" y="336"/>
                    <a:pt x="74" y="336"/>
                    <a:pt x="73" y="334"/>
                  </a:cubicBezTo>
                  <a:cubicBezTo>
                    <a:pt x="75" y="335"/>
                    <a:pt x="75" y="338"/>
                    <a:pt x="76" y="338"/>
                  </a:cubicBezTo>
                  <a:cubicBezTo>
                    <a:pt x="77" y="340"/>
                    <a:pt x="75" y="338"/>
                    <a:pt x="74" y="337"/>
                  </a:cubicBezTo>
                  <a:close/>
                  <a:moveTo>
                    <a:pt x="57" y="355"/>
                  </a:moveTo>
                  <a:cubicBezTo>
                    <a:pt x="58" y="354"/>
                    <a:pt x="58" y="354"/>
                    <a:pt x="58" y="354"/>
                  </a:cubicBezTo>
                  <a:cubicBezTo>
                    <a:pt x="59" y="356"/>
                    <a:pt x="58" y="356"/>
                    <a:pt x="58" y="357"/>
                  </a:cubicBezTo>
                  <a:cubicBezTo>
                    <a:pt x="58" y="357"/>
                    <a:pt x="57" y="356"/>
                    <a:pt x="57" y="355"/>
                  </a:cubicBezTo>
                  <a:close/>
                  <a:moveTo>
                    <a:pt x="76" y="340"/>
                  </a:moveTo>
                  <a:cubicBezTo>
                    <a:pt x="77" y="340"/>
                    <a:pt x="80" y="343"/>
                    <a:pt x="80" y="345"/>
                  </a:cubicBezTo>
                  <a:cubicBezTo>
                    <a:pt x="78" y="344"/>
                    <a:pt x="78" y="342"/>
                    <a:pt x="76" y="340"/>
                  </a:cubicBezTo>
                  <a:close/>
                  <a:moveTo>
                    <a:pt x="103" y="320"/>
                  </a:moveTo>
                  <a:cubicBezTo>
                    <a:pt x="103" y="320"/>
                    <a:pt x="104" y="322"/>
                    <a:pt x="105" y="323"/>
                  </a:cubicBezTo>
                  <a:cubicBezTo>
                    <a:pt x="104" y="324"/>
                    <a:pt x="103" y="321"/>
                    <a:pt x="103" y="320"/>
                  </a:cubicBezTo>
                  <a:close/>
                  <a:moveTo>
                    <a:pt x="68" y="351"/>
                  </a:moveTo>
                  <a:cubicBezTo>
                    <a:pt x="68" y="351"/>
                    <a:pt x="69" y="351"/>
                    <a:pt x="69" y="352"/>
                  </a:cubicBezTo>
                  <a:cubicBezTo>
                    <a:pt x="72" y="355"/>
                    <a:pt x="69" y="355"/>
                    <a:pt x="68" y="351"/>
                  </a:cubicBezTo>
                  <a:close/>
                  <a:moveTo>
                    <a:pt x="79" y="357"/>
                  </a:moveTo>
                  <a:cubicBezTo>
                    <a:pt x="77" y="356"/>
                    <a:pt x="76" y="353"/>
                    <a:pt x="74" y="352"/>
                  </a:cubicBezTo>
                  <a:cubicBezTo>
                    <a:pt x="73" y="350"/>
                    <a:pt x="75" y="350"/>
                    <a:pt x="74" y="348"/>
                  </a:cubicBezTo>
                  <a:cubicBezTo>
                    <a:pt x="76" y="350"/>
                    <a:pt x="78" y="352"/>
                    <a:pt x="79" y="352"/>
                  </a:cubicBezTo>
                  <a:cubicBezTo>
                    <a:pt x="77" y="350"/>
                    <a:pt x="76" y="350"/>
                    <a:pt x="74" y="346"/>
                  </a:cubicBezTo>
                  <a:cubicBezTo>
                    <a:pt x="74" y="346"/>
                    <a:pt x="75" y="347"/>
                    <a:pt x="76" y="347"/>
                  </a:cubicBezTo>
                  <a:cubicBezTo>
                    <a:pt x="77" y="348"/>
                    <a:pt x="76" y="348"/>
                    <a:pt x="77" y="350"/>
                  </a:cubicBezTo>
                  <a:cubicBezTo>
                    <a:pt x="77" y="348"/>
                    <a:pt x="78" y="350"/>
                    <a:pt x="80" y="352"/>
                  </a:cubicBezTo>
                  <a:cubicBezTo>
                    <a:pt x="81" y="354"/>
                    <a:pt x="82" y="356"/>
                    <a:pt x="83" y="358"/>
                  </a:cubicBezTo>
                  <a:cubicBezTo>
                    <a:pt x="82" y="358"/>
                    <a:pt x="81" y="356"/>
                    <a:pt x="80" y="354"/>
                  </a:cubicBezTo>
                  <a:cubicBezTo>
                    <a:pt x="79" y="353"/>
                    <a:pt x="79" y="355"/>
                    <a:pt x="79" y="354"/>
                  </a:cubicBezTo>
                  <a:cubicBezTo>
                    <a:pt x="78" y="354"/>
                    <a:pt x="80" y="356"/>
                    <a:pt x="81" y="358"/>
                  </a:cubicBezTo>
                  <a:cubicBezTo>
                    <a:pt x="82" y="360"/>
                    <a:pt x="80" y="358"/>
                    <a:pt x="81" y="360"/>
                  </a:cubicBezTo>
                  <a:cubicBezTo>
                    <a:pt x="81" y="360"/>
                    <a:pt x="79" y="357"/>
                    <a:pt x="79" y="357"/>
                  </a:cubicBezTo>
                  <a:close/>
                  <a:moveTo>
                    <a:pt x="138" y="308"/>
                  </a:moveTo>
                  <a:cubicBezTo>
                    <a:pt x="138" y="308"/>
                    <a:pt x="139" y="309"/>
                    <a:pt x="138" y="308"/>
                  </a:cubicBezTo>
                  <a:cubicBezTo>
                    <a:pt x="139" y="308"/>
                    <a:pt x="140" y="309"/>
                    <a:pt x="141" y="310"/>
                  </a:cubicBezTo>
                  <a:cubicBezTo>
                    <a:pt x="140" y="312"/>
                    <a:pt x="138" y="308"/>
                    <a:pt x="139" y="309"/>
                  </a:cubicBezTo>
                  <a:cubicBezTo>
                    <a:pt x="138" y="310"/>
                    <a:pt x="138" y="308"/>
                    <a:pt x="138" y="308"/>
                  </a:cubicBezTo>
                  <a:close/>
                  <a:moveTo>
                    <a:pt x="85" y="360"/>
                  </a:moveTo>
                  <a:cubicBezTo>
                    <a:pt x="85" y="360"/>
                    <a:pt x="85" y="360"/>
                    <a:pt x="84" y="359"/>
                  </a:cubicBezTo>
                  <a:cubicBezTo>
                    <a:pt x="84" y="360"/>
                    <a:pt x="85" y="361"/>
                    <a:pt x="84" y="361"/>
                  </a:cubicBezTo>
                  <a:cubicBezTo>
                    <a:pt x="82" y="358"/>
                    <a:pt x="85" y="358"/>
                    <a:pt x="82" y="355"/>
                  </a:cubicBezTo>
                  <a:cubicBezTo>
                    <a:pt x="84" y="357"/>
                    <a:pt x="86" y="360"/>
                    <a:pt x="88" y="364"/>
                  </a:cubicBezTo>
                  <a:cubicBezTo>
                    <a:pt x="90" y="367"/>
                    <a:pt x="93" y="371"/>
                    <a:pt x="96" y="374"/>
                  </a:cubicBezTo>
                  <a:cubicBezTo>
                    <a:pt x="95" y="374"/>
                    <a:pt x="96" y="374"/>
                    <a:pt x="96" y="375"/>
                  </a:cubicBezTo>
                  <a:cubicBezTo>
                    <a:pt x="95" y="374"/>
                    <a:pt x="94" y="373"/>
                    <a:pt x="93" y="374"/>
                  </a:cubicBezTo>
                  <a:cubicBezTo>
                    <a:pt x="92" y="373"/>
                    <a:pt x="93" y="372"/>
                    <a:pt x="93" y="372"/>
                  </a:cubicBezTo>
                  <a:cubicBezTo>
                    <a:pt x="92" y="371"/>
                    <a:pt x="91" y="371"/>
                    <a:pt x="89" y="369"/>
                  </a:cubicBezTo>
                  <a:cubicBezTo>
                    <a:pt x="90" y="365"/>
                    <a:pt x="85" y="363"/>
                    <a:pt x="85" y="360"/>
                  </a:cubicBezTo>
                  <a:close/>
                  <a:moveTo>
                    <a:pt x="82" y="362"/>
                  </a:moveTo>
                  <a:cubicBezTo>
                    <a:pt x="83" y="363"/>
                    <a:pt x="82" y="362"/>
                    <a:pt x="83" y="362"/>
                  </a:cubicBezTo>
                  <a:cubicBezTo>
                    <a:pt x="83" y="365"/>
                    <a:pt x="90" y="371"/>
                    <a:pt x="90" y="373"/>
                  </a:cubicBezTo>
                  <a:cubicBezTo>
                    <a:pt x="87" y="371"/>
                    <a:pt x="84" y="365"/>
                    <a:pt x="82" y="362"/>
                  </a:cubicBezTo>
                  <a:close/>
                  <a:moveTo>
                    <a:pt x="80" y="373"/>
                  </a:moveTo>
                  <a:cubicBezTo>
                    <a:pt x="80" y="372"/>
                    <a:pt x="82" y="376"/>
                    <a:pt x="84" y="378"/>
                  </a:cubicBezTo>
                  <a:cubicBezTo>
                    <a:pt x="83" y="379"/>
                    <a:pt x="81" y="375"/>
                    <a:pt x="80" y="373"/>
                  </a:cubicBezTo>
                  <a:close/>
                  <a:moveTo>
                    <a:pt x="84" y="369"/>
                  </a:moveTo>
                  <a:cubicBezTo>
                    <a:pt x="85" y="368"/>
                    <a:pt x="85" y="368"/>
                    <a:pt x="85" y="368"/>
                  </a:cubicBezTo>
                  <a:cubicBezTo>
                    <a:pt x="87" y="371"/>
                    <a:pt x="86" y="373"/>
                    <a:pt x="84" y="369"/>
                  </a:cubicBezTo>
                  <a:close/>
                  <a:moveTo>
                    <a:pt x="142" y="319"/>
                  </a:moveTo>
                  <a:cubicBezTo>
                    <a:pt x="143" y="319"/>
                    <a:pt x="144" y="320"/>
                    <a:pt x="146" y="321"/>
                  </a:cubicBezTo>
                  <a:cubicBezTo>
                    <a:pt x="146" y="323"/>
                    <a:pt x="145" y="322"/>
                    <a:pt x="144" y="322"/>
                  </a:cubicBezTo>
                  <a:lnTo>
                    <a:pt x="142" y="319"/>
                  </a:lnTo>
                  <a:close/>
                  <a:moveTo>
                    <a:pt x="89" y="374"/>
                  </a:moveTo>
                  <a:cubicBezTo>
                    <a:pt x="88" y="373"/>
                    <a:pt x="89" y="375"/>
                    <a:pt x="88" y="374"/>
                  </a:cubicBezTo>
                  <a:cubicBezTo>
                    <a:pt x="86" y="373"/>
                    <a:pt x="88" y="371"/>
                    <a:pt x="89" y="374"/>
                  </a:cubicBezTo>
                  <a:close/>
                  <a:moveTo>
                    <a:pt x="83" y="379"/>
                  </a:moveTo>
                  <a:cubicBezTo>
                    <a:pt x="84" y="379"/>
                    <a:pt x="87" y="383"/>
                    <a:pt x="86" y="383"/>
                  </a:cubicBezTo>
                  <a:cubicBezTo>
                    <a:pt x="84" y="382"/>
                    <a:pt x="83" y="380"/>
                    <a:pt x="83" y="379"/>
                  </a:cubicBezTo>
                  <a:close/>
                  <a:moveTo>
                    <a:pt x="146" y="324"/>
                  </a:moveTo>
                  <a:cubicBezTo>
                    <a:pt x="145" y="323"/>
                    <a:pt x="147" y="324"/>
                    <a:pt x="146" y="323"/>
                  </a:cubicBezTo>
                  <a:cubicBezTo>
                    <a:pt x="147" y="323"/>
                    <a:pt x="148" y="326"/>
                    <a:pt x="148" y="325"/>
                  </a:cubicBezTo>
                  <a:cubicBezTo>
                    <a:pt x="149" y="326"/>
                    <a:pt x="148" y="326"/>
                    <a:pt x="149" y="327"/>
                  </a:cubicBezTo>
                  <a:cubicBezTo>
                    <a:pt x="150" y="328"/>
                    <a:pt x="149" y="326"/>
                    <a:pt x="150" y="327"/>
                  </a:cubicBezTo>
                  <a:cubicBezTo>
                    <a:pt x="150" y="327"/>
                    <a:pt x="150" y="328"/>
                    <a:pt x="151" y="329"/>
                  </a:cubicBezTo>
                  <a:cubicBezTo>
                    <a:pt x="150" y="328"/>
                    <a:pt x="150" y="329"/>
                    <a:pt x="150" y="329"/>
                  </a:cubicBezTo>
                  <a:cubicBezTo>
                    <a:pt x="152" y="330"/>
                    <a:pt x="151" y="329"/>
                    <a:pt x="152" y="332"/>
                  </a:cubicBezTo>
                  <a:cubicBezTo>
                    <a:pt x="152" y="332"/>
                    <a:pt x="151" y="331"/>
                    <a:pt x="150" y="330"/>
                  </a:cubicBezTo>
                  <a:cubicBezTo>
                    <a:pt x="150" y="330"/>
                    <a:pt x="150" y="331"/>
                    <a:pt x="150" y="331"/>
                  </a:cubicBezTo>
                  <a:cubicBezTo>
                    <a:pt x="149" y="331"/>
                    <a:pt x="150" y="329"/>
                    <a:pt x="148" y="327"/>
                  </a:cubicBezTo>
                  <a:cubicBezTo>
                    <a:pt x="149" y="327"/>
                    <a:pt x="147" y="326"/>
                    <a:pt x="146" y="324"/>
                  </a:cubicBezTo>
                  <a:close/>
                  <a:moveTo>
                    <a:pt x="119" y="351"/>
                  </a:moveTo>
                  <a:cubicBezTo>
                    <a:pt x="120" y="350"/>
                    <a:pt x="120" y="352"/>
                    <a:pt x="122" y="353"/>
                  </a:cubicBezTo>
                  <a:cubicBezTo>
                    <a:pt x="122" y="355"/>
                    <a:pt x="120" y="352"/>
                    <a:pt x="119" y="351"/>
                  </a:cubicBezTo>
                  <a:close/>
                  <a:moveTo>
                    <a:pt x="94" y="377"/>
                  </a:moveTo>
                  <a:cubicBezTo>
                    <a:pt x="95" y="376"/>
                    <a:pt x="96" y="378"/>
                    <a:pt x="97" y="379"/>
                  </a:cubicBezTo>
                  <a:cubicBezTo>
                    <a:pt x="97" y="380"/>
                    <a:pt x="95" y="379"/>
                    <a:pt x="94" y="377"/>
                  </a:cubicBezTo>
                  <a:close/>
                  <a:moveTo>
                    <a:pt x="99" y="375"/>
                  </a:moveTo>
                  <a:cubicBezTo>
                    <a:pt x="100" y="377"/>
                    <a:pt x="100" y="377"/>
                    <a:pt x="102" y="380"/>
                  </a:cubicBezTo>
                  <a:cubicBezTo>
                    <a:pt x="100" y="381"/>
                    <a:pt x="98" y="375"/>
                    <a:pt x="99" y="375"/>
                  </a:cubicBezTo>
                  <a:close/>
                  <a:moveTo>
                    <a:pt x="130" y="344"/>
                  </a:moveTo>
                  <a:cubicBezTo>
                    <a:pt x="130" y="344"/>
                    <a:pt x="130" y="344"/>
                    <a:pt x="131" y="345"/>
                  </a:cubicBezTo>
                  <a:cubicBezTo>
                    <a:pt x="131" y="344"/>
                    <a:pt x="131" y="344"/>
                    <a:pt x="131" y="344"/>
                  </a:cubicBezTo>
                  <a:cubicBezTo>
                    <a:pt x="132" y="343"/>
                    <a:pt x="132" y="345"/>
                    <a:pt x="132" y="346"/>
                  </a:cubicBezTo>
                  <a:cubicBezTo>
                    <a:pt x="131" y="346"/>
                    <a:pt x="131" y="345"/>
                    <a:pt x="130" y="344"/>
                  </a:cubicBezTo>
                  <a:close/>
                  <a:moveTo>
                    <a:pt x="106" y="408"/>
                  </a:moveTo>
                  <a:cubicBezTo>
                    <a:pt x="104" y="407"/>
                    <a:pt x="111" y="414"/>
                    <a:pt x="107" y="411"/>
                  </a:cubicBezTo>
                  <a:cubicBezTo>
                    <a:pt x="108" y="412"/>
                    <a:pt x="108" y="412"/>
                    <a:pt x="109" y="413"/>
                  </a:cubicBezTo>
                  <a:cubicBezTo>
                    <a:pt x="109" y="413"/>
                    <a:pt x="109" y="412"/>
                    <a:pt x="109" y="412"/>
                  </a:cubicBezTo>
                  <a:cubicBezTo>
                    <a:pt x="111" y="414"/>
                    <a:pt x="113" y="417"/>
                    <a:pt x="114" y="416"/>
                  </a:cubicBezTo>
                  <a:cubicBezTo>
                    <a:pt x="115" y="418"/>
                    <a:pt x="115" y="418"/>
                    <a:pt x="118" y="420"/>
                  </a:cubicBezTo>
                  <a:cubicBezTo>
                    <a:pt x="117" y="420"/>
                    <a:pt x="117" y="420"/>
                    <a:pt x="116" y="419"/>
                  </a:cubicBezTo>
                  <a:cubicBezTo>
                    <a:pt x="115" y="418"/>
                    <a:pt x="114" y="417"/>
                    <a:pt x="114" y="417"/>
                  </a:cubicBezTo>
                  <a:cubicBezTo>
                    <a:pt x="115" y="420"/>
                    <a:pt x="117" y="420"/>
                    <a:pt x="118" y="422"/>
                  </a:cubicBezTo>
                  <a:cubicBezTo>
                    <a:pt x="119" y="422"/>
                    <a:pt x="116" y="420"/>
                    <a:pt x="117" y="420"/>
                  </a:cubicBezTo>
                  <a:cubicBezTo>
                    <a:pt x="119" y="422"/>
                    <a:pt x="119" y="423"/>
                    <a:pt x="121" y="425"/>
                  </a:cubicBezTo>
                  <a:cubicBezTo>
                    <a:pt x="122" y="427"/>
                    <a:pt x="119" y="424"/>
                    <a:pt x="119" y="424"/>
                  </a:cubicBezTo>
                  <a:cubicBezTo>
                    <a:pt x="119" y="425"/>
                    <a:pt x="121" y="426"/>
                    <a:pt x="122" y="427"/>
                  </a:cubicBezTo>
                  <a:cubicBezTo>
                    <a:pt x="123" y="428"/>
                    <a:pt x="120" y="425"/>
                    <a:pt x="123" y="426"/>
                  </a:cubicBezTo>
                  <a:cubicBezTo>
                    <a:pt x="124" y="428"/>
                    <a:pt x="123" y="428"/>
                    <a:pt x="127" y="431"/>
                  </a:cubicBezTo>
                  <a:cubicBezTo>
                    <a:pt x="126" y="430"/>
                    <a:pt x="126" y="431"/>
                    <a:pt x="126" y="431"/>
                  </a:cubicBezTo>
                  <a:cubicBezTo>
                    <a:pt x="128" y="433"/>
                    <a:pt x="127" y="431"/>
                    <a:pt x="129" y="432"/>
                  </a:cubicBezTo>
                  <a:cubicBezTo>
                    <a:pt x="133" y="438"/>
                    <a:pt x="140" y="442"/>
                    <a:pt x="146" y="447"/>
                  </a:cubicBezTo>
                  <a:cubicBezTo>
                    <a:pt x="146" y="447"/>
                    <a:pt x="151" y="450"/>
                    <a:pt x="150" y="451"/>
                  </a:cubicBezTo>
                  <a:cubicBezTo>
                    <a:pt x="153" y="452"/>
                    <a:pt x="152" y="451"/>
                    <a:pt x="155" y="453"/>
                  </a:cubicBezTo>
                  <a:cubicBezTo>
                    <a:pt x="156" y="455"/>
                    <a:pt x="159" y="457"/>
                    <a:pt x="163" y="460"/>
                  </a:cubicBezTo>
                  <a:cubicBezTo>
                    <a:pt x="167" y="462"/>
                    <a:pt x="172" y="464"/>
                    <a:pt x="174" y="466"/>
                  </a:cubicBezTo>
                  <a:cubicBezTo>
                    <a:pt x="174" y="467"/>
                    <a:pt x="173" y="467"/>
                    <a:pt x="172" y="466"/>
                  </a:cubicBezTo>
                  <a:cubicBezTo>
                    <a:pt x="172" y="466"/>
                    <a:pt x="172" y="466"/>
                    <a:pt x="172" y="467"/>
                  </a:cubicBezTo>
                  <a:cubicBezTo>
                    <a:pt x="174" y="467"/>
                    <a:pt x="182" y="470"/>
                    <a:pt x="184" y="473"/>
                  </a:cubicBezTo>
                  <a:cubicBezTo>
                    <a:pt x="188" y="473"/>
                    <a:pt x="191" y="476"/>
                    <a:pt x="195" y="478"/>
                  </a:cubicBezTo>
                  <a:cubicBezTo>
                    <a:pt x="195" y="478"/>
                    <a:pt x="193" y="478"/>
                    <a:pt x="193" y="478"/>
                  </a:cubicBezTo>
                  <a:cubicBezTo>
                    <a:pt x="192" y="477"/>
                    <a:pt x="190" y="476"/>
                    <a:pt x="188" y="476"/>
                  </a:cubicBezTo>
                  <a:cubicBezTo>
                    <a:pt x="188" y="476"/>
                    <a:pt x="189" y="477"/>
                    <a:pt x="191" y="478"/>
                  </a:cubicBezTo>
                  <a:cubicBezTo>
                    <a:pt x="188" y="477"/>
                    <a:pt x="184" y="475"/>
                    <a:pt x="180" y="473"/>
                  </a:cubicBezTo>
                  <a:cubicBezTo>
                    <a:pt x="181" y="473"/>
                    <a:pt x="180" y="472"/>
                    <a:pt x="180" y="472"/>
                  </a:cubicBezTo>
                  <a:cubicBezTo>
                    <a:pt x="179" y="472"/>
                    <a:pt x="177" y="470"/>
                    <a:pt x="177" y="470"/>
                  </a:cubicBezTo>
                  <a:cubicBezTo>
                    <a:pt x="175" y="469"/>
                    <a:pt x="171" y="467"/>
                    <a:pt x="167" y="465"/>
                  </a:cubicBezTo>
                  <a:cubicBezTo>
                    <a:pt x="164" y="463"/>
                    <a:pt x="161" y="461"/>
                    <a:pt x="161" y="464"/>
                  </a:cubicBezTo>
                  <a:cubicBezTo>
                    <a:pt x="156" y="460"/>
                    <a:pt x="154" y="459"/>
                    <a:pt x="149" y="457"/>
                  </a:cubicBezTo>
                  <a:cubicBezTo>
                    <a:pt x="148" y="456"/>
                    <a:pt x="146" y="455"/>
                    <a:pt x="146" y="454"/>
                  </a:cubicBezTo>
                  <a:cubicBezTo>
                    <a:pt x="144" y="454"/>
                    <a:pt x="137" y="449"/>
                    <a:pt x="134" y="445"/>
                  </a:cubicBezTo>
                  <a:cubicBezTo>
                    <a:pt x="133" y="444"/>
                    <a:pt x="133" y="445"/>
                    <a:pt x="132" y="444"/>
                  </a:cubicBezTo>
                  <a:cubicBezTo>
                    <a:pt x="129" y="442"/>
                    <a:pt x="126" y="439"/>
                    <a:pt x="123" y="436"/>
                  </a:cubicBezTo>
                  <a:cubicBezTo>
                    <a:pt x="120" y="434"/>
                    <a:pt x="117" y="431"/>
                    <a:pt x="115" y="429"/>
                  </a:cubicBezTo>
                  <a:cubicBezTo>
                    <a:pt x="115" y="428"/>
                    <a:pt x="112" y="424"/>
                    <a:pt x="109" y="422"/>
                  </a:cubicBezTo>
                  <a:cubicBezTo>
                    <a:pt x="107" y="419"/>
                    <a:pt x="100" y="411"/>
                    <a:pt x="97" y="409"/>
                  </a:cubicBezTo>
                  <a:cubicBezTo>
                    <a:pt x="94" y="407"/>
                    <a:pt x="97" y="409"/>
                    <a:pt x="97" y="408"/>
                  </a:cubicBezTo>
                  <a:cubicBezTo>
                    <a:pt x="95" y="406"/>
                    <a:pt x="90" y="402"/>
                    <a:pt x="89" y="399"/>
                  </a:cubicBezTo>
                  <a:cubicBezTo>
                    <a:pt x="92" y="401"/>
                    <a:pt x="88" y="395"/>
                    <a:pt x="86" y="392"/>
                  </a:cubicBezTo>
                  <a:cubicBezTo>
                    <a:pt x="89" y="394"/>
                    <a:pt x="90" y="398"/>
                    <a:pt x="91" y="400"/>
                  </a:cubicBezTo>
                  <a:cubicBezTo>
                    <a:pt x="92" y="400"/>
                    <a:pt x="93" y="400"/>
                    <a:pt x="95" y="402"/>
                  </a:cubicBezTo>
                  <a:cubicBezTo>
                    <a:pt x="94" y="402"/>
                    <a:pt x="94" y="402"/>
                    <a:pt x="94" y="402"/>
                  </a:cubicBezTo>
                  <a:cubicBezTo>
                    <a:pt x="102" y="410"/>
                    <a:pt x="109" y="417"/>
                    <a:pt x="115" y="424"/>
                  </a:cubicBezTo>
                  <a:cubicBezTo>
                    <a:pt x="117" y="425"/>
                    <a:pt x="120" y="428"/>
                    <a:pt x="121" y="428"/>
                  </a:cubicBezTo>
                  <a:cubicBezTo>
                    <a:pt x="119" y="425"/>
                    <a:pt x="116" y="423"/>
                    <a:pt x="113" y="420"/>
                  </a:cubicBezTo>
                  <a:cubicBezTo>
                    <a:pt x="110" y="417"/>
                    <a:pt x="108" y="414"/>
                    <a:pt x="105" y="412"/>
                  </a:cubicBezTo>
                  <a:cubicBezTo>
                    <a:pt x="105" y="412"/>
                    <a:pt x="106" y="413"/>
                    <a:pt x="106" y="412"/>
                  </a:cubicBezTo>
                  <a:cubicBezTo>
                    <a:pt x="106" y="412"/>
                    <a:pt x="105" y="411"/>
                    <a:pt x="103" y="410"/>
                  </a:cubicBezTo>
                  <a:cubicBezTo>
                    <a:pt x="102" y="408"/>
                    <a:pt x="101" y="407"/>
                    <a:pt x="102" y="407"/>
                  </a:cubicBezTo>
                  <a:cubicBezTo>
                    <a:pt x="99" y="406"/>
                    <a:pt x="99" y="403"/>
                    <a:pt x="97" y="403"/>
                  </a:cubicBezTo>
                  <a:cubicBezTo>
                    <a:pt x="94" y="401"/>
                    <a:pt x="92" y="398"/>
                    <a:pt x="93" y="397"/>
                  </a:cubicBezTo>
                  <a:cubicBezTo>
                    <a:pt x="94" y="399"/>
                    <a:pt x="94" y="400"/>
                    <a:pt x="96" y="400"/>
                  </a:cubicBezTo>
                  <a:cubicBezTo>
                    <a:pt x="94" y="398"/>
                    <a:pt x="94" y="397"/>
                    <a:pt x="93" y="395"/>
                  </a:cubicBezTo>
                  <a:cubicBezTo>
                    <a:pt x="93" y="395"/>
                    <a:pt x="93" y="397"/>
                    <a:pt x="91" y="396"/>
                  </a:cubicBezTo>
                  <a:cubicBezTo>
                    <a:pt x="89" y="393"/>
                    <a:pt x="89" y="391"/>
                    <a:pt x="88" y="389"/>
                  </a:cubicBezTo>
                  <a:cubicBezTo>
                    <a:pt x="89" y="390"/>
                    <a:pt x="91" y="392"/>
                    <a:pt x="93" y="392"/>
                  </a:cubicBezTo>
                  <a:cubicBezTo>
                    <a:pt x="94" y="394"/>
                    <a:pt x="93" y="394"/>
                    <a:pt x="93" y="394"/>
                  </a:cubicBezTo>
                  <a:cubicBezTo>
                    <a:pt x="97" y="397"/>
                    <a:pt x="96" y="398"/>
                    <a:pt x="100" y="402"/>
                  </a:cubicBezTo>
                  <a:cubicBezTo>
                    <a:pt x="101" y="401"/>
                    <a:pt x="100" y="400"/>
                    <a:pt x="102" y="400"/>
                  </a:cubicBezTo>
                  <a:cubicBezTo>
                    <a:pt x="104" y="403"/>
                    <a:pt x="103" y="403"/>
                    <a:pt x="104" y="406"/>
                  </a:cubicBezTo>
                  <a:cubicBezTo>
                    <a:pt x="102" y="404"/>
                    <a:pt x="104" y="404"/>
                    <a:pt x="102" y="403"/>
                  </a:cubicBezTo>
                  <a:cubicBezTo>
                    <a:pt x="101" y="402"/>
                    <a:pt x="102" y="404"/>
                    <a:pt x="101" y="403"/>
                  </a:cubicBezTo>
                  <a:cubicBezTo>
                    <a:pt x="103" y="406"/>
                    <a:pt x="106" y="406"/>
                    <a:pt x="108" y="410"/>
                  </a:cubicBezTo>
                  <a:cubicBezTo>
                    <a:pt x="109" y="411"/>
                    <a:pt x="106" y="408"/>
                    <a:pt x="106" y="408"/>
                  </a:cubicBezTo>
                  <a:close/>
                  <a:moveTo>
                    <a:pt x="93" y="389"/>
                  </a:moveTo>
                  <a:cubicBezTo>
                    <a:pt x="94" y="390"/>
                    <a:pt x="95" y="391"/>
                    <a:pt x="96" y="393"/>
                  </a:cubicBezTo>
                  <a:cubicBezTo>
                    <a:pt x="95" y="392"/>
                    <a:pt x="93" y="391"/>
                    <a:pt x="93" y="389"/>
                  </a:cubicBezTo>
                  <a:close/>
                  <a:moveTo>
                    <a:pt x="104" y="379"/>
                  </a:moveTo>
                  <a:cubicBezTo>
                    <a:pt x="104" y="380"/>
                    <a:pt x="104" y="381"/>
                    <a:pt x="103" y="381"/>
                  </a:cubicBezTo>
                  <a:cubicBezTo>
                    <a:pt x="104" y="382"/>
                    <a:pt x="104" y="382"/>
                    <a:pt x="104" y="382"/>
                  </a:cubicBezTo>
                  <a:cubicBezTo>
                    <a:pt x="105" y="383"/>
                    <a:pt x="104" y="382"/>
                    <a:pt x="105" y="381"/>
                  </a:cubicBezTo>
                  <a:cubicBezTo>
                    <a:pt x="106" y="383"/>
                    <a:pt x="105" y="383"/>
                    <a:pt x="107" y="385"/>
                  </a:cubicBezTo>
                  <a:cubicBezTo>
                    <a:pt x="107" y="385"/>
                    <a:pt x="106" y="384"/>
                    <a:pt x="106" y="384"/>
                  </a:cubicBezTo>
                  <a:cubicBezTo>
                    <a:pt x="106" y="385"/>
                    <a:pt x="108" y="385"/>
                    <a:pt x="109" y="388"/>
                  </a:cubicBezTo>
                  <a:cubicBezTo>
                    <a:pt x="106" y="387"/>
                    <a:pt x="104" y="383"/>
                    <a:pt x="102" y="380"/>
                  </a:cubicBezTo>
                  <a:cubicBezTo>
                    <a:pt x="104" y="381"/>
                    <a:pt x="102" y="378"/>
                    <a:pt x="104" y="379"/>
                  </a:cubicBezTo>
                  <a:close/>
                  <a:moveTo>
                    <a:pt x="101" y="383"/>
                  </a:moveTo>
                  <a:cubicBezTo>
                    <a:pt x="102" y="382"/>
                    <a:pt x="106" y="388"/>
                    <a:pt x="106" y="389"/>
                  </a:cubicBezTo>
                  <a:cubicBezTo>
                    <a:pt x="104" y="387"/>
                    <a:pt x="103" y="385"/>
                    <a:pt x="101" y="383"/>
                  </a:cubicBezTo>
                  <a:close/>
                  <a:moveTo>
                    <a:pt x="94" y="393"/>
                  </a:moveTo>
                  <a:cubicBezTo>
                    <a:pt x="95" y="392"/>
                    <a:pt x="98" y="395"/>
                    <a:pt x="97" y="396"/>
                  </a:cubicBezTo>
                  <a:cubicBezTo>
                    <a:pt x="94" y="394"/>
                    <a:pt x="96" y="394"/>
                    <a:pt x="94" y="393"/>
                  </a:cubicBezTo>
                  <a:close/>
                  <a:moveTo>
                    <a:pt x="152" y="334"/>
                  </a:moveTo>
                  <a:cubicBezTo>
                    <a:pt x="151" y="334"/>
                    <a:pt x="151" y="333"/>
                    <a:pt x="151" y="332"/>
                  </a:cubicBezTo>
                  <a:cubicBezTo>
                    <a:pt x="151" y="332"/>
                    <a:pt x="152" y="333"/>
                    <a:pt x="152" y="333"/>
                  </a:cubicBezTo>
                  <a:cubicBezTo>
                    <a:pt x="153" y="334"/>
                    <a:pt x="153" y="333"/>
                    <a:pt x="154" y="335"/>
                  </a:cubicBezTo>
                  <a:cubicBezTo>
                    <a:pt x="154" y="335"/>
                    <a:pt x="154" y="335"/>
                    <a:pt x="154" y="335"/>
                  </a:cubicBezTo>
                  <a:cubicBezTo>
                    <a:pt x="153" y="334"/>
                    <a:pt x="152" y="334"/>
                    <a:pt x="152" y="334"/>
                  </a:cubicBezTo>
                  <a:close/>
                  <a:moveTo>
                    <a:pt x="97" y="393"/>
                  </a:moveTo>
                  <a:cubicBezTo>
                    <a:pt x="97" y="392"/>
                    <a:pt x="99" y="396"/>
                    <a:pt x="100" y="397"/>
                  </a:cubicBezTo>
                  <a:cubicBezTo>
                    <a:pt x="100" y="398"/>
                    <a:pt x="99" y="397"/>
                    <a:pt x="98" y="398"/>
                  </a:cubicBezTo>
                  <a:cubicBezTo>
                    <a:pt x="97" y="396"/>
                    <a:pt x="99" y="396"/>
                    <a:pt x="97" y="393"/>
                  </a:cubicBezTo>
                  <a:close/>
                  <a:moveTo>
                    <a:pt x="132" y="367"/>
                  </a:moveTo>
                  <a:cubicBezTo>
                    <a:pt x="132" y="366"/>
                    <a:pt x="130" y="364"/>
                    <a:pt x="130" y="363"/>
                  </a:cubicBezTo>
                  <a:cubicBezTo>
                    <a:pt x="130" y="362"/>
                    <a:pt x="132" y="365"/>
                    <a:pt x="133" y="365"/>
                  </a:cubicBezTo>
                  <a:cubicBezTo>
                    <a:pt x="132" y="366"/>
                    <a:pt x="133" y="367"/>
                    <a:pt x="132" y="368"/>
                  </a:cubicBezTo>
                  <a:cubicBezTo>
                    <a:pt x="134" y="368"/>
                    <a:pt x="135" y="368"/>
                    <a:pt x="136" y="370"/>
                  </a:cubicBezTo>
                  <a:cubicBezTo>
                    <a:pt x="135" y="371"/>
                    <a:pt x="133" y="368"/>
                    <a:pt x="134" y="371"/>
                  </a:cubicBezTo>
                  <a:cubicBezTo>
                    <a:pt x="133" y="371"/>
                    <a:pt x="133" y="371"/>
                    <a:pt x="132" y="369"/>
                  </a:cubicBezTo>
                  <a:cubicBezTo>
                    <a:pt x="132" y="369"/>
                    <a:pt x="133" y="369"/>
                    <a:pt x="133" y="369"/>
                  </a:cubicBezTo>
                  <a:cubicBezTo>
                    <a:pt x="132" y="368"/>
                    <a:pt x="130" y="368"/>
                    <a:pt x="129" y="366"/>
                  </a:cubicBezTo>
                  <a:cubicBezTo>
                    <a:pt x="131" y="368"/>
                    <a:pt x="130" y="365"/>
                    <a:pt x="132" y="367"/>
                  </a:cubicBezTo>
                  <a:close/>
                  <a:moveTo>
                    <a:pt x="104" y="404"/>
                  </a:moveTo>
                  <a:cubicBezTo>
                    <a:pt x="104" y="402"/>
                    <a:pt x="107" y="406"/>
                    <a:pt x="108" y="407"/>
                  </a:cubicBezTo>
                  <a:cubicBezTo>
                    <a:pt x="108" y="408"/>
                    <a:pt x="107" y="407"/>
                    <a:pt x="106" y="406"/>
                  </a:cubicBezTo>
                  <a:cubicBezTo>
                    <a:pt x="105" y="406"/>
                    <a:pt x="105" y="404"/>
                    <a:pt x="104" y="404"/>
                  </a:cubicBezTo>
                  <a:close/>
                  <a:moveTo>
                    <a:pt x="135" y="371"/>
                  </a:moveTo>
                  <a:cubicBezTo>
                    <a:pt x="136" y="371"/>
                    <a:pt x="137" y="371"/>
                    <a:pt x="137" y="371"/>
                  </a:cubicBezTo>
                  <a:cubicBezTo>
                    <a:pt x="139" y="372"/>
                    <a:pt x="138" y="373"/>
                    <a:pt x="139" y="374"/>
                  </a:cubicBezTo>
                  <a:cubicBezTo>
                    <a:pt x="139" y="374"/>
                    <a:pt x="136" y="371"/>
                    <a:pt x="137" y="373"/>
                  </a:cubicBezTo>
                  <a:cubicBezTo>
                    <a:pt x="137" y="373"/>
                    <a:pt x="136" y="372"/>
                    <a:pt x="135" y="371"/>
                  </a:cubicBezTo>
                  <a:close/>
                  <a:moveTo>
                    <a:pt x="139" y="375"/>
                  </a:moveTo>
                  <a:cubicBezTo>
                    <a:pt x="140" y="375"/>
                    <a:pt x="141" y="377"/>
                    <a:pt x="142" y="376"/>
                  </a:cubicBezTo>
                  <a:cubicBezTo>
                    <a:pt x="142" y="377"/>
                    <a:pt x="141" y="377"/>
                    <a:pt x="143" y="378"/>
                  </a:cubicBezTo>
                  <a:cubicBezTo>
                    <a:pt x="142" y="376"/>
                    <a:pt x="144" y="378"/>
                    <a:pt x="144" y="379"/>
                  </a:cubicBezTo>
                  <a:cubicBezTo>
                    <a:pt x="142" y="379"/>
                    <a:pt x="140" y="377"/>
                    <a:pt x="139" y="375"/>
                  </a:cubicBezTo>
                  <a:close/>
                  <a:moveTo>
                    <a:pt x="142" y="380"/>
                  </a:moveTo>
                  <a:cubicBezTo>
                    <a:pt x="142" y="380"/>
                    <a:pt x="141" y="379"/>
                    <a:pt x="140" y="378"/>
                  </a:cubicBezTo>
                  <a:cubicBezTo>
                    <a:pt x="140" y="377"/>
                    <a:pt x="140" y="377"/>
                    <a:pt x="140" y="377"/>
                  </a:cubicBezTo>
                  <a:cubicBezTo>
                    <a:pt x="141" y="378"/>
                    <a:pt x="141" y="378"/>
                    <a:pt x="142" y="379"/>
                  </a:cubicBezTo>
                  <a:cubicBezTo>
                    <a:pt x="140" y="379"/>
                    <a:pt x="141" y="379"/>
                    <a:pt x="142" y="380"/>
                  </a:cubicBezTo>
                  <a:close/>
                  <a:moveTo>
                    <a:pt x="114" y="415"/>
                  </a:moveTo>
                  <a:cubicBezTo>
                    <a:pt x="114" y="414"/>
                    <a:pt x="117" y="417"/>
                    <a:pt x="118" y="418"/>
                  </a:cubicBezTo>
                  <a:cubicBezTo>
                    <a:pt x="117" y="419"/>
                    <a:pt x="115" y="417"/>
                    <a:pt x="114" y="415"/>
                  </a:cubicBezTo>
                  <a:close/>
                  <a:moveTo>
                    <a:pt x="167" y="348"/>
                  </a:moveTo>
                  <a:cubicBezTo>
                    <a:pt x="168" y="347"/>
                    <a:pt x="168" y="348"/>
                    <a:pt x="169" y="347"/>
                  </a:cubicBezTo>
                  <a:cubicBezTo>
                    <a:pt x="170" y="348"/>
                    <a:pt x="172" y="350"/>
                    <a:pt x="172" y="351"/>
                  </a:cubicBezTo>
                  <a:cubicBezTo>
                    <a:pt x="169" y="347"/>
                    <a:pt x="169" y="349"/>
                    <a:pt x="167" y="348"/>
                  </a:cubicBezTo>
                  <a:close/>
                  <a:moveTo>
                    <a:pt x="150" y="371"/>
                  </a:moveTo>
                  <a:cubicBezTo>
                    <a:pt x="151" y="372"/>
                    <a:pt x="152" y="371"/>
                    <a:pt x="151" y="371"/>
                  </a:cubicBezTo>
                  <a:cubicBezTo>
                    <a:pt x="153" y="372"/>
                    <a:pt x="152" y="372"/>
                    <a:pt x="153" y="374"/>
                  </a:cubicBezTo>
                  <a:cubicBezTo>
                    <a:pt x="152" y="374"/>
                    <a:pt x="152" y="372"/>
                    <a:pt x="150" y="371"/>
                  </a:cubicBezTo>
                  <a:close/>
                  <a:moveTo>
                    <a:pt x="146" y="383"/>
                  </a:moveTo>
                  <a:cubicBezTo>
                    <a:pt x="147" y="382"/>
                    <a:pt x="149" y="385"/>
                    <a:pt x="149" y="384"/>
                  </a:cubicBezTo>
                  <a:cubicBezTo>
                    <a:pt x="151" y="386"/>
                    <a:pt x="149" y="385"/>
                    <a:pt x="150" y="386"/>
                  </a:cubicBezTo>
                  <a:cubicBezTo>
                    <a:pt x="151" y="387"/>
                    <a:pt x="153" y="389"/>
                    <a:pt x="154" y="390"/>
                  </a:cubicBezTo>
                  <a:cubicBezTo>
                    <a:pt x="151" y="389"/>
                    <a:pt x="149" y="386"/>
                    <a:pt x="146" y="383"/>
                  </a:cubicBezTo>
                  <a:close/>
                  <a:moveTo>
                    <a:pt x="149" y="384"/>
                  </a:moveTo>
                  <a:cubicBezTo>
                    <a:pt x="152" y="385"/>
                    <a:pt x="153" y="388"/>
                    <a:pt x="156" y="389"/>
                  </a:cubicBezTo>
                  <a:cubicBezTo>
                    <a:pt x="154" y="390"/>
                    <a:pt x="151" y="385"/>
                    <a:pt x="149" y="384"/>
                  </a:cubicBezTo>
                  <a:close/>
                  <a:moveTo>
                    <a:pt x="174" y="352"/>
                  </a:moveTo>
                  <a:cubicBezTo>
                    <a:pt x="175" y="353"/>
                    <a:pt x="174" y="354"/>
                    <a:pt x="175" y="355"/>
                  </a:cubicBezTo>
                  <a:cubicBezTo>
                    <a:pt x="174" y="355"/>
                    <a:pt x="173" y="351"/>
                    <a:pt x="174" y="352"/>
                  </a:cubicBezTo>
                  <a:close/>
                  <a:moveTo>
                    <a:pt x="166" y="373"/>
                  </a:moveTo>
                  <a:cubicBezTo>
                    <a:pt x="168" y="377"/>
                    <a:pt x="167" y="375"/>
                    <a:pt x="169" y="379"/>
                  </a:cubicBezTo>
                  <a:cubicBezTo>
                    <a:pt x="167" y="377"/>
                    <a:pt x="165" y="375"/>
                    <a:pt x="166" y="373"/>
                  </a:cubicBezTo>
                  <a:close/>
                  <a:moveTo>
                    <a:pt x="156" y="393"/>
                  </a:moveTo>
                  <a:cubicBezTo>
                    <a:pt x="157" y="393"/>
                    <a:pt x="160" y="395"/>
                    <a:pt x="162" y="396"/>
                  </a:cubicBezTo>
                  <a:cubicBezTo>
                    <a:pt x="161" y="396"/>
                    <a:pt x="164" y="399"/>
                    <a:pt x="167" y="401"/>
                  </a:cubicBezTo>
                  <a:cubicBezTo>
                    <a:pt x="167" y="401"/>
                    <a:pt x="166" y="401"/>
                    <a:pt x="166" y="402"/>
                  </a:cubicBezTo>
                  <a:cubicBezTo>
                    <a:pt x="164" y="401"/>
                    <a:pt x="165" y="400"/>
                    <a:pt x="164" y="399"/>
                  </a:cubicBezTo>
                  <a:cubicBezTo>
                    <a:pt x="163" y="400"/>
                    <a:pt x="161" y="397"/>
                    <a:pt x="160" y="398"/>
                  </a:cubicBezTo>
                  <a:cubicBezTo>
                    <a:pt x="160" y="397"/>
                    <a:pt x="159" y="394"/>
                    <a:pt x="158" y="395"/>
                  </a:cubicBezTo>
                  <a:cubicBezTo>
                    <a:pt x="157" y="394"/>
                    <a:pt x="157" y="394"/>
                    <a:pt x="156" y="393"/>
                  </a:cubicBezTo>
                  <a:close/>
                  <a:moveTo>
                    <a:pt x="165" y="385"/>
                  </a:moveTo>
                  <a:cubicBezTo>
                    <a:pt x="165" y="386"/>
                    <a:pt x="166" y="387"/>
                    <a:pt x="167" y="387"/>
                  </a:cubicBezTo>
                  <a:cubicBezTo>
                    <a:pt x="166" y="388"/>
                    <a:pt x="164" y="386"/>
                    <a:pt x="165" y="385"/>
                  </a:cubicBezTo>
                  <a:close/>
                  <a:moveTo>
                    <a:pt x="170" y="385"/>
                  </a:moveTo>
                  <a:cubicBezTo>
                    <a:pt x="171" y="384"/>
                    <a:pt x="173" y="387"/>
                    <a:pt x="176" y="389"/>
                  </a:cubicBezTo>
                  <a:cubicBezTo>
                    <a:pt x="174" y="389"/>
                    <a:pt x="173" y="387"/>
                    <a:pt x="170" y="385"/>
                  </a:cubicBezTo>
                  <a:close/>
                  <a:moveTo>
                    <a:pt x="168" y="389"/>
                  </a:moveTo>
                  <a:cubicBezTo>
                    <a:pt x="169" y="388"/>
                    <a:pt x="171" y="390"/>
                    <a:pt x="172" y="391"/>
                  </a:cubicBezTo>
                  <a:cubicBezTo>
                    <a:pt x="171" y="391"/>
                    <a:pt x="170" y="390"/>
                    <a:pt x="168" y="389"/>
                  </a:cubicBezTo>
                  <a:close/>
                  <a:moveTo>
                    <a:pt x="169" y="403"/>
                  </a:moveTo>
                  <a:cubicBezTo>
                    <a:pt x="170" y="404"/>
                    <a:pt x="171" y="404"/>
                    <a:pt x="171" y="404"/>
                  </a:cubicBezTo>
                  <a:cubicBezTo>
                    <a:pt x="173" y="406"/>
                    <a:pt x="168" y="405"/>
                    <a:pt x="169" y="403"/>
                  </a:cubicBezTo>
                  <a:close/>
                  <a:moveTo>
                    <a:pt x="174" y="398"/>
                  </a:moveTo>
                  <a:cubicBezTo>
                    <a:pt x="175" y="398"/>
                    <a:pt x="176" y="400"/>
                    <a:pt x="176" y="401"/>
                  </a:cubicBezTo>
                  <a:cubicBezTo>
                    <a:pt x="175" y="400"/>
                    <a:pt x="175" y="399"/>
                    <a:pt x="174" y="398"/>
                  </a:cubicBezTo>
                  <a:close/>
                  <a:moveTo>
                    <a:pt x="180" y="388"/>
                  </a:moveTo>
                  <a:cubicBezTo>
                    <a:pt x="182" y="389"/>
                    <a:pt x="185" y="391"/>
                    <a:pt x="188" y="392"/>
                  </a:cubicBezTo>
                  <a:cubicBezTo>
                    <a:pt x="187" y="393"/>
                    <a:pt x="184" y="390"/>
                    <a:pt x="184" y="392"/>
                  </a:cubicBezTo>
                  <a:cubicBezTo>
                    <a:pt x="183" y="391"/>
                    <a:pt x="181" y="390"/>
                    <a:pt x="180" y="388"/>
                  </a:cubicBezTo>
                  <a:close/>
                  <a:moveTo>
                    <a:pt x="185" y="392"/>
                  </a:moveTo>
                  <a:cubicBezTo>
                    <a:pt x="186" y="393"/>
                    <a:pt x="190" y="394"/>
                    <a:pt x="189" y="396"/>
                  </a:cubicBezTo>
                  <a:cubicBezTo>
                    <a:pt x="187" y="394"/>
                    <a:pt x="187" y="394"/>
                    <a:pt x="185" y="392"/>
                  </a:cubicBezTo>
                  <a:close/>
                  <a:moveTo>
                    <a:pt x="187" y="405"/>
                  </a:moveTo>
                  <a:cubicBezTo>
                    <a:pt x="188" y="406"/>
                    <a:pt x="188" y="407"/>
                    <a:pt x="190" y="408"/>
                  </a:cubicBezTo>
                  <a:cubicBezTo>
                    <a:pt x="190" y="409"/>
                    <a:pt x="189" y="408"/>
                    <a:pt x="188" y="408"/>
                  </a:cubicBezTo>
                  <a:cubicBezTo>
                    <a:pt x="186" y="407"/>
                    <a:pt x="186" y="407"/>
                    <a:pt x="186" y="407"/>
                  </a:cubicBezTo>
                  <a:cubicBezTo>
                    <a:pt x="185" y="406"/>
                    <a:pt x="186" y="405"/>
                    <a:pt x="187" y="405"/>
                  </a:cubicBezTo>
                  <a:close/>
                  <a:moveTo>
                    <a:pt x="170" y="441"/>
                  </a:moveTo>
                  <a:cubicBezTo>
                    <a:pt x="169" y="440"/>
                    <a:pt x="172" y="442"/>
                    <a:pt x="171" y="441"/>
                  </a:cubicBezTo>
                  <a:cubicBezTo>
                    <a:pt x="173" y="442"/>
                    <a:pt x="171" y="443"/>
                    <a:pt x="170" y="441"/>
                  </a:cubicBezTo>
                  <a:close/>
                  <a:moveTo>
                    <a:pt x="173" y="442"/>
                  </a:moveTo>
                  <a:cubicBezTo>
                    <a:pt x="177" y="445"/>
                    <a:pt x="176" y="444"/>
                    <a:pt x="181" y="446"/>
                  </a:cubicBezTo>
                  <a:cubicBezTo>
                    <a:pt x="181" y="447"/>
                    <a:pt x="181" y="447"/>
                    <a:pt x="181" y="448"/>
                  </a:cubicBezTo>
                  <a:cubicBezTo>
                    <a:pt x="180" y="447"/>
                    <a:pt x="178" y="446"/>
                    <a:pt x="176" y="445"/>
                  </a:cubicBezTo>
                  <a:cubicBezTo>
                    <a:pt x="175" y="445"/>
                    <a:pt x="173" y="444"/>
                    <a:pt x="172" y="443"/>
                  </a:cubicBezTo>
                  <a:cubicBezTo>
                    <a:pt x="173" y="442"/>
                    <a:pt x="173" y="441"/>
                    <a:pt x="175" y="443"/>
                  </a:cubicBezTo>
                  <a:cubicBezTo>
                    <a:pt x="175" y="443"/>
                    <a:pt x="174" y="443"/>
                    <a:pt x="173" y="442"/>
                  </a:cubicBezTo>
                  <a:close/>
                  <a:moveTo>
                    <a:pt x="193" y="410"/>
                  </a:moveTo>
                  <a:cubicBezTo>
                    <a:pt x="192" y="409"/>
                    <a:pt x="192" y="409"/>
                    <a:pt x="193" y="409"/>
                  </a:cubicBezTo>
                  <a:cubicBezTo>
                    <a:pt x="194" y="409"/>
                    <a:pt x="195" y="410"/>
                    <a:pt x="195" y="410"/>
                  </a:cubicBezTo>
                  <a:cubicBezTo>
                    <a:pt x="195" y="411"/>
                    <a:pt x="193" y="409"/>
                    <a:pt x="193" y="410"/>
                  </a:cubicBezTo>
                  <a:close/>
                  <a:moveTo>
                    <a:pt x="189" y="418"/>
                  </a:moveTo>
                  <a:cubicBezTo>
                    <a:pt x="188" y="417"/>
                    <a:pt x="191" y="419"/>
                    <a:pt x="191" y="419"/>
                  </a:cubicBezTo>
                  <a:cubicBezTo>
                    <a:pt x="192" y="420"/>
                    <a:pt x="190" y="418"/>
                    <a:pt x="192" y="418"/>
                  </a:cubicBezTo>
                  <a:cubicBezTo>
                    <a:pt x="193" y="419"/>
                    <a:pt x="193" y="420"/>
                    <a:pt x="193" y="421"/>
                  </a:cubicBezTo>
                  <a:cubicBezTo>
                    <a:pt x="191" y="420"/>
                    <a:pt x="190" y="419"/>
                    <a:pt x="189" y="418"/>
                  </a:cubicBezTo>
                  <a:close/>
                  <a:moveTo>
                    <a:pt x="194" y="420"/>
                  </a:moveTo>
                  <a:cubicBezTo>
                    <a:pt x="193" y="419"/>
                    <a:pt x="196" y="420"/>
                    <a:pt x="196" y="421"/>
                  </a:cubicBezTo>
                  <a:cubicBezTo>
                    <a:pt x="196" y="422"/>
                    <a:pt x="196" y="422"/>
                    <a:pt x="195" y="421"/>
                  </a:cubicBezTo>
                  <a:cubicBezTo>
                    <a:pt x="195" y="422"/>
                    <a:pt x="196" y="423"/>
                    <a:pt x="197" y="423"/>
                  </a:cubicBezTo>
                  <a:cubicBezTo>
                    <a:pt x="197" y="422"/>
                    <a:pt x="197" y="422"/>
                    <a:pt x="196" y="422"/>
                  </a:cubicBezTo>
                  <a:cubicBezTo>
                    <a:pt x="197" y="421"/>
                    <a:pt x="201" y="425"/>
                    <a:pt x="199" y="423"/>
                  </a:cubicBezTo>
                  <a:cubicBezTo>
                    <a:pt x="199" y="424"/>
                    <a:pt x="202" y="425"/>
                    <a:pt x="201" y="424"/>
                  </a:cubicBezTo>
                  <a:cubicBezTo>
                    <a:pt x="202" y="424"/>
                    <a:pt x="202" y="425"/>
                    <a:pt x="203" y="425"/>
                  </a:cubicBezTo>
                  <a:cubicBezTo>
                    <a:pt x="202" y="427"/>
                    <a:pt x="202" y="425"/>
                    <a:pt x="201" y="427"/>
                  </a:cubicBezTo>
                  <a:cubicBezTo>
                    <a:pt x="198" y="425"/>
                    <a:pt x="196" y="423"/>
                    <a:pt x="193" y="421"/>
                  </a:cubicBezTo>
                  <a:cubicBezTo>
                    <a:pt x="193" y="421"/>
                    <a:pt x="196" y="420"/>
                    <a:pt x="194" y="420"/>
                  </a:cubicBezTo>
                  <a:close/>
                  <a:moveTo>
                    <a:pt x="177" y="472"/>
                  </a:moveTo>
                  <a:cubicBezTo>
                    <a:pt x="177" y="473"/>
                    <a:pt x="177" y="473"/>
                    <a:pt x="177" y="473"/>
                  </a:cubicBezTo>
                  <a:cubicBezTo>
                    <a:pt x="174" y="472"/>
                    <a:pt x="174" y="470"/>
                    <a:pt x="177" y="472"/>
                  </a:cubicBezTo>
                  <a:close/>
                  <a:moveTo>
                    <a:pt x="177" y="473"/>
                  </a:moveTo>
                  <a:cubicBezTo>
                    <a:pt x="178" y="475"/>
                    <a:pt x="180" y="474"/>
                    <a:pt x="182" y="476"/>
                  </a:cubicBezTo>
                  <a:cubicBezTo>
                    <a:pt x="181" y="476"/>
                    <a:pt x="182" y="476"/>
                    <a:pt x="182" y="477"/>
                  </a:cubicBezTo>
                  <a:cubicBezTo>
                    <a:pt x="179" y="476"/>
                    <a:pt x="177" y="474"/>
                    <a:pt x="177" y="473"/>
                  </a:cubicBezTo>
                  <a:close/>
                  <a:moveTo>
                    <a:pt x="198" y="427"/>
                  </a:moveTo>
                  <a:cubicBezTo>
                    <a:pt x="199" y="427"/>
                    <a:pt x="199" y="427"/>
                    <a:pt x="199" y="427"/>
                  </a:cubicBezTo>
                  <a:cubicBezTo>
                    <a:pt x="201" y="427"/>
                    <a:pt x="200" y="428"/>
                    <a:pt x="201" y="428"/>
                  </a:cubicBezTo>
                  <a:cubicBezTo>
                    <a:pt x="201" y="429"/>
                    <a:pt x="199" y="428"/>
                    <a:pt x="198" y="427"/>
                  </a:cubicBezTo>
                  <a:close/>
                  <a:moveTo>
                    <a:pt x="213" y="433"/>
                  </a:moveTo>
                  <a:cubicBezTo>
                    <a:pt x="213" y="432"/>
                    <a:pt x="216" y="434"/>
                    <a:pt x="216" y="435"/>
                  </a:cubicBezTo>
                  <a:cubicBezTo>
                    <a:pt x="214" y="434"/>
                    <a:pt x="214" y="433"/>
                    <a:pt x="213" y="433"/>
                  </a:cubicBezTo>
                  <a:close/>
                  <a:moveTo>
                    <a:pt x="217" y="439"/>
                  </a:moveTo>
                  <a:cubicBezTo>
                    <a:pt x="218" y="440"/>
                    <a:pt x="221" y="441"/>
                    <a:pt x="221" y="442"/>
                  </a:cubicBezTo>
                  <a:cubicBezTo>
                    <a:pt x="218" y="441"/>
                    <a:pt x="217" y="440"/>
                    <a:pt x="217" y="439"/>
                  </a:cubicBezTo>
                  <a:close/>
                  <a:moveTo>
                    <a:pt x="222" y="441"/>
                  </a:moveTo>
                  <a:cubicBezTo>
                    <a:pt x="223" y="442"/>
                    <a:pt x="223" y="442"/>
                    <a:pt x="225" y="443"/>
                  </a:cubicBezTo>
                  <a:cubicBezTo>
                    <a:pt x="224" y="443"/>
                    <a:pt x="223" y="443"/>
                    <a:pt x="222" y="443"/>
                  </a:cubicBezTo>
                  <a:cubicBezTo>
                    <a:pt x="221" y="442"/>
                    <a:pt x="222" y="442"/>
                    <a:pt x="222" y="441"/>
                  </a:cubicBezTo>
                  <a:close/>
                  <a:moveTo>
                    <a:pt x="211" y="512"/>
                  </a:moveTo>
                  <a:cubicBezTo>
                    <a:pt x="212" y="512"/>
                    <a:pt x="212" y="513"/>
                    <a:pt x="212" y="513"/>
                  </a:cubicBezTo>
                  <a:cubicBezTo>
                    <a:pt x="214" y="514"/>
                    <a:pt x="214" y="513"/>
                    <a:pt x="216" y="514"/>
                  </a:cubicBezTo>
                  <a:cubicBezTo>
                    <a:pt x="215" y="515"/>
                    <a:pt x="210" y="513"/>
                    <a:pt x="211" y="512"/>
                  </a:cubicBezTo>
                  <a:close/>
                  <a:moveTo>
                    <a:pt x="234" y="441"/>
                  </a:moveTo>
                  <a:cubicBezTo>
                    <a:pt x="235" y="440"/>
                    <a:pt x="238" y="443"/>
                    <a:pt x="236" y="444"/>
                  </a:cubicBezTo>
                  <a:cubicBezTo>
                    <a:pt x="235" y="443"/>
                    <a:pt x="237" y="442"/>
                    <a:pt x="234" y="441"/>
                  </a:cubicBezTo>
                  <a:close/>
                  <a:moveTo>
                    <a:pt x="234" y="446"/>
                  </a:moveTo>
                  <a:cubicBezTo>
                    <a:pt x="236" y="448"/>
                    <a:pt x="237" y="447"/>
                    <a:pt x="239" y="449"/>
                  </a:cubicBezTo>
                  <a:cubicBezTo>
                    <a:pt x="239" y="450"/>
                    <a:pt x="236" y="448"/>
                    <a:pt x="237" y="449"/>
                  </a:cubicBezTo>
                  <a:cubicBezTo>
                    <a:pt x="236" y="448"/>
                    <a:pt x="234" y="447"/>
                    <a:pt x="234" y="446"/>
                  </a:cubicBezTo>
                  <a:close/>
                  <a:moveTo>
                    <a:pt x="227" y="521"/>
                  </a:moveTo>
                  <a:cubicBezTo>
                    <a:pt x="227" y="520"/>
                    <a:pt x="232" y="522"/>
                    <a:pt x="231" y="522"/>
                  </a:cubicBezTo>
                  <a:cubicBezTo>
                    <a:pt x="229" y="522"/>
                    <a:pt x="229" y="521"/>
                    <a:pt x="227" y="521"/>
                  </a:cubicBezTo>
                  <a:close/>
                  <a:moveTo>
                    <a:pt x="238" y="452"/>
                  </a:moveTo>
                  <a:cubicBezTo>
                    <a:pt x="239" y="452"/>
                    <a:pt x="239" y="452"/>
                    <a:pt x="239" y="451"/>
                  </a:cubicBezTo>
                  <a:cubicBezTo>
                    <a:pt x="242" y="452"/>
                    <a:pt x="241" y="454"/>
                    <a:pt x="238" y="452"/>
                  </a:cubicBezTo>
                  <a:close/>
                  <a:moveTo>
                    <a:pt x="239" y="455"/>
                  </a:moveTo>
                  <a:cubicBezTo>
                    <a:pt x="239" y="455"/>
                    <a:pt x="241" y="456"/>
                    <a:pt x="242" y="456"/>
                  </a:cubicBezTo>
                  <a:cubicBezTo>
                    <a:pt x="242" y="457"/>
                    <a:pt x="239" y="456"/>
                    <a:pt x="239" y="455"/>
                  </a:cubicBezTo>
                  <a:close/>
                  <a:moveTo>
                    <a:pt x="241" y="468"/>
                  </a:moveTo>
                  <a:cubicBezTo>
                    <a:pt x="243" y="470"/>
                    <a:pt x="247" y="470"/>
                    <a:pt x="246" y="472"/>
                  </a:cubicBezTo>
                  <a:cubicBezTo>
                    <a:pt x="245" y="470"/>
                    <a:pt x="241" y="470"/>
                    <a:pt x="241" y="468"/>
                  </a:cubicBezTo>
                  <a:close/>
                  <a:moveTo>
                    <a:pt x="235" y="520"/>
                  </a:moveTo>
                  <a:cubicBezTo>
                    <a:pt x="237" y="521"/>
                    <a:pt x="241" y="522"/>
                    <a:pt x="240" y="523"/>
                  </a:cubicBezTo>
                  <a:cubicBezTo>
                    <a:pt x="237" y="522"/>
                    <a:pt x="235" y="521"/>
                    <a:pt x="235" y="520"/>
                  </a:cubicBezTo>
                  <a:close/>
                  <a:moveTo>
                    <a:pt x="246" y="455"/>
                  </a:moveTo>
                  <a:cubicBezTo>
                    <a:pt x="249" y="455"/>
                    <a:pt x="248" y="456"/>
                    <a:pt x="249" y="457"/>
                  </a:cubicBezTo>
                  <a:cubicBezTo>
                    <a:pt x="249" y="457"/>
                    <a:pt x="247" y="456"/>
                    <a:pt x="246" y="456"/>
                  </a:cubicBezTo>
                  <a:cubicBezTo>
                    <a:pt x="245" y="455"/>
                    <a:pt x="247" y="456"/>
                    <a:pt x="246" y="455"/>
                  </a:cubicBezTo>
                  <a:close/>
                  <a:moveTo>
                    <a:pt x="251" y="457"/>
                  </a:moveTo>
                  <a:cubicBezTo>
                    <a:pt x="252" y="456"/>
                    <a:pt x="255" y="457"/>
                    <a:pt x="257" y="458"/>
                  </a:cubicBezTo>
                  <a:cubicBezTo>
                    <a:pt x="256" y="459"/>
                    <a:pt x="253" y="458"/>
                    <a:pt x="251" y="457"/>
                  </a:cubicBezTo>
                  <a:close/>
                  <a:moveTo>
                    <a:pt x="251" y="473"/>
                  </a:moveTo>
                  <a:cubicBezTo>
                    <a:pt x="251" y="472"/>
                    <a:pt x="251" y="471"/>
                    <a:pt x="254" y="472"/>
                  </a:cubicBezTo>
                  <a:cubicBezTo>
                    <a:pt x="253" y="473"/>
                    <a:pt x="253" y="473"/>
                    <a:pt x="251" y="473"/>
                  </a:cubicBezTo>
                  <a:close/>
                  <a:moveTo>
                    <a:pt x="252" y="465"/>
                  </a:moveTo>
                  <a:cubicBezTo>
                    <a:pt x="253" y="465"/>
                    <a:pt x="256" y="466"/>
                    <a:pt x="256" y="466"/>
                  </a:cubicBezTo>
                  <a:cubicBezTo>
                    <a:pt x="256" y="467"/>
                    <a:pt x="256" y="467"/>
                    <a:pt x="254" y="467"/>
                  </a:cubicBezTo>
                  <a:cubicBezTo>
                    <a:pt x="255" y="466"/>
                    <a:pt x="254" y="466"/>
                    <a:pt x="252" y="465"/>
                  </a:cubicBezTo>
                  <a:close/>
                  <a:moveTo>
                    <a:pt x="268" y="472"/>
                  </a:moveTo>
                  <a:cubicBezTo>
                    <a:pt x="265" y="472"/>
                    <a:pt x="265" y="472"/>
                    <a:pt x="265" y="472"/>
                  </a:cubicBezTo>
                  <a:cubicBezTo>
                    <a:pt x="265" y="471"/>
                    <a:pt x="267" y="471"/>
                    <a:pt x="268" y="471"/>
                  </a:cubicBezTo>
                  <a:cubicBezTo>
                    <a:pt x="269" y="472"/>
                    <a:pt x="266" y="471"/>
                    <a:pt x="268" y="472"/>
                  </a:cubicBezTo>
                  <a:close/>
                  <a:moveTo>
                    <a:pt x="277" y="532"/>
                  </a:moveTo>
                  <a:cubicBezTo>
                    <a:pt x="278" y="531"/>
                    <a:pt x="279" y="531"/>
                    <a:pt x="281" y="532"/>
                  </a:cubicBezTo>
                  <a:cubicBezTo>
                    <a:pt x="283" y="533"/>
                    <a:pt x="278" y="532"/>
                    <a:pt x="277" y="532"/>
                  </a:cubicBezTo>
                  <a:close/>
                  <a:moveTo>
                    <a:pt x="293" y="477"/>
                  </a:moveTo>
                  <a:cubicBezTo>
                    <a:pt x="293" y="475"/>
                    <a:pt x="298" y="477"/>
                    <a:pt x="297" y="478"/>
                  </a:cubicBezTo>
                  <a:cubicBezTo>
                    <a:pt x="295" y="478"/>
                    <a:pt x="295" y="477"/>
                    <a:pt x="293" y="477"/>
                  </a:cubicBezTo>
                  <a:close/>
                  <a:moveTo>
                    <a:pt x="296" y="511"/>
                  </a:moveTo>
                  <a:cubicBezTo>
                    <a:pt x="296" y="510"/>
                    <a:pt x="297" y="510"/>
                    <a:pt x="297" y="510"/>
                  </a:cubicBezTo>
                  <a:cubicBezTo>
                    <a:pt x="298" y="510"/>
                    <a:pt x="300" y="511"/>
                    <a:pt x="302" y="511"/>
                  </a:cubicBezTo>
                  <a:cubicBezTo>
                    <a:pt x="301" y="513"/>
                    <a:pt x="298" y="511"/>
                    <a:pt x="296" y="511"/>
                  </a:cubicBezTo>
                  <a:close/>
                  <a:moveTo>
                    <a:pt x="331" y="514"/>
                  </a:moveTo>
                  <a:cubicBezTo>
                    <a:pt x="332" y="514"/>
                    <a:pt x="333" y="513"/>
                    <a:pt x="334" y="513"/>
                  </a:cubicBezTo>
                  <a:cubicBezTo>
                    <a:pt x="334" y="514"/>
                    <a:pt x="334" y="514"/>
                    <a:pt x="334" y="514"/>
                  </a:cubicBezTo>
                  <a:lnTo>
                    <a:pt x="331" y="514"/>
                  </a:lnTo>
                  <a:close/>
                  <a:moveTo>
                    <a:pt x="350" y="548"/>
                  </a:moveTo>
                  <a:cubicBezTo>
                    <a:pt x="354" y="548"/>
                    <a:pt x="357" y="548"/>
                    <a:pt x="362" y="548"/>
                  </a:cubicBezTo>
                  <a:cubicBezTo>
                    <a:pt x="362" y="549"/>
                    <a:pt x="358" y="549"/>
                    <a:pt x="357" y="548"/>
                  </a:cubicBezTo>
                  <a:cubicBezTo>
                    <a:pt x="357" y="549"/>
                    <a:pt x="359" y="549"/>
                    <a:pt x="360" y="549"/>
                  </a:cubicBezTo>
                  <a:cubicBezTo>
                    <a:pt x="356" y="549"/>
                    <a:pt x="351" y="549"/>
                    <a:pt x="350" y="548"/>
                  </a:cubicBezTo>
                  <a:close/>
                  <a:moveTo>
                    <a:pt x="413" y="551"/>
                  </a:moveTo>
                  <a:cubicBezTo>
                    <a:pt x="412" y="550"/>
                    <a:pt x="414" y="549"/>
                    <a:pt x="416" y="549"/>
                  </a:cubicBezTo>
                  <a:cubicBezTo>
                    <a:pt x="417" y="550"/>
                    <a:pt x="415" y="551"/>
                    <a:pt x="413" y="551"/>
                  </a:cubicBezTo>
                  <a:close/>
                  <a:moveTo>
                    <a:pt x="484" y="456"/>
                  </a:moveTo>
                  <a:cubicBezTo>
                    <a:pt x="485" y="457"/>
                    <a:pt x="483" y="457"/>
                    <a:pt x="484" y="458"/>
                  </a:cubicBezTo>
                  <a:cubicBezTo>
                    <a:pt x="482" y="459"/>
                    <a:pt x="481" y="457"/>
                    <a:pt x="484" y="456"/>
                  </a:cubicBezTo>
                  <a:close/>
                  <a:moveTo>
                    <a:pt x="540" y="514"/>
                  </a:moveTo>
                  <a:cubicBezTo>
                    <a:pt x="538" y="514"/>
                    <a:pt x="544" y="510"/>
                    <a:pt x="545" y="511"/>
                  </a:cubicBezTo>
                  <a:cubicBezTo>
                    <a:pt x="542" y="512"/>
                    <a:pt x="543" y="512"/>
                    <a:pt x="540" y="514"/>
                  </a:cubicBezTo>
                  <a:close/>
                  <a:moveTo>
                    <a:pt x="562" y="519"/>
                  </a:moveTo>
                  <a:cubicBezTo>
                    <a:pt x="562" y="518"/>
                    <a:pt x="561" y="517"/>
                    <a:pt x="564" y="516"/>
                  </a:cubicBezTo>
                  <a:cubicBezTo>
                    <a:pt x="565" y="516"/>
                    <a:pt x="565" y="517"/>
                    <a:pt x="562" y="519"/>
                  </a:cubicBezTo>
                  <a:close/>
                  <a:moveTo>
                    <a:pt x="629" y="457"/>
                  </a:moveTo>
                  <a:cubicBezTo>
                    <a:pt x="627" y="457"/>
                    <a:pt x="630" y="455"/>
                    <a:pt x="631" y="453"/>
                  </a:cubicBezTo>
                  <a:cubicBezTo>
                    <a:pt x="633" y="454"/>
                    <a:pt x="630" y="455"/>
                    <a:pt x="629" y="457"/>
                  </a:cubicBezTo>
                  <a:close/>
                  <a:moveTo>
                    <a:pt x="501" y="311"/>
                  </a:moveTo>
                  <a:cubicBezTo>
                    <a:pt x="499" y="313"/>
                    <a:pt x="498" y="313"/>
                    <a:pt x="498" y="315"/>
                  </a:cubicBezTo>
                  <a:cubicBezTo>
                    <a:pt x="495" y="316"/>
                    <a:pt x="498" y="312"/>
                    <a:pt x="499" y="311"/>
                  </a:cubicBezTo>
                  <a:cubicBezTo>
                    <a:pt x="499" y="311"/>
                    <a:pt x="500" y="312"/>
                    <a:pt x="500" y="311"/>
                  </a:cubicBezTo>
                  <a:cubicBezTo>
                    <a:pt x="500" y="310"/>
                    <a:pt x="500" y="311"/>
                    <a:pt x="501" y="311"/>
                  </a:cubicBezTo>
                  <a:close/>
                  <a:moveTo>
                    <a:pt x="646" y="409"/>
                  </a:moveTo>
                  <a:cubicBezTo>
                    <a:pt x="644" y="411"/>
                    <a:pt x="647" y="406"/>
                    <a:pt x="647" y="405"/>
                  </a:cubicBezTo>
                  <a:cubicBezTo>
                    <a:pt x="649" y="404"/>
                    <a:pt x="646" y="408"/>
                    <a:pt x="646" y="409"/>
                  </a:cubicBezTo>
                  <a:close/>
                  <a:moveTo>
                    <a:pt x="650" y="403"/>
                  </a:moveTo>
                  <a:cubicBezTo>
                    <a:pt x="649" y="403"/>
                    <a:pt x="648" y="405"/>
                    <a:pt x="648" y="404"/>
                  </a:cubicBezTo>
                  <a:cubicBezTo>
                    <a:pt x="653" y="396"/>
                    <a:pt x="657" y="392"/>
                    <a:pt x="661" y="385"/>
                  </a:cubicBezTo>
                  <a:cubicBezTo>
                    <a:pt x="658" y="387"/>
                    <a:pt x="662" y="382"/>
                    <a:pt x="658" y="384"/>
                  </a:cubicBezTo>
                  <a:cubicBezTo>
                    <a:pt x="657" y="386"/>
                    <a:pt x="657" y="387"/>
                    <a:pt x="656" y="388"/>
                  </a:cubicBezTo>
                  <a:cubicBezTo>
                    <a:pt x="655" y="390"/>
                    <a:pt x="655" y="388"/>
                    <a:pt x="653" y="391"/>
                  </a:cubicBezTo>
                  <a:cubicBezTo>
                    <a:pt x="652" y="391"/>
                    <a:pt x="653" y="389"/>
                    <a:pt x="652" y="388"/>
                  </a:cubicBezTo>
                  <a:cubicBezTo>
                    <a:pt x="654" y="386"/>
                    <a:pt x="653" y="390"/>
                    <a:pt x="655" y="387"/>
                  </a:cubicBezTo>
                  <a:cubicBezTo>
                    <a:pt x="656" y="387"/>
                    <a:pt x="654" y="388"/>
                    <a:pt x="656" y="388"/>
                  </a:cubicBezTo>
                  <a:cubicBezTo>
                    <a:pt x="655" y="387"/>
                    <a:pt x="658" y="383"/>
                    <a:pt x="658" y="381"/>
                  </a:cubicBezTo>
                  <a:cubicBezTo>
                    <a:pt x="659" y="383"/>
                    <a:pt x="662" y="379"/>
                    <a:pt x="661" y="381"/>
                  </a:cubicBezTo>
                  <a:cubicBezTo>
                    <a:pt x="662" y="382"/>
                    <a:pt x="663" y="379"/>
                    <a:pt x="664" y="378"/>
                  </a:cubicBezTo>
                  <a:cubicBezTo>
                    <a:pt x="664" y="378"/>
                    <a:pt x="664" y="379"/>
                    <a:pt x="664" y="379"/>
                  </a:cubicBezTo>
                  <a:cubicBezTo>
                    <a:pt x="663" y="381"/>
                    <a:pt x="662" y="382"/>
                    <a:pt x="662" y="383"/>
                  </a:cubicBezTo>
                  <a:cubicBezTo>
                    <a:pt x="663" y="383"/>
                    <a:pt x="664" y="380"/>
                    <a:pt x="665" y="380"/>
                  </a:cubicBezTo>
                  <a:cubicBezTo>
                    <a:pt x="664" y="382"/>
                    <a:pt x="663" y="384"/>
                    <a:pt x="661" y="387"/>
                  </a:cubicBezTo>
                  <a:cubicBezTo>
                    <a:pt x="662" y="385"/>
                    <a:pt x="664" y="385"/>
                    <a:pt x="666" y="382"/>
                  </a:cubicBezTo>
                  <a:cubicBezTo>
                    <a:pt x="667" y="381"/>
                    <a:pt x="666" y="383"/>
                    <a:pt x="665" y="385"/>
                  </a:cubicBezTo>
                  <a:cubicBezTo>
                    <a:pt x="665" y="385"/>
                    <a:pt x="666" y="384"/>
                    <a:pt x="666" y="385"/>
                  </a:cubicBezTo>
                  <a:cubicBezTo>
                    <a:pt x="667" y="383"/>
                    <a:pt x="668" y="381"/>
                    <a:pt x="670" y="379"/>
                  </a:cubicBezTo>
                  <a:cubicBezTo>
                    <a:pt x="670" y="380"/>
                    <a:pt x="667" y="384"/>
                    <a:pt x="670" y="382"/>
                  </a:cubicBezTo>
                  <a:cubicBezTo>
                    <a:pt x="669" y="385"/>
                    <a:pt x="668" y="384"/>
                    <a:pt x="667" y="385"/>
                  </a:cubicBezTo>
                  <a:cubicBezTo>
                    <a:pt x="667" y="386"/>
                    <a:pt x="667" y="386"/>
                    <a:pt x="667" y="386"/>
                  </a:cubicBezTo>
                  <a:cubicBezTo>
                    <a:pt x="666" y="387"/>
                    <a:pt x="666" y="387"/>
                    <a:pt x="666" y="386"/>
                  </a:cubicBezTo>
                  <a:cubicBezTo>
                    <a:pt x="665" y="388"/>
                    <a:pt x="665" y="389"/>
                    <a:pt x="664" y="390"/>
                  </a:cubicBezTo>
                  <a:cubicBezTo>
                    <a:pt x="663" y="390"/>
                    <a:pt x="664" y="389"/>
                    <a:pt x="664" y="389"/>
                  </a:cubicBezTo>
                  <a:cubicBezTo>
                    <a:pt x="660" y="392"/>
                    <a:pt x="658" y="397"/>
                    <a:pt x="654" y="402"/>
                  </a:cubicBezTo>
                  <a:cubicBezTo>
                    <a:pt x="655" y="402"/>
                    <a:pt x="656" y="400"/>
                    <a:pt x="657" y="402"/>
                  </a:cubicBezTo>
                  <a:cubicBezTo>
                    <a:pt x="655" y="404"/>
                    <a:pt x="654" y="402"/>
                    <a:pt x="653" y="405"/>
                  </a:cubicBezTo>
                  <a:cubicBezTo>
                    <a:pt x="652" y="403"/>
                    <a:pt x="650" y="407"/>
                    <a:pt x="648" y="409"/>
                  </a:cubicBezTo>
                  <a:cubicBezTo>
                    <a:pt x="647" y="408"/>
                    <a:pt x="647" y="406"/>
                    <a:pt x="650" y="403"/>
                  </a:cubicBezTo>
                  <a:close/>
                  <a:moveTo>
                    <a:pt x="650" y="395"/>
                  </a:moveTo>
                  <a:cubicBezTo>
                    <a:pt x="650" y="395"/>
                    <a:pt x="649" y="394"/>
                    <a:pt x="650" y="393"/>
                  </a:cubicBezTo>
                  <a:cubicBezTo>
                    <a:pt x="652" y="390"/>
                    <a:pt x="652" y="390"/>
                    <a:pt x="652" y="390"/>
                  </a:cubicBezTo>
                  <a:cubicBezTo>
                    <a:pt x="653" y="391"/>
                    <a:pt x="650" y="393"/>
                    <a:pt x="650" y="395"/>
                  </a:cubicBezTo>
                  <a:close/>
                  <a:moveTo>
                    <a:pt x="646" y="399"/>
                  </a:moveTo>
                  <a:cubicBezTo>
                    <a:pt x="646" y="398"/>
                    <a:pt x="647" y="397"/>
                    <a:pt x="648" y="396"/>
                  </a:cubicBezTo>
                  <a:cubicBezTo>
                    <a:pt x="649" y="396"/>
                    <a:pt x="649" y="396"/>
                    <a:pt x="649" y="396"/>
                  </a:cubicBezTo>
                  <a:cubicBezTo>
                    <a:pt x="648" y="398"/>
                    <a:pt x="648" y="397"/>
                    <a:pt x="646" y="399"/>
                  </a:cubicBezTo>
                  <a:close/>
                  <a:moveTo>
                    <a:pt x="674" y="408"/>
                  </a:moveTo>
                  <a:cubicBezTo>
                    <a:pt x="673" y="407"/>
                    <a:pt x="674" y="405"/>
                    <a:pt x="675" y="403"/>
                  </a:cubicBezTo>
                  <a:cubicBezTo>
                    <a:pt x="676" y="404"/>
                    <a:pt x="675" y="406"/>
                    <a:pt x="674" y="408"/>
                  </a:cubicBezTo>
                  <a:close/>
                  <a:moveTo>
                    <a:pt x="504" y="307"/>
                  </a:moveTo>
                  <a:cubicBezTo>
                    <a:pt x="506" y="304"/>
                    <a:pt x="507" y="301"/>
                    <a:pt x="509" y="299"/>
                  </a:cubicBezTo>
                  <a:cubicBezTo>
                    <a:pt x="510" y="301"/>
                    <a:pt x="506" y="306"/>
                    <a:pt x="504" y="307"/>
                  </a:cubicBezTo>
                  <a:close/>
                  <a:moveTo>
                    <a:pt x="661" y="397"/>
                  </a:moveTo>
                  <a:cubicBezTo>
                    <a:pt x="661" y="396"/>
                    <a:pt x="662" y="394"/>
                    <a:pt x="664" y="392"/>
                  </a:cubicBezTo>
                  <a:cubicBezTo>
                    <a:pt x="665" y="391"/>
                    <a:pt x="664" y="393"/>
                    <a:pt x="665" y="393"/>
                  </a:cubicBezTo>
                  <a:cubicBezTo>
                    <a:pt x="663" y="395"/>
                    <a:pt x="663" y="394"/>
                    <a:pt x="661" y="397"/>
                  </a:cubicBezTo>
                  <a:close/>
                  <a:moveTo>
                    <a:pt x="667" y="391"/>
                  </a:moveTo>
                  <a:cubicBezTo>
                    <a:pt x="667" y="391"/>
                    <a:pt x="667" y="390"/>
                    <a:pt x="667" y="390"/>
                  </a:cubicBezTo>
                  <a:cubicBezTo>
                    <a:pt x="668" y="388"/>
                    <a:pt x="669" y="387"/>
                    <a:pt x="671" y="385"/>
                  </a:cubicBezTo>
                  <a:cubicBezTo>
                    <a:pt x="670" y="387"/>
                    <a:pt x="668" y="390"/>
                    <a:pt x="667" y="391"/>
                  </a:cubicBezTo>
                  <a:close/>
                  <a:moveTo>
                    <a:pt x="662" y="379"/>
                  </a:moveTo>
                  <a:cubicBezTo>
                    <a:pt x="661" y="379"/>
                    <a:pt x="663" y="377"/>
                    <a:pt x="662" y="377"/>
                  </a:cubicBezTo>
                  <a:cubicBezTo>
                    <a:pt x="663" y="376"/>
                    <a:pt x="663" y="377"/>
                    <a:pt x="664" y="377"/>
                  </a:cubicBezTo>
                  <a:cubicBezTo>
                    <a:pt x="663" y="378"/>
                    <a:pt x="663" y="378"/>
                    <a:pt x="662" y="379"/>
                  </a:cubicBezTo>
                  <a:close/>
                  <a:moveTo>
                    <a:pt x="511" y="296"/>
                  </a:moveTo>
                  <a:cubicBezTo>
                    <a:pt x="511" y="295"/>
                    <a:pt x="512" y="294"/>
                    <a:pt x="513" y="293"/>
                  </a:cubicBezTo>
                  <a:cubicBezTo>
                    <a:pt x="513" y="294"/>
                    <a:pt x="512" y="295"/>
                    <a:pt x="511" y="296"/>
                  </a:cubicBezTo>
                  <a:close/>
                  <a:moveTo>
                    <a:pt x="533" y="277"/>
                  </a:moveTo>
                  <a:cubicBezTo>
                    <a:pt x="532" y="275"/>
                    <a:pt x="535" y="272"/>
                    <a:pt x="536" y="269"/>
                  </a:cubicBezTo>
                  <a:cubicBezTo>
                    <a:pt x="537" y="270"/>
                    <a:pt x="534" y="275"/>
                    <a:pt x="533" y="277"/>
                  </a:cubicBezTo>
                  <a:close/>
                  <a:moveTo>
                    <a:pt x="698" y="315"/>
                  </a:moveTo>
                  <a:cubicBezTo>
                    <a:pt x="699" y="312"/>
                    <a:pt x="700" y="307"/>
                    <a:pt x="702" y="306"/>
                  </a:cubicBezTo>
                  <a:cubicBezTo>
                    <a:pt x="702" y="308"/>
                    <a:pt x="700" y="311"/>
                    <a:pt x="702" y="310"/>
                  </a:cubicBezTo>
                  <a:cubicBezTo>
                    <a:pt x="701" y="313"/>
                    <a:pt x="700" y="313"/>
                    <a:pt x="700" y="315"/>
                  </a:cubicBezTo>
                  <a:cubicBezTo>
                    <a:pt x="699" y="314"/>
                    <a:pt x="698" y="316"/>
                    <a:pt x="698" y="315"/>
                  </a:cubicBezTo>
                  <a:close/>
                  <a:moveTo>
                    <a:pt x="535" y="265"/>
                  </a:moveTo>
                  <a:cubicBezTo>
                    <a:pt x="534" y="264"/>
                    <a:pt x="535" y="262"/>
                    <a:pt x="536" y="261"/>
                  </a:cubicBezTo>
                  <a:cubicBezTo>
                    <a:pt x="537" y="262"/>
                    <a:pt x="536" y="264"/>
                    <a:pt x="535" y="265"/>
                  </a:cubicBezTo>
                  <a:close/>
                  <a:moveTo>
                    <a:pt x="696" y="312"/>
                  </a:moveTo>
                  <a:cubicBezTo>
                    <a:pt x="696" y="312"/>
                    <a:pt x="698" y="308"/>
                    <a:pt x="698" y="307"/>
                  </a:cubicBezTo>
                  <a:cubicBezTo>
                    <a:pt x="699" y="308"/>
                    <a:pt x="697" y="311"/>
                    <a:pt x="696" y="312"/>
                  </a:cubicBezTo>
                  <a:close/>
                  <a:moveTo>
                    <a:pt x="537" y="261"/>
                  </a:moveTo>
                  <a:cubicBezTo>
                    <a:pt x="538" y="259"/>
                    <a:pt x="538" y="259"/>
                    <a:pt x="538" y="259"/>
                  </a:cubicBezTo>
                  <a:cubicBezTo>
                    <a:pt x="539" y="259"/>
                    <a:pt x="538" y="261"/>
                    <a:pt x="537" y="261"/>
                  </a:cubicBezTo>
                  <a:close/>
                  <a:moveTo>
                    <a:pt x="542" y="245"/>
                  </a:moveTo>
                  <a:cubicBezTo>
                    <a:pt x="542" y="245"/>
                    <a:pt x="543" y="242"/>
                    <a:pt x="543" y="243"/>
                  </a:cubicBezTo>
                  <a:cubicBezTo>
                    <a:pt x="544" y="244"/>
                    <a:pt x="543" y="243"/>
                    <a:pt x="542" y="245"/>
                  </a:cubicBezTo>
                  <a:close/>
                  <a:moveTo>
                    <a:pt x="551" y="244"/>
                  </a:moveTo>
                  <a:cubicBezTo>
                    <a:pt x="551" y="243"/>
                    <a:pt x="551" y="241"/>
                    <a:pt x="551" y="240"/>
                  </a:cubicBezTo>
                  <a:cubicBezTo>
                    <a:pt x="551" y="239"/>
                    <a:pt x="552" y="238"/>
                    <a:pt x="552" y="237"/>
                  </a:cubicBezTo>
                  <a:cubicBezTo>
                    <a:pt x="552" y="235"/>
                    <a:pt x="553" y="233"/>
                    <a:pt x="552" y="231"/>
                  </a:cubicBezTo>
                  <a:cubicBezTo>
                    <a:pt x="552" y="229"/>
                    <a:pt x="553" y="231"/>
                    <a:pt x="553" y="229"/>
                  </a:cubicBezTo>
                  <a:cubicBezTo>
                    <a:pt x="555" y="230"/>
                    <a:pt x="555" y="231"/>
                    <a:pt x="556" y="232"/>
                  </a:cubicBezTo>
                  <a:cubicBezTo>
                    <a:pt x="554" y="234"/>
                    <a:pt x="555" y="237"/>
                    <a:pt x="555" y="239"/>
                  </a:cubicBezTo>
                  <a:cubicBezTo>
                    <a:pt x="555" y="240"/>
                    <a:pt x="554" y="240"/>
                    <a:pt x="553" y="242"/>
                  </a:cubicBezTo>
                  <a:cubicBezTo>
                    <a:pt x="552" y="242"/>
                    <a:pt x="554" y="241"/>
                    <a:pt x="553" y="239"/>
                  </a:cubicBezTo>
                  <a:cubicBezTo>
                    <a:pt x="552" y="240"/>
                    <a:pt x="552" y="240"/>
                    <a:pt x="552" y="241"/>
                  </a:cubicBezTo>
                  <a:cubicBezTo>
                    <a:pt x="551" y="242"/>
                    <a:pt x="551" y="243"/>
                    <a:pt x="551" y="244"/>
                  </a:cubicBezTo>
                  <a:close/>
                  <a:moveTo>
                    <a:pt x="544" y="238"/>
                  </a:moveTo>
                  <a:cubicBezTo>
                    <a:pt x="545" y="238"/>
                    <a:pt x="545" y="237"/>
                    <a:pt x="545" y="238"/>
                  </a:cubicBezTo>
                  <a:cubicBezTo>
                    <a:pt x="546" y="237"/>
                    <a:pt x="546" y="237"/>
                    <a:pt x="546" y="237"/>
                  </a:cubicBezTo>
                  <a:cubicBezTo>
                    <a:pt x="546" y="237"/>
                    <a:pt x="546" y="238"/>
                    <a:pt x="545" y="239"/>
                  </a:cubicBezTo>
                  <a:cubicBezTo>
                    <a:pt x="544" y="239"/>
                    <a:pt x="544" y="239"/>
                    <a:pt x="544" y="238"/>
                  </a:cubicBezTo>
                  <a:close/>
                  <a:moveTo>
                    <a:pt x="548" y="238"/>
                  </a:moveTo>
                  <a:cubicBezTo>
                    <a:pt x="547" y="237"/>
                    <a:pt x="547" y="236"/>
                    <a:pt x="548" y="235"/>
                  </a:cubicBezTo>
                  <a:cubicBezTo>
                    <a:pt x="549" y="236"/>
                    <a:pt x="548" y="237"/>
                    <a:pt x="548" y="238"/>
                  </a:cubicBezTo>
                  <a:close/>
                  <a:moveTo>
                    <a:pt x="577" y="243"/>
                  </a:moveTo>
                  <a:cubicBezTo>
                    <a:pt x="576" y="244"/>
                    <a:pt x="577" y="241"/>
                    <a:pt x="576" y="242"/>
                  </a:cubicBezTo>
                  <a:cubicBezTo>
                    <a:pt x="577" y="241"/>
                    <a:pt x="577" y="240"/>
                    <a:pt x="578" y="240"/>
                  </a:cubicBezTo>
                  <a:cubicBezTo>
                    <a:pt x="578" y="242"/>
                    <a:pt x="576" y="242"/>
                    <a:pt x="577" y="243"/>
                  </a:cubicBezTo>
                  <a:close/>
                  <a:moveTo>
                    <a:pt x="582" y="240"/>
                  </a:moveTo>
                  <a:cubicBezTo>
                    <a:pt x="581" y="240"/>
                    <a:pt x="582" y="238"/>
                    <a:pt x="581" y="240"/>
                  </a:cubicBezTo>
                  <a:cubicBezTo>
                    <a:pt x="580" y="235"/>
                    <a:pt x="584" y="237"/>
                    <a:pt x="583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3" y="239"/>
                    <a:pt x="583" y="239"/>
                    <a:pt x="582" y="240"/>
                  </a:cubicBezTo>
                  <a:close/>
                  <a:moveTo>
                    <a:pt x="550" y="233"/>
                  </a:moveTo>
                  <a:cubicBezTo>
                    <a:pt x="549" y="233"/>
                    <a:pt x="551" y="230"/>
                    <a:pt x="550" y="230"/>
                  </a:cubicBezTo>
                  <a:cubicBezTo>
                    <a:pt x="550" y="229"/>
                    <a:pt x="551" y="229"/>
                    <a:pt x="551" y="230"/>
                  </a:cubicBezTo>
                  <a:cubicBezTo>
                    <a:pt x="551" y="231"/>
                    <a:pt x="550" y="232"/>
                    <a:pt x="550" y="233"/>
                  </a:cubicBezTo>
                  <a:close/>
                  <a:moveTo>
                    <a:pt x="574" y="237"/>
                  </a:moveTo>
                  <a:cubicBezTo>
                    <a:pt x="573" y="237"/>
                    <a:pt x="574" y="233"/>
                    <a:pt x="575" y="234"/>
                  </a:cubicBezTo>
                  <a:cubicBezTo>
                    <a:pt x="575" y="236"/>
                    <a:pt x="575" y="236"/>
                    <a:pt x="574" y="237"/>
                  </a:cubicBezTo>
                  <a:close/>
                  <a:moveTo>
                    <a:pt x="554" y="226"/>
                  </a:moveTo>
                  <a:cubicBezTo>
                    <a:pt x="555" y="226"/>
                    <a:pt x="556" y="226"/>
                    <a:pt x="556" y="228"/>
                  </a:cubicBezTo>
                  <a:cubicBezTo>
                    <a:pt x="556" y="226"/>
                    <a:pt x="553" y="229"/>
                    <a:pt x="554" y="226"/>
                  </a:cubicBezTo>
                  <a:close/>
                  <a:moveTo>
                    <a:pt x="547" y="226"/>
                  </a:moveTo>
                  <a:cubicBezTo>
                    <a:pt x="548" y="226"/>
                    <a:pt x="548" y="223"/>
                    <a:pt x="547" y="222"/>
                  </a:cubicBezTo>
                  <a:cubicBezTo>
                    <a:pt x="549" y="222"/>
                    <a:pt x="549" y="226"/>
                    <a:pt x="548" y="227"/>
                  </a:cubicBezTo>
                  <a:cubicBezTo>
                    <a:pt x="547" y="227"/>
                    <a:pt x="548" y="225"/>
                    <a:pt x="547" y="226"/>
                  </a:cubicBezTo>
                  <a:close/>
                  <a:moveTo>
                    <a:pt x="560" y="227"/>
                  </a:moveTo>
                  <a:cubicBezTo>
                    <a:pt x="560" y="227"/>
                    <a:pt x="560" y="226"/>
                    <a:pt x="560" y="225"/>
                  </a:cubicBezTo>
                  <a:cubicBezTo>
                    <a:pt x="561" y="225"/>
                    <a:pt x="561" y="225"/>
                    <a:pt x="561" y="225"/>
                  </a:cubicBezTo>
                  <a:cubicBezTo>
                    <a:pt x="561" y="227"/>
                    <a:pt x="560" y="226"/>
                    <a:pt x="560" y="227"/>
                  </a:cubicBezTo>
                  <a:close/>
                  <a:moveTo>
                    <a:pt x="556" y="220"/>
                  </a:moveTo>
                  <a:cubicBezTo>
                    <a:pt x="556" y="221"/>
                    <a:pt x="557" y="218"/>
                    <a:pt x="557" y="218"/>
                  </a:cubicBezTo>
                  <a:cubicBezTo>
                    <a:pt x="559" y="219"/>
                    <a:pt x="560" y="219"/>
                    <a:pt x="560" y="221"/>
                  </a:cubicBezTo>
                  <a:cubicBezTo>
                    <a:pt x="559" y="223"/>
                    <a:pt x="558" y="223"/>
                    <a:pt x="556" y="225"/>
                  </a:cubicBezTo>
                  <a:cubicBezTo>
                    <a:pt x="556" y="223"/>
                    <a:pt x="556" y="222"/>
                    <a:pt x="557" y="220"/>
                  </a:cubicBezTo>
                  <a:cubicBezTo>
                    <a:pt x="557" y="220"/>
                    <a:pt x="557" y="219"/>
                    <a:pt x="556" y="220"/>
                  </a:cubicBezTo>
                  <a:close/>
                  <a:moveTo>
                    <a:pt x="555" y="221"/>
                  </a:moveTo>
                  <a:cubicBezTo>
                    <a:pt x="555" y="222"/>
                    <a:pt x="553" y="220"/>
                    <a:pt x="553" y="220"/>
                  </a:cubicBezTo>
                  <a:cubicBezTo>
                    <a:pt x="553" y="219"/>
                    <a:pt x="554" y="219"/>
                    <a:pt x="554" y="218"/>
                  </a:cubicBezTo>
                  <a:cubicBezTo>
                    <a:pt x="554" y="219"/>
                    <a:pt x="554" y="220"/>
                    <a:pt x="555" y="221"/>
                  </a:cubicBezTo>
                  <a:close/>
                  <a:moveTo>
                    <a:pt x="572" y="223"/>
                  </a:moveTo>
                  <a:cubicBezTo>
                    <a:pt x="572" y="224"/>
                    <a:pt x="571" y="222"/>
                    <a:pt x="570" y="223"/>
                  </a:cubicBezTo>
                  <a:cubicBezTo>
                    <a:pt x="570" y="221"/>
                    <a:pt x="571" y="221"/>
                    <a:pt x="572" y="220"/>
                  </a:cubicBezTo>
                  <a:cubicBezTo>
                    <a:pt x="573" y="220"/>
                    <a:pt x="572" y="223"/>
                    <a:pt x="572" y="223"/>
                  </a:cubicBezTo>
                  <a:close/>
                  <a:moveTo>
                    <a:pt x="553" y="217"/>
                  </a:moveTo>
                  <a:cubicBezTo>
                    <a:pt x="553" y="217"/>
                    <a:pt x="552" y="217"/>
                    <a:pt x="552" y="217"/>
                  </a:cubicBezTo>
                  <a:cubicBezTo>
                    <a:pt x="552" y="216"/>
                    <a:pt x="552" y="216"/>
                    <a:pt x="552" y="216"/>
                  </a:cubicBezTo>
                  <a:cubicBezTo>
                    <a:pt x="553" y="216"/>
                    <a:pt x="553" y="217"/>
                    <a:pt x="553" y="216"/>
                  </a:cubicBezTo>
                  <a:cubicBezTo>
                    <a:pt x="554" y="216"/>
                    <a:pt x="553" y="217"/>
                    <a:pt x="553" y="217"/>
                  </a:cubicBezTo>
                  <a:close/>
                  <a:moveTo>
                    <a:pt x="710" y="224"/>
                  </a:moveTo>
                  <a:cubicBezTo>
                    <a:pt x="709" y="224"/>
                    <a:pt x="710" y="219"/>
                    <a:pt x="710" y="217"/>
                  </a:cubicBezTo>
                  <a:cubicBezTo>
                    <a:pt x="710" y="219"/>
                    <a:pt x="710" y="223"/>
                    <a:pt x="710" y="224"/>
                  </a:cubicBezTo>
                  <a:close/>
                  <a:moveTo>
                    <a:pt x="725" y="204"/>
                  </a:moveTo>
                  <a:cubicBezTo>
                    <a:pt x="724" y="204"/>
                    <a:pt x="724" y="204"/>
                    <a:pt x="723" y="203"/>
                  </a:cubicBezTo>
                  <a:cubicBezTo>
                    <a:pt x="724" y="200"/>
                    <a:pt x="724" y="200"/>
                    <a:pt x="725" y="196"/>
                  </a:cubicBezTo>
                  <a:cubicBezTo>
                    <a:pt x="726" y="197"/>
                    <a:pt x="726" y="201"/>
                    <a:pt x="725" y="204"/>
                  </a:cubicBezTo>
                  <a:close/>
                  <a:moveTo>
                    <a:pt x="733" y="196"/>
                  </a:moveTo>
                  <a:cubicBezTo>
                    <a:pt x="731" y="196"/>
                    <a:pt x="732" y="194"/>
                    <a:pt x="732" y="190"/>
                  </a:cubicBezTo>
                  <a:cubicBezTo>
                    <a:pt x="733" y="191"/>
                    <a:pt x="733" y="193"/>
                    <a:pt x="733" y="196"/>
                  </a:cubicBezTo>
                  <a:close/>
                  <a:moveTo>
                    <a:pt x="711" y="197"/>
                  </a:moveTo>
                  <a:cubicBezTo>
                    <a:pt x="711" y="194"/>
                    <a:pt x="711" y="194"/>
                    <a:pt x="711" y="194"/>
                  </a:cubicBezTo>
                  <a:cubicBezTo>
                    <a:pt x="712" y="194"/>
                    <a:pt x="712" y="193"/>
                    <a:pt x="714" y="192"/>
                  </a:cubicBezTo>
                  <a:cubicBezTo>
                    <a:pt x="714" y="193"/>
                    <a:pt x="714" y="194"/>
                    <a:pt x="714" y="195"/>
                  </a:cubicBezTo>
                  <a:cubicBezTo>
                    <a:pt x="713" y="193"/>
                    <a:pt x="712" y="196"/>
                    <a:pt x="711" y="197"/>
                  </a:cubicBezTo>
                  <a:close/>
                  <a:moveTo>
                    <a:pt x="614" y="201"/>
                  </a:moveTo>
                  <a:cubicBezTo>
                    <a:pt x="615" y="199"/>
                    <a:pt x="615" y="198"/>
                    <a:pt x="616" y="196"/>
                  </a:cubicBezTo>
                  <a:cubicBezTo>
                    <a:pt x="616" y="195"/>
                    <a:pt x="616" y="195"/>
                    <a:pt x="616" y="194"/>
                  </a:cubicBezTo>
                  <a:cubicBezTo>
                    <a:pt x="615" y="194"/>
                    <a:pt x="615" y="194"/>
                    <a:pt x="614" y="195"/>
                  </a:cubicBezTo>
                  <a:cubicBezTo>
                    <a:pt x="614" y="196"/>
                    <a:pt x="615" y="195"/>
                    <a:pt x="615" y="195"/>
                  </a:cubicBezTo>
                  <a:cubicBezTo>
                    <a:pt x="615" y="196"/>
                    <a:pt x="615" y="196"/>
                    <a:pt x="615" y="198"/>
                  </a:cubicBezTo>
                  <a:cubicBezTo>
                    <a:pt x="614" y="198"/>
                    <a:pt x="614" y="196"/>
                    <a:pt x="613" y="196"/>
                  </a:cubicBezTo>
                  <a:cubicBezTo>
                    <a:pt x="612" y="197"/>
                    <a:pt x="614" y="199"/>
                    <a:pt x="613" y="199"/>
                  </a:cubicBezTo>
                  <a:cubicBezTo>
                    <a:pt x="612" y="199"/>
                    <a:pt x="613" y="195"/>
                    <a:pt x="612" y="196"/>
                  </a:cubicBezTo>
                  <a:cubicBezTo>
                    <a:pt x="611" y="194"/>
                    <a:pt x="612" y="194"/>
                    <a:pt x="612" y="192"/>
                  </a:cubicBezTo>
                  <a:cubicBezTo>
                    <a:pt x="611" y="192"/>
                    <a:pt x="611" y="194"/>
                    <a:pt x="611" y="195"/>
                  </a:cubicBezTo>
                  <a:cubicBezTo>
                    <a:pt x="610" y="195"/>
                    <a:pt x="610" y="195"/>
                    <a:pt x="610" y="195"/>
                  </a:cubicBezTo>
                  <a:cubicBezTo>
                    <a:pt x="610" y="193"/>
                    <a:pt x="610" y="192"/>
                    <a:pt x="611" y="190"/>
                  </a:cubicBezTo>
                  <a:cubicBezTo>
                    <a:pt x="611" y="189"/>
                    <a:pt x="610" y="188"/>
                    <a:pt x="610" y="190"/>
                  </a:cubicBezTo>
                  <a:cubicBezTo>
                    <a:pt x="610" y="187"/>
                    <a:pt x="610" y="184"/>
                    <a:pt x="611" y="181"/>
                  </a:cubicBezTo>
                  <a:cubicBezTo>
                    <a:pt x="611" y="179"/>
                    <a:pt x="610" y="183"/>
                    <a:pt x="610" y="181"/>
                  </a:cubicBezTo>
                  <a:cubicBezTo>
                    <a:pt x="610" y="180"/>
                    <a:pt x="612" y="179"/>
                    <a:pt x="613" y="179"/>
                  </a:cubicBezTo>
                  <a:cubicBezTo>
                    <a:pt x="612" y="183"/>
                    <a:pt x="611" y="185"/>
                    <a:pt x="611" y="188"/>
                  </a:cubicBezTo>
                  <a:cubicBezTo>
                    <a:pt x="612" y="188"/>
                    <a:pt x="612" y="186"/>
                    <a:pt x="612" y="184"/>
                  </a:cubicBezTo>
                  <a:cubicBezTo>
                    <a:pt x="613" y="185"/>
                    <a:pt x="613" y="183"/>
                    <a:pt x="613" y="182"/>
                  </a:cubicBezTo>
                  <a:cubicBezTo>
                    <a:pt x="615" y="183"/>
                    <a:pt x="614" y="186"/>
                    <a:pt x="614" y="189"/>
                  </a:cubicBezTo>
                  <a:cubicBezTo>
                    <a:pt x="615" y="188"/>
                    <a:pt x="615" y="183"/>
                    <a:pt x="614" y="180"/>
                  </a:cubicBezTo>
                  <a:cubicBezTo>
                    <a:pt x="615" y="179"/>
                    <a:pt x="615" y="182"/>
                    <a:pt x="616" y="181"/>
                  </a:cubicBezTo>
                  <a:cubicBezTo>
                    <a:pt x="617" y="180"/>
                    <a:pt x="616" y="179"/>
                    <a:pt x="616" y="177"/>
                  </a:cubicBezTo>
                  <a:cubicBezTo>
                    <a:pt x="617" y="177"/>
                    <a:pt x="617" y="180"/>
                    <a:pt x="617" y="183"/>
                  </a:cubicBezTo>
                  <a:cubicBezTo>
                    <a:pt x="617" y="181"/>
                    <a:pt x="616" y="181"/>
                    <a:pt x="616" y="183"/>
                  </a:cubicBezTo>
                  <a:cubicBezTo>
                    <a:pt x="617" y="185"/>
                    <a:pt x="617" y="187"/>
                    <a:pt x="618" y="190"/>
                  </a:cubicBezTo>
                  <a:cubicBezTo>
                    <a:pt x="619" y="188"/>
                    <a:pt x="617" y="186"/>
                    <a:pt x="617" y="183"/>
                  </a:cubicBezTo>
                  <a:cubicBezTo>
                    <a:pt x="618" y="184"/>
                    <a:pt x="617" y="182"/>
                    <a:pt x="618" y="181"/>
                  </a:cubicBezTo>
                  <a:cubicBezTo>
                    <a:pt x="619" y="181"/>
                    <a:pt x="620" y="182"/>
                    <a:pt x="620" y="183"/>
                  </a:cubicBezTo>
                  <a:cubicBezTo>
                    <a:pt x="620" y="183"/>
                    <a:pt x="619" y="183"/>
                    <a:pt x="619" y="182"/>
                  </a:cubicBezTo>
                  <a:cubicBezTo>
                    <a:pt x="618" y="189"/>
                    <a:pt x="619" y="192"/>
                    <a:pt x="618" y="194"/>
                  </a:cubicBezTo>
                  <a:cubicBezTo>
                    <a:pt x="616" y="194"/>
                    <a:pt x="616" y="194"/>
                    <a:pt x="616" y="194"/>
                  </a:cubicBezTo>
                  <a:cubicBezTo>
                    <a:pt x="617" y="197"/>
                    <a:pt x="616" y="197"/>
                    <a:pt x="616" y="199"/>
                  </a:cubicBezTo>
                  <a:cubicBezTo>
                    <a:pt x="615" y="198"/>
                    <a:pt x="615" y="201"/>
                    <a:pt x="614" y="201"/>
                  </a:cubicBezTo>
                  <a:close/>
                  <a:moveTo>
                    <a:pt x="608" y="197"/>
                  </a:moveTo>
                  <a:cubicBezTo>
                    <a:pt x="608" y="194"/>
                    <a:pt x="609" y="193"/>
                    <a:pt x="607" y="194"/>
                  </a:cubicBezTo>
                  <a:cubicBezTo>
                    <a:pt x="607" y="193"/>
                    <a:pt x="609" y="192"/>
                    <a:pt x="608" y="191"/>
                  </a:cubicBezTo>
                  <a:cubicBezTo>
                    <a:pt x="608" y="189"/>
                    <a:pt x="609" y="189"/>
                    <a:pt x="609" y="188"/>
                  </a:cubicBezTo>
                  <a:cubicBezTo>
                    <a:pt x="609" y="189"/>
                    <a:pt x="610" y="190"/>
                    <a:pt x="610" y="192"/>
                  </a:cubicBezTo>
                  <a:cubicBezTo>
                    <a:pt x="607" y="191"/>
                    <a:pt x="610" y="196"/>
                    <a:pt x="608" y="197"/>
                  </a:cubicBezTo>
                  <a:close/>
                  <a:moveTo>
                    <a:pt x="620" y="200"/>
                  </a:moveTo>
                  <a:cubicBezTo>
                    <a:pt x="619" y="199"/>
                    <a:pt x="619" y="197"/>
                    <a:pt x="620" y="196"/>
                  </a:cubicBezTo>
                  <a:cubicBezTo>
                    <a:pt x="621" y="196"/>
                    <a:pt x="620" y="198"/>
                    <a:pt x="620" y="200"/>
                  </a:cubicBezTo>
                  <a:close/>
                  <a:moveTo>
                    <a:pt x="607" y="190"/>
                  </a:moveTo>
                  <a:cubicBezTo>
                    <a:pt x="606" y="188"/>
                    <a:pt x="607" y="186"/>
                    <a:pt x="606" y="185"/>
                  </a:cubicBezTo>
                  <a:cubicBezTo>
                    <a:pt x="606" y="183"/>
                    <a:pt x="606" y="185"/>
                    <a:pt x="607" y="184"/>
                  </a:cubicBezTo>
                  <a:cubicBezTo>
                    <a:pt x="607" y="182"/>
                    <a:pt x="607" y="179"/>
                    <a:pt x="607" y="178"/>
                  </a:cubicBezTo>
                  <a:cubicBezTo>
                    <a:pt x="608" y="177"/>
                    <a:pt x="607" y="179"/>
                    <a:pt x="607" y="180"/>
                  </a:cubicBezTo>
                  <a:cubicBezTo>
                    <a:pt x="608" y="179"/>
                    <a:pt x="609" y="177"/>
                    <a:pt x="608" y="174"/>
                  </a:cubicBezTo>
                  <a:cubicBezTo>
                    <a:pt x="609" y="174"/>
                    <a:pt x="610" y="176"/>
                    <a:pt x="610" y="176"/>
                  </a:cubicBezTo>
                  <a:cubicBezTo>
                    <a:pt x="610" y="177"/>
                    <a:pt x="610" y="176"/>
                    <a:pt x="610" y="179"/>
                  </a:cubicBezTo>
                  <a:cubicBezTo>
                    <a:pt x="609" y="179"/>
                    <a:pt x="609" y="178"/>
                    <a:pt x="609" y="178"/>
                  </a:cubicBezTo>
                  <a:cubicBezTo>
                    <a:pt x="610" y="180"/>
                    <a:pt x="610" y="183"/>
                    <a:pt x="609" y="187"/>
                  </a:cubicBezTo>
                  <a:cubicBezTo>
                    <a:pt x="609" y="184"/>
                    <a:pt x="609" y="182"/>
                    <a:pt x="608" y="180"/>
                  </a:cubicBezTo>
                  <a:cubicBezTo>
                    <a:pt x="607" y="182"/>
                    <a:pt x="609" y="189"/>
                    <a:pt x="607" y="190"/>
                  </a:cubicBezTo>
                  <a:close/>
                  <a:moveTo>
                    <a:pt x="585" y="188"/>
                  </a:moveTo>
                  <a:cubicBezTo>
                    <a:pt x="584" y="187"/>
                    <a:pt x="585" y="184"/>
                    <a:pt x="586" y="184"/>
                  </a:cubicBezTo>
                  <a:cubicBezTo>
                    <a:pt x="586" y="186"/>
                    <a:pt x="585" y="187"/>
                    <a:pt x="585" y="188"/>
                  </a:cubicBezTo>
                  <a:close/>
                  <a:moveTo>
                    <a:pt x="703" y="172"/>
                  </a:moveTo>
                  <a:cubicBezTo>
                    <a:pt x="702" y="169"/>
                    <a:pt x="702" y="169"/>
                    <a:pt x="702" y="169"/>
                  </a:cubicBezTo>
                  <a:cubicBezTo>
                    <a:pt x="704" y="169"/>
                    <a:pt x="704" y="169"/>
                    <a:pt x="704" y="169"/>
                  </a:cubicBezTo>
                  <a:cubicBezTo>
                    <a:pt x="704" y="171"/>
                    <a:pt x="703" y="172"/>
                    <a:pt x="703" y="172"/>
                  </a:cubicBezTo>
                  <a:close/>
                  <a:moveTo>
                    <a:pt x="588" y="183"/>
                  </a:moveTo>
                  <a:cubicBezTo>
                    <a:pt x="588" y="183"/>
                    <a:pt x="589" y="182"/>
                    <a:pt x="589" y="182"/>
                  </a:cubicBezTo>
                  <a:cubicBezTo>
                    <a:pt x="589" y="182"/>
                    <a:pt x="589" y="184"/>
                    <a:pt x="589" y="184"/>
                  </a:cubicBezTo>
                  <a:cubicBezTo>
                    <a:pt x="589" y="183"/>
                    <a:pt x="587" y="184"/>
                    <a:pt x="588" y="182"/>
                  </a:cubicBezTo>
                  <a:cubicBezTo>
                    <a:pt x="588" y="182"/>
                    <a:pt x="588" y="183"/>
                    <a:pt x="588" y="183"/>
                  </a:cubicBezTo>
                  <a:close/>
                  <a:moveTo>
                    <a:pt x="611" y="179"/>
                  </a:moveTo>
                  <a:cubicBezTo>
                    <a:pt x="611" y="178"/>
                    <a:pt x="611" y="177"/>
                    <a:pt x="611" y="176"/>
                  </a:cubicBezTo>
                  <a:cubicBezTo>
                    <a:pt x="612" y="176"/>
                    <a:pt x="612" y="176"/>
                    <a:pt x="612" y="176"/>
                  </a:cubicBezTo>
                  <a:cubicBezTo>
                    <a:pt x="612" y="178"/>
                    <a:pt x="611" y="179"/>
                    <a:pt x="611" y="179"/>
                  </a:cubicBezTo>
                  <a:close/>
                  <a:moveTo>
                    <a:pt x="587" y="181"/>
                  </a:moveTo>
                  <a:cubicBezTo>
                    <a:pt x="586" y="180"/>
                    <a:pt x="588" y="176"/>
                    <a:pt x="588" y="177"/>
                  </a:cubicBezTo>
                  <a:cubicBezTo>
                    <a:pt x="588" y="179"/>
                    <a:pt x="588" y="180"/>
                    <a:pt x="587" y="181"/>
                  </a:cubicBezTo>
                  <a:close/>
                  <a:moveTo>
                    <a:pt x="621" y="172"/>
                  </a:moveTo>
                  <a:cubicBezTo>
                    <a:pt x="620" y="172"/>
                    <a:pt x="620" y="172"/>
                    <a:pt x="620" y="172"/>
                  </a:cubicBezTo>
                  <a:cubicBezTo>
                    <a:pt x="620" y="171"/>
                    <a:pt x="620" y="171"/>
                    <a:pt x="619" y="171"/>
                  </a:cubicBezTo>
                  <a:cubicBezTo>
                    <a:pt x="620" y="170"/>
                    <a:pt x="621" y="170"/>
                    <a:pt x="621" y="172"/>
                  </a:cubicBezTo>
                  <a:close/>
                  <a:moveTo>
                    <a:pt x="602" y="171"/>
                  </a:moveTo>
                  <a:cubicBezTo>
                    <a:pt x="601" y="171"/>
                    <a:pt x="601" y="168"/>
                    <a:pt x="602" y="168"/>
                  </a:cubicBezTo>
                  <a:cubicBezTo>
                    <a:pt x="603" y="169"/>
                    <a:pt x="602" y="170"/>
                    <a:pt x="602" y="171"/>
                  </a:cubicBezTo>
                  <a:close/>
                  <a:moveTo>
                    <a:pt x="601" y="166"/>
                  </a:moveTo>
                  <a:cubicBezTo>
                    <a:pt x="600" y="165"/>
                    <a:pt x="601" y="164"/>
                    <a:pt x="601" y="163"/>
                  </a:cubicBezTo>
                  <a:cubicBezTo>
                    <a:pt x="601" y="163"/>
                    <a:pt x="601" y="165"/>
                    <a:pt x="602" y="165"/>
                  </a:cubicBezTo>
                  <a:cubicBezTo>
                    <a:pt x="602" y="166"/>
                    <a:pt x="601" y="166"/>
                    <a:pt x="601" y="166"/>
                  </a:cubicBezTo>
                  <a:close/>
                  <a:moveTo>
                    <a:pt x="664" y="115"/>
                  </a:moveTo>
                  <a:cubicBezTo>
                    <a:pt x="663" y="114"/>
                    <a:pt x="664" y="119"/>
                    <a:pt x="662" y="118"/>
                  </a:cubicBezTo>
                  <a:cubicBezTo>
                    <a:pt x="662" y="113"/>
                    <a:pt x="659" y="108"/>
                    <a:pt x="659" y="102"/>
                  </a:cubicBezTo>
                  <a:cubicBezTo>
                    <a:pt x="660" y="102"/>
                    <a:pt x="661" y="101"/>
                    <a:pt x="660" y="98"/>
                  </a:cubicBezTo>
                  <a:cubicBezTo>
                    <a:pt x="661" y="99"/>
                    <a:pt x="661" y="98"/>
                    <a:pt x="663" y="97"/>
                  </a:cubicBezTo>
                  <a:cubicBezTo>
                    <a:pt x="663" y="99"/>
                    <a:pt x="662" y="100"/>
                    <a:pt x="662" y="102"/>
                  </a:cubicBezTo>
                  <a:cubicBezTo>
                    <a:pt x="664" y="105"/>
                    <a:pt x="664" y="109"/>
                    <a:pt x="665" y="110"/>
                  </a:cubicBezTo>
                  <a:cubicBezTo>
                    <a:pt x="665" y="112"/>
                    <a:pt x="665" y="112"/>
                    <a:pt x="664" y="113"/>
                  </a:cubicBezTo>
                  <a:cubicBezTo>
                    <a:pt x="665" y="115"/>
                    <a:pt x="665" y="117"/>
                    <a:pt x="664" y="118"/>
                  </a:cubicBezTo>
                  <a:cubicBezTo>
                    <a:pt x="664" y="118"/>
                    <a:pt x="663" y="116"/>
                    <a:pt x="664" y="115"/>
                  </a:cubicBezTo>
                  <a:close/>
                  <a:moveTo>
                    <a:pt x="665" y="117"/>
                  </a:moveTo>
                  <a:cubicBezTo>
                    <a:pt x="667" y="119"/>
                    <a:pt x="666" y="115"/>
                    <a:pt x="667" y="114"/>
                  </a:cubicBezTo>
                  <a:cubicBezTo>
                    <a:pt x="668" y="123"/>
                    <a:pt x="672" y="136"/>
                    <a:pt x="669" y="140"/>
                  </a:cubicBezTo>
                  <a:cubicBezTo>
                    <a:pt x="670" y="142"/>
                    <a:pt x="670" y="144"/>
                    <a:pt x="670" y="145"/>
                  </a:cubicBezTo>
                  <a:cubicBezTo>
                    <a:pt x="670" y="147"/>
                    <a:pt x="670" y="144"/>
                    <a:pt x="671" y="145"/>
                  </a:cubicBezTo>
                  <a:cubicBezTo>
                    <a:pt x="671" y="147"/>
                    <a:pt x="671" y="150"/>
                    <a:pt x="670" y="151"/>
                  </a:cubicBezTo>
                  <a:cubicBezTo>
                    <a:pt x="669" y="147"/>
                    <a:pt x="669" y="145"/>
                    <a:pt x="669" y="143"/>
                  </a:cubicBezTo>
                  <a:cubicBezTo>
                    <a:pt x="668" y="140"/>
                    <a:pt x="668" y="139"/>
                    <a:pt x="668" y="136"/>
                  </a:cubicBezTo>
                  <a:cubicBezTo>
                    <a:pt x="668" y="136"/>
                    <a:pt x="668" y="137"/>
                    <a:pt x="668" y="138"/>
                  </a:cubicBezTo>
                  <a:cubicBezTo>
                    <a:pt x="666" y="136"/>
                    <a:pt x="666" y="134"/>
                    <a:pt x="666" y="131"/>
                  </a:cubicBezTo>
                  <a:cubicBezTo>
                    <a:pt x="666" y="129"/>
                    <a:pt x="665" y="126"/>
                    <a:pt x="664" y="122"/>
                  </a:cubicBezTo>
                  <a:cubicBezTo>
                    <a:pt x="665" y="121"/>
                    <a:pt x="665" y="120"/>
                    <a:pt x="666" y="119"/>
                  </a:cubicBezTo>
                  <a:cubicBezTo>
                    <a:pt x="666" y="119"/>
                    <a:pt x="665" y="119"/>
                    <a:pt x="665" y="117"/>
                  </a:cubicBezTo>
                  <a:close/>
                  <a:moveTo>
                    <a:pt x="689" y="125"/>
                  </a:moveTo>
                  <a:cubicBezTo>
                    <a:pt x="688" y="126"/>
                    <a:pt x="687" y="122"/>
                    <a:pt x="688" y="122"/>
                  </a:cubicBezTo>
                  <a:lnTo>
                    <a:pt x="689" y="125"/>
                  </a:lnTo>
                  <a:close/>
                  <a:moveTo>
                    <a:pt x="618" y="146"/>
                  </a:moveTo>
                  <a:cubicBezTo>
                    <a:pt x="616" y="147"/>
                    <a:pt x="618" y="142"/>
                    <a:pt x="618" y="146"/>
                  </a:cubicBezTo>
                  <a:close/>
                  <a:moveTo>
                    <a:pt x="619" y="145"/>
                  </a:moveTo>
                  <a:cubicBezTo>
                    <a:pt x="619" y="145"/>
                    <a:pt x="618" y="142"/>
                    <a:pt x="619" y="142"/>
                  </a:cubicBezTo>
                  <a:cubicBezTo>
                    <a:pt x="620" y="144"/>
                    <a:pt x="619" y="144"/>
                    <a:pt x="619" y="145"/>
                  </a:cubicBezTo>
                  <a:close/>
                  <a:moveTo>
                    <a:pt x="690" y="122"/>
                  </a:moveTo>
                  <a:cubicBezTo>
                    <a:pt x="689" y="119"/>
                    <a:pt x="690" y="118"/>
                    <a:pt x="690" y="116"/>
                  </a:cubicBezTo>
                  <a:cubicBezTo>
                    <a:pt x="690" y="117"/>
                    <a:pt x="691" y="118"/>
                    <a:pt x="691" y="120"/>
                  </a:cubicBezTo>
                  <a:cubicBezTo>
                    <a:pt x="691" y="121"/>
                    <a:pt x="691" y="122"/>
                    <a:pt x="690" y="122"/>
                  </a:cubicBezTo>
                  <a:close/>
                  <a:moveTo>
                    <a:pt x="686" y="104"/>
                  </a:moveTo>
                  <a:cubicBezTo>
                    <a:pt x="685" y="104"/>
                    <a:pt x="684" y="102"/>
                    <a:pt x="683" y="101"/>
                  </a:cubicBezTo>
                  <a:cubicBezTo>
                    <a:pt x="682" y="102"/>
                    <a:pt x="684" y="103"/>
                    <a:pt x="683" y="104"/>
                  </a:cubicBezTo>
                  <a:cubicBezTo>
                    <a:pt x="682" y="105"/>
                    <a:pt x="682" y="100"/>
                    <a:pt x="681" y="99"/>
                  </a:cubicBezTo>
                  <a:cubicBezTo>
                    <a:pt x="683" y="98"/>
                    <a:pt x="681" y="95"/>
                    <a:pt x="682" y="94"/>
                  </a:cubicBezTo>
                  <a:cubicBezTo>
                    <a:pt x="683" y="97"/>
                    <a:pt x="684" y="100"/>
                    <a:pt x="685" y="100"/>
                  </a:cubicBezTo>
                  <a:cubicBezTo>
                    <a:pt x="686" y="102"/>
                    <a:pt x="685" y="103"/>
                    <a:pt x="686" y="104"/>
                  </a:cubicBezTo>
                  <a:close/>
                  <a:moveTo>
                    <a:pt x="618" y="122"/>
                  </a:moveTo>
                  <a:cubicBezTo>
                    <a:pt x="617" y="122"/>
                    <a:pt x="616" y="119"/>
                    <a:pt x="617" y="119"/>
                  </a:cubicBezTo>
                  <a:cubicBezTo>
                    <a:pt x="617" y="120"/>
                    <a:pt x="618" y="121"/>
                    <a:pt x="618" y="122"/>
                  </a:cubicBezTo>
                  <a:close/>
                  <a:moveTo>
                    <a:pt x="621" y="113"/>
                  </a:moveTo>
                  <a:cubicBezTo>
                    <a:pt x="621" y="114"/>
                    <a:pt x="622" y="116"/>
                    <a:pt x="621" y="116"/>
                  </a:cubicBezTo>
                  <a:cubicBezTo>
                    <a:pt x="621" y="115"/>
                    <a:pt x="620" y="113"/>
                    <a:pt x="621" y="113"/>
                  </a:cubicBezTo>
                  <a:close/>
                  <a:moveTo>
                    <a:pt x="618" y="110"/>
                  </a:moveTo>
                  <a:cubicBezTo>
                    <a:pt x="619" y="109"/>
                    <a:pt x="618" y="106"/>
                    <a:pt x="619" y="108"/>
                  </a:cubicBezTo>
                  <a:cubicBezTo>
                    <a:pt x="619" y="106"/>
                    <a:pt x="617" y="102"/>
                    <a:pt x="619" y="101"/>
                  </a:cubicBezTo>
                  <a:cubicBezTo>
                    <a:pt x="620" y="105"/>
                    <a:pt x="622" y="109"/>
                    <a:pt x="621" y="113"/>
                  </a:cubicBezTo>
                  <a:cubicBezTo>
                    <a:pt x="620" y="113"/>
                    <a:pt x="620" y="111"/>
                    <a:pt x="619" y="110"/>
                  </a:cubicBezTo>
                  <a:cubicBezTo>
                    <a:pt x="619" y="111"/>
                    <a:pt x="619" y="113"/>
                    <a:pt x="620" y="114"/>
                  </a:cubicBezTo>
                  <a:cubicBezTo>
                    <a:pt x="620" y="116"/>
                    <a:pt x="620" y="117"/>
                    <a:pt x="621" y="118"/>
                  </a:cubicBezTo>
                  <a:cubicBezTo>
                    <a:pt x="620" y="120"/>
                    <a:pt x="618" y="113"/>
                    <a:pt x="619" y="111"/>
                  </a:cubicBezTo>
                  <a:cubicBezTo>
                    <a:pt x="618" y="110"/>
                    <a:pt x="617" y="109"/>
                    <a:pt x="618" y="110"/>
                  </a:cubicBezTo>
                  <a:cubicBezTo>
                    <a:pt x="617" y="109"/>
                    <a:pt x="617" y="106"/>
                    <a:pt x="616" y="105"/>
                  </a:cubicBezTo>
                  <a:cubicBezTo>
                    <a:pt x="618" y="104"/>
                    <a:pt x="618" y="109"/>
                    <a:pt x="618" y="110"/>
                  </a:cubicBezTo>
                  <a:close/>
                  <a:moveTo>
                    <a:pt x="665" y="96"/>
                  </a:moveTo>
                  <a:cubicBezTo>
                    <a:pt x="663" y="96"/>
                    <a:pt x="663" y="93"/>
                    <a:pt x="662" y="92"/>
                  </a:cubicBezTo>
                  <a:cubicBezTo>
                    <a:pt x="662" y="92"/>
                    <a:pt x="663" y="95"/>
                    <a:pt x="662" y="96"/>
                  </a:cubicBezTo>
                  <a:cubicBezTo>
                    <a:pt x="661" y="96"/>
                    <a:pt x="660" y="95"/>
                    <a:pt x="660" y="92"/>
                  </a:cubicBezTo>
                  <a:cubicBezTo>
                    <a:pt x="660" y="88"/>
                    <a:pt x="662" y="90"/>
                    <a:pt x="663" y="86"/>
                  </a:cubicBezTo>
                  <a:cubicBezTo>
                    <a:pt x="664" y="89"/>
                    <a:pt x="665" y="87"/>
                    <a:pt x="665" y="90"/>
                  </a:cubicBezTo>
                  <a:cubicBezTo>
                    <a:pt x="664" y="90"/>
                    <a:pt x="663" y="90"/>
                    <a:pt x="663" y="92"/>
                  </a:cubicBezTo>
                  <a:cubicBezTo>
                    <a:pt x="664" y="94"/>
                    <a:pt x="665" y="94"/>
                    <a:pt x="665" y="96"/>
                  </a:cubicBezTo>
                  <a:close/>
                  <a:moveTo>
                    <a:pt x="616" y="102"/>
                  </a:moveTo>
                  <a:cubicBezTo>
                    <a:pt x="614" y="101"/>
                    <a:pt x="615" y="100"/>
                    <a:pt x="614" y="97"/>
                  </a:cubicBezTo>
                  <a:cubicBezTo>
                    <a:pt x="615" y="98"/>
                    <a:pt x="616" y="100"/>
                    <a:pt x="616" y="102"/>
                  </a:cubicBezTo>
                  <a:close/>
                  <a:moveTo>
                    <a:pt x="135" y="327"/>
                  </a:moveTo>
                  <a:cubicBezTo>
                    <a:pt x="136" y="330"/>
                    <a:pt x="138" y="331"/>
                    <a:pt x="138" y="332"/>
                  </a:cubicBezTo>
                  <a:cubicBezTo>
                    <a:pt x="138" y="333"/>
                    <a:pt x="137" y="331"/>
                    <a:pt x="137" y="332"/>
                  </a:cubicBezTo>
                  <a:cubicBezTo>
                    <a:pt x="137" y="331"/>
                    <a:pt x="134" y="329"/>
                    <a:pt x="135" y="327"/>
                  </a:cubicBezTo>
                  <a:close/>
                  <a:moveTo>
                    <a:pt x="142" y="344"/>
                  </a:moveTo>
                  <a:cubicBezTo>
                    <a:pt x="140" y="344"/>
                    <a:pt x="140" y="342"/>
                    <a:pt x="140" y="343"/>
                  </a:cubicBezTo>
                  <a:cubicBezTo>
                    <a:pt x="138" y="341"/>
                    <a:pt x="138" y="340"/>
                    <a:pt x="137" y="339"/>
                  </a:cubicBezTo>
                  <a:cubicBezTo>
                    <a:pt x="138" y="338"/>
                    <a:pt x="140" y="341"/>
                    <a:pt x="142" y="344"/>
                  </a:cubicBezTo>
                  <a:close/>
                  <a:moveTo>
                    <a:pt x="140" y="340"/>
                  </a:moveTo>
                  <a:cubicBezTo>
                    <a:pt x="138" y="337"/>
                    <a:pt x="141" y="340"/>
                    <a:pt x="142" y="341"/>
                  </a:cubicBezTo>
                  <a:cubicBezTo>
                    <a:pt x="141" y="341"/>
                    <a:pt x="140" y="341"/>
                    <a:pt x="139" y="340"/>
                  </a:cubicBezTo>
                  <a:cubicBezTo>
                    <a:pt x="139" y="339"/>
                    <a:pt x="138" y="338"/>
                    <a:pt x="137" y="337"/>
                  </a:cubicBezTo>
                  <a:cubicBezTo>
                    <a:pt x="139" y="336"/>
                    <a:pt x="138" y="338"/>
                    <a:pt x="140" y="34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0" name="MH_SubTitle_1">
              <a:extLst>
                <a:ext uri="{FF2B5EF4-FFF2-40B4-BE49-F238E27FC236}">
                  <a16:creationId xmlns:a16="http://schemas.microsoft.com/office/drawing/2014/main" xmlns="" id="{E93D0A59-2D58-4286-BE1F-7A978487527D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8991" y="4576284"/>
              <a:ext cx="1306666" cy="448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zh-CN" altLang="en-US" sz="2200" b="1">
                  <a:solidFill>
                    <a:srgbClr val="FFFF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论证方法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87BFEB1D-1379-465C-94ED-3560A1EB0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06400" y="733425"/>
            <a:ext cx="7354888" cy="399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7" name="组合 4">
            <a:extLst>
              <a:ext uri="{FF2B5EF4-FFF2-40B4-BE49-F238E27FC236}">
                <a16:creationId xmlns:a16="http://schemas.microsoft.com/office/drawing/2014/main" xmlns="" id="{951E4A7E-5009-428C-A215-2F76EC5812A3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784600" cy="631825"/>
            <a:chOff x="-76877" y="57277"/>
            <a:chExt cx="3784781" cy="630945"/>
          </a:xfrm>
        </p:grpSpPr>
        <p:pic>
          <p:nvPicPr>
            <p:cNvPr id="26635" name="Picture 2" descr="F:\三、做课文件\2017新图标\2.png">
              <a:extLst>
                <a:ext uri="{FF2B5EF4-FFF2-40B4-BE49-F238E27FC236}">
                  <a16:creationId xmlns:a16="http://schemas.microsoft.com/office/drawing/2014/main" xmlns="" id="{5B3838A4-EA4F-4277-B4BC-29C7C24F3C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784781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6" name="Picture 3" descr="F:\三、做课文件\2017新图标\1.png">
              <a:extLst>
                <a:ext uri="{FF2B5EF4-FFF2-40B4-BE49-F238E27FC236}">
                  <a16:creationId xmlns:a16="http://schemas.microsoft.com/office/drawing/2014/main" xmlns="" id="{9BEEABF3-65EF-458D-B799-1B1D7CD419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C820BE91-024E-4D91-92C6-95156D78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76213"/>
            <a:ext cx="31686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精讲课文，透视考点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F3677928-9468-482D-8CCF-92E40D989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76350"/>
            <a:ext cx="48958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952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>
                <a:latin typeface="仿宋" panose="02010609060101010101" pitchFamily="49" charset="-122"/>
                <a:ea typeface="仿宋" panose="02010609060101010101" pitchFamily="49" charset="-122"/>
              </a:rPr>
              <a:t>唐朝有一位名僧百丈禅师，他常常用两句格言教训弟子，说道：“一日不做事，一日不吃饭。”他每日除上堂说法之外，还要自己扫地、擦桌子、洗衣服，直到八十岁，日日如此。有一回，他的门生想替他服务，把他本日应做的工悄悄地都做了。这位言行相顾的老禅师，老实不客气，那一天便绝对地不肯吃饭。</a:t>
            </a:r>
            <a:endParaRPr lang="zh-CN" altLang="zh-CN" sz="16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26630" name="组合 9">
            <a:extLst>
              <a:ext uri="{FF2B5EF4-FFF2-40B4-BE49-F238E27FC236}">
                <a16:creationId xmlns:a16="http://schemas.microsoft.com/office/drawing/2014/main" xmlns="" id="{FE7B44D8-AAD2-47D8-98D8-EE0A57800E60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4300538"/>
            <a:ext cx="1376363" cy="590550"/>
            <a:chOff x="132978" y="4515966"/>
            <a:chExt cx="1376668" cy="591098"/>
          </a:xfrm>
        </p:grpSpPr>
        <p:sp>
          <p:nvSpPr>
            <p:cNvPr id="26631" name="MH_Other_1">
              <a:extLst>
                <a:ext uri="{FF2B5EF4-FFF2-40B4-BE49-F238E27FC236}">
                  <a16:creationId xmlns:a16="http://schemas.microsoft.com/office/drawing/2014/main" xmlns="" id="{62B719C8-1954-4467-8566-E3EA9577C87A}"/>
                </a:ext>
              </a:extLst>
            </p:cNvPr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281463" y="4571563"/>
              <a:ext cx="1181716" cy="445899"/>
            </a:xfrm>
            <a:custGeom>
              <a:avLst/>
              <a:gdLst>
                <a:gd name="T0" fmla="*/ 2147483647 w 651"/>
                <a:gd name="T1" fmla="*/ 2147483647 h 644"/>
                <a:gd name="T2" fmla="*/ 2147483647 w 651"/>
                <a:gd name="T3" fmla="*/ 2147483647 h 644"/>
                <a:gd name="T4" fmla="*/ 2147483647 w 651"/>
                <a:gd name="T5" fmla="*/ 2147483647 h 644"/>
                <a:gd name="T6" fmla="*/ 2147483647 w 651"/>
                <a:gd name="T7" fmla="*/ 2147483647 h 644"/>
                <a:gd name="T8" fmla="*/ 2147483647 w 651"/>
                <a:gd name="T9" fmla="*/ 2147483647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1"/>
                <a:gd name="T16" fmla="*/ 0 h 644"/>
                <a:gd name="T17" fmla="*/ 651 w 651"/>
                <a:gd name="T18" fmla="*/ 644 h 6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1" h="644">
                  <a:moveTo>
                    <a:pt x="284" y="623"/>
                  </a:moveTo>
                  <a:cubicBezTo>
                    <a:pt x="451" y="644"/>
                    <a:pt x="605" y="526"/>
                    <a:pt x="628" y="360"/>
                  </a:cubicBezTo>
                  <a:cubicBezTo>
                    <a:pt x="651" y="194"/>
                    <a:pt x="534" y="42"/>
                    <a:pt x="367" y="21"/>
                  </a:cubicBezTo>
                  <a:cubicBezTo>
                    <a:pt x="200" y="0"/>
                    <a:pt x="46" y="118"/>
                    <a:pt x="23" y="284"/>
                  </a:cubicBezTo>
                  <a:cubicBezTo>
                    <a:pt x="0" y="451"/>
                    <a:pt x="117" y="602"/>
                    <a:pt x="284" y="62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2" name="MH_Other_2">
              <a:extLst>
                <a:ext uri="{FF2B5EF4-FFF2-40B4-BE49-F238E27FC236}">
                  <a16:creationId xmlns:a16="http://schemas.microsoft.com/office/drawing/2014/main" xmlns="" id="{4B0FF186-147E-4124-8B80-DBB8E9F050E1}"/>
                </a:ext>
              </a:extLst>
            </p:cNvPr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132978" y="4515966"/>
              <a:ext cx="1338568" cy="448435"/>
            </a:xfrm>
            <a:custGeom>
              <a:avLst/>
              <a:gdLst>
                <a:gd name="T0" fmla="*/ 2147483647 w 737"/>
                <a:gd name="T1" fmla="*/ 2147483647 h 648"/>
                <a:gd name="T2" fmla="*/ 2147483647 w 737"/>
                <a:gd name="T3" fmla="*/ 2147483647 h 648"/>
                <a:gd name="T4" fmla="*/ 2147483647 w 737"/>
                <a:gd name="T5" fmla="*/ 2147483647 h 648"/>
                <a:gd name="T6" fmla="*/ 2147483647 w 737"/>
                <a:gd name="T7" fmla="*/ 2147483647 h 648"/>
                <a:gd name="T8" fmla="*/ 2147483647 w 737"/>
                <a:gd name="T9" fmla="*/ 2147483647 h 648"/>
                <a:gd name="T10" fmla="*/ 2147483647 w 737"/>
                <a:gd name="T11" fmla="*/ 2147483647 h 648"/>
                <a:gd name="T12" fmla="*/ 2147483647 w 737"/>
                <a:gd name="T13" fmla="*/ 2147483647 h 648"/>
                <a:gd name="T14" fmla="*/ 2147483647 w 737"/>
                <a:gd name="T15" fmla="*/ 2147483647 h 648"/>
                <a:gd name="T16" fmla="*/ 2147483647 w 737"/>
                <a:gd name="T17" fmla="*/ 2147483647 h 648"/>
                <a:gd name="T18" fmla="*/ 2147483647 w 737"/>
                <a:gd name="T19" fmla="*/ 2147483647 h 648"/>
                <a:gd name="T20" fmla="*/ 2147483647 w 737"/>
                <a:gd name="T21" fmla="*/ 2147483647 h 648"/>
                <a:gd name="T22" fmla="*/ 2147483647 w 737"/>
                <a:gd name="T23" fmla="*/ 2147483647 h 648"/>
                <a:gd name="T24" fmla="*/ 2147483647 w 737"/>
                <a:gd name="T25" fmla="*/ 2147483647 h 648"/>
                <a:gd name="T26" fmla="*/ 2147483647 w 737"/>
                <a:gd name="T27" fmla="*/ 2147483647 h 648"/>
                <a:gd name="T28" fmla="*/ 2147483647 w 737"/>
                <a:gd name="T29" fmla="*/ 2147483647 h 648"/>
                <a:gd name="T30" fmla="*/ 2147483647 w 737"/>
                <a:gd name="T31" fmla="*/ 2147483647 h 648"/>
                <a:gd name="T32" fmla="*/ 2147483647 w 737"/>
                <a:gd name="T33" fmla="*/ 2147483647 h 648"/>
                <a:gd name="T34" fmla="*/ 2147483647 w 737"/>
                <a:gd name="T35" fmla="*/ 2147483647 h 648"/>
                <a:gd name="T36" fmla="*/ 2147483647 w 737"/>
                <a:gd name="T37" fmla="*/ 2147483647 h 648"/>
                <a:gd name="T38" fmla="*/ 2147483647 w 737"/>
                <a:gd name="T39" fmla="*/ 2147483647 h 648"/>
                <a:gd name="T40" fmla="*/ 2147483647 w 737"/>
                <a:gd name="T41" fmla="*/ 2147483647 h 648"/>
                <a:gd name="T42" fmla="*/ 2147483647 w 737"/>
                <a:gd name="T43" fmla="*/ 2147483647 h 648"/>
                <a:gd name="T44" fmla="*/ 2147483647 w 737"/>
                <a:gd name="T45" fmla="*/ 2147483647 h 648"/>
                <a:gd name="T46" fmla="*/ 2147483647 w 737"/>
                <a:gd name="T47" fmla="*/ 2147483647 h 648"/>
                <a:gd name="T48" fmla="*/ 2147483647 w 737"/>
                <a:gd name="T49" fmla="*/ 2147483647 h 648"/>
                <a:gd name="T50" fmla="*/ 2147483647 w 737"/>
                <a:gd name="T51" fmla="*/ 2147483647 h 648"/>
                <a:gd name="T52" fmla="*/ 2147483647 w 737"/>
                <a:gd name="T53" fmla="*/ 2147483647 h 648"/>
                <a:gd name="T54" fmla="*/ 2147483647 w 737"/>
                <a:gd name="T55" fmla="*/ 2147483647 h 648"/>
                <a:gd name="T56" fmla="*/ 2147483647 w 737"/>
                <a:gd name="T57" fmla="*/ 2147483647 h 648"/>
                <a:gd name="T58" fmla="*/ 2147483647 w 737"/>
                <a:gd name="T59" fmla="*/ 2147483647 h 648"/>
                <a:gd name="T60" fmla="*/ 2147483647 w 737"/>
                <a:gd name="T61" fmla="*/ 2147483647 h 648"/>
                <a:gd name="T62" fmla="*/ 2147483647 w 737"/>
                <a:gd name="T63" fmla="*/ 2147483647 h 648"/>
                <a:gd name="T64" fmla="*/ 2147483647 w 737"/>
                <a:gd name="T65" fmla="*/ 2147483647 h 648"/>
                <a:gd name="T66" fmla="*/ 2147483647 w 737"/>
                <a:gd name="T67" fmla="*/ 2147483647 h 648"/>
                <a:gd name="T68" fmla="*/ 2147483647 w 737"/>
                <a:gd name="T69" fmla="*/ 2147483647 h 648"/>
                <a:gd name="T70" fmla="*/ 2147483647 w 737"/>
                <a:gd name="T71" fmla="*/ 2147483647 h 648"/>
                <a:gd name="T72" fmla="*/ 2147483647 w 737"/>
                <a:gd name="T73" fmla="*/ 2147483647 h 648"/>
                <a:gd name="T74" fmla="*/ 2147483647 w 737"/>
                <a:gd name="T75" fmla="*/ 2147483647 h 648"/>
                <a:gd name="T76" fmla="*/ 2147483647 w 737"/>
                <a:gd name="T77" fmla="*/ 2147483647 h 648"/>
                <a:gd name="T78" fmla="*/ 2147483647 w 737"/>
                <a:gd name="T79" fmla="*/ 2147483647 h 648"/>
                <a:gd name="T80" fmla="*/ 2147483647 w 737"/>
                <a:gd name="T81" fmla="*/ 2147483647 h 648"/>
                <a:gd name="T82" fmla="*/ 2147483647 w 737"/>
                <a:gd name="T83" fmla="*/ 2147483647 h 648"/>
                <a:gd name="T84" fmla="*/ 2147483647 w 737"/>
                <a:gd name="T85" fmla="*/ 2147483647 h 648"/>
                <a:gd name="T86" fmla="*/ 2147483647 w 737"/>
                <a:gd name="T87" fmla="*/ 2147483647 h 648"/>
                <a:gd name="T88" fmla="*/ 2147483647 w 737"/>
                <a:gd name="T89" fmla="*/ 2147483647 h 648"/>
                <a:gd name="T90" fmla="*/ 2147483647 w 737"/>
                <a:gd name="T91" fmla="*/ 2147483647 h 648"/>
                <a:gd name="T92" fmla="*/ 2147483647 w 737"/>
                <a:gd name="T93" fmla="*/ 2147483647 h 648"/>
                <a:gd name="T94" fmla="*/ 2147483647 w 737"/>
                <a:gd name="T95" fmla="*/ 2147483647 h 648"/>
                <a:gd name="T96" fmla="*/ 2147483647 w 737"/>
                <a:gd name="T97" fmla="*/ 2147483647 h 648"/>
                <a:gd name="T98" fmla="*/ 2147483647 w 737"/>
                <a:gd name="T99" fmla="*/ 2147483647 h 648"/>
                <a:gd name="T100" fmla="*/ 2147483647 w 737"/>
                <a:gd name="T101" fmla="*/ 2147483647 h 648"/>
                <a:gd name="T102" fmla="*/ 2147483647 w 737"/>
                <a:gd name="T103" fmla="*/ 2147483647 h 648"/>
                <a:gd name="T104" fmla="*/ 2147483647 w 737"/>
                <a:gd name="T105" fmla="*/ 2147483647 h 648"/>
                <a:gd name="T106" fmla="*/ 2147483647 w 737"/>
                <a:gd name="T107" fmla="*/ 2147483647 h 648"/>
                <a:gd name="T108" fmla="*/ 2147483647 w 737"/>
                <a:gd name="T109" fmla="*/ 2147483647 h 648"/>
                <a:gd name="T110" fmla="*/ 2147483647 w 737"/>
                <a:gd name="T111" fmla="*/ 2147483647 h 648"/>
                <a:gd name="T112" fmla="*/ 2147483647 w 737"/>
                <a:gd name="T113" fmla="*/ 2147483647 h 648"/>
                <a:gd name="T114" fmla="*/ 2147483647 w 737"/>
                <a:gd name="T115" fmla="*/ 2147483647 h 648"/>
                <a:gd name="T116" fmla="*/ 2147483647 w 737"/>
                <a:gd name="T117" fmla="*/ 2147483647 h 648"/>
                <a:gd name="T118" fmla="*/ 2147483647 w 737"/>
                <a:gd name="T119" fmla="*/ 2147483647 h 648"/>
                <a:gd name="T120" fmla="*/ 2147483647 w 737"/>
                <a:gd name="T121" fmla="*/ 2147483647 h 648"/>
                <a:gd name="T122" fmla="*/ 2147483647 w 737"/>
                <a:gd name="T123" fmla="*/ 2147483647 h 648"/>
                <a:gd name="T124" fmla="*/ 2147483647 w 737"/>
                <a:gd name="T125" fmla="*/ 2147483647 h 6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7"/>
                <a:gd name="T190" fmla="*/ 0 h 648"/>
                <a:gd name="T191" fmla="*/ 737 w 737"/>
                <a:gd name="T192" fmla="*/ 648 h 64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7" h="648">
                  <a:moveTo>
                    <a:pt x="734" y="266"/>
                  </a:moveTo>
                  <a:cubicBezTo>
                    <a:pt x="734" y="264"/>
                    <a:pt x="733" y="262"/>
                    <a:pt x="733" y="262"/>
                  </a:cubicBezTo>
                  <a:cubicBezTo>
                    <a:pt x="734" y="265"/>
                    <a:pt x="734" y="261"/>
                    <a:pt x="734" y="261"/>
                  </a:cubicBezTo>
                  <a:cubicBezTo>
                    <a:pt x="735" y="262"/>
                    <a:pt x="735" y="263"/>
                    <a:pt x="735" y="264"/>
                  </a:cubicBezTo>
                  <a:cubicBezTo>
                    <a:pt x="737" y="263"/>
                    <a:pt x="733" y="256"/>
                    <a:pt x="732" y="253"/>
                  </a:cubicBezTo>
                  <a:cubicBezTo>
                    <a:pt x="730" y="249"/>
                    <a:pt x="733" y="250"/>
                    <a:pt x="731" y="245"/>
                  </a:cubicBezTo>
                  <a:cubicBezTo>
                    <a:pt x="731" y="245"/>
                    <a:pt x="731" y="247"/>
                    <a:pt x="731" y="247"/>
                  </a:cubicBezTo>
                  <a:cubicBezTo>
                    <a:pt x="729" y="244"/>
                    <a:pt x="727" y="240"/>
                    <a:pt x="728" y="237"/>
                  </a:cubicBezTo>
                  <a:cubicBezTo>
                    <a:pt x="729" y="240"/>
                    <a:pt x="729" y="237"/>
                    <a:pt x="728" y="235"/>
                  </a:cubicBezTo>
                  <a:cubicBezTo>
                    <a:pt x="727" y="234"/>
                    <a:pt x="727" y="233"/>
                    <a:pt x="725" y="230"/>
                  </a:cubicBezTo>
                  <a:cubicBezTo>
                    <a:pt x="727" y="232"/>
                    <a:pt x="723" y="226"/>
                    <a:pt x="726" y="228"/>
                  </a:cubicBezTo>
                  <a:cubicBezTo>
                    <a:pt x="724" y="224"/>
                    <a:pt x="725" y="227"/>
                    <a:pt x="723" y="225"/>
                  </a:cubicBezTo>
                  <a:cubicBezTo>
                    <a:pt x="723" y="222"/>
                    <a:pt x="723" y="225"/>
                    <a:pt x="722" y="222"/>
                  </a:cubicBezTo>
                  <a:cubicBezTo>
                    <a:pt x="722" y="221"/>
                    <a:pt x="721" y="219"/>
                    <a:pt x="722" y="220"/>
                  </a:cubicBezTo>
                  <a:cubicBezTo>
                    <a:pt x="721" y="216"/>
                    <a:pt x="719" y="214"/>
                    <a:pt x="718" y="211"/>
                  </a:cubicBezTo>
                  <a:cubicBezTo>
                    <a:pt x="717" y="210"/>
                    <a:pt x="716" y="210"/>
                    <a:pt x="716" y="209"/>
                  </a:cubicBezTo>
                  <a:cubicBezTo>
                    <a:pt x="714" y="206"/>
                    <a:pt x="713" y="203"/>
                    <a:pt x="711" y="199"/>
                  </a:cubicBezTo>
                  <a:cubicBezTo>
                    <a:pt x="713" y="198"/>
                    <a:pt x="707" y="187"/>
                    <a:pt x="706" y="183"/>
                  </a:cubicBezTo>
                  <a:cubicBezTo>
                    <a:pt x="706" y="183"/>
                    <a:pt x="706" y="184"/>
                    <a:pt x="705" y="183"/>
                  </a:cubicBezTo>
                  <a:cubicBezTo>
                    <a:pt x="704" y="181"/>
                    <a:pt x="705" y="180"/>
                    <a:pt x="703" y="179"/>
                  </a:cubicBezTo>
                  <a:cubicBezTo>
                    <a:pt x="702" y="179"/>
                    <a:pt x="705" y="182"/>
                    <a:pt x="704" y="182"/>
                  </a:cubicBezTo>
                  <a:cubicBezTo>
                    <a:pt x="701" y="178"/>
                    <a:pt x="697" y="172"/>
                    <a:pt x="695" y="168"/>
                  </a:cubicBezTo>
                  <a:cubicBezTo>
                    <a:pt x="696" y="171"/>
                    <a:pt x="698" y="171"/>
                    <a:pt x="697" y="170"/>
                  </a:cubicBezTo>
                  <a:cubicBezTo>
                    <a:pt x="696" y="169"/>
                    <a:pt x="694" y="168"/>
                    <a:pt x="693" y="166"/>
                  </a:cubicBezTo>
                  <a:cubicBezTo>
                    <a:pt x="693" y="166"/>
                    <a:pt x="694" y="165"/>
                    <a:pt x="695" y="166"/>
                  </a:cubicBezTo>
                  <a:cubicBezTo>
                    <a:pt x="692" y="162"/>
                    <a:pt x="689" y="158"/>
                    <a:pt x="687" y="156"/>
                  </a:cubicBezTo>
                  <a:cubicBezTo>
                    <a:pt x="688" y="156"/>
                    <a:pt x="688" y="156"/>
                    <a:pt x="689" y="157"/>
                  </a:cubicBezTo>
                  <a:cubicBezTo>
                    <a:pt x="693" y="161"/>
                    <a:pt x="697" y="170"/>
                    <a:pt x="700" y="171"/>
                  </a:cubicBezTo>
                  <a:cubicBezTo>
                    <a:pt x="698" y="169"/>
                    <a:pt x="696" y="166"/>
                    <a:pt x="694" y="163"/>
                  </a:cubicBezTo>
                  <a:cubicBezTo>
                    <a:pt x="692" y="160"/>
                    <a:pt x="690" y="157"/>
                    <a:pt x="688" y="154"/>
                  </a:cubicBezTo>
                  <a:cubicBezTo>
                    <a:pt x="689" y="153"/>
                    <a:pt x="681" y="146"/>
                    <a:pt x="681" y="143"/>
                  </a:cubicBezTo>
                  <a:cubicBezTo>
                    <a:pt x="678" y="140"/>
                    <a:pt x="674" y="135"/>
                    <a:pt x="670" y="131"/>
                  </a:cubicBezTo>
                  <a:cubicBezTo>
                    <a:pt x="667" y="127"/>
                    <a:pt x="663" y="122"/>
                    <a:pt x="662" y="119"/>
                  </a:cubicBezTo>
                  <a:cubicBezTo>
                    <a:pt x="662" y="120"/>
                    <a:pt x="663" y="120"/>
                    <a:pt x="663" y="120"/>
                  </a:cubicBezTo>
                  <a:cubicBezTo>
                    <a:pt x="661" y="118"/>
                    <a:pt x="660" y="117"/>
                    <a:pt x="659" y="116"/>
                  </a:cubicBezTo>
                  <a:cubicBezTo>
                    <a:pt x="660" y="117"/>
                    <a:pt x="660" y="118"/>
                    <a:pt x="660" y="118"/>
                  </a:cubicBezTo>
                  <a:cubicBezTo>
                    <a:pt x="656" y="114"/>
                    <a:pt x="655" y="113"/>
                    <a:pt x="652" y="110"/>
                  </a:cubicBezTo>
                  <a:cubicBezTo>
                    <a:pt x="653" y="110"/>
                    <a:pt x="653" y="111"/>
                    <a:pt x="654" y="111"/>
                  </a:cubicBezTo>
                  <a:cubicBezTo>
                    <a:pt x="650" y="107"/>
                    <a:pt x="651" y="106"/>
                    <a:pt x="647" y="103"/>
                  </a:cubicBezTo>
                  <a:cubicBezTo>
                    <a:pt x="647" y="104"/>
                    <a:pt x="649" y="106"/>
                    <a:pt x="646" y="104"/>
                  </a:cubicBezTo>
                  <a:cubicBezTo>
                    <a:pt x="647" y="104"/>
                    <a:pt x="645" y="102"/>
                    <a:pt x="644" y="101"/>
                  </a:cubicBezTo>
                  <a:cubicBezTo>
                    <a:pt x="643" y="101"/>
                    <a:pt x="645" y="103"/>
                    <a:pt x="642" y="101"/>
                  </a:cubicBezTo>
                  <a:cubicBezTo>
                    <a:pt x="639" y="98"/>
                    <a:pt x="638" y="98"/>
                    <a:pt x="634" y="95"/>
                  </a:cubicBezTo>
                  <a:cubicBezTo>
                    <a:pt x="635" y="94"/>
                    <a:pt x="631" y="90"/>
                    <a:pt x="633" y="91"/>
                  </a:cubicBezTo>
                  <a:cubicBezTo>
                    <a:pt x="629" y="88"/>
                    <a:pt x="629" y="86"/>
                    <a:pt x="626" y="86"/>
                  </a:cubicBezTo>
                  <a:cubicBezTo>
                    <a:pt x="627" y="86"/>
                    <a:pt x="625" y="84"/>
                    <a:pt x="628" y="84"/>
                  </a:cubicBezTo>
                  <a:cubicBezTo>
                    <a:pt x="626" y="83"/>
                    <a:pt x="626" y="84"/>
                    <a:pt x="625" y="83"/>
                  </a:cubicBezTo>
                  <a:cubicBezTo>
                    <a:pt x="625" y="83"/>
                    <a:pt x="626" y="85"/>
                    <a:pt x="623" y="84"/>
                  </a:cubicBezTo>
                  <a:cubicBezTo>
                    <a:pt x="617" y="78"/>
                    <a:pt x="608" y="70"/>
                    <a:pt x="602" y="68"/>
                  </a:cubicBezTo>
                  <a:cubicBezTo>
                    <a:pt x="602" y="68"/>
                    <a:pt x="602" y="67"/>
                    <a:pt x="603" y="68"/>
                  </a:cubicBezTo>
                  <a:cubicBezTo>
                    <a:pt x="600" y="65"/>
                    <a:pt x="600" y="65"/>
                    <a:pt x="600" y="65"/>
                  </a:cubicBezTo>
                  <a:cubicBezTo>
                    <a:pt x="600" y="66"/>
                    <a:pt x="599" y="66"/>
                    <a:pt x="597" y="65"/>
                  </a:cubicBezTo>
                  <a:cubicBezTo>
                    <a:pt x="599" y="65"/>
                    <a:pt x="596" y="63"/>
                    <a:pt x="596" y="62"/>
                  </a:cubicBezTo>
                  <a:cubicBezTo>
                    <a:pt x="600" y="63"/>
                    <a:pt x="602" y="66"/>
                    <a:pt x="606" y="69"/>
                  </a:cubicBezTo>
                  <a:cubicBezTo>
                    <a:pt x="608" y="69"/>
                    <a:pt x="617" y="76"/>
                    <a:pt x="617" y="77"/>
                  </a:cubicBezTo>
                  <a:cubicBezTo>
                    <a:pt x="617" y="76"/>
                    <a:pt x="614" y="73"/>
                    <a:pt x="610" y="70"/>
                  </a:cubicBezTo>
                  <a:cubicBezTo>
                    <a:pt x="607" y="68"/>
                    <a:pt x="604" y="66"/>
                    <a:pt x="602" y="65"/>
                  </a:cubicBezTo>
                  <a:cubicBezTo>
                    <a:pt x="600" y="63"/>
                    <a:pt x="599" y="62"/>
                    <a:pt x="597" y="60"/>
                  </a:cubicBezTo>
                  <a:cubicBezTo>
                    <a:pt x="595" y="58"/>
                    <a:pt x="592" y="57"/>
                    <a:pt x="590" y="55"/>
                  </a:cubicBezTo>
                  <a:cubicBezTo>
                    <a:pt x="590" y="56"/>
                    <a:pt x="588" y="55"/>
                    <a:pt x="587" y="55"/>
                  </a:cubicBezTo>
                  <a:cubicBezTo>
                    <a:pt x="586" y="55"/>
                    <a:pt x="588" y="56"/>
                    <a:pt x="587" y="57"/>
                  </a:cubicBezTo>
                  <a:cubicBezTo>
                    <a:pt x="590" y="59"/>
                    <a:pt x="589" y="57"/>
                    <a:pt x="591" y="58"/>
                  </a:cubicBezTo>
                  <a:cubicBezTo>
                    <a:pt x="589" y="59"/>
                    <a:pt x="594" y="61"/>
                    <a:pt x="592" y="61"/>
                  </a:cubicBezTo>
                  <a:cubicBezTo>
                    <a:pt x="589" y="59"/>
                    <a:pt x="585" y="55"/>
                    <a:pt x="583" y="56"/>
                  </a:cubicBezTo>
                  <a:cubicBezTo>
                    <a:pt x="582" y="55"/>
                    <a:pt x="581" y="55"/>
                    <a:pt x="579" y="54"/>
                  </a:cubicBezTo>
                  <a:cubicBezTo>
                    <a:pt x="580" y="54"/>
                    <a:pt x="581" y="53"/>
                    <a:pt x="581" y="53"/>
                  </a:cubicBezTo>
                  <a:cubicBezTo>
                    <a:pt x="577" y="51"/>
                    <a:pt x="582" y="55"/>
                    <a:pt x="577" y="53"/>
                  </a:cubicBezTo>
                  <a:cubicBezTo>
                    <a:pt x="576" y="52"/>
                    <a:pt x="576" y="51"/>
                    <a:pt x="574" y="51"/>
                  </a:cubicBezTo>
                  <a:cubicBezTo>
                    <a:pt x="572" y="49"/>
                    <a:pt x="576" y="50"/>
                    <a:pt x="575" y="49"/>
                  </a:cubicBezTo>
                  <a:cubicBezTo>
                    <a:pt x="575" y="49"/>
                    <a:pt x="570" y="47"/>
                    <a:pt x="570" y="46"/>
                  </a:cubicBezTo>
                  <a:cubicBezTo>
                    <a:pt x="570" y="46"/>
                    <a:pt x="570" y="45"/>
                    <a:pt x="572" y="46"/>
                  </a:cubicBezTo>
                  <a:cubicBezTo>
                    <a:pt x="570" y="47"/>
                    <a:pt x="576" y="48"/>
                    <a:pt x="578" y="49"/>
                  </a:cubicBezTo>
                  <a:cubicBezTo>
                    <a:pt x="579" y="50"/>
                    <a:pt x="579" y="51"/>
                    <a:pt x="580" y="52"/>
                  </a:cubicBezTo>
                  <a:cubicBezTo>
                    <a:pt x="581" y="51"/>
                    <a:pt x="584" y="54"/>
                    <a:pt x="585" y="55"/>
                  </a:cubicBezTo>
                  <a:cubicBezTo>
                    <a:pt x="585" y="53"/>
                    <a:pt x="581" y="51"/>
                    <a:pt x="579" y="49"/>
                  </a:cubicBezTo>
                  <a:cubicBezTo>
                    <a:pt x="580" y="49"/>
                    <a:pt x="582" y="51"/>
                    <a:pt x="583" y="50"/>
                  </a:cubicBezTo>
                  <a:cubicBezTo>
                    <a:pt x="580" y="49"/>
                    <a:pt x="577" y="48"/>
                    <a:pt x="576" y="46"/>
                  </a:cubicBezTo>
                  <a:cubicBezTo>
                    <a:pt x="575" y="47"/>
                    <a:pt x="571" y="43"/>
                    <a:pt x="572" y="45"/>
                  </a:cubicBezTo>
                  <a:cubicBezTo>
                    <a:pt x="574" y="47"/>
                    <a:pt x="576" y="46"/>
                    <a:pt x="576" y="48"/>
                  </a:cubicBezTo>
                  <a:cubicBezTo>
                    <a:pt x="573" y="47"/>
                    <a:pt x="572" y="45"/>
                    <a:pt x="569" y="43"/>
                  </a:cubicBezTo>
                  <a:cubicBezTo>
                    <a:pt x="568" y="44"/>
                    <a:pt x="571" y="45"/>
                    <a:pt x="570" y="45"/>
                  </a:cubicBezTo>
                  <a:cubicBezTo>
                    <a:pt x="569" y="45"/>
                    <a:pt x="569" y="45"/>
                    <a:pt x="569" y="45"/>
                  </a:cubicBezTo>
                  <a:cubicBezTo>
                    <a:pt x="565" y="43"/>
                    <a:pt x="564" y="42"/>
                    <a:pt x="562" y="40"/>
                  </a:cubicBezTo>
                  <a:cubicBezTo>
                    <a:pt x="559" y="39"/>
                    <a:pt x="563" y="41"/>
                    <a:pt x="562" y="41"/>
                  </a:cubicBezTo>
                  <a:cubicBezTo>
                    <a:pt x="561" y="40"/>
                    <a:pt x="560" y="40"/>
                    <a:pt x="560" y="40"/>
                  </a:cubicBezTo>
                  <a:cubicBezTo>
                    <a:pt x="559" y="39"/>
                    <a:pt x="557" y="39"/>
                    <a:pt x="558" y="38"/>
                  </a:cubicBezTo>
                  <a:cubicBezTo>
                    <a:pt x="558" y="37"/>
                    <a:pt x="561" y="39"/>
                    <a:pt x="560" y="38"/>
                  </a:cubicBezTo>
                  <a:cubicBezTo>
                    <a:pt x="557" y="37"/>
                    <a:pt x="556" y="36"/>
                    <a:pt x="554" y="35"/>
                  </a:cubicBezTo>
                  <a:cubicBezTo>
                    <a:pt x="553" y="34"/>
                    <a:pt x="553" y="35"/>
                    <a:pt x="550" y="34"/>
                  </a:cubicBezTo>
                  <a:cubicBezTo>
                    <a:pt x="549" y="33"/>
                    <a:pt x="549" y="33"/>
                    <a:pt x="547" y="32"/>
                  </a:cubicBezTo>
                  <a:cubicBezTo>
                    <a:pt x="546" y="32"/>
                    <a:pt x="541" y="30"/>
                    <a:pt x="538" y="28"/>
                  </a:cubicBezTo>
                  <a:cubicBezTo>
                    <a:pt x="537" y="29"/>
                    <a:pt x="535" y="28"/>
                    <a:pt x="534" y="28"/>
                  </a:cubicBezTo>
                  <a:cubicBezTo>
                    <a:pt x="538" y="30"/>
                    <a:pt x="539" y="30"/>
                    <a:pt x="541" y="31"/>
                  </a:cubicBezTo>
                  <a:cubicBezTo>
                    <a:pt x="540" y="31"/>
                    <a:pt x="539" y="31"/>
                    <a:pt x="538" y="31"/>
                  </a:cubicBezTo>
                  <a:cubicBezTo>
                    <a:pt x="540" y="32"/>
                    <a:pt x="541" y="31"/>
                    <a:pt x="542" y="32"/>
                  </a:cubicBezTo>
                  <a:cubicBezTo>
                    <a:pt x="541" y="33"/>
                    <a:pt x="547" y="34"/>
                    <a:pt x="547" y="35"/>
                  </a:cubicBezTo>
                  <a:cubicBezTo>
                    <a:pt x="547" y="35"/>
                    <a:pt x="546" y="35"/>
                    <a:pt x="546" y="36"/>
                  </a:cubicBezTo>
                  <a:cubicBezTo>
                    <a:pt x="551" y="37"/>
                    <a:pt x="558" y="40"/>
                    <a:pt x="560" y="42"/>
                  </a:cubicBezTo>
                  <a:cubicBezTo>
                    <a:pt x="560" y="40"/>
                    <a:pt x="568" y="46"/>
                    <a:pt x="564" y="45"/>
                  </a:cubicBezTo>
                  <a:cubicBezTo>
                    <a:pt x="568" y="47"/>
                    <a:pt x="566" y="45"/>
                    <a:pt x="568" y="46"/>
                  </a:cubicBezTo>
                  <a:cubicBezTo>
                    <a:pt x="568" y="47"/>
                    <a:pt x="570" y="48"/>
                    <a:pt x="569" y="48"/>
                  </a:cubicBezTo>
                  <a:cubicBezTo>
                    <a:pt x="562" y="46"/>
                    <a:pt x="558" y="43"/>
                    <a:pt x="552" y="39"/>
                  </a:cubicBezTo>
                  <a:cubicBezTo>
                    <a:pt x="547" y="38"/>
                    <a:pt x="546" y="36"/>
                    <a:pt x="542" y="35"/>
                  </a:cubicBezTo>
                  <a:cubicBezTo>
                    <a:pt x="542" y="35"/>
                    <a:pt x="542" y="35"/>
                    <a:pt x="542" y="35"/>
                  </a:cubicBezTo>
                  <a:cubicBezTo>
                    <a:pt x="542" y="35"/>
                    <a:pt x="534" y="31"/>
                    <a:pt x="536" y="33"/>
                  </a:cubicBezTo>
                  <a:cubicBezTo>
                    <a:pt x="538" y="33"/>
                    <a:pt x="543" y="36"/>
                    <a:pt x="543" y="37"/>
                  </a:cubicBezTo>
                  <a:cubicBezTo>
                    <a:pt x="538" y="35"/>
                    <a:pt x="536" y="33"/>
                    <a:pt x="531" y="32"/>
                  </a:cubicBezTo>
                  <a:cubicBezTo>
                    <a:pt x="532" y="31"/>
                    <a:pt x="531" y="31"/>
                    <a:pt x="529" y="30"/>
                  </a:cubicBezTo>
                  <a:cubicBezTo>
                    <a:pt x="529" y="31"/>
                    <a:pt x="524" y="29"/>
                    <a:pt x="525" y="29"/>
                  </a:cubicBezTo>
                  <a:cubicBezTo>
                    <a:pt x="522" y="28"/>
                    <a:pt x="518" y="26"/>
                    <a:pt x="515" y="25"/>
                  </a:cubicBezTo>
                  <a:cubicBezTo>
                    <a:pt x="511" y="23"/>
                    <a:pt x="507" y="22"/>
                    <a:pt x="502" y="21"/>
                  </a:cubicBezTo>
                  <a:cubicBezTo>
                    <a:pt x="502" y="20"/>
                    <a:pt x="500" y="20"/>
                    <a:pt x="499" y="19"/>
                  </a:cubicBezTo>
                  <a:cubicBezTo>
                    <a:pt x="497" y="19"/>
                    <a:pt x="495" y="18"/>
                    <a:pt x="494" y="18"/>
                  </a:cubicBezTo>
                  <a:cubicBezTo>
                    <a:pt x="494" y="18"/>
                    <a:pt x="494" y="18"/>
                    <a:pt x="495" y="18"/>
                  </a:cubicBezTo>
                  <a:cubicBezTo>
                    <a:pt x="491" y="17"/>
                    <a:pt x="491" y="16"/>
                    <a:pt x="490" y="16"/>
                  </a:cubicBezTo>
                  <a:cubicBezTo>
                    <a:pt x="487" y="16"/>
                    <a:pt x="493" y="18"/>
                    <a:pt x="491" y="17"/>
                  </a:cubicBezTo>
                  <a:cubicBezTo>
                    <a:pt x="488" y="17"/>
                    <a:pt x="486" y="16"/>
                    <a:pt x="485" y="15"/>
                  </a:cubicBezTo>
                  <a:cubicBezTo>
                    <a:pt x="482" y="14"/>
                    <a:pt x="478" y="14"/>
                    <a:pt x="473" y="13"/>
                  </a:cubicBezTo>
                  <a:cubicBezTo>
                    <a:pt x="469" y="12"/>
                    <a:pt x="465" y="11"/>
                    <a:pt x="462" y="10"/>
                  </a:cubicBezTo>
                  <a:cubicBezTo>
                    <a:pt x="460" y="10"/>
                    <a:pt x="451" y="9"/>
                    <a:pt x="445" y="9"/>
                  </a:cubicBezTo>
                  <a:cubicBezTo>
                    <a:pt x="439" y="8"/>
                    <a:pt x="435" y="7"/>
                    <a:pt x="440" y="7"/>
                  </a:cubicBezTo>
                  <a:cubicBezTo>
                    <a:pt x="434" y="6"/>
                    <a:pt x="427" y="6"/>
                    <a:pt x="423" y="6"/>
                  </a:cubicBezTo>
                  <a:cubicBezTo>
                    <a:pt x="427" y="6"/>
                    <a:pt x="422" y="6"/>
                    <a:pt x="423" y="5"/>
                  </a:cubicBezTo>
                  <a:cubicBezTo>
                    <a:pt x="421" y="5"/>
                    <a:pt x="420" y="5"/>
                    <a:pt x="419" y="4"/>
                  </a:cubicBezTo>
                  <a:cubicBezTo>
                    <a:pt x="419" y="6"/>
                    <a:pt x="413" y="4"/>
                    <a:pt x="412" y="5"/>
                  </a:cubicBezTo>
                  <a:cubicBezTo>
                    <a:pt x="412" y="5"/>
                    <a:pt x="413" y="5"/>
                    <a:pt x="412" y="5"/>
                  </a:cubicBezTo>
                  <a:cubicBezTo>
                    <a:pt x="411" y="4"/>
                    <a:pt x="411" y="4"/>
                    <a:pt x="410" y="3"/>
                  </a:cubicBezTo>
                  <a:cubicBezTo>
                    <a:pt x="412" y="2"/>
                    <a:pt x="413" y="3"/>
                    <a:pt x="416" y="3"/>
                  </a:cubicBezTo>
                  <a:cubicBezTo>
                    <a:pt x="414" y="2"/>
                    <a:pt x="416" y="2"/>
                    <a:pt x="417" y="1"/>
                  </a:cubicBezTo>
                  <a:cubicBezTo>
                    <a:pt x="411" y="1"/>
                    <a:pt x="409" y="1"/>
                    <a:pt x="407" y="1"/>
                  </a:cubicBezTo>
                  <a:cubicBezTo>
                    <a:pt x="405" y="1"/>
                    <a:pt x="403" y="1"/>
                    <a:pt x="398" y="0"/>
                  </a:cubicBezTo>
                  <a:cubicBezTo>
                    <a:pt x="398" y="2"/>
                    <a:pt x="402" y="1"/>
                    <a:pt x="403" y="2"/>
                  </a:cubicBezTo>
                  <a:cubicBezTo>
                    <a:pt x="401" y="2"/>
                    <a:pt x="400" y="2"/>
                    <a:pt x="399" y="2"/>
                  </a:cubicBezTo>
                  <a:cubicBezTo>
                    <a:pt x="399" y="2"/>
                    <a:pt x="399" y="3"/>
                    <a:pt x="401" y="3"/>
                  </a:cubicBezTo>
                  <a:cubicBezTo>
                    <a:pt x="400" y="2"/>
                    <a:pt x="403" y="3"/>
                    <a:pt x="404" y="2"/>
                  </a:cubicBezTo>
                  <a:cubicBezTo>
                    <a:pt x="405" y="2"/>
                    <a:pt x="407" y="2"/>
                    <a:pt x="406" y="3"/>
                  </a:cubicBezTo>
                  <a:cubicBezTo>
                    <a:pt x="405" y="3"/>
                    <a:pt x="402" y="3"/>
                    <a:pt x="403" y="4"/>
                  </a:cubicBezTo>
                  <a:cubicBezTo>
                    <a:pt x="405" y="3"/>
                    <a:pt x="407" y="3"/>
                    <a:pt x="408" y="4"/>
                  </a:cubicBezTo>
                  <a:cubicBezTo>
                    <a:pt x="406" y="4"/>
                    <a:pt x="402" y="4"/>
                    <a:pt x="398" y="4"/>
                  </a:cubicBezTo>
                  <a:cubicBezTo>
                    <a:pt x="396" y="4"/>
                    <a:pt x="394" y="4"/>
                    <a:pt x="392" y="4"/>
                  </a:cubicBezTo>
                  <a:cubicBezTo>
                    <a:pt x="390" y="5"/>
                    <a:pt x="388" y="5"/>
                    <a:pt x="387" y="5"/>
                  </a:cubicBezTo>
                  <a:cubicBezTo>
                    <a:pt x="385" y="5"/>
                    <a:pt x="381" y="5"/>
                    <a:pt x="377" y="5"/>
                  </a:cubicBezTo>
                  <a:cubicBezTo>
                    <a:pt x="373" y="5"/>
                    <a:pt x="369" y="6"/>
                    <a:pt x="369" y="7"/>
                  </a:cubicBezTo>
                  <a:cubicBezTo>
                    <a:pt x="368" y="6"/>
                    <a:pt x="368" y="6"/>
                    <a:pt x="367" y="6"/>
                  </a:cubicBezTo>
                  <a:cubicBezTo>
                    <a:pt x="369" y="5"/>
                    <a:pt x="376" y="5"/>
                    <a:pt x="376" y="4"/>
                  </a:cubicBezTo>
                  <a:cubicBezTo>
                    <a:pt x="372" y="5"/>
                    <a:pt x="366" y="6"/>
                    <a:pt x="369" y="4"/>
                  </a:cubicBezTo>
                  <a:cubicBezTo>
                    <a:pt x="367" y="4"/>
                    <a:pt x="368" y="5"/>
                    <a:pt x="366" y="5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73" y="3"/>
                    <a:pt x="370" y="3"/>
                  </a:cubicBezTo>
                  <a:cubicBezTo>
                    <a:pt x="369" y="4"/>
                    <a:pt x="365" y="3"/>
                    <a:pt x="363" y="3"/>
                  </a:cubicBezTo>
                  <a:cubicBezTo>
                    <a:pt x="363" y="4"/>
                    <a:pt x="360" y="4"/>
                    <a:pt x="357" y="5"/>
                  </a:cubicBezTo>
                  <a:cubicBezTo>
                    <a:pt x="355" y="5"/>
                    <a:pt x="352" y="5"/>
                    <a:pt x="351" y="4"/>
                  </a:cubicBezTo>
                  <a:cubicBezTo>
                    <a:pt x="351" y="4"/>
                    <a:pt x="352" y="4"/>
                    <a:pt x="353" y="3"/>
                  </a:cubicBezTo>
                  <a:cubicBezTo>
                    <a:pt x="356" y="3"/>
                    <a:pt x="360" y="3"/>
                    <a:pt x="360" y="2"/>
                  </a:cubicBezTo>
                  <a:cubicBezTo>
                    <a:pt x="362" y="2"/>
                    <a:pt x="362" y="3"/>
                    <a:pt x="361" y="4"/>
                  </a:cubicBezTo>
                  <a:cubicBezTo>
                    <a:pt x="365" y="3"/>
                    <a:pt x="361" y="3"/>
                    <a:pt x="363" y="2"/>
                  </a:cubicBezTo>
                  <a:cubicBezTo>
                    <a:pt x="364" y="3"/>
                    <a:pt x="366" y="3"/>
                    <a:pt x="367" y="2"/>
                  </a:cubicBezTo>
                  <a:cubicBezTo>
                    <a:pt x="366" y="2"/>
                    <a:pt x="362" y="2"/>
                    <a:pt x="357" y="2"/>
                  </a:cubicBezTo>
                  <a:cubicBezTo>
                    <a:pt x="352" y="3"/>
                    <a:pt x="348" y="3"/>
                    <a:pt x="345" y="4"/>
                  </a:cubicBezTo>
                  <a:cubicBezTo>
                    <a:pt x="343" y="4"/>
                    <a:pt x="340" y="5"/>
                    <a:pt x="337" y="5"/>
                  </a:cubicBezTo>
                  <a:cubicBezTo>
                    <a:pt x="334" y="6"/>
                    <a:pt x="331" y="6"/>
                    <a:pt x="330" y="5"/>
                  </a:cubicBezTo>
                  <a:cubicBezTo>
                    <a:pt x="327" y="6"/>
                    <a:pt x="323" y="7"/>
                    <a:pt x="322" y="6"/>
                  </a:cubicBezTo>
                  <a:cubicBezTo>
                    <a:pt x="319" y="6"/>
                    <a:pt x="321" y="7"/>
                    <a:pt x="318" y="8"/>
                  </a:cubicBezTo>
                  <a:cubicBezTo>
                    <a:pt x="313" y="8"/>
                    <a:pt x="314" y="7"/>
                    <a:pt x="311" y="6"/>
                  </a:cubicBezTo>
                  <a:cubicBezTo>
                    <a:pt x="312" y="7"/>
                    <a:pt x="305" y="9"/>
                    <a:pt x="302" y="9"/>
                  </a:cubicBezTo>
                  <a:cubicBezTo>
                    <a:pt x="302" y="9"/>
                    <a:pt x="303" y="8"/>
                    <a:pt x="303" y="8"/>
                  </a:cubicBezTo>
                  <a:cubicBezTo>
                    <a:pt x="300" y="8"/>
                    <a:pt x="300" y="11"/>
                    <a:pt x="297" y="10"/>
                  </a:cubicBezTo>
                  <a:cubicBezTo>
                    <a:pt x="295" y="10"/>
                    <a:pt x="301" y="8"/>
                    <a:pt x="298" y="9"/>
                  </a:cubicBezTo>
                  <a:cubicBezTo>
                    <a:pt x="296" y="10"/>
                    <a:pt x="294" y="9"/>
                    <a:pt x="293" y="11"/>
                  </a:cubicBezTo>
                  <a:cubicBezTo>
                    <a:pt x="291" y="11"/>
                    <a:pt x="291" y="11"/>
                    <a:pt x="290" y="11"/>
                  </a:cubicBezTo>
                  <a:cubicBezTo>
                    <a:pt x="288" y="12"/>
                    <a:pt x="273" y="18"/>
                    <a:pt x="274" y="15"/>
                  </a:cubicBezTo>
                  <a:cubicBezTo>
                    <a:pt x="273" y="16"/>
                    <a:pt x="271" y="17"/>
                    <a:pt x="269" y="17"/>
                  </a:cubicBezTo>
                  <a:cubicBezTo>
                    <a:pt x="267" y="18"/>
                    <a:pt x="265" y="19"/>
                    <a:pt x="262" y="20"/>
                  </a:cubicBezTo>
                  <a:cubicBezTo>
                    <a:pt x="258" y="22"/>
                    <a:pt x="254" y="23"/>
                    <a:pt x="249" y="25"/>
                  </a:cubicBezTo>
                  <a:cubicBezTo>
                    <a:pt x="245" y="27"/>
                    <a:pt x="240" y="29"/>
                    <a:pt x="236" y="30"/>
                  </a:cubicBezTo>
                  <a:cubicBezTo>
                    <a:pt x="232" y="32"/>
                    <a:pt x="228" y="34"/>
                    <a:pt x="225" y="36"/>
                  </a:cubicBezTo>
                  <a:cubicBezTo>
                    <a:pt x="225" y="35"/>
                    <a:pt x="225" y="35"/>
                    <a:pt x="227" y="34"/>
                  </a:cubicBezTo>
                  <a:cubicBezTo>
                    <a:pt x="227" y="34"/>
                    <a:pt x="229" y="34"/>
                    <a:pt x="230" y="32"/>
                  </a:cubicBezTo>
                  <a:cubicBezTo>
                    <a:pt x="229" y="33"/>
                    <a:pt x="228" y="33"/>
                    <a:pt x="228" y="32"/>
                  </a:cubicBezTo>
                  <a:cubicBezTo>
                    <a:pt x="230" y="31"/>
                    <a:pt x="233" y="31"/>
                    <a:pt x="234" y="29"/>
                  </a:cubicBezTo>
                  <a:cubicBezTo>
                    <a:pt x="232" y="30"/>
                    <a:pt x="226" y="33"/>
                    <a:pt x="224" y="34"/>
                  </a:cubicBezTo>
                  <a:cubicBezTo>
                    <a:pt x="224" y="34"/>
                    <a:pt x="225" y="35"/>
                    <a:pt x="223" y="36"/>
                  </a:cubicBezTo>
                  <a:cubicBezTo>
                    <a:pt x="223" y="34"/>
                    <a:pt x="220" y="38"/>
                    <a:pt x="218" y="38"/>
                  </a:cubicBezTo>
                  <a:cubicBezTo>
                    <a:pt x="220" y="36"/>
                    <a:pt x="217" y="36"/>
                    <a:pt x="217" y="38"/>
                  </a:cubicBezTo>
                  <a:cubicBezTo>
                    <a:pt x="218" y="36"/>
                    <a:pt x="217" y="38"/>
                    <a:pt x="216" y="39"/>
                  </a:cubicBezTo>
                  <a:cubicBezTo>
                    <a:pt x="213" y="40"/>
                    <a:pt x="211" y="38"/>
                    <a:pt x="209" y="41"/>
                  </a:cubicBezTo>
                  <a:cubicBezTo>
                    <a:pt x="209" y="41"/>
                    <a:pt x="212" y="39"/>
                    <a:pt x="212" y="40"/>
                  </a:cubicBezTo>
                  <a:cubicBezTo>
                    <a:pt x="212" y="41"/>
                    <a:pt x="207" y="43"/>
                    <a:pt x="205" y="44"/>
                  </a:cubicBezTo>
                  <a:cubicBezTo>
                    <a:pt x="205" y="45"/>
                    <a:pt x="204" y="46"/>
                    <a:pt x="203" y="47"/>
                  </a:cubicBezTo>
                  <a:cubicBezTo>
                    <a:pt x="202" y="49"/>
                    <a:pt x="200" y="50"/>
                    <a:pt x="198" y="51"/>
                  </a:cubicBezTo>
                  <a:cubicBezTo>
                    <a:pt x="201" y="49"/>
                    <a:pt x="199" y="50"/>
                    <a:pt x="198" y="49"/>
                  </a:cubicBezTo>
                  <a:cubicBezTo>
                    <a:pt x="194" y="52"/>
                    <a:pt x="191" y="54"/>
                    <a:pt x="186" y="56"/>
                  </a:cubicBezTo>
                  <a:cubicBezTo>
                    <a:pt x="187" y="55"/>
                    <a:pt x="193" y="52"/>
                    <a:pt x="191" y="53"/>
                  </a:cubicBezTo>
                  <a:cubicBezTo>
                    <a:pt x="187" y="55"/>
                    <a:pt x="186" y="55"/>
                    <a:pt x="188" y="53"/>
                  </a:cubicBezTo>
                  <a:cubicBezTo>
                    <a:pt x="185" y="56"/>
                    <a:pt x="184" y="55"/>
                    <a:pt x="182" y="58"/>
                  </a:cubicBezTo>
                  <a:cubicBezTo>
                    <a:pt x="181" y="58"/>
                    <a:pt x="180" y="58"/>
                    <a:pt x="180" y="58"/>
                  </a:cubicBezTo>
                  <a:cubicBezTo>
                    <a:pt x="180" y="57"/>
                    <a:pt x="181" y="56"/>
                    <a:pt x="183" y="55"/>
                  </a:cubicBezTo>
                  <a:cubicBezTo>
                    <a:pt x="179" y="56"/>
                    <a:pt x="178" y="57"/>
                    <a:pt x="175" y="58"/>
                  </a:cubicBezTo>
                  <a:cubicBezTo>
                    <a:pt x="175" y="59"/>
                    <a:pt x="179" y="56"/>
                    <a:pt x="177" y="58"/>
                  </a:cubicBezTo>
                  <a:cubicBezTo>
                    <a:pt x="174" y="60"/>
                    <a:pt x="175" y="61"/>
                    <a:pt x="172" y="62"/>
                  </a:cubicBezTo>
                  <a:cubicBezTo>
                    <a:pt x="172" y="61"/>
                    <a:pt x="168" y="64"/>
                    <a:pt x="167" y="65"/>
                  </a:cubicBezTo>
                  <a:cubicBezTo>
                    <a:pt x="169" y="62"/>
                    <a:pt x="173" y="61"/>
                    <a:pt x="174" y="59"/>
                  </a:cubicBezTo>
                  <a:cubicBezTo>
                    <a:pt x="172" y="60"/>
                    <a:pt x="169" y="62"/>
                    <a:pt x="169" y="61"/>
                  </a:cubicBezTo>
                  <a:cubicBezTo>
                    <a:pt x="171" y="59"/>
                    <a:pt x="175" y="57"/>
                    <a:pt x="175" y="56"/>
                  </a:cubicBezTo>
                  <a:cubicBezTo>
                    <a:pt x="171" y="58"/>
                    <a:pt x="168" y="61"/>
                    <a:pt x="166" y="60"/>
                  </a:cubicBezTo>
                  <a:cubicBezTo>
                    <a:pt x="166" y="62"/>
                    <a:pt x="160" y="65"/>
                    <a:pt x="159" y="68"/>
                  </a:cubicBezTo>
                  <a:cubicBezTo>
                    <a:pt x="157" y="68"/>
                    <a:pt x="159" y="67"/>
                    <a:pt x="157" y="67"/>
                  </a:cubicBezTo>
                  <a:cubicBezTo>
                    <a:pt x="155" y="70"/>
                    <a:pt x="153" y="69"/>
                    <a:pt x="153" y="70"/>
                  </a:cubicBezTo>
                  <a:cubicBezTo>
                    <a:pt x="155" y="69"/>
                    <a:pt x="154" y="71"/>
                    <a:pt x="153" y="71"/>
                  </a:cubicBezTo>
                  <a:cubicBezTo>
                    <a:pt x="153" y="71"/>
                    <a:pt x="151" y="73"/>
                    <a:pt x="149" y="74"/>
                  </a:cubicBezTo>
                  <a:cubicBezTo>
                    <a:pt x="149" y="73"/>
                    <a:pt x="147" y="75"/>
                    <a:pt x="147" y="74"/>
                  </a:cubicBezTo>
                  <a:cubicBezTo>
                    <a:pt x="144" y="77"/>
                    <a:pt x="141" y="80"/>
                    <a:pt x="138" y="82"/>
                  </a:cubicBezTo>
                  <a:cubicBezTo>
                    <a:pt x="135" y="84"/>
                    <a:pt x="132" y="86"/>
                    <a:pt x="129" y="89"/>
                  </a:cubicBezTo>
                  <a:cubicBezTo>
                    <a:pt x="129" y="89"/>
                    <a:pt x="129" y="88"/>
                    <a:pt x="128" y="89"/>
                  </a:cubicBezTo>
                  <a:cubicBezTo>
                    <a:pt x="127" y="91"/>
                    <a:pt x="125" y="93"/>
                    <a:pt x="123" y="95"/>
                  </a:cubicBezTo>
                  <a:cubicBezTo>
                    <a:pt x="123" y="94"/>
                    <a:pt x="124" y="93"/>
                    <a:pt x="124" y="93"/>
                  </a:cubicBezTo>
                  <a:cubicBezTo>
                    <a:pt x="121" y="95"/>
                    <a:pt x="112" y="106"/>
                    <a:pt x="114" y="101"/>
                  </a:cubicBezTo>
                  <a:cubicBezTo>
                    <a:pt x="112" y="104"/>
                    <a:pt x="108" y="111"/>
                    <a:pt x="106" y="109"/>
                  </a:cubicBezTo>
                  <a:cubicBezTo>
                    <a:pt x="105" y="112"/>
                    <a:pt x="107" y="110"/>
                    <a:pt x="107" y="111"/>
                  </a:cubicBezTo>
                  <a:cubicBezTo>
                    <a:pt x="103" y="114"/>
                    <a:pt x="99" y="118"/>
                    <a:pt x="96" y="122"/>
                  </a:cubicBezTo>
                  <a:cubicBezTo>
                    <a:pt x="93" y="126"/>
                    <a:pt x="90" y="130"/>
                    <a:pt x="87" y="133"/>
                  </a:cubicBezTo>
                  <a:cubicBezTo>
                    <a:pt x="88" y="134"/>
                    <a:pt x="81" y="139"/>
                    <a:pt x="81" y="142"/>
                  </a:cubicBezTo>
                  <a:cubicBezTo>
                    <a:pt x="80" y="143"/>
                    <a:pt x="79" y="144"/>
                    <a:pt x="79" y="144"/>
                  </a:cubicBezTo>
                  <a:cubicBezTo>
                    <a:pt x="82" y="139"/>
                    <a:pt x="84" y="135"/>
                    <a:pt x="87" y="131"/>
                  </a:cubicBezTo>
                  <a:cubicBezTo>
                    <a:pt x="89" y="128"/>
                    <a:pt x="92" y="124"/>
                    <a:pt x="96" y="120"/>
                  </a:cubicBezTo>
                  <a:cubicBezTo>
                    <a:pt x="94" y="118"/>
                    <a:pt x="92" y="123"/>
                    <a:pt x="90" y="122"/>
                  </a:cubicBezTo>
                  <a:cubicBezTo>
                    <a:pt x="101" y="105"/>
                    <a:pt x="112" y="90"/>
                    <a:pt x="127" y="79"/>
                  </a:cubicBezTo>
                  <a:cubicBezTo>
                    <a:pt x="141" y="64"/>
                    <a:pt x="159" y="52"/>
                    <a:pt x="173" y="38"/>
                  </a:cubicBezTo>
                  <a:cubicBezTo>
                    <a:pt x="178" y="34"/>
                    <a:pt x="184" y="30"/>
                    <a:pt x="190" y="26"/>
                  </a:cubicBezTo>
                  <a:cubicBezTo>
                    <a:pt x="196" y="22"/>
                    <a:pt x="203" y="18"/>
                    <a:pt x="209" y="15"/>
                  </a:cubicBezTo>
                  <a:cubicBezTo>
                    <a:pt x="206" y="15"/>
                    <a:pt x="202" y="18"/>
                    <a:pt x="197" y="21"/>
                  </a:cubicBezTo>
                  <a:cubicBezTo>
                    <a:pt x="195" y="22"/>
                    <a:pt x="193" y="24"/>
                    <a:pt x="190" y="25"/>
                  </a:cubicBezTo>
                  <a:cubicBezTo>
                    <a:pt x="188" y="26"/>
                    <a:pt x="186" y="27"/>
                    <a:pt x="185" y="28"/>
                  </a:cubicBezTo>
                  <a:cubicBezTo>
                    <a:pt x="185" y="27"/>
                    <a:pt x="184" y="26"/>
                    <a:pt x="185" y="25"/>
                  </a:cubicBezTo>
                  <a:cubicBezTo>
                    <a:pt x="179" y="28"/>
                    <a:pt x="175" y="30"/>
                    <a:pt x="171" y="30"/>
                  </a:cubicBezTo>
                  <a:cubicBezTo>
                    <a:pt x="163" y="37"/>
                    <a:pt x="153" y="42"/>
                    <a:pt x="147" y="45"/>
                  </a:cubicBezTo>
                  <a:cubicBezTo>
                    <a:pt x="144" y="47"/>
                    <a:pt x="146" y="47"/>
                    <a:pt x="144" y="49"/>
                  </a:cubicBezTo>
                  <a:cubicBezTo>
                    <a:pt x="143" y="48"/>
                    <a:pt x="142" y="50"/>
                    <a:pt x="142" y="49"/>
                  </a:cubicBezTo>
                  <a:cubicBezTo>
                    <a:pt x="140" y="51"/>
                    <a:pt x="137" y="53"/>
                    <a:pt x="136" y="53"/>
                  </a:cubicBezTo>
                  <a:cubicBezTo>
                    <a:pt x="132" y="58"/>
                    <a:pt x="131" y="56"/>
                    <a:pt x="128" y="61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3" y="64"/>
                    <a:pt x="119" y="67"/>
                    <a:pt x="116" y="70"/>
                  </a:cubicBezTo>
                  <a:cubicBezTo>
                    <a:pt x="113" y="72"/>
                    <a:pt x="109" y="75"/>
                    <a:pt x="106" y="79"/>
                  </a:cubicBezTo>
                  <a:cubicBezTo>
                    <a:pt x="106" y="79"/>
                    <a:pt x="105" y="79"/>
                    <a:pt x="105" y="79"/>
                  </a:cubicBezTo>
                  <a:cubicBezTo>
                    <a:pt x="101" y="83"/>
                    <a:pt x="99" y="85"/>
                    <a:pt x="97" y="86"/>
                  </a:cubicBezTo>
                  <a:cubicBezTo>
                    <a:pt x="94" y="89"/>
                    <a:pt x="92" y="92"/>
                    <a:pt x="89" y="95"/>
                  </a:cubicBezTo>
                  <a:cubicBezTo>
                    <a:pt x="87" y="98"/>
                    <a:pt x="84" y="101"/>
                    <a:pt x="82" y="104"/>
                  </a:cubicBezTo>
                  <a:cubicBezTo>
                    <a:pt x="77" y="109"/>
                    <a:pt x="72" y="115"/>
                    <a:pt x="68" y="123"/>
                  </a:cubicBezTo>
                  <a:cubicBezTo>
                    <a:pt x="67" y="123"/>
                    <a:pt x="66" y="124"/>
                    <a:pt x="65" y="125"/>
                  </a:cubicBezTo>
                  <a:cubicBezTo>
                    <a:pt x="64" y="128"/>
                    <a:pt x="61" y="132"/>
                    <a:pt x="59" y="136"/>
                  </a:cubicBezTo>
                  <a:cubicBezTo>
                    <a:pt x="56" y="140"/>
                    <a:pt x="53" y="145"/>
                    <a:pt x="52" y="148"/>
                  </a:cubicBezTo>
                  <a:cubicBezTo>
                    <a:pt x="52" y="149"/>
                    <a:pt x="52" y="150"/>
                    <a:pt x="52" y="151"/>
                  </a:cubicBezTo>
                  <a:cubicBezTo>
                    <a:pt x="50" y="154"/>
                    <a:pt x="52" y="149"/>
                    <a:pt x="50" y="153"/>
                  </a:cubicBezTo>
                  <a:cubicBezTo>
                    <a:pt x="49" y="156"/>
                    <a:pt x="53" y="151"/>
                    <a:pt x="51" y="153"/>
                  </a:cubicBezTo>
                  <a:cubicBezTo>
                    <a:pt x="51" y="154"/>
                    <a:pt x="50" y="155"/>
                    <a:pt x="49" y="156"/>
                  </a:cubicBezTo>
                  <a:cubicBezTo>
                    <a:pt x="50" y="156"/>
                    <a:pt x="48" y="160"/>
                    <a:pt x="46" y="163"/>
                  </a:cubicBezTo>
                  <a:cubicBezTo>
                    <a:pt x="46" y="166"/>
                    <a:pt x="45" y="169"/>
                    <a:pt x="44" y="173"/>
                  </a:cubicBezTo>
                  <a:cubicBezTo>
                    <a:pt x="43" y="176"/>
                    <a:pt x="42" y="180"/>
                    <a:pt x="42" y="182"/>
                  </a:cubicBezTo>
                  <a:cubicBezTo>
                    <a:pt x="36" y="193"/>
                    <a:pt x="36" y="200"/>
                    <a:pt x="36" y="207"/>
                  </a:cubicBezTo>
                  <a:cubicBezTo>
                    <a:pt x="34" y="208"/>
                    <a:pt x="35" y="210"/>
                    <a:pt x="34" y="211"/>
                  </a:cubicBezTo>
                  <a:cubicBezTo>
                    <a:pt x="36" y="209"/>
                    <a:pt x="36" y="208"/>
                    <a:pt x="37" y="209"/>
                  </a:cubicBezTo>
                  <a:cubicBezTo>
                    <a:pt x="37" y="210"/>
                    <a:pt x="37" y="210"/>
                    <a:pt x="37" y="212"/>
                  </a:cubicBezTo>
                  <a:cubicBezTo>
                    <a:pt x="36" y="212"/>
                    <a:pt x="36" y="210"/>
                    <a:pt x="36" y="210"/>
                  </a:cubicBezTo>
                  <a:cubicBezTo>
                    <a:pt x="36" y="214"/>
                    <a:pt x="35" y="215"/>
                    <a:pt x="35" y="218"/>
                  </a:cubicBezTo>
                  <a:cubicBezTo>
                    <a:pt x="37" y="213"/>
                    <a:pt x="35" y="222"/>
                    <a:pt x="34" y="223"/>
                  </a:cubicBezTo>
                  <a:cubicBezTo>
                    <a:pt x="36" y="221"/>
                    <a:pt x="37" y="217"/>
                    <a:pt x="37" y="214"/>
                  </a:cubicBezTo>
                  <a:cubicBezTo>
                    <a:pt x="38" y="215"/>
                    <a:pt x="39" y="214"/>
                    <a:pt x="38" y="215"/>
                  </a:cubicBezTo>
                  <a:cubicBezTo>
                    <a:pt x="36" y="221"/>
                    <a:pt x="34" y="225"/>
                    <a:pt x="32" y="232"/>
                  </a:cubicBezTo>
                  <a:cubicBezTo>
                    <a:pt x="32" y="233"/>
                    <a:pt x="34" y="230"/>
                    <a:pt x="32" y="235"/>
                  </a:cubicBezTo>
                  <a:cubicBezTo>
                    <a:pt x="31" y="235"/>
                    <a:pt x="30" y="239"/>
                    <a:pt x="30" y="235"/>
                  </a:cubicBezTo>
                  <a:cubicBezTo>
                    <a:pt x="29" y="239"/>
                    <a:pt x="30" y="238"/>
                    <a:pt x="29" y="242"/>
                  </a:cubicBezTo>
                  <a:cubicBezTo>
                    <a:pt x="28" y="242"/>
                    <a:pt x="28" y="242"/>
                    <a:pt x="28" y="242"/>
                  </a:cubicBezTo>
                  <a:cubicBezTo>
                    <a:pt x="27" y="245"/>
                    <a:pt x="28" y="244"/>
                    <a:pt x="27" y="246"/>
                  </a:cubicBezTo>
                  <a:cubicBezTo>
                    <a:pt x="26" y="248"/>
                    <a:pt x="25" y="250"/>
                    <a:pt x="24" y="252"/>
                  </a:cubicBezTo>
                  <a:cubicBezTo>
                    <a:pt x="23" y="253"/>
                    <a:pt x="22" y="255"/>
                    <a:pt x="21" y="257"/>
                  </a:cubicBezTo>
                  <a:cubicBezTo>
                    <a:pt x="23" y="252"/>
                    <a:pt x="23" y="247"/>
                    <a:pt x="25" y="244"/>
                  </a:cubicBezTo>
                  <a:cubicBezTo>
                    <a:pt x="25" y="246"/>
                    <a:pt x="24" y="249"/>
                    <a:pt x="25" y="250"/>
                  </a:cubicBezTo>
                  <a:cubicBezTo>
                    <a:pt x="27" y="245"/>
                    <a:pt x="25" y="244"/>
                    <a:pt x="27" y="240"/>
                  </a:cubicBezTo>
                  <a:cubicBezTo>
                    <a:pt x="28" y="232"/>
                    <a:pt x="34" y="225"/>
                    <a:pt x="33" y="221"/>
                  </a:cubicBezTo>
                  <a:cubicBezTo>
                    <a:pt x="30" y="228"/>
                    <a:pt x="24" y="233"/>
                    <a:pt x="26" y="236"/>
                  </a:cubicBezTo>
                  <a:cubicBezTo>
                    <a:pt x="25" y="236"/>
                    <a:pt x="27" y="231"/>
                    <a:pt x="27" y="232"/>
                  </a:cubicBezTo>
                  <a:cubicBezTo>
                    <a:pt x="28" y="233"/>
                    <a:pt x="28" y="233"/>
                    <a:pt x="27" y="236"/>
                  </a:cubicBezTo>
                  <a:cubicBezTo>
                    <a:pt x="25" y="238"/>
                    <a:pt x="26" y="239"/>
                    <a:pt x="24" y="244"/>
                  </a:cubicBezTo>
                  <a:cubicBezTo>
                    <a:pt x="24" y="242"/>
                    <a:pt x="22" y="249"/>
                    <a:pt x="23" y="244"/>
                  </a:cubicBezTo>
                  <a:cubicBezTo>
                    <a:pt x="21" y="246"/>
                    <a:pt x="21" y="252"/>
                    <a:pt x="19" y="252"/>
                  </a:cubicBezTo>
                  <a:cubicBezTo>
                    <a:pt x="20" y="250"/>
                    <a:pt x="21" y="246"/>
                    <a:pt x="21" y="246"/>
                  </a:cubicBezTo>
                  <a:cubicBezTo>
                    <a:pt x="20" y="249"/>
                    <a:pt x="21" y="242"/>
                    <a:pt x="20" y="246"/>
                  </a:cubicBezTo>
                  <a:cubicBezTo>
                    <a:pt x="19" y="250"/>
                    <a:pt x="17" y="251"/>
                    <a:pt x="17" y="255"/>
                  </a:cubicBezTo>
                  <a:cubicBezTo>
                    <a:pt x="16" y="255"/>
                    <a:pt x="17" y="254"/>
                    <a:pt x="16" y="255"/>
                  </a:cubicBezTo>
                  <a:cubicBezTo>
                    <a:pt x="16" y="257"/>
                    <a:pt x="16" y="257"/>
                    <a:pt x="15" y="259"/>
                  </a:cubicBezTo>
                  <a:cubicBezTo>
                    <a:pt x="15" y="260"/>
                    <a:pt x="16" y="256"/>
                    <a:pt x="17" y="256"/>
                  </a:cubicBezTo>
                  <a:cubicBezTo>
                    <a:pt x="14" y="266"/>
                    <a:pt x="14" y="269"/>
                    <a:pt x="11" y="273"/>
                  </a:cubicBezTo>
                  <a:cubicBezTo>
                    <a:pt x="11" y="272"/>
                    <a:pt x="12" y="271"/>
                    <a:pt x="11" y="271"/>
                  </a:cubicBezTo>
                  <a:cubicBezTo>
                    <a:pt x="11" y="272"/>
                    <a:pt x="11" y="273"/>
                    <a:pt x="10" y="273"/>
                  </a:cubicBezTo>
                  <a:cubicBezTo>
                    <a:pt x="9" y="277"/>
                    <a:pt x="10" y="278"/>
                    <a:pt x="10" y="281"/>
                  </a:cubicBezTo>
                  <a:cubicBezTo>
                    <a:pt x="9" y="283"/>
                    <a:pt x="8" y="286"/>
                    <a:pt x="7" y="290"/>
                  </a:cubicBezTo>
                  <a:cubicBezTo>
                    <a:pt x="6" y="293"/>
                    <a:pt x="5" y="296"/>
                    <a:pt x="4" y="300"/>
                  </a:cubicBezTo>
                  <a:cubicBezTo>
                    <a:pt x="3" y="307"/>
                    <a:pt x="2" y="315"/>
                    <a:pt x="1" y="324"/>
                  </a:cubicBezTo>
                  <a:cubicBezTo>
                    <a:pt x="1" y="324"/>
                    <a:pt x="1" y="322"/>
                    <a:pt x="0" y="322"/>
                  </a:cubicBezTo>
                  <a:cubicBezTo>
                    <a:pt x="0" y="327"/>
                    <a:pt x="1" y="330"/>
                    <a:pt x="2" y="327"/>
                  </a:cubicBezTo>
                  <a:cubicBezTo>
                    <a:pt x="2" y="329"/>
                    <a:pt x="2" y="329"/>
                    <a:pt x="2" y="331"/>
                  </a:cubicBezTo>
                  <a:cubicBezTo>
                    <a:pt x="4" y="331"/>
                    <a:pt x="4" y="331"/>
                    <a:pt x="4" y="331"/>
                  </a:cubicBezTo>
                  <a:cubicBezTo>
                    <a:pt x="3" y="335"/>
                    <a:pt x="4" y="337"/>
                    <a:pt x="5" y="337"/>
                  </a:cubicBezTo>
                  <a:cubicBezTo>
                    <a:pt x="6" y="335"/>
                    <a:pt x="7" y="337"/>
                    <a:pt x="8" y="334"/>
                  </a:cubicBezTo>
                  <a:cubicBezTo>
                    <a:pt x="7" y="332"/>
                    <a:pt x="7" y="330"/>
                    <a:pt x="8" y="327"/>
                  </a:cubicBezTo>
                  <a:cubicBezTo>
                    <a:pt x="7" y="327"/>
                    <a:pt x="6" y="328"/>
                    <a:pt x="6" y="324"/>
                  </a:cubicBezTo>
                  <a:cubicBezTo>
                    <a:pt x="8" y="327"/>
                    <a:pt x="7" y="325"/>
                    <a:pt x="8" y="321"/>
                  </a:cubicBezTo>
                  <a:cubicBezTo>
                    <a:pt x="9" y="322"/>
                    <a:pt x="10" y="327"/>
                    <a:pt x="8" y="330"/>
                  </a:cubicBezTo>
                  <a:cubicBezTo>
                    <a:pt x="9" y="330"/>
                    <a:pt x="9" y="330"/>
                    <a:pt x="9" y="330"/>
                  </a:cubicBezTo>
                  <a:cubicBezTo>
                    <a:pt x="10" y="325"/>
                    <a:pt x="10" y="322"/>
                    <a:pt x="9" y="319"/>
                  </a:cubicBezTo>
                  <a:cubicBezTo>
                    <a:pt x="10" y="319"/>
                    <a:pt x="10" y="322"/>
                    <a:pt x="10" y="323"/>
                  </a:cubicBezTo>
                  <a:cubicBezTo>
                    <a:pt x="11" y="321"/>
                    <a:pt x="11" y="318"/>
                    <a:pt x="11" y="314"/>
                  </a:cubicBezTo>
                  <a:cubicBezTo>
                    <a:pt x="12" y="313"/>
                    <a:pt x="12" y="311"/>
                    <a:pt x="12" y="309"/>
                  </a:cubicBezTo>
                  <a:cubicBezTo>
                    <a:pt x="12" y="307"/>
                    <a:pt x="13" y="306"/>
                    <a:pt x="13" y="304"/>
                  </a:cubicBezTo>
                  <a:cubicBezTo>
                    <a:pt x="14" y="297"/>
                    <a:pt x="16" y="292"/>
                    <a:pt x="18" y="293"/>
                  </a:cubicBezTo>
                  <a:cubicBezTo>
                    <a:pt x="19" y="289"/>
                    <a:pt x="20" y="285"/>
                    <a:pt x="21" y="281"/>
                  </a:cubicBezTo>
                  <a:cubicBezTo>
                    <a:pt x="20" y="280"/>
                    <a:pt x="19" y="283"/>
                    <a:pt x="19" y="283"/>
                  </a:cubicBezTo>
                  <a:cubicBezTo>
                    <a:pt x="19" y="279"/>
                    <a:pt x="20" y="276"/>
                    <a:pt x="22" y="274"/>
                  </a:cubicBezTo>
                  <a:cubicBezTo>
                    <a:pt x="21" y="275"/>
                    <a:pt x="22" y="269"/>
                    <a:pt x="23" y="268"/>
                  </a:cubicBezTo>
                  <a:cubicBezTo>
                    <a:pt x="22" y="268"/>
                    <a:pt x="23" y="263"/>
                    <a:pt x="24" y="262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3" y="266"/>
                    <a:pt x="24" y="267"/>
                  </a:cubicBezTo>
                  <a:cubicBezTo>
                    <a:pt x="25" y="264"/>
                    <a:pt x="25" y="263"/>
                    <a:pt x="26" y="263"/>
                  </a:cubicBezTo>
                  <a:cubicBezTo>
                    <a:pt x="26" y="261"/>
                    <a:pt x="26" y="260"/>
                    <a:pt x="26" y="259"/>
                  </a:cubicBezTo>
                  <a:cubicBezTo>
                    <a:pt x="25" y="260"/>
                    <a:pt x="26" y="262"/>
                    <a:pt x="25" y="263"/>
                  </a:cubicBezTo>
                  <a:cubicBezTo>
                    <a:pt x="24" y="262"/>
                    <a:pt x="24" y="261"/>
                    <a:pt x="24" y="258"/>
                  </a:cubicBezTo>
                  <a:cubicBezTo>
                    <a:pt x="28" y="253"/>
                    <a:pt x="28" y="256"/>
                    <a:pt x="26" y="267"/>
                  </a:cubicBezTo>
                  <a:cubicBezTo>
                    <a:pt x="25" y="269"/>
                    <a:pt x="24" y="270"/>
                    <a:pt x="23" y="274"/>
                  </a:cubicBezTo>
                  <a:cubicBezTo>
                    <a:pt x="24" y="275"/>
                    <a:pt x="25" y="271"/>
                    <a:pt x="25" y="274"/>
                  </a:cubicBezTo>
                  <a:cubicBezTo>
                    <a:pt x="24" y="276"/>
                    <a:pt x="23" y="277"/>
                    <a:pt x="24" y="279"/>
                  </a:cubicBezTo>
                  <a:cubicBezTo>
                    <a:pt x="25" y="280"/>
                    <a:pt x="24" y="275"/>
                    <a:pt x="25" y="276"/>
                  </a:cubicBezTo>
                  <a:cubicBezTo>
                    <a:pt x="26" y="280"/>
                    <a:pt x="24" y="283"/>
                    <a:pt x="24" y="287"/>
                  </a:cubicBezTo>
                  <a:cubicBezTo>
                    <a:pt x="24" y="287"/>
                    <a:pt x="23" y="287"/>
                    <a:pt x="23" y="288"/>
                  </a:cubicBezTo>
                  <a:cubicBezTo>
                    <a:pt x="23" y="292"/>
                    <a:pt x="22" y="298"/>
                    <a:pt x="21" y="306"/>
                  </a:cubicBezTo>
                  <a:cubicBezTo>
                    <a:pt x="20" y="305"/>
                    <a:pt x="20" y="309"/>
                    <a:pt x="19" y="309"/>
                  </a:cubicBezTo>
                  <a:cubicBezTo>
                    <a:pt x="20" y="314"/>
                    <a:pt x="19" y="319"/>
                    <a:pt x="19" y="321"/>
                  </a:cubicBezTo>
                  <a:cubicBezTo>
                    <a:pt x="18" y="318"/>
                    <a:pt x="18" y="313"/>
                    <a:pt x="19" y="308"/>
                  </a:cubicBezTo>
                  <a:cubicBezTo>
                    <a:pt x="19" y="304"/>
                    <a:pt x="20" y="300"/>
                    <a:pt x="21" y="296"/>
                  </a:cubicBezTo>
                  <a:cubicBezTo>
                    <a:pt x="20" y="298"/>
                    <a:pt x="19" y="303"/>
                    <a:pt x="18" y="305"/>
                  </a:cubicBezTo>
                  <a:cubicBezTo>
                    <a:pt x="18" y="308"/>
                    <a:pt x="19" y="307"/>
                    <a:pt x="18" y="310"/>
                  </a:cubicBezTo>
                  <a:cubicBezTo>
                    <a:pt x="17" y="311"/>
                    <a:pt x="16" y="314"/>
                    <a:pt x="16" y="310"/>
                  </a:cubicBezTo>
                  <a:cubicBezTo>
                    <a:pt x="16" y="313"/>
                    <a:pt x="15" y="314"/>
                    <a:pt x="17" y="317"/>
                  </a:cubicBezTo>
                  <a:cubicBezTo>
                    <a:pt x="17" y="315"/>
                    <a:pt x="16" y="314"/>
                    <a:pt x="17" y="313"/>
                  </a:cubicBezTo>
                  <a:cubicBezTo>
                    <a:pt x="18" y="315"/>
                    <a:pt x="16" y="320"/>
                    <a:pt x="16" y="322"/>
                  </a:cubicBezTo>
                  <a:cubicBezTo>
                    <a:pt x="17" y="322"/>
                    <a:pt x="17" y="318"/>
                    <a:pt x="18" y="318"/>
                  </a:cubicBezTo>
                  <a:cubicBezTo>
                    <a:pt x="17" y="321"/>
                    <a:pt x="17" y="322"/>
                    <a:pt x="17" y="326"/>
                  </a:cubicBezTo>
                  <a:cubicBezTo>
                    <a:pt x="17" y="326"/>
                    <a:pt x="18" y="325"/>
                    <a:pt x="18" y="325"/>
                  </a:cubicBezTo>
                  <a:cubicBezTo>
                    <a:pt x="19" y="330"/>
                    <a:pt x="18" y="338"/>
                    <a:pt x="19" y="340"/>
                  </a:cubicBezTo>
                  <a:cubicBezTo>
                    <a:pt x="20" y="339"/>
                    <a:pt x="20" y="337"/>
                    <a:pt x="21" y="336"/>
                  </a:cubicBezTo>
                  <a:cubicBezTo>
                    <a:pt x="21" y="340"/>
                    <a:pt x="18" y="346"/>
                    <a:pt x="18" y="350"/>
                  </a:cubicBezTo>
                  <a:cubicBezTo>
                    <a:pt x="18" y="349"/>
                    <a:pt x="18" y="346"/>
                    <a:pt x="18" y="343"/>
                  </a:cubicBezTo>
                  <a:cubicBezTo>
                    <a:pt x="16" y="346"/>
                    <a:pt x="17" y="349"/>
                    <a:pt x="18" y="351"/>
                  </a:cubicBezTo>
                  <a:cubicBezTo>
                    <a:pt x="18" y="353"/>
                    <a:pt x="16" y="353"/>
                    <a:pt x="17" y="353"/>
                  </a:cubicBezTo>
                  <a:cubicBezTo>
                    <a:pt x="17" y="356"/>
                    <a:pt x="18" y="351"/>
                    <a:pt x="18" y="354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17" y="355"/>
                    <a:pt x="16" y="356"/>
                    <a:pt x="16" y="357"/>
                  </a:cubicBezTo>
                  <a:cubicBezTo>
                    <a:pt x="17" y="357"/>
                    <a:pt x="17" y="359"/>
                    <a:pt x="17" y="359"/>
                  </a:cubicBezTo>
                  <a:cubicBezTo>
                    <a:pt x="17" y="357"/>
                    <a:pt x="17" y="357"/>
                    <a:pt x="17" y="356"/>
                  </a:cubicBezTo>
                  <a:cubicBezTo>
                    <a:pt x="18" y="360"/>
                    <a:pt x="17" y="361"/>
                    <a:pt x="18" y="365"/>
                  </a:cubicBezTo>
                  <a:cubicBezTo>
                    <a:pt x="17" y="365"/>
                    <a:pt x="16" y="370"/>
                    <a:pt x="17" y="372"/>
                  </a:cubicBezTo>
                  <a:cubicBezTo>
                    <a:pt x="17" y="370"/>
                    <a:pt x="17" y="368"/>
                    <a:pt x="18" y="367"/>
                  </a:cubicBezTo>
                  <a:cubicBezTo>
                    <a:pt x="17" y="371"/>
                    <a:pt x="19" y="375"/>
                    <a:pt x="20" y="378"/>
                  </a:cubicBezTo>
                  <a:cubicBezTo>
                    <a:pt x="21" y="379"/>
                    <a:pt x="21" y="376"/>
                    <a:pt x="21" y="375"/>
                  </a:cubicBezTo>
                  <a:cubicBezTo>
                    <a:pt x="20" y="374"/>
                    <a:pt x="21" y="378"/>
                    <a:pt x="20" y="376"/>
                  </a:cubicBezTo>
                  <a:cubicBezTo>
                    <a:pt x="20" y="371"/>
                    <a:pt x="20" y="368"/>
                    <a:pt x="19" y="364"/>
                  </a:cubicBezTo>
                  <a:cubicBezTo>
                    <a:pt x="20" y="362"/>
                    <a:pt x="22" y="363"/>
                    <a:pt x="22" y="360"/>
                  </a:cubicBezTo>
                  <a:cubicBezTo>
                    <a:pt x="22" y="362"/>
                    <a:pt x="23" y="360"/>
                    <a:pt x="23" y="362"/>
                  </a:cubicBezTo>
                  <a:cubicBezTo>
                    <a:pt x="23" y="359"/>
                    <a:pt x="24" y="358"/>
                    <a:pt x="24" y="360"/>
                  </a:cubicBezTo>
                  <a:cubicBezTo>
                    <a:pt x="24" y="357"/>
                    <a:pt x="24" y="357"/>
                    <a:pt x="24" y="355"/>
                  </a:cubicBezTo>
                  <a:cubicBezTo>
                    <a:pt x="25" y="354"/>
                    <a:pt x="26" y="352"/>
                    <a:pt x="27" y="348"/>
                  </a:cubicBezTo>
                  <a:cubicBezTo>
                    <a:pt x="26" y="348"/>
                    <a:pt x="25" y="352"/>
                    <a:pt x="25" y="350"/>
                  </a:cubicBezTo>
                  <a:cubicBezTo>
                    <a:pt x="25" y="348"/>
                    <a:pt x="26" y="348"/>
                    <a:pt x="26" y="345"/>
                  </a:cubicBezTo>
                  <a:cubicBezTo>
                    <a:pt x="25" y="345"/>
                    <a:pt x="25" y="348"/>
                    <a:pt x="24" y="350"/>
                  </a:cubicBezTo>
                  <a:cubicBezTo>
                    <a:pt x="24" y="352"/>
                    <a:pt x="24" y="355"/>
                    <a:pt x="23" y="354"/>
                  </a:cubicBezTo>
                  <a:cubicBezTo>
                    <a:pt x="23" y="351"/>
                    <a:pt x="24" y="350"/>
                    <a:pt x="23" y="347"/>
                  </a:cubicBezTo>
                  <a:cubicBezTo>
                    <a:pt x="25" y="347"/>
                    <a:pt x="25" y="342"/>
                    <a:pt x="26" y="339"/>
                  </a:cubicBezTo>
                  <a:cubicBezTo>
                    <a:pt x="26" y="341"/>
                    <a:pt x="25" y="343"/>
                    <a:pt x="26" y="344"/>
                  </a:cubicBezTo>
                  <a:cubicBezTo>
                    <a:pt x="27" y="340"/>
                    <a:pt x="26" y="346"/>
                    <a:pt x="27" y="345"/>
                  </a:cubicBezTo>
                  <a:cubicBezTo>
                    <a:pt x="27" y="345"/>
                    <a:pt x="28" y="343"/>
                    <a:pt x="28" y="344"/>
                  </a:cubicBezTo>
                  <a:cubicBezTo>
                    <a:pt x="27" y="351"/>
                    <a:pt x="29" y="358"/>
                    <a:pt x="30" y="362"/>
                  </a:cubicBezTo>
                  <a:cubicBezTo>
                    <a:pt x="30" y="359"/>
                    <a:pt x="28" y="350"/>
                    <a:pt x="29" y="347"/>
                  </a:cubicBezTo>
                  <a:cubicBezTo>
                    <a:pt x="29" y="346"/>
                    <a:pt x="32" y="346"/>
                    <a:pt x="32" y="346"/>
                  </a:cubicBezTo>
                  <a:cubicBezTo>
                    <a:pt x="31" y="344"/>
                    <a:pt x="32" y="343"/>
                    <a:pt x="32" y="341"/>
                  </a:cubicBezTo>
                  <a:cubicBezTo>
                    <a:pt x="32" y="341"/>
                    <a:pt x="31" y="341"/>
                    <a:pt x="32" y="339"/>
                  </a:cubicBezTo>
                  <a:cubicBezTo>
                    <a:pt x="33" y="339"/>
                    <a:pt x="33" y="339"/>
                    <a:pt x="33" y="339"/>
                  </a:cubicBezTo>
                  <a:cubicBezTo>
                    <a:pt x="33" y="344"/>
                    <a:pt x="32" y="348"/>
                    <a:pt x="33" y="350"/>
                  </a:cubicBezTo>
                  <a:cubicBezTo>
                    <a:pt x="33" y="349"/>
                    <a:pt x="33" y="349"/>
                    <a:pt x="33" y="349"/>
                  </a:cubicBezTo>
                  <a:cubicBezTo>
                    <a:pt x="34" y="351"/>
                    <a:pt x="33" y="351"/>
                    <a:pt x="34" y="354"/>
                  </a:cubicBezTo>
                  <a:cubicBezTo>
                    <a:pt x="31" y="356"/>
                    <a:pt x="33" y="365"/>
                    <a:pt x="31" y="370"/>
                  </a:cubicBezTo>
                  <a:cubicBezTo>
                    <a:pt x="31" y="366"/>
                    <a:pt x="30" y="367"/>
                    <a:pt x="30" y="367"/>
                  </a:cubicBezTo>
                  <a:cubicBezTo>
                    <a:pt x="31" y="368"/>
                    <a:pt x="31" y="374"/>
                    <a:pt x="30" y="373"/>
                  </a:cubicBezTo>
                  <a:cubicBezTo>
                    <a:pt x="29" y="370"/>
                    <a:pt x="30" y="371"/>
                    <a:pt x="30" y="369"/>
                  </a:cubicBezTo>
                  <a:cubicBezTo>
                    <a:pt x="29" y="369"/>
                    <a:pt x="29" y="372"/>
                    <a:pt x="29" y="374"/>
                  </a:cubicBezTo>
                  <a:cubicBezTo>
                    <a:pt x="30" y="373"/>
                    <a:pt x="31" y="375"/>
                    <a:pt x="31" y="377"/>
                  </a:cubicBezTo>
                  <a:cubicBezTo>
                    <a:pt x="30" y="377"/>
                    <a:pt x="30" y="380"/>
                    <a:pt x="29" y="380"/>
                  </a:cubicBezTo>
                  <a:cubicBezTo>
                    <a:pt x="30" y="386"/>
                    <a:pt x="29" y="384"/>
                    <a:pt x="28" y="386"/>
                  </a:cubicBezTo>
                  <a:cubicBezTo>
                    <a:pt x="28" y="390"/>
                    <a:pt x="29" y="385"/>
                    <a:pt x="29" y="387"/>
                  </a:cubicBezTo>
                  <a:cubicBezTo>
                    <a:pt x="30" y="394"/>
                    <a:pt x="29" y="397"/>
                    <a:pt x="30" y="402"/>
                  </a:cubicBezTo>
                  <a:cubicBezTo>
                    <a:pt x="29" y="402"/>
                    <a:pt x="29" y="402"/>
                    <a:pt x="28" y="401"/>
                  </a:cubicBezTo>
                  <a:cubicBezTo>
                    <a:pt x="29" y="404"/>
                    <a:pt x="28" y="408"/>
                    <a:pt x="28" y="407"/>
                  </a:cubicBezTo>
                  <a:cubicBezTo>
                    <a:pt x="27" y="405"/>
                    <a:pt x="29" y="404"/>
                    <a:pt x="27" y="403"/>
                  </a:cubicBezTo>
                  <a:cubicBezTo>
                    <a:pt x="27" y="404"/>
                    <a:pt x="27" y="405"/>
                    <a:pt x="27" y="405"/>
                  </a:cubicBezTo>
                  <a:cubicBezTo>
                    <a:pt x="28" y="408"/>
                    <a:pt x="28" y="409"/>
                    <a:pt x="27" y="411"/>
                  </a:cubicBezTo>
                  <a:cubicBezTo>
                    <a:pt x="28" y="412"/>
                    <a:pt x="28" y="419"/>
                    <a:pt x="28" y="421"/>
                  </a:cubicBezTo>
                  <a:cubicBezTo>
                    <a:pt x="27" y="422"/>
                    <a:pt x="27" y="418"/>
                    <a:pt x="26" y="417"/>
                  </a:cubicBezTo>
                  <a:cubicBezTo>
                    <a:pt x="26" y="419"/>
                    <a:pt x="26" y="420"/>
                    <a:pt x="26" y="420"/>
                  </a:cubicBezTo>
                  <a:cubicBezTo>
                    <a:pt x="25" y="419"/>
                    <a:pt x="25" y="418"/>
                    <a:pt x="25" y="418"/>
                  </a:cubicBezTo>
                  <a:cubicBezTo>
                    <a:pt x="25" y="420"/>
                    <a:pt x="25" y="422"/>
                    <a:pt x="26" y="423"/>
                  </a:cubicBezTo>
                  <a:cubicBezTo>
                    <a:pt x="27" y="421"/>
                    <a:pt x="28" y="422"/>
                    <a:pt x="28" y="424"/>
                  </a:cubicBezTo>
                  <a:cubicBezTo>
                    <a:pt x="29" y="426"/>
                    <a:pt x="30" y="428"/>
                    <a:pt x="30" y="429"/>
                  </a:cubicBezTo>
                  <a:cubicBezTo>
                    <a:pt x="30" y="431"/>
                    <a:pt x="31" y="433"/>
                    <a:pt x="31" y="436"/>
                  </a:cubicBezTo>
                  <a:cubicBezTo>
                    <a:pt x="32" y="434"/>
                    <a:pt x="33" y="435"/>
                    <a:pt x="34" y="438"/>
                  </a:cubicBezTo>
                  <a:cubicBezTo>
                    <a:pt x="36" y="436"/>
                    <a:pt x="38" y="437"/>
                    <a:pt x="38" y="441"/>
                  </a:cubicBezTo>
                  <a:cubicBezTo>
                    <a:pt x="38" y="440"/>
                    <a:pt x="39" y="440"/>
                    <a:pt x="39" y="440"/>
                  </a:cubicBezTo>
                  <a:cubicBezTo>
                    <a:pt x="39" y="438"/>
                    <a:pt x="37" y="435"/>
                    <a:pt x="38" y="434"/>
                  </a:cubicBezTo>
                  <a:cubicBezTo>
                    <a:pt x="39" y="435"/>
                    <a:pt x="38" y="436"/>
                    <a:pt x="39" y="438"/>
                  </a:cubicBezTo>
                  <a:cubicBezTo>
                    <a:pt x="39" y="437"/>
                    <a:pt x="40" y="441"/>
                    <a:pt x="40" y="439"/>
                  </a:cubicBezTo>
                  <a:cubicBezTo>
                    <a:pt x="40" y="437"/>
                    <a:pt x="39" y="434"/>
                    <a:pt x="40" y="434"/>
                  </a:cubicBezTo>
                  <a:cubicBezTo>
                    <a:pt x="39" y="429"/>
                    <a:pt x="37" y="428"/>
                    <a:pt x="37" y="423"/>
                  </a:cubicBezTo>
                  <a:cubicBezTo>
                    <a:pt x="37" y="422"/>
                    <a:pt x="37" y="423"/>
                    <a:pt x="37" y="423"/>
                  </a:cubicBezTo>
                  <a:cubicBezTo>
                    <a:pt x="36" y="419"/>
                    <a:pt x="36" y="415"/>
                    <a:pt x="34" y="411"/>
                  </a:cubicBezTo>
                  <a:cubicBezTo>
                    <a:pt x="34" y="411"/>
                    <a:pt x="34" y="410"/>
                    <a:pt x="34" y="410"/>
                  </a:cubicBezTo>
                  <a:cubicBezTo>
                    <a:pt x="36" y="411"/>
                    <a:pt x="35" y="412"/>
                    <a:pt x="37" y="413"/>
                  </a:cubicBezTo>
                  <a:cubicBezTo>
                    <a:pt x="36" y="415"/>
                    <a:pt x="38" y="415"/>
                    <a:pt x="37" y="417"/>
                  </a:cubicBezTo>
                  <a:cubicBezTo>
                    <a:pt x="37" y="417"/>
                    <a:pt x="37" y="420"/>
                    <a:pt x="38" y="419"/>
                  </a:cubicBezTo>
                  <a:cubicBezTo>
                    <a:pt x="38" y="418"/>
                    <a:pt x="38" y="415"/>
                    <a:pt x="39" y="416"/>
                  </a:cubicBezTo>
                  <a:cubicBezTo>
                    <a:pt x="38" y="413"/>
                    <a:pt x="37" y="411"/>
                    <a:pt x="38" y="410"/>
                  </a:cubicBezTo>
                  <a:cubicBezTo>
                    <a:pt x="38" y="412"/>
                    <a:pt x="38" y="413"/>
                    <a:pt x="39" y="414"/>
                  </a:cubicBezTo>
                  <a:cubicBezTo>
                    <a:pt x="38" y="415"/>
                    <a:pt x="39" y="419"/>
                    <a:pt x="39" y="415"/>
                  </a:cubicBezTo>
                  <a:cubicBezTo>
                    <a:pt x="40" y="419"/>
                    <a:pt x="40" y="420"/>
                    <a:pt x="40" y="422"/>
                  </a:cubicBezTo>
                  <a:cubicBezTo>
                    <a:pt x="40" y="421"/>
                    <a:pt x="41" y="419"/>
                    <a:pt x="41" y="421"/>
                  </a:cubicBezTo>
                  <a:cubicBezTo>
                    <a:pt x="42" y="423"/>
                    <a:pt x="41" y="424"/>
                    <a:pt x="41" y="426"/>
                  </a:cubicBezTo>
                  <a:cubicBezTo>
                    <a:pt x="41" y="427"/>
                    <a:pt x="41" y="424"/>
                    <a:pt x="42" y="427"/>
                  </a:cubicBezTo>
                  <a:cubicBezTo>
                    <a:pt x="41" y="425"/>
                    <a:pt x="42" y="429"/>
                    <a:pt x="42" y="431"/>
                  </a:cubicBezTo>
                  <a:cubicBezTo>
                    <a:pt x="44" y="430"/>
                    <a:pt x="43" y="432"/>
                    <a:pt x="44" y="434"/>
                  </a:cubicBezTo>
                  <a:cubicBezTo>
                    <a:pt x="46" y="435"/>
                    <a:pt x="49" y="436"/>
                    <a:pt x="51" y="441"/>
                  </a:cubicBezTo>
                  <a:cubicBezTo>
                    <a:pt x="52" y="443"/>
                    <a:pt x="52" y="442"/>
                    <a:pt x="52" y="446"/>
                  </a:cubicBezTo>
                  <a:cubicBezTo>
                    <a:pt x="53" y="447"/>
                    <a:pt x="54" y="445"/>
                    <a:pt x="54" y="447"/>
                  </a:cubicBezTo>
                  <a:cubicBezTo>
                    <a:pt x="54" y="447"/>
                    <a:pt x="53" y="448"/>
                    <a:pt x="53" y="449"/>
                  </a:cubicBezTo>
                  <a:cubicBezTo>
                    <a:pt x="54" y="450"/>
                    <a:pt x="54" y="449"/>
                    <a:pt x="55" y="450"/>
                  </a:cubicBezTo>
                  <a:cubicBezTo>
                    <a:pt x="55" y="453"/>
                    <a:pt x="53" y="451"/>
                    <a:pt x="54" y="455"/>
                  </a:cubicBezTo>
                  <a:cubicBezTo>
                    <a:pt x="54" y="455"/>
                    <a:pt x="54" y="453"/>
                    <a:pt x="55" y="454"/>
                  </a:cubicBezTo>
                  <a:cubicBezTo>
                    <a:pt x="56" y="459"/>
                    <a:pt x="57" y="461"/>
                    <a:pt x="58" y="466"/>
                  </a:cubicBezTo>
                  <a:cubicBezTo>
                    <a:pt x="56" y="466"/>
                    <a:pt x="57" y="469"/>
                    <a:pt x="57" y="471"/>
                  </a:cubicBezTo>
                  <a:cubicBezTo>
                    <a:pt x="55" y="470"/>
                    <a:pt x="56" y="469"/>
                    <a:pt x="56" y="473"/>
                  </a:cubicBezTo>
                  <a:cubicBezTo>
                    <a:pt x="55" y="472"/>
                    <a:pt x="55" y="470"/>
                    <a:pt x="54" y="470"/>
                  </a:cubicBezTo>
                  <a:cubicBezTo>
                    <a:pt x="55" y="472"/>
                    <a:pt x="54" y="473"/>
                    <a:pt x="53" y="473"/>
                  </a:cubicBezTo>
                  <a:cubicBezTo>
                    <a:pt x="53" y="472"/>
                    <a:pt x="53" y="470"/>
                    <a:pt x="52" y="470"/>
                  </a:cubicBezTo>
                  <a:cubicBezTo>
                    <a:pt x="54" y="474"/>
                    <a:pt x="50" y="472"/>
                    <a:pt x="52" y="476"/>
                  </a:cubicBezTo>
                  <a:cubicBezTo>
                    <a:pt x="52" y="474"/>
                    <a:pt x="55" y="476"/>
                    <a:pt x="57" y="478"/>
                  </a:cubicBezTo>
                  <a:cubicBezTo>
                    <a:pt x="56" y="477"/>
                    <a:pt x="56" y="476"/>
                    <a:pt x="56" y="476"/>
                  </a:cubicBezTo>
                  <a:cubicBezTo>
                    <a:pt x="58" y="481"/>
                    <a:pt x="60" y="479"/>
                    <a:pt x="62" y="485"/>
                  </a:cubicBezTo>
                  <a:cubicBezTo>
                    <a:pt x="62" y="486"/>
                    <a:pt x="61" y="486"/>
                    <a:pt x="62" y="487"/>
                  </a:cubicBezTo>
                  <a:cubicBezTo>
                    <a:pt x="64" y="488"/>
                    <a:pt x="66" y="490"/>
                    <a:pt x="68" y="493"/>
                  </a:cubicBezTo>
                  <a:cubicBezTo>
                    <a:pt x="68" y="495"/>
                    <a:pt x="68" y="496"/>
                    <a:pt x="68" y="498"/>
                  </a:cubicBezTo>
                  <a:cubicBezTo>
                    <a:pt x="68" y="497"/>
                    <a:pt x="67" y="497"/>
                    <a:pt x="67" y="496"/>
                  </a:cubicBezTo>
                  <a:cubicBezTo>
                    <a:pt x="69" y="500"/>
                    <a:pt x="68" y="502"/>
                    <a:pt x="66" y="500"/>
                  </a:cubicBezTo>
                  <a:cubicBezTo>
                    <a:pt x="68" y="504"/>
                    <a:pt x="69" y="504"/>
                    <a:pt x="70" y="507"/>
                  </a:cubicBezTo>
                  <a:cubicBezTo>
                    <a:pt x="69" y="507"/>
                    <a:pt x="71" y="509"/>
                    <a:pt x="70" y="510"/>
                  </a:cubicBezTo>
                  <a:cubicBezTo>
                    <a:pt x="69" y="509"/>
                    <a:pt x="67" y="504"/>
                    <a:pt x="66" y="503"/>
                  </a:cubicBezTo>
                  <a:cubicBezTo>
                    <a:pt x="66" y="507"/>
                    <a:pt x="61" y="494"/>
                    <a:pt x="60" y="493"/>
                  </a:cubicBezTo>
                  <a:cubicBezTo>
                    <a:pt x="58" y="495"/>
                    <a:pt x="62" y="498"/>
                    <a:pt x="64" y="502"/>
                  </a:cubicBezTo>
                  <a:cubicBezTo>
                    <a:pt x="64" y="504"/>
                    <a:pt x="64" y="506"/>
                    <a:pt x="63" y="505"/>
                  </a:cubicBezTo>
                  <a:cubicBezTo>
                    <a:pt x="65" y="509"/>
                    <a:pt x="68" y="512"/>
                    <a:pt x="69" y="517"/>
                  </a:cubicBezTo>
                  <a:cubicBezTo>
                    <a:pt x="70" y="519"/>
                    <a:pt x="69" y="515"/>
                    <a:pt x="70" y="517"/>
                  </a:cubicBezTo>
                  <a:cubicBezTo>
                    <a:pt x="70" y="518"/>
                    <a:pt x="71" y="519"/>
                    <a:pt x="71" y="520"/>
                  </a:cubicBezTo>
                  <a:cubicBezTo>
                    <a:pt x="70" y="518"/>
                    <a:pt x="70" y="518"/>
                    <a:pt x="69" y="518"/>
                  </a:cubicBezTo>
                  <a:cubicBezTo>
                    <a:pt x="70" y="520"/>
                    <a:pt x="71" y="522"/>
                    <a:pt x="71" y="524"/>
                  </a:cubicBezTo>
                  <a:cubicBezTo>
                    <a:pt x="71" y="523"/>
                    <a:pt x="73" y="527"/>
                    <a:pt x="73" y="528"/>
                  </a:cubicBezTo>
                  <a:cubicBezTo>
                    <a:pt x="72" y="527"/>
                    <a:pt x="72" y="527"/>
                    <a:pt x="72" y="526"/>
                  </a:cubicBezTo>
                  <a:cubicBezTo>
                    <a:pt x="69" y="522"/>
                    <a:pt x="68" y="519"/>
                    <a:pt x="66" y="519"/>
                  </a:cubicBezTo>
                  <a:cubicBezTo>
                    <a:pt x="66" y="521"/>
                    <a:pt x="66" y="523"/>
                    <a:pt x="67" y="525"/>
                  </a:cubicBezTo>
                  <a:cubicBezTo>
                    <a:pt x="67" y="527"/>
                    <a:pt x="67" y="529"/>
                    <a:pt x="68" y="532"/>
                  </a:cubicBezTo>
                  <a:cubicBezTo>
                    <a:pt x="66" y="528"/>
                    <a:pt x="66" y="527"/>
                    <a:pt x="66" y="526"/>
                  </a:cubicBezTo>
                  <a:cubicBezTo>
                    <a:pt x="65" y="526"/>
                    <a:pt x="65" y="522"/>
                    <a:pt x="64" y="523"/>
                  </a:cubicBezTo>
                  <a:cubicBezTo>
                    <a:pt x="64" y="525"/>
                    <a:pt x="66" y="528"/>
                    <a:pt x="65" y="530"/>
                  </a:cubicBezTo>
                  <a:cubicBezTo>
                    <a:pt x="65" y="531"/>
                    <a:pt x="64" y="528"/>
                    <a:pt x="63" y="528"/>
                  </a:cubicBezTo>
                  <a:cubicBezTo>
                    <a:pt x="64" y="532"/>
                    <a:pt x="66" y="537"/>
                    <a:pt x="64" y="537"/>
                  </a:cubicBezTo>
                  <a:cubicBezTo>
                    <a:pt x="65" y="540"/>
                    <a:pt x="66" y="538"/>
                    <a:pt x="67" y="540"/>
                  </a:cubicBezTo>
                  <a:cubicBezTo>
                    <a:pt x="67" y="542"/>
                    <a:pt x="64" y="540"/>
                    <a:pt x="65" y="542"/>
                  </a:cubicBezTo>
                  <a:cubicBezTo>
                    <a:pt x="66" y="543"/>
                    <a:pt x="67" y="543"/>
                    <a:pt x="69" y="545"/>
                  </a:cubicBezTo>
                  <a:cubicBezTo>
                    <a:pt x="68" y="545"/>
                    <a:pt x="69" y="546"/>
                    <a:pt x="69" y="547"/>
                  </a:cubicBezTo>
                  <a:cubicBezTo>
                    <a:pt x="68" y="547"/>
                    <a:pt x="66" y="542"/>
                    <a:pt x="66" y="544"/>
                  </a:cubicBezTo>
                  <a:cubicBezTo>
                    <a:pt x="67" y="546"/>
                    <a:pt x="67" y="547"/>
                    <a:pt x="68" y="550"/>
                  </a:cubicBezTo>
                  <a:cubicBezTo>
                    <a:pt x="69" y="548"/>
                    <a:pt x="68" y="546"/>
                    <a:pt x="70" y="549"/>
                  </a:cubicBezTo>
                  <a:cubicBezTo>
                    <a:pt x="71" y="551"/>
                    <a:pt x="71" y="552"/>
                    <a:pt x="71" y="554"/>
                  </a:cubicBezTo>
                  <a:cubicBezTo>
                    <a:pt x="71" y="551"/>
                    <a:pt x="73" y="550"/>
                    <a:pt x="75" y="551"/>
                  </a:cubicBezTo>
                  <a:cubicBezTo>
                    <a:pt x="74" y="549"/>
                    <a:pt x="75" y="549"/>
                    <a:pt x="75" y="548"/>
                  </a:cubicBezTo>
                  <a:cubicBezTo>
                    <a:pt x="76" y="550"/>
                    <a:pt x="78" y="553"/>
                    <a:pt x="78" y="552"/>
                  </a:cubicBezTo>
                  <a:cubicBezTo>
                    <a:pt x="76" y="549"/>
                    <a:pt x="77" y="550"/>
                    <a:pt x="76" y="547"/>
                  </a:cubicBezTo>
                  <a:cubicBezTo>
                    <a:pt x="75" y="549"/>
                    <a:pt x="71" y="545"/>
                    <a:pt x="70" y="542"/>
                  </a:cubicBezTo>
                  <a:cubicBezTo>
                    <a:pt x="71" y="543"/>
                    <a:pt x="72" y="543"/>
                    <a:pt x="72" y="542"/>
                  </a:cubicBezTo>
                  <a:cubicBezTo>
                    <a:pt x="71" y="539"/>
                    <a:pt x="69" y="540"/>
                    <a:pt x="70" y="538"/>
                  </a:cubicBezTo>
                  <a:cubicBezTo>
                    <a:pt x="72" y="542"/>
                    <a:pt x="70" y="537"/>
                    <a:pt x="70" y="536"/>
                  </a:cubicBezTo>
                  <a:cubicBezTo>
                    <a:pt x="72" y="535"/>
                    <a:pt x="72" y="535"/>
                    <a:pt x="72" y="535"/>
                  </a:cubicBezTo>
                  <a:cubicBezTo>
                    <a:pt x="73" y="538"/>
                    <a:pt x="76" y="541"/>
                    <a:pt x="77" y="543"/>
                  </a:cubicBezTo>
                  <a:cubicBezTo>
                    <a:pt x="76" y="544"/>
                    <a:pt x="74" y="539"/>
                    <a:pt x="74" y="540"/>
                  </a:cubicBezTo>
                  <a:cubicBezTo>
                    <a:pt x="75" y="543"/>
                    <a:pt x="76" y="545"/>
                    <a:pt x="77" y="548"/>
                  </a:cubicBezTo>
                  <a:cubicBezTo>
                    <a:pt x="78" y="548"/>
                    <a:pt x="79" y="549"/>
                    <a:pt x="79" y="549"/>
                  </a:cubicBezTo>
                  <a:cubicBezTo>
                    <a:pt x="79" y="548"/>
                    <a:pt x="78" y="546"/>
                    <a:pt x="79" y="546"/>
                  </a:cubicBezTo>
                  <a:cubicBezTo>
                    <a:pt x="79" y="547"/>
                    <a:pt x="79" y="547"/>
                    <a:pt x="80" y="549"/>
                  </a:cubicBezTo>
                  <a:cubicBezTo>
                    <a:pt x="80" y="548"/>
                    <a:pt x="80" y="548"/>
                    <a:pt x="80" y="548"/>
                  </a:cubicBezTo>
                  <a:cubicBezTo>
                    <a:pt x="80" y="548"/>
                    <a:pt x="81" y="548"/>
                    <a:pt x="80" y="547"/>
                  </a:cubicBezTo>
                  <a:cubicBezTo>
                    <a:pt x="79" y="545"/>
                    <a:pt x="77" y="543"/>
                    <a:pt x="76" y="541"/>
                  </a:cubicBezTo>
                  <a:cubicBezTo>
                    <a:pt x="75" y="539"/>
                    <a:pt x="75" y="537"/>
                    <a:pt x="75" y="536"/>
                  </a:cubicBezTo>
                  <a:cubicBezTo>
                    <a:pt x="76" y="540"/>
                    <a:pt x="76" y="538"/>
                    <a:pt x="79" y="543"/>
                  </a:cubicBezTo>
                  <a:cubicBezTo>
                    <a:pt x="78" y="543"/>
                    <a:pt x="78" y="543"/>
                    <a:pt x="78" y="543"/>
                  </a:cubicBezTo>
                  <a:cubicBezTo>
                    <a:pt x="80" y="545"/>
                    <a:pt x="80" y="545"/>
                    <a:pt x="81" y="548"/>
                  </a:cubicBezTo>
                  <a:cubicBezTo>
                    <a:pt x="81" y="545"/>
                    <a:pt x="79" y="544"/>
                    <a:pt x="81" y="543"/>
                  </a:cubicBezTo>
                  <a:cubicBezTo>
                    <a:pt x="80" y="542"/>
                    <a:pt x="78" y="540"/>
                    <a:pt x="77" y="539"/>
                  </a:cubicBezTo>
                  <a:cubicBezTo>
                    <a:pt x="76" y="537"/>
                    <a:pt x="75" y="535"/>
                    <a:pt x="74" y="533"/>
                  </a:cubicBezTo>
                  <a:cubicBezTo>
                    <a:pt x="76" y="537"/>
                    <a:pt x="77" y="533"/>
                    <a:pt x="77" y="533"/>
                  </a:cubicBezTo>
                  <a:cubicBezTo>
                    <a:pt x="75" y="530"/>
                    <a:pt x="74" y="533"/>
                    <a:pt x="73" y="528"/>
                  </a:cubicBezTo>
                  <a:cubicBezTo>
                    <a:pt x="74" y="530"/>
                    <a:pt x="75" y="530"/>
                    <a:pt x="75" y="529"/>
                  </a:cubicBezTo>
                  <a:cubicBezTo>
                    <a:pt x="74" y="527"/>
                    <a:pt x="74" y="526"/>
                    <a:pt x="74" y="525"/>
                  </a:cubicBezTo>
                  <a:cubicBezTo>
                    <a:pt x="75" y="527"/>
                    <a:pt x="76" y="527"/>
                    <a:pt x="77" y="528"/>
                  </a:cubicBezTo>
                  <a:cubicBezTo>
                    <a:pt x="76" y="525"/>
                    <a:pt x="79" y="531"/>
                    <a:pt x="78" y="528"/>
                  </a:cubicBezTo>
                  <a:cubicBezTo>
                    <a:pt x="77" y="526"/>
                    <a:pt x="76" y="525"/>
                    <a:pt x="75" y="524"/>
                  </a:cubicBezTo>
                  <a:cubicBezTo>
                    <a:pt x="76" y="523"/>
                    <a:pt x="74" y="517"/>
                    <a:pt x="76" y="520"/>
                  </a:cubicBezTo>
                  <a:cubicBezTo>
                    <a:pt x="77" y="522"/>
                    <a:pt x="78" y="523"/>
                    <a:pt x="79" y="526"/>
                  </a:cubicBezTo>
                  <a:cubicBezTo>
                    <a:pt x="80" y="526"/>
                    <a:pt x="79" y="524"/>
                    <a:pt x="80" y="523"/>
                  </a:cubicBezTo>
                  <a:cubicBezTo>
                    <a:pt x="81" y="525"/>
                    <a:pt x="83" y="528"/>
                    <a:pt x="84" y="529"/>
                  </a:cubicBezTo>
                  <a:cubicBezTo>
                    <a:pt x="84" y="528"/>
                    <a:pt x="85" y="526"/>
                    <a:pt x="85" y="527"/>
                  </a:cubicBezTo>
                  <a:cubicBezTo>
                    <a:pt x="85" y="530"/>
                    <a:pt x="89" y="534"/>
                    <a:pt x="90" y="536"/>
                  </a:cubicBezTo>
                  <a:cubicBezTo>
                    <a:pt x="88" y="534"/>
                    <a:pt x="90" y="534"/>
                    <a:pt x="91" y="535"/>
                  </a:cubicBezTo>
                  <a:cubicBezTo>
                    <a:pt x="90" y="533"/>
                    <a:pt x="88" y="531"/>
                    <a:pt x="89" y="531"/>
                  </a:cubicBezTo>
                  <a:cubicBezTo>
                    <a:pt x="90" y="534"/>
                    <a:pt x="93" y="537"/>
                    <a:pt x="94" y="539"/>
                  </a:cubicBezTo>
                  <a:cubicBezTo>
                    <a:pt x="94" y="540"/>
                    <a:pt x="94" y="541"/>
                    <a:pt x="93" y="542"/>
                  </a:cubicBezTo>
                  <a:cubicBezTo>
                    <a:pt x="94" y="543"/>
                    <a:pt x="95" y="544"/>
                    <a:pt x="96" y="544"/>
                  </a:cubicBezTo>
                  <a:cubicBezTo>
                    <a:pt x="94" y="541"/>
                    <a:pt x="97" y="543"/>
                    <a:pt x="97" y="542"/>
                  </a:cubicBezTo>
                  <a:cubicBezTo>
                    <a:pt x="99" y="544"/>
                    <a:pt x="99" y="543"/>
                    <a:pt x="101" y="545"/>
                  </a:cubicBezTo>
                  <a:cubicBezTo>
                    <a:pt x="100" y="546"/>
                    <a:pt x="100" y="549"/>
                    <a:pt x="98" y="547"/>
                  </a:cubicBezTo>
                  <a:cubicBezTo>
                    <a:pt x="100" y="550"/>
                    <a:pt x="100" y="551"/>
                    <a:pt x="102" y="553"/>
                  </a:cubicBezTo>
                  <a:cubicBezTo>
                    <a:pt x="101" y="554"/>
                    <a:pt x="102" y="557"/>
                    <a:pt x="103" y="561"/>
                  </a:cubicBezTo>
                  <a:cubicBezTo>
                    <a:pt x="105" y="561"/>
                    <a:pt x="103" y="559"/>
                    <a:pt x="105" y="561"/>
                  </a:cubicBezTo>
                  <a:cubicBezTo>
                    <a:pt x="105" y="562"/>
                    <a:pt x="107" y="564"/>
                    <a:pt x="106" y="565"/>
                  </a:cubicBezTo>
                  <a:cubicBezTo>
                    <a:pt x="104" y="563"/>
                    <a:pt x="105" y="561"/>
                    <a:pt x="104" y="562"/>
                  </a:cubicBezTo>
                  <a:cubicBezTo>
                    <a:pt x="107" y="566"/>
                    <a:pt x="107" y="568"/>
                    <a:pt x="108" y="571"/>
                  </a:cubicBezTo>
                  <a:cubicBezTo>
                    <a:pt x="106" y="569"/>
                    <a:pt x="101" y="566"/>
                    <a:pt x="101" y="562"/>
                  </a:cubicBezTo>
                  <a:cubicBezTo>
                    <a:pt x="101" y="562"/>
                    <a:pt x="102" y="564"/>
                    <a:pt x="103" y="563"/>
                  </a:cubicBezTo>
                  <a:cubicBezTo>
                    <a:pt x="101" y="560"/>
                    <a:pt x="100" y="560"/>
                    <a:pt x="99" y="557"/>
                  </a:cubicBezTo>
                  <a:cubicBezTo>
                    <a:pt x="98" y="557"/>
                    <a:pt x="98" y="556"/>
                    <a:pt x="97" y="557"/>
                  </a:cubicBezTo>
                  <a:cubicBezTo>
                    <a:pt x="98" y="558"/>
                    <a:pt x="99" y="559"/>
                    <a:pt x="99" y="559"/>
                  </a:cubicBezTo>
                  <a:cubicBezTo>
                    <a:pt x="98" y="561"/>
                    <a:pt x="96" y="558"/>
                    <a:pt x="94" y="555"/>
                  </a:cubicBezTo>
                  <a:cubicBezTo>
                    <a:pt x="96" y="559"/>
                    <a:pt x="94" y="561"/>
                    <a:pt x="92" y="561"/>
                  </a:cubicBezTo>
                  <a:cubicBezTo>
                    <a:pt x="93" y="563"/>
                    <a:pt x="94" y="565"/>
                    <a:pt x="96" y="567"/>
                  </a:cubicBezTo>
                  <a:cubicBezTo>
                    <a:pt x="93" y="565"/>
                    <a:pt x="97" y="570"/>
                    <a:pt x="97" y="571"/>
                  </a:cubicBezTo>
                  <a:cubicBezTo>
                    <a:pt x="95" y="569"/>
                    <a:pt x="96" y="570"/>
                    <a:pt x="97" y="572"/>
                  </a:cubicBezTo>
                  <a:cubicBezTo>
                    <a:pt x="96" y="573"/>
                    <a:pt x="94" y="570"/>
                    <a:pt x="94" y="570"/>
                  </a:cubicBezTo>
                  <a:cubicBezTo>
                    <a:pt x="94" y="572"/>
                    <a:pt x="96" y="574"/>
                    <a:pt x="96" y="575"/>
                  </a:cubicBezTo>
                  <a:cubicBezTo>
                    <a:pt x="97" y="574"/>
                    <a:pt x="97" y="574"/>
                    <a:pt x="99" y="574"/>
                  </a:cubicBezTo>
                  <a:cubicBezTo>
                    <a:pt x="97" y="571"/>
                    <a:pt x="99" y="571"/>
                    <a:pt x="97" y="569"/>
                  </a:cubicBezTo>
                  <a:cubicBezTo>
                    <a:pt x="98" y="568"/>
                    <a:pt x="99" y="572"/>
                    <a:pt x="100" y="571"/>
                  </a:cubicBezTo>
                  <a:cubicBezTo>
                    <a:pt x="99" y="570"/>
                    <a:pt x="99" y="569"/>
                    <a:pt x="98" y="568"/>
                  </a:cubicBezTo>
                  <a:cubicBezTo>
                    <a:pt x="98" y="568"/>
                    <a:pt x="98" y="569"/>
                    <a:pt x="97" y="568"/>
                  </a:cubicBezTo>
                  <a:cubicBezTo>
                    <a:pt x="96" y="566"/>
                    <a:pt x="96" y="564"/>
                    <a:pt x="96" y="562"/>
                  </a:cubicBezTo>
                  <a:cubicBezTo>
                    <a:pt x="100" y="567"/>
                    <a:pt x="97" y="567"/>
                    <a:pt x="101" y="571"/>
                  </a:cubicBezTo>
                  <a:cubicBezTo>
                    <a:pt x="100" y="571"/>
                    <a:pt x="101" y="572"/>
                    <a:pt x="100" y="573"/>
                  </a:cubicBezTo>
                  <a:cubicBezTo>
                    <a:pt x="102" y="576"/>
                    <a:pt x="102" y="573"/>
                    <a:pt x="104" y="576"/>
                  </a:cubicBezTo>
                  <a:cubicBezTo>
                    <a:pt x="105" y="578"/>
                    <a:pt x="103" y="577"/>
                    <a:pt x="104" y="578"/>
                  </a:cubicBezTo>
                  <a:cubicBezTo>
                    <a:pt x="106" y="579"/>
                    <a:pt x="104" y="577"/>
                    <a:pt x="105" y="578"/>
                  </a:cubicBezTo>
                  <a:cubicBezTo>
                    <a:pt x="104" y="576"/>
                    <a:pt x="103" y="575"/>
                    <a:pt x="104" y="574"/>
                  </a:cubicBezTo>
                  <a:cubicBezTo>
                    <a:pt x="107" y="577"/>
                    <a:pt x="107" y="581"/>
                    <a:pt x="110" y="582"/>
                  </a:cubicBezTo>
                  <a:cubicBezTo>
                    <a:pt x="109" y="581"/>
                    <a:pt x="108" y="580"/>
                    <a:pt x="107" y="579"/>
                  </a:cubicBezTo>
                  <a:cubicBezTo>
                    <a:pt x="108" y="578"/>
                    <a:pt x="107" y="576"/>
                    <a:pt x="108" y="578"/>
                  </a:cubicBezTo>
                  <a:cubicBezTo>
                    <a:pt x="109" y="580"/>
                    <a:pt x="111" y="580"/>
                    <a:pt x="112" y="581"/>
                  </a:cubicBezTo>
                  <a:cubicBezTo>
                    <a:pt x="111" y="579"/>
                    <a:pt x="111" y="579"/>
                    <a:pt x="110" y="576"/>
                  </a:cubicBezTo>
                  <a:cubicBezTo>
                    <a:pt x="112" y="578"/>
                    <a:pt x="111" y="575"/>
                    <a:pt x="112" y="576"/>
                  </a:cubicBezTo>
                  <a:cubicBezTo>
                    <a:pt x="113" y="578"/>
                    <a:pt x="111" y="579"/>
                    <a:pt x="113" y="580"/>
                  </a:cubicBezTo>
                  <a:cubicBezTo>
                    <a:pt x="112" y="578"/>
                    <a:pt x="114" y="579"/>
                    <a:pt x="114" y="577"/>
                  </a:cubicBezTo>
                  <a:cubicBezTo>
                    <a:pt x="112" y="575"/>
                    <a:pt x="111" y="575"/>
                    <a:pt x="111" y="574"/>
                  </a:cubicBezTo>
                  <a:cubicBezTo>
                    <a:pt x="112" y="574"/>
                    <a:pt x="113" y="576"/>
                    <a:pt x="114" y="577"/>
                  </a:cubicBezTo>
                  <a:cubicBezTo>
                    <a:pt x="115" y="578"/>
                    <a:pt x="116" y="580"/>
                    <a:pt x="116" y="580"/>
                  </a:cubicBezTo>
                  <a:cubicBezTo>
                    <a:pt x="115" y="578"/>
                    <a:pt x="115" y="577"/>
                    <a:pt x="115" y="576"/>
                  </a:cubicBezTo>
                  <a:cubicBezTo>
                    <a:pt x="117" y="578"/>
                    <a:pt x="118" y="578"/>
                    <a:pt x="121" y="581"/>
                  </a:cubicBezTo>
                  <a:cubicBezTo>
                    <a:pt x="118" y="580"/>
                    <a:pt x="123" y="584"/>
                    <a:pt x="123" y="585"/>
                  </a:cubicBezTo>
                  <a:cubicBezTo>
                    <a:pt x="122" y="586"/>
                    <a:pt x="121" y="583"/>
                    <a:pt x="118" y="580"/>
                  </a:cubicBezTo>
                  <a:cubicBezTo>
                    <a:pt x="119" y="582"/>
                    <a:pt x="119" y="582"/>
                    <a:pt x="117" y="582"/>
                  </a:cubicBezTo>
                  <a:cubicBezTo>
                    <a:pt x="120" y="584"/>
                    <a:pt x="120" y="586"/>
                    <a:pt x="119" y="586"/>
                  </a:cubicBezTo>
                  <a:cubicBezTo>
                    <a:pt x="122" y="588"/>
                    <a:pt x="123" y="592"/>
                    <a:pt x="128" y="597"/>
                  </a:cubicBezTo>
                  <a:cubicBezTo>
                    <a:pt x="129" y="595"/>
                    <a:pt x="130" y="599"/>
                    <a:pt x="131" y="599"/>
                  </a:cubicBezTo>
                  <a:cubicBezTo>
                    <a:pt x="131" y="599"/>
                    <a:pt x="130" y="596"/>
                    <a:pt x="132" y="598"/>
                  </a:cubicBezTo>
                  <a:cubicBezTo>
                    <a:pt x="133" y="599"/>
                    <a:pt x="133" y="599"/>
                    <a:pt x="133" y="600"/>
                  </a:cubicBezTo>
                  <a:cubicBezTo>
                    <a:pt x="134" y="599"/>
                    <a:pt x="136" y="601"/>
                    <a:pt x="137" y="600"/>
                  </a:cubicBezTo>
                  <a:cubicBezTo>
                    <a:pt x="137" y="600"/>
                    <a:pt x="136" y="599"/>
                    <a:pt x="136" y="599"/>
                  </a:cubicBezTo>
                  <a:cubicBezTo>
                    <a:pt x="138" y="601"/>
                    <a:pt x="140" y="604"/>
                    <a:pt x="142" y="605"/>
                  </a:cubicBezTo>
                  <a:cubicBezTo>
                    <a:pt x="139" y="605"/>
                    <a:pt x="139" y="609"/>
                    <a:pt x="141" y="612"/>
                  </a:cubicBezTo>
                  <a:cubicBezTo>
                    <a:pt x="140" y="611"/>
                    <a:pt x="135" y="608"/>
                    <a:pt x="136" y="610"/>
                  </a:cubicBezTo>
                  <a:cubicBezTo>
                    <a:pt x="137" y="611"/>
                    <a:pt x="138" y="611"/>
                    <a:pt x="140" y="613"/>
                  </a:cubicBezTo>
                  <a:cubicBezTo>
                    <a:pt x="139" y="613"/>
                    <a:pt x="137" y="612"/>
                    <a:pt x="139" y="614"/>
                  </a:cubicBezTo>
                  <a:cubicBezTo>
                    <a:pt x="142" y="616"/>
                    <a:pt x="141" y="613"/>
                    <a:pt x="143" y="614"/>
                  </a:cubicBezTo>
                  <a:cubicBezTo>
                    <a:pt x="143" y="613"/>
                    <a:pt x="142" y="612"/>
                    <a:pt x="142" y="611"/>
                  </a:cubicBezTo>
                  <a:cubicBezTo>
                    <a:pt x="144" y="613"/>
                    <a:pt x="145" y="613"/>
                    <a:pt x="146" y="615"/>
                  </a:cubicBezTo>
                  <a:cubicBezTo>
                    <a:pt x="149" y="614"/>
                    <a:pt x="150" y="612"/>
                    <a:pt x="154" y="613"/>
                  </a:cubicBezTo>
                  <a:cubicBezTo>
                    <a:pt x="152" y="611"/>
                    <a:pt x="151" y="613"/>
                    <a:pt x="150" y="611"/>
                  </a:cubicBezTo>
                  <a:cubicBezTo>
                    <a:pt x="150" y="610"/>
                    <a:pt x="152" y="612"/>
                    <a:pt x="152" y="611"/>
                  </a:cubicBezTo>
                  <a:cubicBezTo>
                    <a:pt x="152" y="610"/>
                    <a:pt x="150" y="609"/>
                    <a:pt x="151" y="609"/>
                  </a:cubicBezTo>
                  <a:cubicBezTo>
                    <a:pt x="152" y="609"/>
                    <a:pt x="153" y="610"/>
                    <a:pt x="153" y="610"/>
                  </a:cubicBezTo>
                  <a:cubicBezTo>
                    <a:pt x="153" y="609"/>
                    <a:pt x="152" y="607"/>
                    <a:pt x="152" y="606"/>
                  </a:cubicBezTo>
                  <a:cubicBezTo>
                    <a:pt x="156" y="610"/>
                    <a:pt x="157" y="608"/>
                    <a:pt x="154" y="604"/>
                  </a:cubicBezTo>
                  <a:cubicBezTo>
                    <a:pt x="155" y="604"/>
                    <a:pt x="157" y="605"/>
                    <a:pt x="160" y="606"/>
                  </a:cubicBezTo>
                  <a:cubicBezTo>
                    <a:pt x="161" y="609"/>
                    <a:pt x="159" y="607"/>
                    <a:pt x="158" y="609"/>
                  </a:cubicBezTo>
                  <a:cubicBezTo>
                    <a:pt x="162" y="613"/>
                    <a:pt x="163" y="608"/>
                    <a:pt x="161" y="607"/>
                  </a:cubicBezTo>
                  <a:cubicBezTo>
                    <a:pt x="162" y="607"/>
                    <a:pt x="163" y="608"/>
                    <a:pt x="164" y="610"/>
                  </a:cubicBezTo>
                  <a:cubicBezTo>
                    <a:pt x="164" y="609"/>
                    <a:pt x="167" y="611"/>
                    <a:pt x="167" y="611"/>
                  </a:cubicBezTo>
                  <a:cubicBezTo>
                    <a:pt x="166" y="609"/>
                    <a:pt x="165" y="608"/>
                    <a:pt x="165" y="608"/>
                  </a:cubicBezTo>
                  <a:cubicBezTo>
                    <a:pt x="166" y="608"/>
                    <a:pt x="167" y="610"/>
                    <a:pt x="168" y="610"/>
                  </a:cubicBezTo>
                  <a:cubicBezTo>
                    <a:pt x="168" y="607"/>
                    <a:pt x="169" y="608"/>
                    <a:pt x="171" y="606"/>
                  </a:cubicBezTo>
                  <a:cubicBezTo>
                    <a:pt x="170" y="604"/>
                    <a:pt x="168" y="603"/>
                    <a:pt x="168" y="602"/>
                  </a:cubicBezTo>
                  <a:cubicBezTo>
                    <a:pt x="169" y="602"/>
                    <a:pt x="170" y="602"/>
                    <a:pt x="170" y="600"/>
                  </a:cubicBezTo>
                  <a:cubicBezTo>
                    <a:pt x="171" y="601"/>
                    <a:pt x="171" y="602"/>
                    <a:pt x="172" y="602"/>
                  </a:cubicBezTo>
                  <a:cubicBezTo>
                    <a:pt x="173" y="602"/>
                    <a:pt x="171" y="600"/>
                    <a:pt x="172" y="599"/>
                  </a:cubicBezTo>
                  <a:cubicBezTo>
                    <a:pt x="174" y="601"/>
                    <a:pt x="176" y="603"/>
                    <a:pt x="176" y="604"/>
                  </a:cubicBezTo>
                  <a:cubicBezTo>
                    <a:pt x="177" y="603"/>
                    <a:pt x="177" y="604"/>
                    <a:pt x="178" y="603"/>
                  </a:cubicBezTo>
                  <a:cubicBezTo>
                    <a:pt x="176" y="601"/>
                    <a:pt x="174" y="601"/>
                    <a:pt x="174" y="600"/>
                  </a:cubicBezTo>
                  <a:cubicBezTo>
                    <a:pt x="174" y="599"/>
                    <a:pt x="176" y="601"/>
                    <a:pt x="177" y="602"/>
                  </a:cubicBezTo>
                  <a:cubicBezTo>
                    <a:pt x="178" y="601"/>
                    <a:pt x="181" y="603"/>
                    <a:pt x="182" y="603"/>
                  </a:cubicBezTo>
                  <a:cubicBezTo>
                    <a:pt x="184" y="603"/>
                    <a:pt x="185" y="603"/>
                    <a:pt x="182" y="600"/>
                  </a:cubicBezTo>
                  <a:cubicBezTo>
                    <a:pt x="183" y="600"/>
                    <a:pt x="184" y="600"/>
                    <a:pt x="185" y="601"/>
                  </a:cubicBezTo>
                  <a:cubicBezTo>
                    <a:pt x="185" y="600"/>
                    <a:pt x="185" y="600"/>
                    <a:pt x="184" y="598"/>
                  </a:cubicBezTo>
                  <a:cubicBezTo>
                    <a:pt x="185" y="599"/>
                    <a:pt x="186" y="598"/>
                    <a:pt x="186" y="599"/>
                  </a:cubicBezTo>
                  <a:cubicBezTo>
                    <a:pt x="188" y="600"/>
                    <a:pt x="188" y="600"/>
                    <a:pt x="189" y="601"/>
                  </a:cubicBezTo>
                  <a:cubicBezTo>
                    <a:pt x="191" y="602"/>
                    <a:pt x="192" y="600"/>
                    <a:pt x="191" y="598"/>
                  </a:cubicBezTo>
                  <a:cubicBezTo>
                    <a:pt x="191" y="597"/>
                    <a:pt x="189" y="595"/>
                    <a:pt x="186" y="593"/>
                  </a:cubicBezTo>
                  <a:cubicBezTo>
                    <a:pt x="186" y="592"/>
                    <a:pt x="187" y="592"/>
                    <a:pt x="188" y="593"/>
                  </a:cubicBezTo>
                  <a:cubicBezTo>
                    <a:pt x="190" y="595"/>
                    <a:pt x="192" y="597"/>
                    <a:pt x="194" y="599"/>
                  </a:cubicBezTo>
                  <a:cubicBezTo>
                    <a:pt x="197" y="605"/>
                    <a:pt x="199" y="611"/>
                    <a:pt x="191" y="608"/>
                  </a:cubicBezTo>
                  <a:cubicBezTo>
                    <a:pt x="189" y="607"/>
                    <a:pt x="187" y="605"/>
                    <a:pt x="185" y="605"/>
                  </a:cubicBezTo>
                  <a:cubicBezTo>
                    <a:pt x="188" y="608"/>
                    <a:pt x="189" y="608"/>
                    <a:pt x="190" y="610"/>
                  </a:cubicBezTo>
                  <a:cubicBezTo>
                    <a:pt x="191" y="609"/>
                    <a:pt x="193" y="610"/>
                    <a:pt x="195" y="612"/>
                  </a:cubicBezTo>
                  <a:cubicBezTo>
                    <a:pt x="197" y="613"/>
                    <a:pt x="199" y="616"/>
                    <a:pt x="201" y="616"/>
                  </a:cubicBezTo>
                  <a:cubicBezTo>
                    <a:pt x="202" y="617"/>
                    <a:pt x="201" y="618"/>
                    <a:pt x="203" y="619"/>
                  </a:cubicBezTo>
                  <a:cubicBezTo>
                    <a:pt x="204" y="619"/>
                    <a:pt x="205" y="620"/>
                    <a:pt x="206" y="620"/>
                  </a:cubicBezTo>
                  <a:cubicBezTo>
                    <a:pt x="208" y="623"/>
                    <a:pt x="213" y="624"/>
                    <a:pt x="218" y="628"/>
                  </a:cubicBezTo>
                  <a:cubicBezTo>
                    <a:pt x="218" y="629"/>
                    <a:pt x="217" y="628"/>
                    <a:pt x="217" y="629"/>
                  </a:cubicBezTo>
                  <a:cubicBezTo>
                    <a:pt x="220" y="631"/>
                    <a:pt x="224" y="633"/>
                    <a:pt x="227" y="635"/>
                  </a:cubicBezTo>
                  <a:cubicBezTo>
                    <a:pt x="230" y="637"/>
                    <a:pt x="233" y="639"/>
                    <a:pt x="237" y="639"/>
                  </a:cubicBezTo>
                  <a:cubicBezTo>
                    <a:pt x="240" y="641"/>
                    <a:pt x="241" y="642"/>
                    <a:pt x="244" y="644"/>
                  </a:cubicBezTo>
                  <a:cubicBezTo>
                    <a:pt x="244" y="645"/>
                    <a:pt x="244" y="646"/>
                    <a:pt x="245" y="647"/>
                  </a:cubicBezTo>
                  <a:cubicBezTo>
                    <a:pt x="255" y="648"/>
                    <a:pt x="253" y="638"/>
                    <a:pt x="241" y="631"/>
                  </a:cubicBezTo>
                  <a:cubicBezTo>
                    <a:pt x="238" y="628"/>
                    <a:pt x="235" y="625"/>
                    <a:pt x="231" y="622"/>
                  </a:cubicBezTo>
                  <a:cubicBezTo>
                    <a:pt x="228" y="620"/>
                    <a:pt x="224" y="617"/>
                    <a:pt x="220" y="614"/>
                  </a:cubicBezTo>
                  <a:cubicBezTo>
                    <a:pt x="219" y="613"/>
                    <a:pt x="220" y="614"/>
                    <a:pt x="220" y="612"/>
                  </a:cubicBezTo>
                  <a:cubicBezTo>
                    <a:pt x="215" y="609"/>
                    <a:pt x="213" y="607"/>
                    <a:pt x="212" y="605"/>
                  </a:cubicBezTo>
                  <a:cubicBezTo>
                    <a:pt x="211" y="605"/>
                    <a:pt x="211" y="604"/>
                    <a:pt x="210" y="603"/>
                  </a:cubicBezTo>
                  <a:cubicBezTo>
                    <a:pt x="210" y="604"/>
                    <a:pt x="211" y="606"/>
                    <a:pt x="212" y="607"/>
                  </a:cubicBezTo>
                  <a:cubicBezTo>
                    <a:pt x="205" y="603"/>
                    <a:pt x="203" y="603"/>
                    <a:pt x="198" y="598"/>
                  </a:cubicBezTo>
                  <a:cubicBezTo>
                    <a:pt x="201" y="597"/>
                    <a:pt x="206" y="600"/>
                    <a:pt x="207" y="597"/>
                  </a:cubicBezTo>
                  <a:cubicBezTo>
                    <a:pt x="207" y="596"/>
                    <a:pt x="205" y="594"/>
                    <a:pt x="206" y="593"/>
                  </a:cubicBezTo>
                  <a:cubicBezTo>
                    <a:pt x="205" y="592"/>
                    <a:pt x="204" y="592"/>
                    <a:pt x="203" y="592"/>
                  </a:cubicBezTo>
                  <a:cubicBezTo>
                    <a:pt x="203" y="590"/>
                    <a:pt x="202" y="589"/>
                    <a:pt x="200" y="587"/>
                  </a:cubicBezTo>
                  <a:cubicBezTo>
                    <a:pt x="199" y="585"/>
                    <a:pt x="197" y="584"/>
                    <a:pt x="194" y="582"/>
                  </a:cubicBezTo>
                  <a:cubicBezTo>
                    <a:pt x="194" y="581"/>
                    <a:pt x="195" y="581"/>
                    <a:pt x="193" y="580"/>
                  </a:cubicBezTo>
                  <a:cubicBezTo>
                    <a:pt x="193" y="578"/>
                    <a:pt x="195" y="581"/>
                    <a:pt x="195" y="580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94" y="578"/>
                    <a:pt x="193" y="577"/>
                    <a:pt x="193" y="577"/>
                  </a:cubicBezTo>
                  <a:cubicBezTo>
                    <a:pt x="192" y="573"/>
                    <a:pt x="181" y="562"/>
                    <a:pt x="189" y="565"/>
                  </a:cubicBezTo>
                  <a:cubicBezTo>
                    <a:pt x="190" y="566"/>
                    <a:pt x="192" y="568"/>
                    <a:pt x="193" y="569"/>
                  </a:cubicBezTo>
                  <a:cubicBezTo>
                    <a:pt x="195" y="569"/>
                    <a:pt x="197" y="573"/>
                    <a:pt x="200" y="574"/>
                  </a:cubicBezTo>
                  <a:cubicBezTo>
                    <a:pt x="196" y="570"/>
                    <a:pt x="196" y="569"/>
                    <a:pt x="192" y="568"/>
                  </a:cubicBezTo>
                  <a:cubicBezTo>
                    <a:pt x="194" y="567"/>
                    <a:pt x="192" y="564"/>
                    <a:pt x="195" y="566"/>
                  </a:cubicBezTo>
                  <a:cubicBezTo>
                    <a:pt x="192" y="563"/>
                    <a:pt x="192" y="562"/>
                    <a:pt x="191" y="560"/>
                  </a:cubicBezTo>
                  <a:cubicBezTo>
                    <a:pt x="193" y="562"/>
                    <a:pt x="191" y="559"/>
                    <a:pt x="192" y="559"/>
                  </a:cubicBezTo>
                  <a:cubicBezTo>
                    <a:pt x="194" y="562"/>
                    <a:pt x="195" y="562"/>
                    <a:pt x="197" y="562"/>
                  </a:cubicBezTo>
                  <a:cubicBezTo>
                    <a:pt x="197" y="564"/>
                    <a:pt x="199" y="566"/>
                    <a:pt x="201" y="569"/>
                  </a:cubicBezTo>
                  <a:cubicBezTo>
                    <a:pt x="202" y="569"/>
                    <a:pt x="202" y="568"/>
                    <a:pt x="202" y="568"/>
                  </a:cubicBezTo>
                  <a:cubicBezTo>
                    <a:pt x="203" y="570"/>
                    <a:pt x="204" y="572"/>
                    <a:pt x="207" y="574"/>
                  </a:cubicBezTo>
                  <a:cubicBezTo>
                    <a:pt x="207" y="572"/>
                    <a:pt x="209" y="573"/>
                    <a:pt x="209" y="571"/>
                  </a:cubicBezTo>
                  <a:cubicBezTo>
                    <a:pt x="214" y="574"/>
                    <a:pt x="210" y="567"/>
                    <a:pt x="215" y="570"/>
                  </a:cubicBezTo>
                  <a:cubicBezTo>
                    <a:pt x="212" y="570"/>
                    <a:pt x="210" y="565"/>
                    <a:pt x="207" y="565"/>
                  </a:cubicBezTo>
                  <a:cubicBezTo>
                    <a:pt x="207" y="563"/>
                    <a:pt x="207" y="562"/>
                    <a:pt x="205" y="560"/>
                  </a:cubicBezTo>
                  <a:cubicBezTo>
                    <a:pt x="203" y="562"/>
                    <a:pt x="199" y="555"/>
                    <a:pt x="199" y="554"/>
                  </a:cubicBezTo>
                  <a:cubicBezTo>
                    <a:pt x="198" y="552"/>
                    <a:pt x="196" y="552"/>
                    <a:pt x="194" y="551"/>
                  </a:cubicBezTo>
                  <a:cubicBezTo>
                    <a:pt x="195" y="550"/>
                    <a:pt x="194" y="550"/>
                    <a:pt x="194" y="550"/>
                  </a:cubicBezTo>
                  <a:cubicBezTo>
                    <a:pt x="196" y="549"/>
                    <a:pt x="197" y="550"/>
                    <a:pt x="199" y="552"/>
                  </a:cubicBezTo>
                  <a:cubicBezTo>
                    <a:pt x="198" y="551"/>
                    <a:pt x="198" y="550"/>
                    <a:pt x="198" y="550"/>
                  </a:cubicBezTo>
                  <a:cubicBezTo>
                    <a:pt x="197" y="549"/>
                    <a:pt x="195" y="548"/>
                    <a:pt x="195" y="547"/>
                  </a:cubicBezTo>
                  <a:cubicBezTo>
                    <a:pt x="196" y="547"/>
                    <a:pt x="198" y="550"/>
                    <a:pt x="198" y="549"/>
                  </a:cubicBezTo>
                  <a:cubicBezTo>
                    <a:pt x="195" y="547"/>
                    <a:pt x="199" y="548"/>
                    <a:pt x="198" y="546"/>
                  </a:cubicBezTo>
                  <a:cubicBezTo>
                    <a:pt x="200" y="547"/>
                    <a:pt x="201" y="549"/>
                    <a:pt x="202" y="550"/>
                  </a:cubicBezTo>
                  <a:cubicBezTo>
                    <a:pt x="203" y="550"/>
                    <a:pt x="202" y="549"/>
                    <a:pt x="203" y="549"/>
                  </a:cubicBezTo>
                  <a:cubicBezTo>
                    <a:pt x="208" y="554"/>
                    <a:pt x="211" y="556"/>
                    <a:pt x="214" y="559"/>
                  </a:cubicBezTo>
                  <a:cubicBezTo>
                    <a:pt x="212" y="557"/>
                    <a:pt x="215" y="558"/>
                    <a:pt x="216" y="559"/>
                  </a:cubicBezTo>
                  <a:cubicBezTo>
                    <a:pt x="216" y="561"/>
                    <a:pt x="219" y="561"/>
                    <a:pt x="219" y="562"/>
                  </a:cubicBezTo>
                  <a:cubicBezTo>
                    <a:pt x="218" y="562"/>
                    <a:pt x="218" y="562"/>
                    <a:pt x="216" y="560"/>
                  </a:cubicBezTo>
                  <a:cubicBezTo>
                    <a:pt x="215" y="560"/>
                    <a:pt x="216" y="561"/>
                    <a:pt x="214" y="561"/>
                  </a:cubicBezTo>
                  <a:cubicBezTo>
                    <a:pt x="216" y="563"/>
                    <a:pt x="215" y="560"/>
                    <a:pt x="216" y="561"/>
                  </a:cubicBezTo>
                  <a:cubicBezTo>
                    <a:pt x="217" y="562"/>
                    <a:pt x="218" y="563"/>
                    <a:pt x="218" y="563"/>
                  </a:cubicBezTo>
                  <a:cubicBezTo>
                    <a:pt x="218" y="563"/>
                    <a:pt x="217" y="562"/>
                    <a:pt x="217" y="563"/>
                  </a:cubicBezTo>
                  <a:cubicBezTo>
                    <a:pt x="219" y="565"/>
                    <a:pt x="219" y="566"/>
                    <a:pt x="218" y="566"/>
                  </a:cubicBezTo>
                  <a:cubicBezTo>
                    <a:pt x="219" y="567"/>
                    <a:pt x="219" y="567"/>
                    <a:pt x="220" y="569"/>
                  </a:cubicBezTo>
                  <a:cubicBezTo>
                    <a:pt x="220" y="568"/>
                    <a:pt x="220" y="568"/>
                    <a:pt x="220" y="567"/>
                  </a:cubicBezTo>
                  <a:cubicBezTo>
                    <a:pt x="221" y="568"/>
                    <a:pt x="222" y="569"/>
                    <a:pt x="223" y="569"/>
                  </a:cubicBezTo>
                  <a:cubicBezTo>
                    <a:pt x="221" y="568"/>
                    <a:pt x="223" y="572"/>
                    <a:pt x="225" y="572"/>
                  </a:cubicBezTo>
                  <a:cubicBezTo>
                    <a:pt x="224" y="571"/>
                    <a:pt x="224" y="570"/>
                    <a:pt x="224" y="570"/>
                  </a:cubicBezTo>
                  <a:cubicBezTo>
                    <a:pt x="227" y="572"/>
                    <a:pt x="226" y="574"/>
                    <a:pt x="229" y="574"/>
                  </a:cubicBezTo>
                  <a:cubicBezTo>
                    <a:pt x="228" y="573"/>
                    <a:pt x="228" y="573"/>
                    <a:pt x="228" y="572"/>
                  </a:cubicBezTo>
                  <a:cubicBezTo>
                    <a:pt x="229" y="574"/>
                    <a:pt x="231" y="575"/>
                    <a:pt x="232" y="575"/>
                  </a:cubicBezTo>
                  <a:cubicBezTo>
                    <a:pt x="231" y="574"/>
                    <a:pt x="229" y="574"/>
                    <a:pt x="229" y="572"/>
                  </a:cubicBezTo>
                  <a:cubicBezTo>
                    <a:pt x="232" y="574"/>
                    <a:pt x="230" y="569"/>
                    <a:pt x="228" y="569"/>
                  </a:cubicBezTo>
                  <a:cubicBezTo>
                    <a:pt x="233" y="572"/>
                    <a:pt x="227" y="571"/>
                    <a:pt x="229" y="570"/>
                  </a:cubicBezTo>
                  <a:cubicBezTo>
                    <a:pt x="228" y="569"/>
                    <a:pt x="228" y="571"/>
                    <a:pt x="227" y="570"/>
                  </a:cubicBezTo>
                  <a:cubicBezTo>
                    <a:pt x="227" y="568"/>
                    <a:pt x="228" y="568"/>
                    <a:pt x="229" y="569"/>
                  </a:cubicBezTo>
                  <a:cubicBezTo>
                    <a:pt x="230" y="569"/>
                    <a:pt x="232" y="570"/>
                    <a:pt x="233" y="570"/>
                  </a:cubicBezTo>
                  <a:cubicBezTo>
                    <a:pt x="232" y="569"/>
                    <a:pt x="230" y="569"/>
                    <a:pt x="229" y="567"/>
                  </a:cubicBezTo>
                  <a:cubicBezTo>
                    <a:pt x="230" y="564"/>
                    <a:pt x="227" y="559"/>
                    <a:pt x="223" y="556"/>
                  </a:cubicBezTo>
                  <a:cubicBezTo>
                    <a:pt x="225" y="558"/>
                    <a:pt x="226" y="557"/>
                    <a:pt x="227" y="557"/>
                  </a:cubicBezTo>
                  <a:cubicBezTo>
                    <a:pt x="225" y="555"/>
                    <a:pt x="225" y="555"/>
                    <a:pt x="225" y="553"/>
                  </a:cubicBezTo>
                  <a:cubicBezTo>
                    <a:pt x="224" y="552"/>
                    <a:pt x="223" y="552"/>
                    <a:pt x="222" y="550"/>
                  </a:cubicBezTo>
                  <a:cubicBezTo>
                    <a:pt x="221" y="550"/>
                    <a:pt x="221" y="551"/>
                    <a:pt x="220" y="550"/>
                  </a:cubicBezTo>
                  <a:cubicBezTo>
                    <a:pt x="219" y="549"/>
                    <a:pt x="217" y="547"/>
                    <a:pt x="219" y="547"/>
                  </a:cubicBezTo>
                  <a:cubicBezTo>
                    <a:pt x="216" y="546"/>
                    <a:pt x="215" y="543"/>
                    <a:pt x="213" y="544"/>
                  </a:cubicBezTo>
                  <a:cubicBezTo>
                    <a:pt x="213" y="544"/>
                    <a:pt x="214" y="545"/>
                    <a:pt x="214" y="545"/>
                  </a:cubicBezTo>
                  <a:cubicBezTo>
                    <a:pt x="213" y="545"/>
                    <a:pt x="213" y="545"/>
                    <a:pt x="213" y="544"/>
                  </a:cubicBezTo>
                  <a:cubicBezTo>
                    <a:pt x="214" y="549"/>
                    <a:pt x="206" y="544"/>
                    <a:pt x="206" y="541"/>
                  </a:cubicBezTo>
                  <a:cubicBezTo>
                    <a:pt x="207" y="541"/>
                    <a:pt x="209" y="544"/>
                    <a:pt x="208" y="542"/>
                  </a:cubicBezTo>
                  <a:cubicBezTo>
                    <a:pt x="207" y="541"/>
                    <a:pt x="206" y="541"/>
                    <a:pt x="207" y="540"/>
                  </a:cubicBezTo>
                  <a:cubicBezTo>
                    <a:pt x="208" y="541"/>
                    <a:pt x="209" y="542"/>
                    <a:pt x="210" y="542"/>
                  </a:cubicBezTo>
                  <a:cubicBezTo>
                    <a:pt x="208" y="540"/>
                    <a:pt x="208" y="539"/>
                    <a:pt x="208" y="538"/>
                  </a:cubicBezTo>
                  <a:cubicBezTo>
                    <a:pt x="205" y="538"/>
                    <a:pt x="201" y="533"/>
                    <a:pt x="198" y="531"/>
                  </a:cubicBezTo>
                  <a:cubicBezTo>
                    <a:pt x="198" y="530"/>
                    <a:pt x="197" y="530"/>
                    <a:pt x="197" y="529"/>
                  </a:cubicBezTo>
                  <a:cubicBezTo>
                    <a:pt x="198" y="530"/>
                    <a:pt x="199" y="531"/>
                    <a:pt x="199" y="530"/>
                  </a:cubicBezTo>
                  <a:cubicBezTo>
                    <a:pt x="197" y="527"/>
                    <a:pt x="196" y="528"/>
                    <a:pt x="194" y="526"/>
                  </a:cubicBezTo>
                  <a:cubicBezTo>
                    <a:pt x="194" y="525"/>
                    <a:pt x="193" y="523"/>
                    <a:pt x="193" y="525"/>
                  </a:cubicBezTo>
                  <a:cubicBezTo>
                    <a:pt x="191" y="523"/>
                    <a:pt x="191" y="521"/>
                    <a:pt x="192" y="521"/>
                  </a:cubicBezTo>
                  <a:cubicBezTo>
                    <a:pt x="195" y="523"/>
                    <a:pt x="193" y="522"/>
                    <a:pt x="195" y="523"/>
                  </a:cubicBezTo>
                  <a:cubicBezTo>
                    <a:pt x="194" y="522"/>
                    <a:pt x="195" y="521"/>
                    <a:pt x="194" y="520"/>
                  </a:cubicBezTo>
                  <a:cubicBezTo>
                    <a:pt x="194" y="519"/>
                    <a:pt x="195" y="521"/>
                    <a:pt x="195" y="521"/>
                  </a:cubicBezTo>
                  <a:cubicBezTo>
                    <a:pt x="194" y="518"/>
                    <a:pt x="193" y="520"/>
                    <a:pt x="192" y="518"/>
                  </a:cubicBezTo>
                  <a:cubicBezTo>
                    <a:pt x="191" y="518"/>
                    <a:pt x="190" y="517"/>
                    <a:pt x="190" y="516"/>
                  </a:cubicBezTo>
                  <a:cubicBezTo>
                    <a:pt x="190" y="516"/>
                    <a:pt x="191" y="515"/>
                    <a:pt x="190" y="515"/>
                  </a:cubicBezTo>
                  <a:cubicBezTo>
                    <a:pt x="189" y="515"/>
                    <a:pt x="189" y="516"/>
                    <a:pt x="188" y="515"/>
                  </a:cubicBezTo>
                  <a:cubicBezTo>
                    <a:pt x="187" y="514"/>
                    <a:pt x="188" y="514"/>
                    <a:pt x="188" y="513"/>
                  </a:cubicBezTo>
                  <a:cubicBezTo>
                    <a:pt x="187" y="513"/>
                    <a:pt x="187" y="513"/>
                    <a:pt x="186" y="512"/>
                  </a:cubicBezTo>
                  <a:cubicBezTo>
                    <a:pt x="185" y="512"/>
                    <a:pt x="183" y="512"/>
                    <a:pt x="185" y="514"/>
                  </a:cubicBezTo>
                  <a:cubicBezTo>
                    <a:pt x="186" y="514"/>
                    <a:pt x="185" y="512"/>
                    <a:pt x="186" y="513"/>
                  </a:cubicBezTo>
                  <a:cubicBezTo>
                    <a:pt x="187" y="514"/>
                    <a:pt x="187" y="515"/>
                    <a:pt x="187" y="516"/>
                  </a:cubicBezTo>
                  <a:cubicBezTo>
                    <a:pt x="185" y="515"/>
                    <a:pt x="183" y="511"/>
                    <a:pt x="182" y="510"/>
                  </a:cubicBezTo>
                  <a:cubicBezTo>
                    <a:pt x="183" y="511"/>
                    <a:pt x="182" y="511"/>
                    <a:pt x="181" y="510"/>
                  </a:cubicBezTo>
                  <a:cubicBezTo>
                    <a:pt x="182" y="509"/>
                    <a:pt x="183" y="510"/>
                    <a:pt x="183" y="509"/>
                  </a:cubicBezTo>
                  <a:cubicBezTo>
                    <a:pt x="182" y="507"/>
                    <a:pt x="181" y="507"/>
                    <a:pt x="180" y="505"/>
                  </a:cubicBezTo>
                  <a:cubicBezTo>
                    <a:pt x="180" y="505"/>
                    <a:pt x="179" y="504"/>
                    <a:pt x="180" y="504"/>
                  </a:cubicBezTo>
                  <a:cubicBezTo>
                    <a:pt x="181" y="505"/>
                    <a:pt x="175" y="499"/>
                    <a:pt x="174" y="498"/>
                  </a:cubicBezTo>
                  <a:cubicBezTo>
                    <a:pt x="174" y="498"/>
                    <a:pt x="174" y="497"/>
                    <a:pt x="174" y="497"/>
                  </a:cubicBezTo>
                  <a:cubicBezTo>
                    <a:pt x="175" y="498"/>
                    <a:pt x="176" y="497"/>
                    <a:pt x="177" y="498"/>
                  </a:cubicBezTo>
                  <a:cubicBezTo>
                    <a:pt x="178" y="499"/>
                    <a:pt x="178" y="501"/>
                    <a:pt x="179" y="501"/>
                  </a:cubicBezTo>
                  <a:cubicBezTo>
                    <a:pt x="178" y="499"/>
                    <a:pt x="177" y="498"/>
                    <a:pt x="177" y="497"/>
                  </a:cubicBezTo>
                  <a:cubicBezTo>
                    <a:pt x="179" y="499"/>
                    <a:pt x="179" y="497"/>
                    <a:pt x="181" y="498"/>
                  </a:cubicBezTo>
                  <a:cubicBezTo>
                    <a:pt x="181" y="499"/>
                    <a:pt x="182" y="504"/>
                    <a:pt x="182" y="503"/>
                  </a:cubicBezTo>
                  <a:cubicBezTo>
                    <a:pt x="182" y="502"/>
                    <a:pt x="182" y="502"/>
                    <a:pt x="182" y="502"/>
                  </a:cubicBezTo>
                  <a:cubicBezTo>
                    <a:pt x="184" y="504"/>
                    <a:pt x="185" y="507"/>
                    <a:pt x="187" y="508"/>
                  </a:cubicBezTo>
                  <a:cubicBezTo>
                    <a:pt x="186" y="506"/>
                    <a:pt x="184" y="504"/>
                    <a:pt x="183" y="502"/>
                  </a:cubicBezTo>
                  <a:cubicBezTo>
                    <a:pt x="184" y="502"/>
                    <a:pt x="185" y="503"/>
                    <a:pt x="186" y="505"/>
                  </a:cubicBezTo>
                  <a:cubicBezTo>
                    <a:pt x="187" y="506"/>
                    <a:pt x="187" y="507"/>
                    <a:pt x="188" y="508"/>
                  </a:cubicBezTo>
                  <a:cubicBezTo>
                    <a:pt x="189" y="509"/>
                    <a:pt x="189" y="506"/>
                    <a:pt x="191" y="507"/>
                  </a:cubicBezTo>
                  <a:cubicBezTo>
                    <a:pt x="190" y="506"/>
                    <a:pt x="190" y="505"/>
                    <a:pt x="189" y="504"/>
                  </a:cubicBezTo>
                  <a:cubicBezTo>
                    <a:pt x="189" y="503"/>
                    <a:pt x="188" y="502"/>
                    <a:pt x="188" y="502"/>
                  </a:cubicBezTo>
                  <a:cubicBezTo>
                    <a:pt x="188" y="503"/>
                    <a:pt x="188" y="504"/>
                    <a:pt x="189" y="505"/>
                  </a:cubicBezTo>
                  <a:cubicBezTo>
                    <a:pt x="184" y="501"/>
                    <a:pt x="186" y="498"/>
                    <a:pt x="188" y="497"/>
                  </a:cubicBezTo>
                  <a:cubicBezTo>
                    <a:pt x="187" y="496"/>
                    <a:pt x="186" y="495"/>
                    <a:pt x="186" y="494"/>
                  </a:cubicBezTo>
                  <a:cubicBezTo>
                    <a:pt x="187" y="493"/>
                    <a:pt x="189" y="497"/>
                    <a:pt x="190" y="496"/>
                  </a:cubicBezTo>
                  <a:cubicBezTo>
                    <a:pt x="190" y="494"/>
                    <a:pt x="188" y="495"/>
                    <a:pt x="189" y="494"/>
                  </a:cubicBezTo>
                  <a:cubicBezTo>
                    <a:pt x="190" y="496"/>
                    <a:pt x="190" y="492"/>
                    <a:pt x="191" y="494"/>
                  </a:cubicBezTo>
                  <a:cubicBezTo>
                    <a:pt x="191" y="495"/>
                    <a:pt x="191" y="495"/>
                    <a:pt x="191" y="495"/>
                  </a:cubicBezTo>
                  <a:cubicBezTo>
                    <a:pt x="192" y="498"/>
                    <a:pt x="193" y="494"/>
                    <a:pt x="194" y="496"/>
                  </a:cubicBezTo>
                  <a:cubicBezTo>
                    <a:pt x="194" y="496"/>
                    <a:pt x="195" y="499"/>
                    <a:pt x="196" y="498"/>
                  </a:cubicBezTo>
                  <a:cubicBezTo>
                    <a:pt x="197" y="498"/>
                    <a:pt x="194" y="496"/>
                    <a:pt x="195" y="495"/>
                  </a:cubicBezTo>
                  <a:cubicBezTo>
                    <a:pt x="196" y="495"/>
                    <a:pt x="197" y="497"/>
                    <a:pt x="197" y="496"/>
                  </a:cubicBezTo>
                  <a:cubicBezTo>
                    <a:pt x="196" y="495"/>
                    <a:pt x="198" y="497"/>
                    <a:pt x="198" y="495"/>
                  </a:cubicBezTo>
                  <a:cubicBezTo>
                    <a:pt x="197" y="494"/>
                    <a:pt x="196" y="493"/>
                    <a:pt x="197" y="491"/>
                  </a:cubicBezTo>
                  <a:cubicBezTo>
                    <a:pt x="195" y="493"/>
                    <a:pt x="195" y="491"/>
                    <a:pt x="195" y="493"/>
                  </a:cubicBezTo>
                  <a:cubicBezTo>
                    <a:pt x="195" y="492"/>
                    <a:pt x="194" y="490"/>
                    <a:pt x="195" y="490"/>
                  </a:cubicBezTo>
                  <a:cubicBezTo>
                    <a:pt x="194" y="489"/>
                    <a:pt x="194" y="488"/>
                    <a:pt x="193" y="487"/>
                  </a:cubicBezTo>
                  <a:cubicBezTo>
                    <a:pt x="192" y="486"/>
                    <a:pt x="192" y="485"/>
                    <a:pt x="191" y="484"/>
                  </a:cubicBezTo>
                  <a:cubicBezTo>
                    <a:pt x="190" y="482"/>
                    <a:pt x="189" y="480"/>
                    <a:pt x="188" y="479"/>
                  </a:cubicBezTo>
                  <a:cubicBezTo>
                    <a:pt x="188" y="478"/>
                    <a:pt x="188" y="476"/>
                    <a:pt x="188" y="475"/>
                  </a:cubicBezTo>
                  <a:cubicBezTo>
                    <a:pt x="189" y="474"/>
                    <a:pt x="189" y="476"/>
                    <a:pt x="190" y="476"/>
                  </a:cubicBezTo>
                  <a:cubicBezTo>
                    <a:pt x="190" y="476"/>
                    <a:pt x="190" y="476"/>
                    <a:pt x="191" y="476"/>
                  </a:cubicBezTo>
                  <a:cubicBezTo>
                    <a:pt x="190" y="474"/>
                    <a:pt x="190" y="473"/>
                    <a:pt x="190" y="471"/>
                  </a:cubicBezTo>
                  <a:cubicBezTo>
                    <a:pt x="191" y="474"/>
                    <a:pt x="192" y="472"/>
                    <a:pt x="193" y="475"/>
                  </a:cubicBezTo>
                  <a:cubicBezTo>
                    <a:pt x="192" y="475"/>
                    <a:pt x="194" y="479"/>
                    <a:pt x="195" y="479"/>
                  </a:cubicBezTo>
                  <a:cubicBezTo>
                    <a:pt x="195" y="477"/>
                    <a:pt x="193" y="475"/>
                    <a:pt x="194" y="474"/>
                  </a:cubicBezTo>
                  <a:cubicBezTo>
                    <a:pt x="195" y="475"/>
                    <a:pt x="196" y="477"/>
                    <a:pt x="197" y="477"/>
                  </a:cubicBezTo>
                  <a:cubicBezTo>
                    <a:pt x="195" y="475"/>
                    <a:pt x="196" y="473"/>
                    <a:pt x="196" y="471"/>
                  </a:cubicBezTo>
                  <a:cubicBezTo>
                    <a:pt x="196" y="472"/>
                    <a:pt x="199" y="479"/>
                    <a:pt x="200" y="479"/>
                  </a:cubicBezTo>
                  <a:cubicBezTo>
                    <a:pt x="199" y="476"/>
                    <a:pt x="199" y="474"/>
                    <a:pt x="200" y="472"/>
                  </a:cubicBezTo>
                  <a:cubicBezTo>
                    <a:pt x="199" y="471"/>
                    <a:pt x="198" y="471"/>
                    <a:pt x="198" y="470"/>
                  </a:cubicBezTo>
                  <a:cubicBezTo>
                    <a:pt x="199" y="472"/>
                    <a:pt x="198" y="467"/>
                    <a:pt x="197" y="467"/>
                  </a:cubicBezTo>
                  <a:cubicBezTo>
                    <a:pt x="198" y="469"/>
                    <a:pt x="197" y="469"/>
                    <a:pt x="196" y="468"/>
                  </a:cubicBezTo>
                  <a:cubicBezTo>
                    <a:pt x="197" y="468"/>
                    <a:pt x="197" y="467"/>
                    <a:pt x="197" y="466"/>
                  </a:cubicBezTo>
                  <a:cubicBezTo>
                    <a:pt x="196" y="463"/>
                    <a:pt x="194" y="460"/>
                    <a:pt x="192" y="459"/>
                  </a:cubicBezTo>
                  <a:cubicBezTo>
                    <a:pt x="193" y="460"/>
                    <a:pt x="193" y="461"/>
                    <a:pt x="194" y="462"/>
                  </a:cubicBezTo>
                  <a:cubicBezTo>
                    <a:pt x="193" y="464"/>
                    <a:pt x="192" y="464"/>
                    <a:pt x="193" y="466"/>
                  </a:cubicBezTo>
                  <a:cubicBezTo>
                    <a:pt x="192" y="464"/>
                    <a:pt x="192" y="464"/>
                    <a:pt x="190" y="463"/>
                  </a:cubicBezTo>
                  <a:cubicBezTo>
                    <a:pt x="191" y="463"/>
                    <a:pt x="192" y="464"/>
                    <a:pt x="191" y="462"/>
                  </a:cubicBezTo>
                  <a:cubicBezTo>
                    <a:pt x="189" y="462"/>
                    <a:pt x="188" y="458"/>
                    <a:pt x="188" y="456"/>
                  </a:cubicBezTo>
                  <a:cubicBezTo>
                    <a:pt x="186" y="454"/>
                    <a:pt x="181" y="447"/>
                    <a:pt x="183" y="445"/>
                  </a:cubicBezTo>
                  <a:cubicBezTo>
                    <a:pt x="183" y="445"/>
                    <a:pt x="182" y="444"/>
                    <a:pt x="182" y="444"/>
                  </a:cubicBezTo>
                  <a:cubicBezTo>
                    <a:pt x="181" y="443"/>
                    <a:pt x="183" y="445"/>
                    <a:pt x="181" y="445"/>
                  </a:cubicBezTo>
                  <a:cubicBezTo>
                    <a:pt x="181" y="444"/>
                    <a:pt x="181" y="444"/>
                    <a:pt x="181" y="444"/>
                  </a:cubicBezTo>
                  <a:cubicBezTo>
                    <a:pt x="181" y="443"/>
                    <a:pt x="182" y="441"/>
                    <a:pt x="181" y="441"/>
                  </a:cubicBezTo>
                  <a:cubicBezTo>
                    <a:pt x="179" y="441"/>
                    <a:pt x="176" y="433"/>
                    <a:pt x="174" y="430"/>
                  </a:cubicBezTo>
                  <a:cubicBezTo>
                    <a:pt x="175" y="429"/>
                    <a:pt x="174" y="426"/>
                    <a:pt x="173" y="426"/>
                  </a:cubicBezTo>
                  <a:cubicBezTo>
                    <a:pt x="174" y="426"/>
                    <a:pt x="173" y="427"/>
                    <a:pt x="173" y="426"/>
                  </a:cubicBezTo>
                  <a:cubicBezTo>
                    <a:pt x="172" y="425"/>
                    <a:pt x="173" y="424"/>
                    <a:pt x="172" y="424"/>
                  </a:cubicBezTo>
                  <a:cubicBezTo>
                    <a:pt x="172" y="424"/>
                    <a:pt x="172" y="425"/>
                    <a:pt x="172" y="424"/>
                  </a:cubicBezTo>
                  <a:cubicBezTo>
                    <a:pt x="171" y="422"/>
                    <a:pt x="172" y="421"/>
                    <a:pt x="173" y="420"/>
                  </a:cubicBezTo>
                  <a:cubicBezTo>
                    <a:pt x="174" y="419"/>
                    <a:pt x="175" y="422"/>
                    <a:pt x="175" y="420"/>
                  </a:cubicBezTo>
                  <a:cubicBezTo>
                    <a:pt x="174" y="419"/>
                    <a:pt x="174" y="414"/>
                    <a:pt x="175" y="412"/>
                  </a:cubicBezTo>
                  <a:cubicBezTo>
                    <a:pt x="176" y="414"/>
                    <a:pt x="178" y="415"/>
                    <a:pt x="178" y="418"/>
                  </a:cubicBezTo>
                  <a:cubicBezTo>
                    <a:pt x="179" y="418"/>
                    <a:pt x="179" y="419"/>
                    <a:pt x="180" y="421"/>
                  </a:cubicBezTo>
                  <a:cubicBezTo>
                    <a:pt x="179" y="420"/>
                    <a:pt x="179" y="421"/>
                    <a:pt x="179" y="422"/>
                  </a:cubicBezTo>
                  <a:cubicBezTo>
                    <a:pt x="180" y="421"/>
                    <a:pt x="181" y="422"/>
                    <a:pt x="180" y="423"/>
                  </a:cubicBezTo>
                  <a:cubicBezTo>
                    <a:pt x="182" y="422"/>
                    <a:pt x="181" y="425"/>
                    <a:pt x="182" y="424"/>
                  </a:cubicBezTo>
                  <a:cubicBezTo>
                    <a:pt x="182" y="421"/>
                    <a:pt x="180" y="421"/>
                    <a:pt x="180" y="419"/>
                  </a:cubicBezTo>
                  <a:cubicBezTo>
                    <a:pt x="182" y="421"/>
                    <a:pt x="183" y="425"/>
                    <a:pt x="185" y="425"/>
                  </a:cubicBezTo>
                  <a:cubicBezTo>
                    <a:pt x="186" y="428"/>
                    <a:pt x="186" y="429"/>
                    <a:pt x="187" y="431"/>
                  </a:cubicBezTo>
                  <a:cubicBezTo>
                    <a:pt x="187" y="429"/>
                    <a:pt x="188" y="433"/>
                    <a:pt x="189" y="433"/>
                  </a:cubicBezTo>
                  <a:cubicBezTo>
                    <a:pt x="190" y="433"/>
                    <a:pt x="189" y="432"/>
                    <a:pt x="190" y="432"/>
                  </a:cubicBezTo>
                  <a:cubicBezTo>
                    <a:pt x="190" y="431"/>
                    <a:pt x="189" y="429"/>
                    <a:pt x="189" y="429"/>
                  </a:cubicBezTo>
                  <a:cubicBezTo>
                    <a:pt x="191" y="431"/>
                    <a:pt x="191" y="433"/>
                    <a:pt x="192" y="435"/>
                  </a:cubicBezTo>
                  <a:cubicBezTo>
                    <a:pt x="192" y="434"/>
                    <a:pt x="194" y="436"/>
                    <a:pt x="195" y="437"/>
                  </a:cubicBezTo>
                  <a:cubicBezTo>
                    <a:pt x="194" y="436"/>
                    <a:pt x="195" y="436"/>
                    <a:pt x="195" y="436"/>
                  </a:cubicBezTo>
                  <a:cubicBezTo>
                    <a:pt x="195" y="435"/>
                    <a:pt x="195" y="435"/>
                    <a:pt x="195" y="434"/>
                  </a:cubicBezTo>
                  <a:cubicBezTo>
                    <a:pt x="196" y="436"/>
                    <a:pt x="195" y="433"/>
                    <a:pt x="196" y="433"/>
                  </a:cubicBezTo>
                  <a:cubicBezTo>
                    <a:pt x="197" y="433"/>
                    <a:pt x="197" y="435"/>
                    <a:pt x="198" y="434"/>
                  </a:cubicBezTo>
                  <a:cubicBezTo>
                    <a:pt x="198" y="433"/>
                    <a:pt x="197" y="430"/>
                    <a:pt x="196" y="430"/>
                  </a:cubicBezTo>
                  <a:cubicBezTo>
                    <a:pt x="197" y="433"/>
                    <a:pt x="194" y="432"/>
                    <a:pt x="193" y="431"/>
                  </a:cubicBezTo>
                  <a:cubicBezTo>
                    <a:pt x="194" y="430"/>
                    <a:pt x="193" y="428"/>
                    <a:pt x="193" y="427"/>
                  </a:cubicBezTo>
                  <a:cubicBezTo>
                    <a:pt x="193" y="426"/>
                    <a:pt x="192" y="424"/>
                    <a:pt x="193" y="424"/>
                  </a:cubicBezTo>
                  <a:cubicBezTo>
                    <a:pt x="193" y="423"/>
                    <a:pt x="192" y="423"/>
                    <a:pt x="192" y="423"/>
                  </a:cubicBezTo>
                  <a:cubicBezTo>
                    <a:pt x="191" y="420"/>
                    <a:pt x="191" y="419"/>
                    <a:pt x="193" y="419"/>
                  </a:cubicBezTo>
                  <a:cubicBezTo>
                    <a:pt x="193" y="418"/>
                    <a:pt x="193" y="418"/>
                    <a:pt x="193" y="417"/>
                  </a:cubicBezTo>
                  <a:cubicBezTo>
                    <a:pt x="194" y="418"/>
                    <a:pt x="195" y="421"/>
                    <a:pt x="194" y="421"/>
                  </a:cubicBezTo>
                  <a:cubicBezTo>
                    <a:pt x="194" y="422"/>
                    <a:pt x="195" y="422"/>
                    <a:pt x="195" y="423"/>
                  </a:cubicBezTo>
                  <a:cubicBezTo>
                    <a:pt x="196" y="424"/>
                    <a:pt x="196" y="424"/>
                    <a:pt x="197" y="425"/>
                  </a:cubicBezTo>
                  <a:cubicBezTo>
                    <a:pt x="197" y="427"/>
                    <a:pt x="198" y="427"/>
                    <a:pt x="199" y="429"/>
                  </a:cubicBezTo>
                  <a:cubicBezTo>
                    <a:pt x="201" y="428"/>
                    <a:pt x="201" y="428"/>
                    <a:pt x="201" y="428"/>
                  </a:cubicBezTo>
                  <a:cubicBezTo>
                    <a:pt x="201" y="426"/>
                    <a:pt x="199" y="426"/>
                    <a:pt x="200" y="426"/>
                  </a:cubicBezTo>
                  <a:cubicBezTo>
                    <a:pt x="201" y="427"/>
                    <a:pt x="202" y="427"/>
                    <a:pt x="202" y="426"/>
                  </a:cubicBezTo>
                  <a:cubicBezTo>
                    <a:pt x="203" y="426"/>
                    <a:pt x="203" y="427"/>
                    <a:pt x="203" y="428"/>
                  </a:cubicBezTo>
                  <a:cubicBezTo>
                    <a:pt x="203" y="426"/>
                    <a:pt x="204" y="426"/>
                    <a:pt x="205" y="427"/>
                  </a:cubicBezTo>
                  <a:cubicBezTo>
                    <a:pt x="205" y="425"/>
                    <a:pt x="205" y="425"/>
                    <a:pt x="205" y="424"/>
                  </a:cubicBezTo>
                  <a:cubicBezTo>
                    <a:pt x="205" y="424"/>
                    <a:pt x="205" y="424"/>
                    <a:pt x="204" y="423"/>
                  </a:cubicBezTo>
                  <a:cubicBezTo>
                    <a:pt x="205" y="423"/>
                    <a:pt x="205" y="422"/>
                    <a:pt x="205" y="422"/>
                  </a:cubicBezTo>
                  <a:cubicBezTo>
                    <a:pt x="206" y="423"/>
                    <a:pt x="207" y="423"/>
                    <a:pt x="209" y="423"/>
                  </a:cubicBezTo>
                  <a:cubicBezTo>
                    <a:pt x="209" y="423"/>
                    <a:pt x="209" y="423"/>
                    <a:pt x="209" y="423"/>
                  </a:cubicBezTo>
                  <a:cubicBezTo>
                    <a:pt x="208" y="421"/>
                    <a:pt x="209" y="420"/>
                    <a:pt x="208" y="420"/>
                  </a:cubicBezTo>
                  <a:cubicBezTo>
                    <a:pt x="209" y="419"/>
                    <a:pt x="209" y="419"/>
                    <a:pt x="210" y="419"/>
                  </a:cubicBezTo>
                  <a:cubicBezTo>
                    <a:pt x="210" y="420"/>
                    <a:pt x="210" y="421"/>
                    <a:pt x="211" y="420"/>
                  </a:cubicBezTo>
                  <a:cubicBezTo>
                    <a:pt x="210" y="419"/>
                    <a:pt x="210" y="417"/>
                    <a:pt x="208" y="417"/>
                  </a:cubicBezTo>
                  <a:cubicBezTo>
                    <a:pt x="208" y="416"/>
                    <a:pt x="208" y="414"/>
                    <a:pt x="209" y="415"/>
                  </a:cubicBezTo>
                  <a:cubicBezTo>
                    <a:pt x="209" y="415"/>
                    <a:pt x="209" y="415"/>
                    <a:pt x="209" y="415"/>
                  </a:cubicBezTo>
                  <a:cubicBezTo>
                    <a:pt x="210" y="414"/>
                    <a:pt x="209" y="413"/>
                    <a:pt x="209" y="412"/>
                  </a:cubicBezTo>
                  <a:cubicBezTo>
                    <a:pt x="210" y="412"/>
                    <a:pt x="209" y="409"/>
                    <a:pt x="210" y="410"/>
                  </a:cubicBezTo>
                  <a:cubicBezTo>
                    <a:pt x="210" y="408"/>
                    <a:pt x="208" y="410"/>
                    <a:pt x="208" y="408"/>
                  </a:cubicBezTo>
                  <a:cubicBezTo>
                    <a:pt x="209" y="407"/>
                    <a:pt x="208" y="405"/>
                    <a:pt x="207" y="402"/>
                  </a:cubicBezTo>
                  <a:cubicBezTo>
                    <a:pt x="207" y="400"/>
                    <a:pt x="206" y="398"/>
                    <a:pt x="204" y="395"/>
                  </a:cubicBezTo>
                  <a:cubicBezTo>
                    <a:pt x="205" y="396"/>
                    <a:pt x="205" y="396"/>
                    <a:pt x="204" y="396"/>
                  </a:cubicBezTo>
                  <a:cubicBezTo>
                    <a:pt x="204" y="394"/>
                    <a:pt x="204" y="392"/>
                    <a:pt x="204" y="390"/>
                  </a:cubicBezTo>
                  <a:cubicBezTo>
                    <a:pt x="204" y="388"/>
                    <a:pt x="204" y="386"/>
                    <a:pt x="202" y="385"/>
                  </a:cubicBezTo>
                  <a:cubicBezTo>
                    <a:pt x="202" y="384"/>
                    <a:pt x="203" y="385"/>
                    <a:pt x="203" y="384"/>
                  </a:cubicBezTo>
                  <a:cubicBezTo>
                    <a:pt x="203" y="384"/>
                    <a:pt x="203" y="383"/>
                    <a:pt x="203" y="383"/>
                  </a:cubicBezTo>
                  <a:cubicBezTo>
                    <a:pt x="203" y="384"/>
                    <a:pt x="203" y="384"/>
                    <a:pt x="204" y="384"/>
                  </a:cubicBezTo>
                  <a:cubicBezTo>
                    <a:pt x="204" y="385"/>
                    <a:pt x="203" y="385"/>
                    <a:pt x="205" y="385"/>
                  </a:cubicBezTo>
                  <a:cubicBezTo>
                    <a:pt x="204" y="382"/>
                    <a:pt x="204" y="379"/>
                    <a:pt x="204" y="375"/>
                  </a:cubicBezTo>
                  <a:cubicBezTo>
                    <a:pt x="203" y="372"/>
                    <a:pt x="203" y="369"/>
                    <a:pt x="203" y="366"/>
                  </a:cubicBezTo>
                  <a:cubicBezTo>
                    <a:pt x="203" y="365"/>
                    <a:pt x="202" y="364"/>
                    <a:pt x="203" y="363"/>
                  </a:cubicBezTo>
                  <a:cubicBezTo>
                    <a:pt x="203" y="363"/>
                    <a:pt x="203" y="364"/>
                    <a:pt x="203" y="364"/>
                  </a:cubicBezTo>
                  <a:cubicBezTo>
                    <a:pt x="202" y="363"/>
                    <a:pt x="202" y="363"/>
                    <a:pt x="202" y="362"/>
                  </a:cubicBezTo>
                  <a:cubicBezTo>
                    <a:pt x="203" y="361"/>
                    <a:pt x="202" y="358"/>
                    <a:pt x="201" y="355"/>
                  </a:cubicBezTo>
                  <a:cubicBezTo>
                    <a:pt x="203" y="350"/>
                    <a:pt x="200" y="346"/>
                    <a:pt x="202" y="342"/>
                  </a:cubicBezTo>
                  <a:cubicBezTo>
                    <a:pt x="202" y="340"/>
                    <a:pt x="202" y="337"/>
                    <a:pt x="203" y="334"/>
                  </a:cubicBezTo>
                  <a:cubicBezTo>
                    <a:pt x="204" y="332"/>
                    <a:pt x="204" y="328"/>
                    <a:pt x="203" y="326"/>
                  </a:cubicBezTo>
                  <a:cubicBezTo>
                    <a:pt x="203" y="326"/>
                    <a:pt x="203" y="325"/>
                    <a:pt x="204" y="326"/>
                  </a:cubicBezTo>
                  <a:cubicBezTo>
                    <a:pt x="204" y="324"/>
                    <a:pt x="203" y="325"/>
                    <a:pt x="203" y="323"/>
                  </a:cubicBezTo>
                  <a:cubicBezTo>
                    <a:pt x="203" y="322"/>
                    <a:pt x="204" y="322"/>
                    <a:pt x="204" y="321"/>
                  </a:cubicBezTo>
                  <a:cubicBezTo>
                    <a:pt x="204" y="320"/>
                    <a:pt x="204" y="319"/>
                    <a:pt x="203" y="319"/>
                  </a:cubicBezTo>
                  <a:cubicBezTo>
                    <a:pt x="204" y="318"/>
                    <a:pt x="205" y="318"/>
                    <a:pt x="205" y="317"/>
                  </a:cubicBezTo>
                  <a:cubicBezTo>
                    <a:pt x="204" y="316"/>
                    <a:pt x="206" y="314"/>
                    <a:pt x="206" y="313"/>
                  </a:cubicBezTo>
                  <a:cubicBezTo>
                    <a:pt x="207" y="307"/>
                    <a:pt x="209" y="300"/>
                    <a:pt x="210" y="292"/>
                  </a:cubicBezTo>
                  <a:cubicBezTo>
                    <a:pt x="209" y="293"/>
                    <a:pt x="209" y="296"/>
                    <a:pt x="208" y="294"/>
                  </a:cubicBezTo>
                  <a:cubicBezTo>
                    <a:pt x="209" y="296"/>
                    <a:pt x="207" y="298"/>
                    <a:pt x="208" y="300"/>
                  </a:cubicBezTo>
                  <a:cubicBezTo>
                    <a:pt x="207" y="301"/>
                    <a:pt x="207" y="304"/>
                    <a:pt x="207" y="306"/>
                  </a:cubicBezTo>
                  <a:cubicBezTo>
                    <a:pt x="206" y="307"/>
                    <a:pt x="206" y="307"/>
                    <a:pt x="206" y="309"/>
                  </a:cubicBezTo>
                  <a:cubicBezTo>
                    <a:pt x="206" y="309"/>
                    <a:pt x="205" y="310"/>
                    <a:pt x="205" y="310"/>
                  </a:cubicBezTo>
                  <a:cubicBezTo>
                    <a:pt x="204" y="308"/>
                    <a:pt x="205" y="307"/>
                    <a:pt x="205" y="305"/>
                  </a:cubicBezTo>
                  <a:cubicBezTo>
                    <a:pt x="206" y="303"/>
                    <a:pt x="206" y="301"/>
                    <a:pt x="206" y="299"/>
                  </a:cubicBezTo>
                  <a:cubicBezTo>
                    <a:pt x="205" y="302"/>
                    <a:pt x="204" y="303"/>
                    <a:pt x="204" y="305"/>
                  </a:cubicBezTo>
                  <a:cubicBezTo>
                    <a:pt x="204" y="307"/>
                    <a:pt x="203" y="309"/>
                    <a:pt x="203" y="312"/>
                  </a:cubicBezTo>
                  <a:cubicBezTo>
                    <a:pt x="202" y="312"/>
                    <a:pt x="202" y="312"/>
                    <a:pt x="201" y="313"/>
                  </a:cubicBezTo>
                  <a:cubicBezTo>
                    <a:pt x="202" y="314"/>
                    <a:pt x="202" y="316"/>
                    <a:pt x="201" y="319"/>
                  </a:cubicBezTo>
                  <a:cubicBezTo>
                    <a:pt x="201" y="322"/>
                    <a:pt x="200" y="324"/>
                    <a:pt x="199" y="325"/>
                  </a:cubicBezTo>
                  <a:cubicBezTo>
                    <a:pt x="199" y="329"/>
                    <a:pt x="200" y="332"/>
                    <a:pt x="198" y="334"/>
                  </a:cubicBezTo>
                  <a:cubicBezTo>
                    <a:pt x="199" y="334"/>
                    <a:pt x="200" y="340"/>
                    <a:pt x="198" y="340"/>
                  </a:cubicBezTo>
                  <a:cubicBezTo>
                    <a:pt x="197" y="340"/>
                    <a:pt x="198" y="339"/>
                    <a:pt x="197" y="339"/>
                  </a:cubicBezTo>
                  <a:cubicBezTo>
                    <a:pt x="197" y="340"/>
                    <a:pt x="198" y="343"/>
                    <a:pt x="197" y="344"/>
                  </a:cubicBezTo>
                  <a:cubicBezTo>
                    <a:pt x="197" y="344"/>
                    <a:pt x="197" y="345"/>
                    <a:pt x="197" y="346"/>
                  </a:cubicBezTo>
                  <a:cubicBezTo>
                    <a:pt x="197" y="346"/>
                    <a:pt x="197" y="347"/>
                    <a:pt x="197" y="349"/>
                  </a:cubicBezTo>
                  <a:cubicBezTo>
                    <a:pt x="197" y="351"/>
                    <a:pt x="197" y="353"/>
                    <a:pt x="198" y="354"/>
                  </a:cubicBezTo>
                  <a:cubicBezTo>
                    <a:pt x="198" y="356"/>
                    <a:pt x="197" y="356"/>
                    <a:pt x="196" y="355"/>
                  </a:cubicBezTo>
                  <a:cubicBezTo>
                    <a:pt x="197" y="357"/>
                    <a:pt x="197" y="358"/>
                    <a:pt x="198" y="361"/>
                  </a:cubicBezTo>
                  <a:cubicBezTo>
                    <a:pt x="197" y="361"/>
                    <a:pt x="197" y="362"/>
                    <a:pt x="196" y="364"/>
                  </a:cubicBezTo>
                  <a:cubicBezTo>
                    <a:pt x="196" y="365"/>
                    <a:pt x="196" y="366"/>
                    <a:pt x="197" y="368"/>
                  </a:cubicBezTo>
                  <a:cubicBezTo>
                    <a:pt x="197" y="371"/>
                    <a:pt x="197" y="373"/>
                    <a:pt x="196" y="375"/>
                  </a:cubicBezTo>
                  <a:cubicBezTo>
                    <a:pt x="196" y="373"/>
                    <a:pt x="196" y="372"/>
                    <a:pt x="195" y="370"/>
                  </a:cubicBezTo>
                  <a:cubicBezTo>
                    <a:pt x="195" y="368"/>
                    <a:pt x="195" y="366"/>
                    <a:pt x="195" y="364"/>
                  </a:cubicBezTo>
                  <a:cubicBezTo>
                    <a:pt x="194" y="359"/>
                    <a:pt x="194" y="355"/>
                    <a:pt x="193" y="351"/>
                  </a:cubicBezTo>
                  <a:cubicBezTo>
                    <a:pt x="193" y="353"/>
                    <a:pt x="193" y="354"/>
                    <a:pt x="193" y="356"/>
                  </a:cubicBezTo>
                  <a:cubicBezTo>
                    <a:pt x="193" y="357"/>
                    <a:pt x="193" y="358"/>
                    <a:pt x="194" y="359"/>
                  </a:cubicBezTo>
                  <a:cubicBezTo>
                    <a:pt x="192" y="359"/>
                    <a:pt x="193" y="363"/>
                    <a:pt x="192" y="363"/>
                  </a:cubicBezTo>
                  <a:cubicBezTo>
                    <a:pt x="192" y="361"/>
                    <a:pt x="192" y="358"/>
                    <a:pt x="191" y="356"/>
                  </a:cubicBezTo>
                  <a:cubicBezTo>
                    <a:pt x="191" y="353"/>
                    <a:pt x="192" y="351"/>
                    <a:pt x="193" y="350"/>
                  </a:cubicBezTo>
                  <a:cubicBezTo>
                    <a:pt x="192" y="350"/>
                    <a:pt x="192" y="352"/>
                    <a:pt x="191" y="352"/>
                  </a:cubicBezTo>
                  <a:cubicBezTo>
                    <a:pt x="191" y="351"/>
                    <a:pt x="191" y="349"/>
                    <a:pt x="192" y="348"/>
                  </a:cubicBezTo>
                  <a:cubicBezTo>
                    <a:pt x="192" y="346"/>
                    <a:pt x="192" y="345"/>
                    <a:pt x="191" y="343"/>
                  </a:cubicBezTo>
                  <a:cubicBezTo>
                    <a:pt x="192" y="343"/>
                    <a:pt x="192" y="343"/>
                    <a:pt x="193" y="342"/>
                  </a:cubicBezTo>
                  <a:cubicBezTo>
                    <a:pt x="193" y="338"/>
                    <a:pt x="193" y="333"/>
                    <a:pt x="194" y="331"/>
                  </a:cubicBezTo>
                  <a:cubicBezTo>
                    <a:pt x="194" y="330"/>
                    <a:pt x="196" y="328"/>
                    <a:pt x="196" y="326"/>
                  </a:cubicBezTo>
                  <a:cubicBezTo>
                    <a:pt x="196" y="325"/>
                    <a:pt x="195" y="324"/>
                    <a:pt x="196" y="323"/>
                  </a:cubicBezTo>
                  <a:cubicBezTo>
                    <a:pt x="196" y="321"/>
                    <a:pt x="198" y="318"/>
                    <a:pt x="197" y="319"/>
                  </a:cubicBezTo>
                  <a:cubicBezTo>
                    <a:pt x="198" y="317"/>
                    <a:pt x="199" y="315"/>
                    <a:pt x="198" y="313"/>
                  </a:cubicBezTo>
                  <a:cubicBezTo>
                    <a:pt x="199" y="313"/>
                    <a:pt x="199" y="309"/>
                    <a:pt x="200" y="309"/>
                  </a:cubicBezTo>
                  <a:cubicBezTo>
                    <a:pt x="200" y="307"/>
                    <a:pt x="199" y="307"/>
                    <a:pt x="200" y="305"/>
                  </a:cubicBezTo>
                  <a:cubicBezTo>
                    <a:pt x="201" y="304"/>
                    <a:pt x="202" y="304"/>
                    <a:pt x="202" y="302"/>
                  </a:cubicBezTo>
                  <a:cubicBezTo>
                    <a:pt x="203" y="298"/>
                    <a:pt x="202" y="295"/>
                    <a:pt x="205" y="290"/>
                  </a:cubicBezTo>
                  <a:cubicBezTo>
                    <a:pt x="205" y="289"/>
                    <a:pt x="204" y="290"/>
                    <a:pt x="205" y="289"/>
                  </a:cubicBezTo>
                  <a:cubicBezTo>
                    <a:pt x="205" y="287"/>
                    <a:pt x="205" y="285"/>
                    <a:pt x="206" y="284"/>
                  </a:cubicBezTo>
                  <a:cubicBezTo>
                    <a:pt x="206" y="282"/>
                    <a:pt x="207" y="281"/>
                    <a:pt x="208" y="280"/>
                  </a:cubicBezTo>
                  <a:cubicBezTo>
                    <a:pt x="207" y="278"/>
                    <a:pt x="209" y="276"/>
                    <a:pt x="210" y="275"/>
                  </a:cubicBezTo>
                  <a:cubicBezTo>
                    <a:pt x="211" y="272"/>
                    <a:pt x="212" y="267"/>
                    <a:pt x="214" y="268"/>
                  </a:cubicBezTo>
                  <a:cubicBezTo>
                    <a:pt x="214" y="267"/>
                    <a:pt x="213" y="267"/>
                    <a:pt x="213" y="265"/>
                  </a:cubicBezTo>
                  <a:cubicBezTo>
                    <a:pt x="214" y="266"/>
                    <a:pt x="215" y="265"/>
                    <a:pt x="215" y="264"/>
                  </a:cubicBezTo>
                  <a:cubicBezTo>
                    <a:pt x="214" y="262"/>
                    <a:pt x="218" y="258"/>
                    <a:pt x="218" y="256"/>
                  </a:cubicBezTo>
                  <a:cubicBezTo>
                    <a:pt x="220" y="255"/>
                    <a:pt x="221" y="253"/>
                    <a:pt x="222" y="250"/>
                  </a:cubicBezTo>
                  <a:cubicBezTo>
                    <a:pt x="222" y="249"/>
                    <a:pt x="223" y="248"/>
                    <a:pt x="223" y="247"/>
                  </a:cubicBezTo>
                  <a:cubicBezTo>
                    <a:pt x="224" y="246"/>
                    <a:pt x="224" y="245"/>
                    <a:pt x="225" y="244"/>
                  </a:cubicBezTo>
                  <a:cubicBezTo>
                    <a:pt x="226" y="244"/>
                    <a:pt x="226" y="245"/>
                    <a:pt x="227" y="244"/>
                  </a:cubicBezTo>
                  <a:cubicBezTo>
                    <a:pt x="226" y="243"/>
                    <a:pt x="225" y="244"/>
                    <a:pt x="226" y="243"/>
                  </a:cubicBezTo>
                  <a:cubicBezTo>
                    <a:pt x="227" y="241"/>
                    <a:pt x="228" y="240"/>
                    <a:pt x="229" y="239"/>
                  </a:cubicBezTo>
                  <a:cubicBezTo>
                    <a:pt x="228" y="239"/>
                    <a:pt x="227" y="240"/>
                    <a:pt x="228" y="238"/>
                  </a:cubicBezTo>
                  <a:cubicBezTo>
                    <a:pt x="229" y="237"/>
                    <a:pt x="233" y="234"/>
                    <a:pt x="232" y="233"/>
                  </a:cubicBezTo>
                  <a:cubicBezTo>
                    <a:pt x="233" y="231"/>
                    <a:pt x="234" y="230"/>
                    <a:pt x="235" y="229"/>
                  </a:cubicBezTo>
                  <a:cubicBezTo>
                    <a:pt x="236" y="228"/>
                    <a:pt x="237" y="227"/>
                    <a:pt x="237" y="226"/>
                  </a:cubicBezTo>
                  <a:cubicBezTo>
                    <a:pt x="239" y="224"/>
                    <a:pt x="240" y="222"/>
                    <a:pt x="242" y="220"/>
                  </a:cubicBezTo>
                  <a:cubicBezTo>
                    <a:pt x="243" y="220"/>
                    <a:pt x="246" y="216"/>
                    <a:pt x="247" y="214"/>
                  </a:cubicBezTo>
                  <a:cubicBezTo>
                    <a:pt x="249" y="214"/>
                    <a:pt x="250" y="214"/>
                    <a:pt x="251" y="213"/>
                  </a:cubicBezTo>
                  <a:cubicBezTo>
                    <a:pt x="252" y="212"/>
                    <a:pt x="254" y="209"/>
                    <a:pt x="256" y="208"/>
                  </a:cubicBezTo>
                  <a:cubicBezTo>
                    <a:pt x="260" y="205"/>
                    <a:pt x="260" y="203"/>
                    <a:pt x="265" y="200"/>
                  </a:cubicBezTo>
                  <a:cubicBezTo>
                    <a:pt x="265" y="200"/>
                    <a:pt x="263" y="201"/>
                    <a:pt x="264" y="201"/>
                  </a:cubicBezTo>
                  <a:cubicBezTo>
                    <a:pt x="265" y="200"/>
                    <a:pt x="265" y="199"/>
                    <a:pt x="266" y="198"/>
                  </a:cubicBezTo>
                  <a:cubicBezTo>
                    <a:pt x="267" y="198"/>
                    <a:pt x="270" y="194"/>
                    <a:pt x="270" y="196"/>
                  </a:cubicBezTo>
                  <a:cubicBezTo>
                    <a:pt x="272" y="195"/>
                    <a:pt x="271" y="194"/>
                    <a:pt x="273" y="192"/>
                  </a:cubicBezTo>
                  <a:cubicBezTo>
                    <a:pt x="274" y="192"/>
                    <a:pt x="274" y="192"/>
                    <a:pt x="276" y="191"/>
                  </a:cubicBezTo>
                  <a:cubicBezTo>
                    <a:pt x="275" y="191"/>
                    <a:pt x="276" y="190"/>
                    <a:pt x="277" y="189"/>
                  </a:cubicBezTo>
                  <a:cubicBezTo>
                    <a:pt x="278" y="189"/>
                    <a:pt x="278" y="189"/>
                    <a:pt x="278" y="189"/>
                  </a:cubicBezTo>
                  <a:cubicBezTo>
                    <a:pt x="280" y="187"/>
                    <a:pt x="282" y="186"/>
                    <a:pt x="283" y="185"/>
                  </a:cubicBezTo>
                  <a:cubicBezTo>
                    <a:pt x="285" y="184"/>
                    <a:pt x="287" y="184"/>
                    <a:pt x="289" y="182"/>
                  </a:cubicBezTo>
                  <a:cubicBezTo>
                    <a:pt x="289" y="182"/>
                    <a:pt x="288" y="181"/>
                    <a:pt x="290" y="181"/>
                  </a:cubicBezTo>
                  <a:cubicBezTo>
                    <a:pt x="290" y="182"/>
                    <a:pt x="294" y="180"/>
                    <a:pt x="296" y="179"/>
                  </a:cubicBezTo>
                  <a:cubicBezTo>
                    <a:pt x="295" y="178"/>
                    <a:pt x="293" y="180"/>
                    <a:pt x="293" y="179"/>
                  </a:cubicBezTo>
                  <a:cubicBezTo>
                    <a:pt x="295" y="178"/>
                    <a:pt x="295" y="179"/>
                    <a:pt x="295" y="177"/>
                  </a:cubicBezTo>
                  <a:cubicBezTo>
                    <a:pt x="296" y="177"/>
                    <a:pt x="296" y="178"/>
                    <a:pt x="297" y="178"/>
                  </a:cubicBezTo>
                  <a:cubicBezTo>
                    <a:pt x="297" y="177"/>
                    <a:pt x="296" y="176"/>
                    <a:pt x="298" y="176"/>
                  </a:cubicBezTo>
                  <a:cubicBezTo>
                    <a:pt x="298" y="177"/>
                    <a:pt x="299" y="176"/>
                    <a:pt x="299" y="177"/>
                  </a:cubicBezTo>
                  <a:cubicBezTo>
                    <a:pt x="302" y="174"/>
                    <a:pt x="306" y="172"/>
                    <a:pt x="310" y="170"/>
                  </a:cubicBezTo>
                  <a:cubicBezTo>
                    <a:pt x="314" y="168"/>
                    <a:pt x="319" y="166"/>
                    <a:pt x="323" y="163"/>
                  </a:cubicBezTo>
                  <a:cubicBezTo>
                    <a:pt x="328" y="162"/>
                    <a:pt x="335" y="161"/>
                    <a:pt x="338" y="158"/>
                  </a:cubicBezTo>
                  <a:cubicBezTo>
                    <a:pt x="341" y="157"/>
                    <a:pt x="343" y="156"/>
                    <a:pt x="345" y="156"/>
                  </a:cubicBezTo>
                  <a:cubicBezTo>
                    <a:pt x="348" y="155"/>
                    <a:pt x="350" y="154"/>
                    <a:pt x="353" y="153"/>
                  </a:cubicBezTo>
                  <a:cubicBezTo>
                    <a:pt x="354" y="153"/>
                    <a:pt x="355" y="154"/>
                    <a:pt x="357" y="153"/>
                  </a:cubicBezTo>
                  <a:cubicBezTo>
                    <a:pt x="356" y="153"/>
                    <a:pt x="356" y="152"/>
                    <a:pt x="357" y="152"/>
                  </a:cubicBezTo>
                  <a:cubicBezTo>
                    <a:pt x="358" y="152"/>
                    <a:pt x="359" y="152"/>
                    <a:pt x="360" y="153"/>
                  </a:cubicBezTo>
                  <a:cubicBezTo>
                    <a:pt x="360" y="152"/>
                    <a:pt x="361" y="152"/>
                    <a:pt x="361" y="152"/>
                  </a:cubicBezTo>
                  <a:cubicBezTo>
                    <a:pt x="364" y="153"/>
                    <a:pt x="366" y="149"/>
                    <a:pt x="370" y="150"/>
                  </a:cubicBezTo>
                  <a:cubicBezTo>
                    <a:pt x="371" y="150"/>
                    <a:pt x="373" y="149"/>
                    <a:pt x="374" y="149"/>
                  </a:cubicBezTo>
                  <a:cubicBezTo>
                    <a:pt x="376" y="148"/>
                    <a:pt x="378" y="148"/>
                    <a:pt x="380" y="148"/>
                  </a:cubicBezTo>
                  <a:cubicBezTo>
                    <a:pt x="382" y="148"/>
                    <a:pt x="384" y="147"/>
                    <a:pt x="386" y="147"/>
                  </a:cubicBezTo>
                  <a:cubicBezTo>
                    <a:pt x="387" y="147"/>
                    <a:pt x="389" y="146"/>
                    <a:pt x="390" y="145"/>
                  </a:cubicBezTo>
                  <a:cubicBezTo>
                    <a:pt x="388" y="145"/>
                    <a:pt x="388" y="147"/>
                    <a:pt x="386" y="146"/>
                  </a:cubicBezTo>
                  <a:cubicBezTo>
                    <a:pt x="387" y="145"/>
                    <a:pt x="389" y="144"/>
                    <a:pt x="392" y="144"/>
                  </a:cubicBezTo>
                  <a:cubicBezTo>
                    <a:pt x="393" y="144"/>
                    <a:pt x="394" y="144"/>
                    <a:pt x="395" y="144"/>
                  </a:cubicBezTo>
                  <a:cubicBezTo>
                    <a:pt x="397" y="143"/>
                    <a:pt x="398" y="143"/>
                    <a:pt x="400" y="143"/>
                  </a:cubicBezTo>
                  <a:cubicBezTo>
                    <a:pt x="399" y="142"/>
                    <a:pt x="399" y="142"/>
                    <a:pt x="399" y="142"/>
                  </a:cubicBezTo>
                  <a:cubicBezTo>
                    <a:pt x="401" y="141"/>
                    <a:pt x="406" y="141"/>
                    <a:pt x="407" y="142"/>
                  </a:cubicBezTo>
                  <a:cubicBezTo>
                    <a:pt x="409" y="141"/>
                    <a:pt x="411" y="141"/>
                    <a:pt x="414" y="142"/>
                  </a:cubicBezTo>
                  <a:cubicBezTo>
                    <a:pt x="415" y="142"/>
                    <a:pt x="417" y="142"/>
                    <a:pt x="418" y="142"/>
                  </a:cubicBezTo>
                  <a:cubicBezTo>
                    <a:pt x="420" y="142"/>
                    <a:pt x="421" y="142"/>
                    <a:pt x="422" y="142"/>
                  </a:cubicBezTo>
                  <a:cubicBezTo>
                    <a:pt x="422" y="143"/>
                    <a:pt x="423" y="143"/>
                    <a:pt x="424" y="142"/>
                  </a:cubicBezTo>
                  <a:cubicBezTo>
                    <a:pt x="424" y="143"/>
                    <a:pt x="424" y="144"/>
                    <a:pt x="425" y="144"/>
                  </a:cubicBezTo>
                  <a:cubicBezTo>
                    <a:pt x="425" y="143"/>
                    <a:pt x="427" y="144"/>
                    <a:pt x="429" y="144"/>
                  </a:cubicBezTo>
                  <a:cubicBezTo>
                    <a:pt x="431" y="144"/>
                    <a:pt x="432" y="145"/>
                    <a:pt x="433" y="144"/>
                  </a:cubicBezTo>
                  <a:cubicBezTo>
                    <a:pt x="434" y="145"/>
                    <a:pt x="436" y="145"/>
                    <a:pt x="438" y="145"/>
                  </a:cubicBezTo>
                  <a:cubicBezTo>
                    <a:pt x="439" y="146"/>
                    <a:pt x="441" y="146"/>
                    <a:pt x="442" y="146"/>
                  </a:cubicBezTo>
                  <a:cubicBezTo>
                    <a:pt x="443" y="145"/>
                    <a:pt x="448" y="146"/>
                    <a:pt x="450" y="147"/>
                  </a:cubicBezTo>
                  <a:cubicBezTo>
                    <a:pt x="450" y="146"/>
                    <a:pt x="450" y="146"/>
                    <a:pt x="450" y="145"/>
                  </a:cubicBezTo>
                  <a:cubicBezTo>
                    <a:pt x="451" y="146"/>
                    <a:pt x="451" y="145"/>
                    <a:pt x="452" y="145"/>
                  </a:cubicBezTo>
                  <a:cubicBezTo>
                    <a:pt x="455" y="145"/>
                    <a:pt x="455" y="146"/>
                    <a:pt x="457" y="146"/>
                  </a:cubicBezTo>
                  <a:cubicBezTo>
                    <a:pt x="456" y="146"/>
                    <a:pt x="456" y="148"/>
                    <a:pt x="457" y="147"/>
                  </a:cubicBezTo>
                  <a:cubicBezTo>
                    <a:pt x="457" y="145"/>
                    <a:pt x="462" y="146"/>
                    <a:pt x="464" y="147"/>
                  </a:cubicBezTo>
                  <a:cubicBezTo>
                    <a:pt x="464" y="146"/>
                    <a:pt x="466" y="148"/>
                    <a:pt x="467" y="147"/>
                  </a:cubicBezTo>
                  <a:cubicBezTo>
                    <a:pt x="467" y="146"/>
                    <a:pt x="466" y="146"/>
                    <a:pt x="465" y="145"/>
                  </a:cubicBezTo>
                  <a:cubicBezTo>
                    <a:pt x="465" y="145"/>
                    <a:pt x="465" y="146"/>
                    <a:pt x="464" y="146"/>
                  </a:cubicBezTo>
                  <a:cubicBezTo>
                    <a:pt x="462" y="145"/>
                    <a:pt x="461" y="143"/>
                    <a:pt x="459" y="142"/>
                  </a:cubicBezTo>
                  <a:cubicBezTo>
                    <a:pt x="461" y="143"/>
                    <a:pt x="462" y="143"/>
                    <a:pt x="462" y="143"/>
                  </a:cubicBezTo>
                  <a:cubicBezTo>
                    <a:pt x="458" y="142"/>
                    <a:pt x="457" y="142"/>
                    <a:pt x="452" y="141"/>
                  </a:cubicBezTo>
                  <a:cubicBezTo>
                    <a:pt x="452" y="140"/>
                    <a:pt x="451" y="140"/>
                    <a:pt x="451" y="139"/>
                  </a:cubicBezTo>
                  <a:cubicBezTo>
                    <a:pt x="449" y="139"/>
                    <a:pt x="448" y="139"/>
                    <a:pt x="446" y="139"/>
                  </a:cubicBezTo>
                  <a:cubicBezTo>
                    <a:pt x="446" y="139"/>
                    <a:pt x="444" y="138"/>
                    <a:pt x="442" y="138"/>
                  </a:cubicBezTo>
                  <a:cubicBezTo>
                    <a:pt x="440" y="137"/>
                    <a:pt x="438" y="137"/>
                    <a:pt x="436" y="136"/>
                  </a:cubicBezTo>
                  <a:cubicBezTo>
                    <a:pt x="434" y="136"/>
                    <a:pt x="431" y="137"/>
                    <a:pt x="430" y="135"/>
                  </a:cubicBezTo>
                  <a:cubicBezTo>
                    <a:pt x="429" y="135"/>
                    <a:pt x="429" y="136"/>
                    <a:pt x="428" y="136"/>
                  </a:cubicBezTo>
                  <a:cubicBezTo>
                    <a:pt x="427" y="136"/>
                    <a:pt x="428" y="134"/>
                    <a:pt x="426" y="134"/>
                  </a:cubicBezTo>
                  <a:cubicBezTo>
                    <a:pt x="426" y="135"/>
                    <a:pt x="425" y="134"/>
                    <a:pt x="424" y="135"/>
                  </a:cubicBezTo>
                  <a:cubicBezTo>
                    <a:pt x="423" y="134"/>
                    <a:pt x="420" y="134"/>
                    <a:pt x="419" y="133"/>
                  </a:cubicBezTo>
                  <a:cubicBezTo>
                    <a:pt x="421" y="132"/>
                    <a:pt x="425" y="132"/>
                    <a:pt x="423" y="131"/>
                  </a:cubicBezTo>
                  <a:cubicBezTo>
                    <a:pt x="420" y="134"/>
                    <a:pt x="412" y="133"/>
                    <a:pt x="410" y="130"/>
                  </a:cubicBezTo>
                  <a:cubicBezTo>
                    <a:pt x="408" y="130"/>
                    <a:pt x="411" y="131"/>
                    <a:pt x="410" y="131"/>
                  </a:cubicBezTo>
                  <a:cubicBezTo>
                    <a:pt x="408" y="130"/>
                    <a:pt x="407" y="130"/>
                    <a:pt x="407" y="128"/>
                  </a:cubicBezTo>
                  <a:cubicBezTo>
                    <a:pt x="407" y="128"/>
                    <a:pt x="408" y="128"/>
                    <a:pt x="409" y="128"/>
                  </a:cubicBezTo>
                  <a:cubicBezTo>
                    <a:pt x="409" y="127"/>
                    <a:pt x="408" y="126"/>
                    <a:pt x="407" y="126"/>
                  </a:cubicBezTo>
                  <a:cubicBezTo>
                    <a:pt x="406" y="126"/>
                    <a:pt x="404" y="126"/>
                    <a:pt x="402" y="126"/>
                  </a:cubicBezTo>
                  <a:cubicBezTo>
                    <a:pt x="403" y="124"/>
                    <a:pt x="405" y="124"/>
                    <a:pt x="407" y="124"/>
                  </a:cubicBezTo>
                  <a:cubicBezTo>
                    <a:pt x="409" y="124"/>
                    <a:pt x="411" y="125"/>
                    <a:pt x="414" y="125"/>
                  </a:cubicBezTo>
                  <a:cubicBezTo>
                    <a:pt x="414" y="124"/>
                    <a:pt x="413" y="124"/>
                    <a:pt x="412" y="123"/>
                  </a:cubicBezTo>
                  <a:cubicBezTo>
                    <a:pt x="414" y="123"/>
                    <a:pt x="417" y="123"/>
                    <a:pt x="419" y="124"/>
                  </a:cubicBezTo>
                  <a:cubicBezTo>
                    <a:pt x="421" y="124"/>
                    <a:pt x="423" y="124"/>
                    <a:pt x="425" y="123"/>
                  </a:cubicBezTo>
                  <a:cubicBezTo>
                    <a:pt x="424" y="123"/>
                    <a:pt x="422" y="123"/>
                    <a:pt x="420" y="122"/>
                  </a:cubicBezTo>
                  <a:cubicBezTo>
                    <a:pt x="425" y="123"/>
                    <a:pt x="429" y="123"/>
                    <a:pt x="432" y="123"/>
                  </a:cubicBezTo>
                  <a:cubicBezTo>
                    <a:pt x="436" y="124"/>
                    <a:pt x="440" y="125"/>
                    <a:pt x="445" y="125"/>
                  </a:cubicBezTo>
                  <a:cubicBezTo>
                    <a:pt x="444" y="126"/>
                    <a:pt x="444" y="126"/>
                    <a:pt x="443" y="126"/>
                  </a:cubicBezTo>
                  <a:cubicBezTo>
                    <a:pt x="446" y="126"/>
                    <a:pt x="447" y="125"/>
                    <a:pt x="449" y="126"/>
                  </a:cubicBezTo>
                  <a:cubicBezTo>
                    <a:pt x="449" y="126"/>
                    <a:pt x="449" y="126"/>
                    <a:pt x="450" y="127"/>
                  </a:cubicBezTo>
                  <a:cubicBezTo>
                    <a:pt x="450" y="126"/>
                    <a:pt x="451" y="127"/>
                    <a:pt x="451" y="127"/>
                  </a:cubicBezTo>
                  <a:cubicBezTo>
                    <a:pt x="452" y="126"/>
                    <a:pt x="449" y="126"/>
                    <a:pt x="450" y="125"/>
                  </a:cubicBezTo>
                  <a:cubicBezTo>
                    <a:pt x="451" y="125"/>
                    <a:pt x="453" y="125"/>
                    <a:pt x="455" y="126"/>
                  </a:cubicBezTo>
                  <a:cubicBezTo>
                    <a:pt x="457" y="126"/>
                    <a:pt x="459" y="127"/>
                    <a:pt x="462" y="127"/>
                  </a:cubicBezTo>
                  <a:cubicBezTo>
                    <a:pt x="463" y="128"/>
                    <a:pt x="465" y="128"/>
                    <a:pt x="467" y="129"/>
                  </a:cubicBezTo>
                  <a:cubicBezTo>
                    <a:pt x="467" y="128"/>
                    <a:pt x="466" y="127"/>
                    <a:pt x="469" y="127"/>
                  </a:cubicBezTo>
                  <a:cubicBezTo>
                    <a:pt x="469" y="129"/>
                    <a:pt x="472" y="131"/>
                    <a:pt x="468" y="131"/>
                  </a:cubicBezTo>
                  <a:cubicBezTo>
                    <a:pt x="469" y="131"/>
                    <a:pt x="468" y="132"/>
                    <a:pt x="469" y="132"/>
                  </a:cubicBezTo>
                  <a:cubicBezTo>
                    <a:pt x="469" y="130"/>
                    <a:pt x="472" y="132"/>
                    <a:pt x="475" y="133"/>
                  </a:cubicBezTo>
                  <a:cubicBezTo>
                    <a:pt x="475" y="131"/>
                    <a:pt x="479" y="132"/>
                    <a:pt x="479" y="133"/>
                  </a:cubicBezTo>
                  <a:cubicBezTo>
                    <a:pt x="480" y="132"/>
                    <a:pt x="480" y="132"/>
                    <a:pt x="482" y="133"/>
                  </a:cubicBezTo>
                  <a:cubicBezTo>
                    <a:pt x="484" y="135"/>
                    <a:pt x="481" y="134"/>
                    <a:pt x="480" y="135"/>
                  </a:cubicBezTo>
                  <a:cubicBezTo>
                    <a:pt x="482" y="135"/>
                    <a:pt x="484" y="136"/>
                    <a:pt x="485" y="136"/>
                  </a:cubicBezTo>
                  <a:cubicBezTo>
                    <a:pt x="482" y="134"/>
                    <a:pt x="488" y="136"/>
                    <a:pt x="485" y="134"/>
                  </a:cubicBezTo>
                  <a:cubicBezTo>
                    <a:pt x="484" y="134"/>
                    <a:pt x="485" y="135"/>
                    <a:pt x="483" y="134"/>
                  </a:cubicBezTo>
                  <a:cubicBezTo>
                    <a:pt x="483" y="133"/>
                    <a:pt x="484" y="133"/>
                    <a:pt x="486" y="133"/>
                  </a:cubicBezTo>
                  <a:cubicBezTo>
                    <a:pt x="487" y="134"/>
                    <a:pt x="487" y="136"/>
                    <a:pt x="487" y="137"/>
                  </a:cubicBezTo>
                  <a:cubicBezTo>
                    <a:pt x="489" y="137"/>
                    <a:pt x="491" y="138"/>
                    <a:pt x="493" y="138"/>
                  </a:cubicBezTo>
                  <a:cubicBezTo>
                    <a:pt x="490" y="138"/>
                    <a:pt x="486" y="135"/>
                    <a:pt x="488" y="134"/>
                  </a:cubicBezTo>
                  <a:cubicBezTo>
                    <a:pt x="491" y="135"/>
                    <a:pt x="489" y="136"/>
                    <a:pt x="490" y="136"/>
                  </a:cubicBezTo>
                  <a:cubicBezTo>
                    <a:pt x="491" y="136"/>
                    <a:pt x="495" y="137"/>
                    <a:pt x="493" y="138"/>
                  </a:cubicBezTo>
                  <a:cubicBezTo>
                    <a:pt x="495" y="139"/>
                    <a:pt x="495" y="138"/>
                    <a:pt x="495" y="137"/>
                  </a:cubicBezTo>
                  <a:cubicBezTo>
                    <a:pt x="497" y="137"/>
                    <a:pt x="497" y="138"/>
                    <a:pt x="495" y="139"/>
                  </a:cubicBezTo>
                  <a:cubicBezTo>
                    <a:pt x="497" y="139"/>
                    <a:pt x="496" y="139"/>
                    <a:pt x="497" y="140"/>
                  </a:cubicBezTo>
                  <a:cubicBezTo>
                    <a:pt x="499" y="140"/>
                    <a:pt x="497" y="138"/>
                    <a:pt x="498" y="138"/>
                  </a:cubicBezTo>
                  <a:cubicBezTo>
                    <a:pt x="499" y="138"/>
                    <a:pt x="499" y="139"/>
                    <a:pt x="499" y="139"/>
                  </a:cubicBezTo>
                  <a:cubicBezTo>
                    <a:pt x="501" y="140"/>
                    <a:pt x="502" y="139"/>
                    <a:pt x="505" y="141"/>
                  </a:cubicBezTo>
                  <a:cubicBezTo>
                    <a:pt x="505" y="143"/>
                    <a:pt x="508" y="142"/>
                    <a:pt x="509" y="145"/>
                  </a:cubicBezTo>
                  <a:cubicBezTo>
                    <a:pt x="509" y="144"/>
                    <a:pt x="509" y="143"/>
                    <a:pt x="510" y="144"/>
                  </a:cubicBezTo>
                  <a:cubicBezTo>
                    <a:pt x="511" y="144"/>
                    <a:pt x="510" y="145"/>
                    <a:pt x="511" y="145"/>
                  </a:cubicBezTo>
                  <a:cubicBezTo>
                    <a:pt x="511" y="145"/>
                    <a:pt x="512" y="144"/>
                    <a:pt x="513" y="144"/>
                  </a:cubicBezTo>
                  <a:cubicBezTo>
                    <a:pt x="513" y="145"/>
                    <a:pt x="513" y="145"/>
                    <a:pt x="513" y="145"/>
                  </a:cubicBezTo>
                  <a:cubicBezTo>
                    <a:pt x="513" y="145"/>
                    <a:pt x="512" y="145"/>
                    <a:pt x="512" y="145"/>
                  </a:cubicBezTo>
                  <a:cubicBezTo>
                    <a:pt x="518" y="148"/>
                    <a:pt x="520" y="148"/>
                    <a:pt x="523" y="152"/>
                  </a:cubicBezTo>
                  <a:cubicBezTo>
                    <a:pt x="524" y="152"/>
                    <a:pt x="527" y="154"/>
                    <a:pt x="528" y="155"/>
                  </a:cubicBezTo>
                  <a:cubicBezTo>
                    <a:pt x="528" y="154"/>
                    <a:pt x="529" y="154"/>
                    <a:pt x="530" y="154"/>
                  </a:cubicBezTo>
                  <a:cubicBezTo>
                    <a:pt x="527" y="153"/>
                    <a:pt x="529" y="152"/>
                    <a:pt x="529" y="152"/>
                  </a:cubicBezTo>
                  <a:cubicBezTo>
                    <a:pt x="528" y="151"/>
                    <a:pt x="527" y="151"/>
                    <a:pt x="525" y="149"/>
                  </a:cubicBezTo>
                  <a:cubicBezTo>
                    <a:pt x="525" y="150"/>
                    <a:pt x="523" y="149"/>
                    <a:pt x="522" y="149"/>
                  </a:cubicBezTo>
                  <a:cubicBezTo>
                    <a:pt x="522" y="148"/>
                    <a:pt x="521" y="147"/>
                    <a:pt x="520" y="146"/>
                  </a:cubicBezTo>
                  <a:cubicBezTo>
                    <a:pt x="520" y="147"/>
                    <a:pt x="516" y="145"/>
                    <a:pt x="516" y="145"/>
                  </a:cubicBezTo>
                  <a:cubicBezTo>
                    <a:pt x="517" y="144"/>
                    <a:pt x="520" y="147"/>
                    <a:pt x="520" y="145"/>
                  </a:cubicBezTo>
                  <a:cubicBezTo>
                    <a:pt x="517" y="145"/>
                    <a:pt x="518" y="144"/>
                    <a:pt x="520" y="144"/>
                  </a:cubicBezTo>
                  <a:cubicBezTo>
                    <a:pt x="513" y="141"/>
                    <a:pt x="513" y="141"/>
                    <a:pt x="508" y="139"/>
                  </a:cubicBezTo>
                  <a:cubicBezTo>
                    <a:pt x="508" y="138"/>
                    <a:pt x="509" y="138"/>
                    <a:pt x="509" y="137"/>
                  </a:cubicBezTo>
                  <a:cubicBezTo>
                    <a:pt x="507" y="138"/>
                    <a:pt x="504" y="135"/>
                    <a:pt x="502" y="134"/>
                  </a:cubicBezTo>
                  <a:cubicBezTo>
                    <a:pt x="503" y="134"/>
                    <a:pt x="504" y="135"/>
                    <a:pt x="504" y="134"/>
                  </a:cubicBezTo>
                  <a:cubicBezTo>
                    <a:pt x="504" y="133"/>
                    <a:pt x="503" y="134"/>
                    <a:pt x="502" y="133"/>
                  </a:cubicBezTo>
                  <a:cubicBezTo>
                    <a:pt x="503" y="133"/>
                    <a:pt x="502" y="132"/>
                    <a:pt x="502" y="132"/>
                  </a:cubicBezTo>
                  <a:cubicBezTo>
                    <a:pt x="501" y="132"/>
                    <a:pt x="501" y="133"/>
                    <a:pt x="500" y="133"/>
                  </a:cubicBezTo>
                  <a:cubicBezTo>
                    <a:pt x="498" y="132"/>
                    <a:pt x="495" y="131"/>
                    <a:pt x="493" y="129"/>
                  </a:cubicBezTo>
                  <a:cubicBezTo>
                    <a:pt x="490" y="128"/>
                    <a:pt x="488" y="126"/>
                    <a:pt x="488" y="124"/>
                  </a:cubicBezTo>
                  <a:cubicBezTo>
                    <a:pt x="490" y="126"/>
                    <a:pt x="492" y="125"/>
                    <a:pt x="495" y="127"/>
                  </a:cubicBezTo>
                  <a:cubicBezTo>
                    <a:pt x="495" y="127"/>
                    <a:pt x="496" y="127"/>
                    <a:pt x="496" y="126"/>
                  </a:cubicBezTo>
                  <a:cubicBezTo>
                    <a:pt x="492" y="124"/>
                    <a:pt x="490" y="124"/>
                    <a:pt x="486" y="122"/>
                  </a:cubicBezTo>
                  <a:cubicBezTo>
                    <a:pt x="487" y="122"/>
                    <a:pt x="487" y="121"/>
                    <a:pt x="486" y="121"/>
                  </a:cubicBezTo>
                  <a:cubicBezTo>
                    <a:pt x="486" y="121"/>
                    <a:pt x="486" y="121"/>
                    <a:pt x="485" y="121"/>
                  </a:cubicBezTo>
                  <a:cubicBezTo>
                    <a:pt x="485" y="121"/>
                    <a:pt x="485" y="120"/>
                    <a:pt x="484" y="120"/>
                  </a:cubicBezTo>
                  <a:cubicBezTo>
                    <a:pt x="485" y="121"/>
                    <a:pt x="482" y="120"/>
                    <a:pt x="481" y="119"/>
                  </a:cubicBezTo>
                  <a:cubicBezTo>
                    <a:pt x="485" y="120"/>
                    <a:pt x="482" y="118"/>
                    <a:pt x="485" y="118"/>
                  </a:cubicBezTo>
                  <a:cubicBezTo>
                    <a:pt x="487" y="119"/>
                    <a:pt x="486" y="120"/>
                    <a:pt x="487" y="120"/>
                  </a:cubicBezTo>
                  <a:cubicBezTo>
                    <a:pt x="487" y="119"/>
                    <a:pt x="488" y="119"/>
                    <a:pt x="486" y="118"/>
                  </a:cubicBezTo>
                  <a:cubicBezTo>
                    <a:pt x="487" y="119"/>
                    <a:pt x="490" y="118"/>
                    <a:pt x="490" y="119"/>
                  </a:cubicBezTo>
                  <a:cubicBezTo>
                    <a:pt x="489" y="120"/>
                    <a:pt x="490" y="121"/>
                    <a:pt x="491" y="122"/>
                  </a:cubicBezTo>
                  <a:cubicBezTo>
                    <a:pt x="490" y="120"/>
                    <a:pt x="491" y="120"/>
                    <a:pt x="492" y="119"/>
                  </a:cubicBezTo>
                  <a:cubicBezTo>
                    <a:pt x="494" y="120"/>
                    <a:pt x="498" y="121"/>
                    <a:pt x="498" y="122"/>
                  </a:cubicBezTo>
                  <a:cubicBezTo>
                    <a:pt x="497" y="122"/>
                    <a:pt x="497" y="122"/>
                    <a:pt x="496" y="123"/>
                  </a:cubicBezTo>
                  <a:cubicBezTo>
                    <a:pt x="498" y="124"/>
                    <a:pt x="497" y="122"/>
                    <a:pt x="498" y="123"/>
                  </a:cubicBezTo>
                  <a:cubicBezTo>
                    <a:pt x="499" y="123"/>
                    <a:pt x="500" y="124"/>
                    <a:pt x="501" y="123"/>
                  </a:cubicBezTo>
                  <a:cubicBezTo>
                    <a:pt x="500" y="122"/>
                    <a:pt x="498" y="123"/>
                    <a:pt x="498" y="122"/>
                  </a:cubicBezTo>
                  <a:cubicBezTo>
                    <a:pt x="500" y="123"/>
                    <a:pt x="500" y="122"/>
                    <a:pt x="502" y="123"/>
                  </a:cubicBezTo>
                  <a:cubicBezTo>
                    <a:pt x="502" y="124"/>
                    <a:pt x="503" y="124"/>
                    <a:pt x="503" y="125"/>
                  </a:cubicBezTo>
                  <a:cubicBezTo>
                    <a:pt x="501" y="124"/>
                    <a:pt x="502" y="126"/>
                    <a:pt x="502" y="126"/>
                  </a:cubicBezTo>
                  <a:cubicBezTo>
                    <a:pt x="502" y="125"/>
                    <a:pt x="506" y="127"/>
                    <a:pt x="504" y="126"/>
                  </a:cubicBezTo>
                  <a:cubicBezTo>
                    <a:pt x="503" y="126"/>
                    <a:pt x="503" y="126"/>
                    <a:pt x="502" y="125"/>
                  </a:cubicBezTo>
                  <a:cubicBezTo>
                    <a:pt x="503" y="126"/>
                    <a:pt x="503" y="125"/>
                    <a:pt x="504" y="125"/>
                  </a:cubicBezTo>
                  <a:cubicBezTo>
                    <a:pt x="505" y="125"/>
                    <a:pt x="506" y="126"/>
                    <a:pt x="506" y="127"/>
                  </a:cubicBezTo>
                  <a:cubicBezTo>
                    <a:pt x="506" y="127"/>
                    <a:pt x="505" y="126"/>
                    <a:pt x="505" y="127"/>
                  </a:cubicBezTo>
                  <a:cubicBezTo>
                    <a:pt x="505" y="127"/>
                    <a:pt x="506" y="127"/>
                    <a:pt x="508" y="127"/>
                  </a:cubicBezTo>
                  <a:cubicBezTo>
                    <a:pt x="509" y="128"/>
                    <a:pt x="510" y="128"/>
                    <a:pt x="510" y="129"/>
                  </a:cubicBezTo>
                  <a:cubicBezTo>
                    <a:pt x="509" y="129"/>
                    <a:pt x="507" y="128"/>
                    <a:pt x="507" y="128"/>
                  </a:cubicBezTo>
                  <a:cubicBezTo>
                    <a:pt x="509" y="130"/>
                    <a:pt x="511" y="130"/>
                    <a:pt x="513" y="132"/>
                  </a:cubicBezTo>
                  <a:cubicBezTo>
                    <a:pt x="513" y="131"/>
                    <a:pt x="513" y="131"/>
                    <a:pt x="514" y="131"/>
                  </a:cubicBezTo>
                  <a:cubicBezTo>
                    <a:pt x="514" y="132"/>
                    <a:pt x="516" y="133"/>
                    <a:pt x="517" y="133"/>
                  </a:cubicBezTo>
                  <a:cubicBezTo>
                    <a:pt x="518" y="134"/>
                    <a:pt x="517" y="134"/>
                    <a:pt x="517" y="135"/>
                  </a:cubicBezTo>
                  <a:cubicBezTo>
                    <a:pt x="518" y="134"/>
                    <a:pt x="521" y="136"/>
                    <a:pt x="521" y="135"/>
                  </a:cubicBezTo>
                  <a:cubicBezTo>
                    <a:pt x="520" y="135"/>
                    <a:pt x="520" y="135"/>
                    <a:pt x="520" y="134"/>
                  </a:cubicBezTo>
                  <a:cubicBezTo>
                    <a:pt x="521" y="134"/>
                    <a:pt x="521" y="135"/>
                    <a:pt x="523" y="136"/>
                  </a:cubicBezTo>
                  <a:cubicBezTo>
                    <a:pt x="524" y="135"/>
                    <a:pt x="521" y="134"/>
                    <a:pt x="521" y="134"/>
                  </a:cubicBezTo>
                  <a:cubicBezTo>
                    <a:pt x="524" y="135"/>
                    <a:pt x="522" y="133"/>
                    <a:pt x="522" y="133"/>
                  </a:cubicBezTo>
                  <a:cubicBezTo>
                    <a:pt x="523" y="133"/>
                    <a:pt x="525" y="135"/>
                    <a:pt x="525" y="136"/>
                  </a:cubicBezTo>
                  <a:cubicBezTo>
                    <a:pt x="524" y="134"/>
                    <a:pt x="527" y="135"/>
                    <a:pt x="525" y="133"/>
                  </a:cubicBezTo>
                  <a:cubicBezTo>
                    <a:pt x="524" y="134"/>
                    <a:pt x="523" y="132"/>
                    <a:pt x="521" y="132"/>
                  </a:cubicBezTo>
                  <a:cubicBezTo>
                    <a:pt x="521" y="131"/>
                    <a:pt x="521" y="131"/>
                    <a:pt x="520" y="130"/>
                  </a:cubicBezTo>
                  <a:cubicBezTo>
                    <a:pt x="519" y="130"/>
                    <a:pt x="521" y="132"/>
                    <a:pt x="519" y="131"/>
                  </a:cubicBezTo>
                  <a:cubicBezTo>
                    <a:pt x="514" y="129"/>
                    <a:pt x="518" y="128"/>
                    <a:pt x="522" y="130"/>
                  </a:cubicBezTo>
                  <a:cubicBezTo>
                    <a:pt x="521" y="128"/>
                    <a:pt x="521" y="129"/>
                    <a:pt x="519" y="128"/>
                  </a:cubicBezTo>
                  <a:cubicBezTo>
                    <a:pt x="521" y="128"/>
                    <a:pt x="518" y="127"/>
                    <a:pt x="517" y="126"/>
                  </a:cubicBezTo>
                  <a:cubicBezTo>
                    <a:pt x="519" y="126"/>
                    <a:pt x="523" y="129"/>
                    <a:pt x="524" y="128"/>
                  </a:cubicBezTo>
                  <a:cubicBezTo>
                    <a:pt x="520" y="126"/>
                    <a:pt x="517" y="125"/>
                    <a:pt x="515" y="124"/>
                  </a:cubicBezTo>
                  <a:cubicBezTo>
                    <a:pt x="518" y="123"/>
                    <a:pt x="522" y="126"/>
                    <a:pt x="526" y="127"/>
                  </a:cubicBezTo>
                  <a:cubicBezTo>
                    <a:pt x="526" y="128"/>
                    <a:pt x="526" y="128"/>
                    <a:pt x="527" y="129"/>
                  </a:cubicBezTo>
                  <a:cubicBezTo>
                    <a:pt x="529" y="129"/>
                    <a:pt x="531" y="131"/>
                    <a:pt x="533" y="131"/>
                  </a:cubicBezTo>
                  <a:cubicBezTo>
                    <a:pt x="533" y="132"/>
                    <a:pt x="536" y="133"/>
                    <a:pt x="537" y="134"/>
                  </a:cubicBezTo>
                  <a:cubicBezTo>
                    <a:pt x="537" y="133"/>
                    <a:pt x="538" y="132"/>
                    <a:pt x="536" y="131"/>
                  </a:cubicBezTo>
                  <a:cubicBezTo>
                    <a:pt x="537" y="132"/>
                    <a:pt x="536" y="132"/>
                    <a:pt x="535" y="132"/>
                  </a:cubicBezTo>
                  <a:cubicBezTo>
                    <a:pt x="534" y="132"/>
                    <a:pt x="534" y="131"/>
                    <a:pt x="533" y="131"/>
                  </a:cubicBezTo>
                  <a:cubicBezTo>
                    <a:pt x="533" y="130"/>
                    <a:pt x="531" y="130"/>
                    <a:pt x="530" y="128"/>
                  </a:cubicBezTo>
                  <a:cubicBezTo>
                    <a:pt x="530" y="129"/>
                    <a:pt x="530" y="129"/>
                    <a:pt x="530" y="129"/>
                  </a:cubicBezTo>
                  <a:cubicBezTo>
                    <a:pt x="525" y="126"/>
                    <a:pt x="523" y="125"/>
                    <a:pt x="519" y="123"/>
                  </a:cubicBezTo>
                  <a:cubicBezTo>
                    <a:pt x="516" y="123"/>
                    <a:pt x="510" y="120"/>
                    <a:pt x="508" y="118"/>
                  </a:cubicBezTo>
                  <a:cubicBezTo>
                    <a:pt x="507" y="118"/>
                    <a:pt x="508" y="119"/>
                    <a:pt x="507" y="119"/>
                  </a:cubicBezTo>
                  <a:cubicBezTo>
                    <a:pt x="506" y="117"/>
                    <a:pt x="505" y="117"/>
                    <a:pt x="502" y="116"/>
                  </a:cubicBezTo>
                  <a:cubicBezTo>
                    <a:pt x="502" y="116"/>
                    <a:pt x="502" y="115"/>
                    <a:pt x="501" y="115"/>
                  </a:cubicBezTo>
                  <a:cubicBezTo>
                    <a:pt x="501" y="116"/>
                    <a:pt x="498" y="115"/>
                    <a:pt x="498" y="114"/>
                  </a:cubicBezTo>
                  <a:cubicBezTo>
                    <a:pt x="498" y="114"/>
                    <a:pt x="498" y="114"/>
                    <a:pt x="497" y="114"/>
                  </a:cubicBezTo>
                  <a:cubicBezTo>
                    <a:pt x="497" y="113"/>
                    <a:pt x="500" y="114"/>
                    <a:pt x="499" y="113"/>
                  </a:cubicBezTo>
                  <a:cubicBezTo>
                    <a:pt x="498" y="114"/>
                    <a:pt x="496" y="112"/>
                    <a:pt x="496" y="113"/>
                  </a:cubicBezTo>
                  <a:cubicBezTo>
                    <a:pt x="497" y="114"/>
                    <a:pt x="497" y="114"/>
                    <a:pt x="497" y="115"/>
                  </a:cubicBezTo>
                  <a:cubicBezTo>
                    <a:pt x="495" y="114"/>
                    <a:pt x="494" y="114"/>
                    <a:pt x="492" y="113"/>
                  </a:cubicBezTo>
                  <a:cubicBezTo>
                    <a:pt x="493" y="115"/>
                    <a:pt x="491" y="115"/>
                    <a:pt x="494" y="116"/>
                  </a:cubicBezTo>
                  <a:cubicBezTo>
                    <a:pt x="494" y="115"/>
                    <a:pt x="493" y="115"/>
                    <a:pt x="493" y="114"/>
                  </a:cubicBezTo>
                  <a:cubicBezTo>
                    <a:pt x="495" y="115"/>
                    <a:pt x="499" y="116"/>
                    <a:pt x="498" y="117"/>
                  </a:cubicBezTo>
                  <a:cubicBezTo>
                    <a:pt x="498" y="116"/>
                    <a:pt x="504" y="120"/>
                    <a:pt x="502" y="118"/>
                  </a:cubicBezTo>
                  <a:cubicBezTo>
                    <a:pt x="503" y="118"/>
                    <a:pt x="504" y="119"/>
                    <a:pt x="504" y="119"/>
                  </a:cubicBezTo>
                  <a:cubicBezTo>
                    <a:pt x="504" y="120"/>
                    <a:pt x="503" y="120"/>
                    <a:pt x="503" y="121"/>
                  </a:cubicBezTo>
                  <a:cubicBezTo>
                    <a:pt x="504" y="122"/>
                    <a:pt x="505" y="122"/>
                    <a:pt x="506" y="123"/>
                  </a:cubicBezTo>
                  <a:cubicBezTo>
                    <a:pt x="505" y="123"/>
                    <a:pt x="506" y="124"/>
                    <a:pt x="505" y="124"/>
                  </a:cubicBezTo>
                  <a:cubicBezTo>
                    <a:pt x="503" y="123"/>
                    <a:pt x="502" y="124"/>
                    <a:pt x="502" y="122"/>
                  </a:cubicBezTo>
                  <a:cubicBezTo>
                    <a:pt x="502" y="122"/>
                    <a:pt x="504" y="123"/>
                    <a:pt x="504" y="122"/>
                  </a:cubicBezTo>
                  <a:cubicBezTo>
                    <a:pt x="502" y="122"/>
                    <a:pt x="503" y="121"/>
                    <a:pt x="500" y="120"/>
                  </a:cubicBezTo>
                  <a:cubicBezTo>
                    <a:pt x="499" y="121"/>
                    <a:pt x="490" y="119"/>
                    <a:pt x="492" y="117"/>
                  </a:cubicBezTo>
                  <a:cubicBezTo>
                    <a:pt x="489" y="117"/>
                    <a:pt x="488" y="117"/>
                    <a:pt x="490" y="118"/>
                  </a:cubicBezTo>
                  <a:cubicBezTo>
                    <a:pt x="488" y="117"/>
                    <a:pt x="484" y="116"/>
                    <a:pt x="485" y="117"/>
                  </a:cubicBezTo>
                  <a:cubicBezTo>
                    <a:pt x="485" y="117"/>
                    <a:pt x="483" y="116"/>
                    <a:pt x="483" y="116"/>
                  </a:cubicBezTo>
                  <a:cubicBezTo>
                    <a:pt x="484" y="115"/>
                    <a:pt x="487" y="117"/>
                    <a:pt x="486" y="116"/>
                  </a:cubicBezTo>
                  <a:cubicBezTo>
                    <a:pt x="486" y="115"/>
                    <a:pt x="482" y="115"/>
                    <a:pt x="482" y="114"/>
                  </a:cubicBezTo>
                  <a:cubicBezTo>
                    <a:pt x="484" y="115"/>
                    <a:pt x="483" y="113"/>
                    <a:pt x="485" y="114"/>
                  </a:cubicBezTo>
                  <a:cubicBezTo>
                    <a:pt x="483" y="114"/>
                    <a:pt x="486" y="115"/>
                    <a:pt x="487" y="115"/>
                  </a:cubicBezTo>
                  <a:cubicBezTo>
                    <a:pt x="486" y="115"/>
                    <a:pt x="487" y="116"/>
                    <a:pt x="489" y="117"/>
                  </a:cubicBezTo>
                  <a:cubicBezTo>
                    <a:pt x="487" y="115"/>
                    <a:pt x="488" y="115"/>
                    <a:pt x="490" y="115"/>
                  </a:cubicBezTo>
                  <a:cubicBezTo>
                    <a:pt x="488" y="115"/>
                    <a:pt x="487" y="114"/>
                    <a:pt x="485" y="113"/>
                  </a:cubicBezTo>
                  <a:cubicBezTo>
                    <a:pt x="483" y="113"/>
                    <a:pt x="482" y="112"/>
                    <a:pt x="480" y="112"/>
                  </a:cubicBezTo>
                  <a:cubicBezTo>
                    <a:pt x="481" y="112"/>
                    <a:pt x="478" y="112"/>
                    <a:pt x="478" y="112"/>
                  </a:cubicBezTo>
                  <a:cubicBezTo>
                    <a:pt x="476" y="112"/>
                    <a:pt x="475" y="111"/>
                    <a:pt x="473" y="111"/>
                  </a:cubicBezTo>
                  <a:cubicBezTo>
                    <a:pt x="472" y="110"/>
                    <a:pt x="471" y="110"/>
                    <a:pt x="468" y="109"/>
                  </a:cubicBezTo>
                  <a:cubicBezTo>
                    <a:pt x="470" y="109"/>
                    <a:pt x="468" y="108"/>
                    <a:pt x="469" y="108"/>
                  </a:cubicBezTo>
                  <a:cubicBezTo>
                    <a:pt x="469" y="109"/>
                    <a:pt x="474" y="110"/>
                    <a:pt x="474" y="110"/>
                  </a:cubicBezTo>
                  <a:cubicBezTo>
                    <a:pt x="473" y="109"/>
                    <a:pt x="474" y="109"/>
                    <a:pt x="474" y="109"/>
                  </a:cubicBezTo>
                  <a:cubicBezTo>
                    <a:pt x="468" y="109"/>
                    <a:pt x="468" y="105"/>
                    <a:pt x="473" y="107"/>
                  </a:cubicBezTo>
                  <a:cubicBezTo>
                    <a:pt x="473" y="107"/>
                    <a:pt x="473" y="108"/>
                    <a:pt x="474" y="108"/>
                  </a:cubicBezTo>
                  <a:cubicBezTo>
                    <a:pt x="475" y="108"/>
                    <a:pt x="478" y="110"/>
                    <a:pt x="477" y="108"/>
                  </a:cubicBezTo>
                  <a:cubicBezTo>
                    <a:pt x="473" y="108"/>
                    <a:pt x="476" y="106"/>
                    <a:pt x="473" y="105"/>
                  </a:cubicBezTo>
                  <a:cubicBezTo>
                    <a:pt x="472" y="105"/>
                    <a:pt x="473" y="106"/>
                    <a:pt x="471" y="106"/>
                  </a:cubicBezTo>
                  <a:cubicBezTo>
                    <a:pt x="470" y="105"/>
                    <a:pt x="471" y="104"/>
                    <a:pt x="470" y="104"/>
                  </a:cubicBezTo>
                  <a:cubicBezTo>
                    <a:pt x="468" y="103"/>
                    <a:pt x="469" y="105"/>
                    <a:pt x="468" y="105"/>
                  </a:cubicBezTo>
                  <a:cubicBezTo>
                    <a:pt x="466" y="104"/>
                    <a:pt x="464" y="103"/>
                    <a:pt x="467" y="103"/>
                  </a:cubicBezTo>
                  <a:cubicBezTo>
                    <a:pt x="466" y="103"/>
                    <a:pt x="465" y="103"/>
                    <a:pt x="464" y="102"/>
                  </a:cubicBezTo>
                  <a:cubicBezTo>
                    <a:pt x="465" y="102"/>
                    <a:pt x="465" y="102"/>
                    <a:pt x="466" y="102"/>
                  </a:cubicBezTo>
                  <a:cubicBezTo>
                    <a:pt x="469" y="102"/>
                    <a:pt x="471" y="103"/>
                    <a:pt x="474" y="104"/>
                  </a:cubicBezTo>
                  <a:cubicBezTo>
                    <a:pt x="476" y="104"/>
                    <a:pt x="478" y="105"/>
                    <a:pt x="480" y="106"/>
                  </a:cubicBezTo>
                  <a:cubicBezTo>
                    <a:pt x="479" y="106"/>
                    <a:pt x="477" y="105"/>
                    <a:pt x="479" y="105"/>
                  </a:cubicBezTo>
                  <a:cubicBezTo>
                    <a:pt x="480" y="106"/>
                    <a:pt x="482" y="106"/>
                    <a:pt x="482" y="107"/>
                  </a:cubicBezTo>
                  <a:cubicBezTo>
                    <a:pt x="482" y="106"/>
                    <a:pt x="483" y="106"/>
                    <a:pt x="484" y="107"/>
                  </a:cubicBezTo>
                  <a:cubicBezTo>
                    <a:pt x="484" y="106"/>
                    <a:pt x="484" y="106"/>
                    <a:pt x="484" y="105"/>
                  </a:cubicBezTo>
                  <a:cubicBezTo>
                    <a:pt x="488" y="106"/>
                    <a:pt x="491" y="107"/>
                    <a:pt x="492" y="108"/>
                  </a:cubicBezTo>
                  <a:cubicBezTo>
                    <a:pt x="490" y="108"/>
                    <a:pt x="492" y="110"/>
                    <a:pt x="493" y="111"/>
                  </a:cubicBezTo>
                  <a:cubicBezTo>
                    <a:pt x="491" y="111"/>
                    <a:pt x="488" y="110"/>
                    <a:pt x="486" y="109"/>
                  </a:cubicBezTo>
                  <a:cubicBezTo>
                    <a:pt x="484" y="108"/>
                    <a:pt x="482" y="107"/>
                    <a:pt x="480" y="107"/>
                  </a:cubicBezTo>
                  <a:cubicBezTo>
                    <a:pt x="481" y="108"/>
                    <a:pt x="484" y="109"/>
                    <a:pt x="485" y="110"/>
                  </a:cubicBezTo>
                  <a:cubicBezTo>
                    <a:pt x="481" y="109"/>
                    <a:pt x="480" y="107"/>
                    <a:pt x="477" y="106"/>
                  </a:cubicBezTo>
                  <a:cubicBezTo>
                    <a:pt x="477" y="107"/>
                    <a:pt x="479" y="108"/>
                    <a:pt x="481" y="110"/>
                  </a:cubicBezTo>
                  <a:cubicBezTo>
                    <a:pt x="482" y="112"/>
                    <a:pt x="476" y="109"/>
                    <a:pt x="474" y="110"/>
                  </a:cubicBezTo>
                  <a:cubicBezTo>
                    <a:pt x="478" y="111"/>
                    <a:pt x="481" y="111"/>
                    <a:pt x="484" y="111"/>
                  </a:cubicBezTo>
                  <a:cubicBezTo>
                    <a:pt x="485" y="113"/>
                    <a:pt x="488" y="113"/>
                    <a:pt x="491" y="115"/>
                  </a:cubicBezTo>
                  <a:cubicBezTo>
                    <a:pt x="490" y="113"/>
                    <a:pt x="489" y="114"/>
                    <a:pt x="491" y="113"/>
                  </a:cubicBezTo>
                  <a:cubicBezTo>
                    <a:pt x="489" y="112"/>
                    <a:pt x="488" y="113"/>
                    <a:pt x="488" y="112"/>
                  </a:cubicBezTo>
                  <a:cubicBezTo>
                    <a:pt x="489" y="112"/>
                    <a:pt x="491" y="113"/>
                    <a:pt x="492" y="112"/>
                  </a:cubicBezTo>
                  <a:cubicBezTo>
                    <a:pt x="493" y="113"/>
                    <a:pt x="494" y="113"/>
                    <a:pt x="495" y="113"/>
                  </a:cubicBezTo>
                  <a:cubicBezTo>
                    <a:pt x="496" y="113"/>
                    <a:pt x="492" y="111"/>
                    <a:pt x="495" y="111"/>
                  </a:cubicBezTo>
                  <a:cubicBezTo>
                    <a:pt x="497" y="113"/>
                    <a:pt x="496" y="111"/>
                    <a:pt x="498" y="112"/>
                  </a:cubicBezTo>
                  <a:cubicBezTo>
                    <a:pt x="500" y="113"/>
                    <a:pt x="498" y="113"/>
                    <a:pt x="500" y="114"/>
                  </a:cubicBezTo>
                  <a:cubicBezTo>
                    <a:pt x="500" y="113"/>
                    <a:pt x="504" y="113"/>
                    <a:pt x="505" y="115"/>
                  </a:cubicBezTo>
                  <a:cubicBezTo>
                    <a:pt x="504" y="115"/>
                    <a:pt x="503" y="114"/>
                    <a:pt x="504" y="115"/>
                  </a:cubicBezTo>
                  <a:cubicBezTo>
                    <a:pt x="506" y="115"/>
                    <a:pt x="508" y="117"/>
                    <a:pt x="508" y="115"/>
                  </a:cubicBezTo>
                  <a:cubicBezTo>
                    <a:pt x="510" y="117"/>
                    <a:pt x="512" y="116"/>
                    <a:pt x="514" y="118"/>
                  </a:cubicBezTo>
                  <a:cubicBezTo>
                    <a:pt x="515" y="118"/>
                    <a:pt x="514" y="117"/>
                    <a:pt x="515" y="118"/>
                  </a:cubicBezTo>
                  <a:cubicBezTo>
                    <a:pt x="516" y="119"/>
                    <a:pt x="519" y="118"/>
                    <a:pt x="520" y="120"/>
                  </a:cubicBezTo>
                  <a:cubicBezTo>
                    <a:pt x="519" y="119"/>
                    <a:pt x="518" y="119"/>
                    <a:pt x="518" y="119"/>
                  </a:cubicBezTo>
                  <a:cubicBezTo>
                    <a:pt x="522" y="120"/>
                    <a:pt x="518" y="120"/>
                    <a:pt x="520" y="121"/>
                  </a:cubicBezTo>
                  <a:cubicBezTo>
                    <a:pt x="521" y="121"/>
                    <a:pt x="524" y="121"/>
                    <a:pt x="526" y="122"/>
                  </a:cubicBezTo>
                  <a:cubicBezTo>
                    <a:pt x="527" y="123"/>
                    <a:pt x="529" y="125"/>
                    <a:pt x="527" y="126"/>
                  </a:cubicBezTo>
                  <a:cubicBezTo>
                    <a:pt x="526" y="125"/>
                    <a:pt x="524" y="124"/>
                    <a:pt x="525" y="125"/>
                  </a:cubicBezTo>
                  <a:cubicBezTo>
                    <a:pt x="525" y="125"/>
                    <a:pt x="527" y="126"/>
                    <a:pt x="527" y="126"/>
                  </a:cubicBezTo>
                  <a:cubicBezTo>
                    <a:pt x="529" y="125"/>
                    <a:pt x="530" y="125"/>
                    <a:pt x="532" y="127"/>
                  </a:cubicBezTo>
                  <a:cubicBezTo>
                    <a:pt x="532" y="127"/>
                    <a:pt x="530" y="127"/>
                    <a:pt x="531" y="128"/>
                  </a:cubicBezTo>
                  <a:cubicBezTo>
                    <a:pt x="532" y="127"/>
                    <a:pt x="533" y="130"/>
                    <a:pt x="534" y="130"/>
                  </a:cubicBezTo>
                  <a:cubicBezTo>
                    <a:pt x="534" y="129"/>
                    <a:pt x="536" y="129"/>
                    <a:pt x="537" y="129"/>
                  </a:cubicBezTo>
                  <a:cubicBezTo>
                    <a:pt x="537" y="129"/>
                    <a:pt x="534" y="127"/>
                    <a:pt x="536" y="127"/>
                  </a:cubicBezTo>
                  <a:cubicBezTo>
                    <a:pt x="537" y="128"/>
                    <a:pt x="537" y="129"/>
                    <a:pt x="538" y="129"/>
                  </a:cubicBezTo>
                  <a:cubicBezTo>
                    <a:pt x="538" y="130"/>
                    <a:pt x="538" y="130"/>
                    <a:pt x="538" y="130"/>
                  </a:cubicBezTo>
                  <a:cubicBezTo>
                    <a:pt x="543" y="131"/>
                    <a:pt x="545" y="133"/>
                    <a:pt x="549" y="136"/>
                  </a:cubicBezTo>
                  <a:cubicBezTo>
                    <a:pt x="550" y="136"/>
                    <a:pt x="551" y="138"/>
                    <a:pt x="552" y="138"/>
                  </a:cubicBezTo>
                  <a:cubicBezTo>
                    <a:pt x="552" y="137"/>
                    <a:pt x="550" y="135"/>
                    <a:pt x="551" y="136"/>
                  </a:cubicBezTo>
                  <a:cubicBezTo>
                    <a:pt x="554" y="137"/>
                    <a:pt x="554" y="139"/>
                    <a:pt x="556" y="140"/>
                  </a:cubicBezTo>
                  <a:cubicBezTo>
                    <a:pt x="556" y="140"/>
                    <a:pt x="556" y="141"/>
                    <a:pt x="556" y="141"/>
                  </a:cubicBezTo>
                  <a:cubicBezTo>
                    <a:pt x="557" y="140"/>
                    <a:pt x="559" y="143"/>
                    <a:pt x="558" y="141"/>
                  </a:cubicBezTo>
                  <a:cubicBezTo>
                    <a:pt x="559" y="142"/>
                    <a:pt x="560" y="142"/>
                    <a:pt x="561" y="143"/>
                  </a:cubicBezTo>
                  <a:cubicBezTo>
                    <a:pt x="563" y="144"/>
                    <a:pt x="560" y="143"/>
                    <a:pt x="561" y="145"/>
                  </a:cubicBezTo>
                  <a:cubicBezTo>
                    <a:pt x="563" y="144"/>
                    <a:pt x="567" y="149"/>
                    <a:pt x="569" y="148"/>
                  </a:cubicBezTo>
                  <a:cubicBezTo>
                    <a:pt x="569" y="149"/>
                    <a:pt x="567" y="148"/>
                    <a:pt x="568" y="150"/>
                  </a:cubicBezTo>
                  <a:cubicBezTo>
                    <a:pt x="571" y="150"/>
                    <a:pt x="574" y="153"/>
                    <a:pt x="577" y="155"/>
                  </a:cubicBezTo>
                  <a:cubicBezTo>
                    <a:pt x="575" y="153"/>
                    <a:pt x="573" y="151"/>
                    <a:pt x="571" y="149"/>
                  </a:cubicBezTo>
                  <a:cubicBezTo>
                    <a:pt x="569" y="147"/>
                    <a:pt x="566" y="145"/>
                    <a:pt x="564" y="145"/>
                  </a:cubicBezTo>
                  <a:cubicBezTo>
                    <a:pt x="562" y="143"/>
                    <a:pt x="560" y="141"/>
                    <a:pt x="558" y="140"/>
                  </a:cubicBezTo>
                  <a:cubicBezTo>
                    <a:pt x="556" y="138"/>
                    <a:pt x="554" y="137"/>
                    <a:pt x="552" y="135"/>
                  </a:cubicBezTo>
                  <a:cubicBezTo>
                    <a:pt x="550" y="135"/>
                    <a:pt x="549" y="134"/>
                    <a:pt x="548" y="133"/>
                  </a:cubicBezTo>
                  <a:cubicBezTo>
                    <a:pt x="547" y="132"/>
                    <a:pt x="546" y="132"/>
                    <a:pt x="545" y="131"/>
                  </a:cubicBezTo>
                  <a:cubicBezTo>
                    <a:pt x="543" y="130"/>
                    <a:pt x="540" y="128"/>
                    <a:pt x="538" y="126"/>
                  </a:cubicBezTo>
                  <a:cubicBezTo>
                    <a:pt x="538" y="126"/>
                    <a:pt x="539" y="127"/>
                    <a:pt x="538" y="127"/>
                  </a:cubicBezTo>
                  <a:cubicBezTo>
                    <a:pt x="535" y="126"/>
                    <a:pt x="534" y="124"/>
                    <a:pt x="532" y="123"/>
                  </a:cubicBezTo>
                  <a:cubicBezTo>
                    <a:pt x="531" y="124"/>
                    <a:pt x="534" y="124"/>
                    <a:pt x="533" y="125"/>
                  </a:cubicBezTo>
                  <a:cubicBezTo>
                    <a:pt x="531" y="125"/>
                    <a:pt x="529" y="123"/>
                    <a:pt x="526" y="122"/>
                  </a:cubicBezTo>
                  <a:cubicBezTo>
                    <a:pt x="527" y="121"/>
                    <a:pt x="526" y="120"/>
                    <a:pt x="526" y="120"/>
                  </a:cubicBezTo>
                  <a:cubicBezTo>
                    <a:pt x="525" y="119"/>
                    <a:pt x="524" y="119"/>
                    <a:pt x="523" y="119"/>
                  </a:cubicBezTo>
                  <a:cubicBezTo>
                    <a:pt x="525" y="119"/>
                    <a:pt x="523" y="120"/>
                    <a:pt x="523" y="119"/>
                  </a:cubicBezTo>
                  <a:cubicBezTo>
                    <a:pt x="521" y="118"/>
                    <a:pt x="519" y="118"/>
                    <a:pt x="519" y="117"/>
                  </a:cubicBezTo>
                  <a:cubicBezTo>
                    <a:pt x="521" y="118"/>
                    <a:pt x="523" y="119"/>
                    <a:pt x="523" y="118"/>
                  </a:cubicBezTo>
                  <a:cubicBezTo>
                    <a:pt x="519" y="116"/>
                    <a:pt x="518" y="116"/>
                    <a:pt x="516" y="114"/>
                  </a:cubicBezTo>
                  <a:cubicBezTo>
                    <a:pt x="516" y="115"/>
                    <a:pt x="516" y="115"/>
                    <a:pt x="514" y="114"/>
                  </a:cubicBezTo>
                  <a:cubicBezTo>
                    <a:pt x="513" y="112"/>
                    <a:pt x="508" y="112"/>
                    <a:pt x="506" y="112"/>
                  </a:cubicBezTo>
                  <a:cubicBezTo>
                    <a:pt x="505" y="111"/>
                    <a:pt x="504" y="110"/>
                    <a:pt x="503" y="109"/>
                  </a:cubicBezTo>
                  <a:cubicBezTo>
                    <a:pt x="503" y="109"/>
                    <a:pt x="504" y="110"/>
                    <a:pt x="503" y="110"/>
                  </a:cubicBezTo>
                  <a:cubicBezTo>
                    <a:pt x="501" y="109"/>
                    <a:pt x="500" y="108"/>
                    <a:pt x="499" y="107"/>
                  </a:cubicBezTo>
                  <a:cubicBezTo>
                    <a:pt x="499" y="109"/>
                    <a:pt x="497" y="107"/>
                    <a:pt x="494" y="107"/>
                  </a:cubicBezTo>
                  <a:cubicBezTo>
                    <a:pt x="495" y="106"/>
                    <a:pt x="495" y="107"/>
                    <a:pt x="496" y="106"/>
                  </a:cubicBezTo>
                  <a:cubicBezTo>
                    <a:pt x="494" y="105"/>
                    <a:pt x="490" y="105"/>
                    <a:pt x="489" y="104"/>
                  </a:cubicBezTo>
                  <a:cubicBezTo>
                    <a:pt x="489" y="103"/>
                    <a:pt x="490" y="104"/>
                    <a:pt x="491" y="103"/>
                  </a:cubicBezTo>
                  <a:cubicBezTo>
                    <a:pt x="490" y="103"/>
                    <a:pt x="488" y="103"/>
                    <a:pt x="489" y="102"/>
                  </a:cubicBezTo>
                  <a:cubicBezTo>
                    <a:pt x="488" y="102"/>
                    <a:pt x="486" y="101"/>
                    <a:pt x="485" y="101"/>
                  </a:cubicBezTo>
                  <a:cubicBezTo>
                    <a:pt x="486" y="102"/>
                    <a:pt x="488" y="103"/>
                    <a:pt x="488" y="104"/>
                  </a:cubicBezTo>
                  <a:cubicBezTo>
                    <a:pt x="486" y="103"/>
                    <a:pt x="488" y="103"/>
                    <a:pt x="486" y="104"/>
                  </a:cubicBezTo>
                  <a:cubicBezTo>
                    <a:pt x="486" y="103"/>
                    <a:pt x="483" y="102"/>
                    <a:pt x="486" y="102"/>
                  </a:cubicBezTo>
                  <a:cubicBezTo>
                    <a:pt x="484" y="101"/>
                    <a:pt x="482" y="101"/>
                    <a:pt x="482" y="100"/>
                  </a:cubicBezTo>
                  <a:cubicBezTo>
                    <a:pt x="483" y="100"/>
                    <a:pt x="485" y="100"/>
                    <a:pt x="486" y="101"/>
                  </a:cubicBezTo>
                  <a:cubicBezTo>
                    <a:pt x="485" y="99"/>
                    <a:pt x="487" y="100"/>
                    <a:pt x="489" y="100"/>
                  </a:cubicBezTo>
                  <a:cubicBezTo>
                    <a:pt x="487" y="99"/>
                    <a:pt x="485" y="99"/>
                    <a:pt x="484" y="99"/>
                  </a:cubicBezTo>
                  <a:cubicBezTo>
                    <a:pt x="485" y="100"/>
                    <a:pt x="485" y="100"/>
                    <a:pt x="485" y="100"/>
                  </a:cubicBezTo>
                  <a:cubicBezTo>
                    <a:pt x="483" y="100"/>
                    <a:pt x="482" y="100"/>
                    <a:pt x="482" y="99"/>
                  </a:cubicBezTo>
                  <a:cubicBezTo>
                    <a:pt x="481" y="99"/>
                    <a:pt x="482" y="100"/>
                    <a:pt x="481" y="100"/>
                  </a:cubicBezTo>
                  <a:cubicBezTo>
                    <a:pt x="480" y="100"/>
                    <a:pt x="480" y="99"/>
                    <a:pt x="479" y="99"/>
                  </a:cubicBezTo>
                  <a:cubicBezTo>
                    <a:pt x="481" y="98"/>
                    <a:pt x="484" y="98"/>
                    <a:pt x="488" y="99"/>
                  </a:cubicBezTo>
                  <a:cubicBezTo>
                    <a:pt x="489" y="99"/>
                    <a:pt x="488" y="97"/>
                    <a:pt x="489" y="98"/>
                  </a:cubicBezTo>
                  <a:cubicBezTo>
                    <a:pt x="489" y="98"/>
                    <a:pt x="490" y="98"/>
                    <a:pt x="490" y="99"/>
                  </a:cubicBezTo>
                  <a:cubicBezTo>
                    <a:pt x="490" y="100"/>
                    <a:pt x="488" y="100"/>
                    <a:pt x="490" y="100"/>
                  </a:cubicBezTo>
                  <a:cubicBezTo>
                    <a:pt x="492" y="98"/>
                    <a:pt x="500" y="102"/>
                    <a:pt x="502" y="103"/>
                  </a:cubicBezTo>
                  <a:cubicBezTo>
                    <a:pt x="504" y="104"/>
                    <a:pt x="501" y="102"/>
                    <a:pt x="503" y="102"/>
                  </a:cubicBezTo>
                  <a:cubicBezTo>
                    <a:pt x="506" y="104"/>
                    <a:pt x="508" y="105"/>
                    <a:pt x="510" y="106"/>
                  </a:cubicBezTo>
                  <a:cubicBezTo>
                    <a:pt x="510" y="106"/>
                    <a:pt x="510" y="107"/>
                    <a:pt x="510" y="107"/>
                  </a:cubicBezTo>
                  <a:cubicBezTo>
                    <a:pt x="512" y="106"/>
                    <a:pt x="514" y="107"/>
                    <a:pt x="517" y="109"/>
                  </a:cubicBezTo>
                  <a:cubicBezTo>
                    <a:pt x="519" y="110"/>
                    <a:pt x="522" y="112"/>
                    <a:pt x="523" y="112"/>
                  </a:cubicBezTo>
                  <a:cubicBezTo>
                    <a:pt x="522" y="112"/>
                    <a:pt x="522" y="111"/>
                    <a:pt x="523" y="111"/>
                  </a:cubicBezTo>
                  <a:cubicBezTo>
                    <a:pt x="525" y="112"/>
                    <a:pt x="523" y="113"/>
                    <a:pt x="525" y="114"/>
                  </a:cubicBezTo>
                  <a:cubicBezTo>
                    <a:pt x="526" y="114"/>
                    <a:pt x="523" y="112"/>
                    <a:pt x="525" y="112"/>
                  </a:cubicBezTo>
                  <a:cubicBezTo>
                    <a:pt x="526" y="114"/>
                    <a:pt x="526" y="113"/>
                    <a:pt x="527" y="113"/>
                  </a:cubicBezTo>
                  <a:cubicBezTo>
                    <a:pt x="528" y="114"/>
                    <a:pt x="530" y="115"/>
                    <a:pt x="530" y="116"/>
                  </a:cubicBezTo>
                  <a:cubicBezTo>
                    <a:pt x="535" y="116"/>
                    <a:pt x="539" y="121"/>
                    <a:pt x="542" y="122"/>
                  </a:cubicBezTo>
                  <a:cubicBezTo>
                    <a:pt x="542" y="123"/>
                    <a:pt x="544" y="125"/>
                    <a:pt x="546" y="126"/>
                  </a:cubicBezTo>
                  <a:cubicBezTo>
                    <a:pt x="546" y="125"/>
                    <a:pt x="543" y="124"/>
                    <a:pt x="543" y="123"/>
                  </a:cubicBezTo>
                  <a:cubicBezTo>
                    <a:pt x="546" y="125"/>
                    <a:pt x="549" y="126"/>
                    <a:pt x="552" y="128"/>
                  </a:cubicBezTo>
                  <a:cubicBezTo>
                    <a:pt x="555" y="129"/>
                    <a:pt x="559" y="131"/>
                    <a:pt x="561" y="132"/>
                  </a:cubicBezTo>
                  <a:cubicBezTo>
                    <a:pt x="561" y="133"/>
                    <a:pt x="560" y="132"/>
                    <a:pt x="560" y="132"/>
                  </a:cubicBezTo>
                  <a:cubicBezTo>
                    <a:pt x="562" y="134"/>
                    <a:pt x="561" y="132"/>
                    <a:pt x="563" y="133"/>
                  </a:cubicBezTo>
                  <a:cubicBezTo>
                    <a:pt x="565" y="136"/>
                    <a:pt x="567" y="140"/>
                    <a:pt x="571" y="140"/>
                  </a:cubicBezTo>
                  <a:cubicBezTo>
                    <a:pt x="570" y="139"/>
                    <a:pt x="569" y="139"/>
                    <a:pt x="569" y="138"/>
                  </a:cubicBezTo>
                  <a:cubicBezTo>
                    <a:pt x="570" y="139"/>
                    <a:pt x="575" y="141"/>
                    <a:pt x="576" y="144"/>
                  </a:cubicBezTo>
                  <a:cubicBezTo>
                    <a:pt x="575" y="144"/>
                    <a:pt x="575" y="144"/>
                    <a:pt x="574" y="143"/>
                  </a:cubicBezTo>
                  <a:cubicBezTo>
                    <a:pt x="574" y="143"/>
                    <a:pt x="573" y="142"/>
                    <a:pt x="572" y="141"/>
                  </a:cubicBezTo>
                  <a:cubicBezTo>
                    <a:pt x="572" y="142"/>
                    <a:pt x="570" y="141"/>
                    <a:pt x="570" y="142"/>
                  </a:cubicBezTo>
                  <a:cubicBezTo>
                    <a:pt x="572" y="143"/>
                    <a:pt x="571" y="142"/>
                    <a:pt x="573" y="143"/>
                  </a:cubicBezTo>
                  <a:cubicBezTo>
                    <a:pt x="572" y="144"/>
                    <a:pt x="572" y="143"/>
                    <a:pt x="572" y="144"/>
                  </a:cubicBezTo>
                  <a:cubicBezTo>
                    <a:pt x="573" y="144"/>
                    <a:pt x="577" y="146"/>
                    <a:pt x="576" y="145"/>
                  </a:cubicBezTo>
                  <a:cubicBezTo>
                    <a:pt x="577" y="147"/>
                    <a:pt x="582" y="149"/>
                    <a:pt x="583" y="151"/>
                  </a:cubicBezTo>
                  <a:cubicBezTo>
                    <a:pt x="582" y="152"/>
                    <a:pt x="580" y="149"/>
                    <a:pt x="580" y="150"/>
                  </a:cubicBezTo>
                  <a:cubicBezTo>
                    <a:pt x="581" y="151"/>
                    <a:pt x="583" y="152"/>
                    <a:pt x="584" y="153"/>
                  </a:cubicBezTo>
                  <a:cubicBezTo>
                    <a:pt x="585" y="152"/>
                    <a:pt x="583" y="152"/>
                    <a:pt x="583" y="152"/>
                  </a:cubicBezTo>
                  <a:cubicBezTo>
                    <a:pt x="584" y="150"/>
                    <a:pt x="588" y="155"/>
                    <a:pt x="588" y="153"/>
                  </a:cubicBezTo>
                  <a:cubicBezTo>
                    <a:pt x="584" y="152"/>
                    <a:pt x="581" y="147"/>
                    <a:pt x="580" y="148"/>
                  </a:cubicBezTo>
                  <a:cubicBezTo>
                    <a:pt x="579" y="146"/>
                    <a:pt x="577" y="144"/>
                    <a:pt x="577" y="143"/>
                  </a:cubicBezTo>
                  <a:cubicBezTo>
                    <a:pt x="578" y="144"/>
                    <a:pt x="578" y="144"/>
                    <a:pt x="581" y="146"/>
                  </a:cubicBezTo>
                  <a:cubicBezTo>
                    <a:pt x="581" y="147"/>
                    <a:pt x="584" y="152"/>
                    <a:pt x="585" y="150"/>
                  </a:cubicBezTo>
                  <a:cubicBezTo>
                    <a:pt x="583" y="149"/>
                    <a:pt x="583" y="148"/>
                    <a:pt x="583" y="147"/>
                  </a:cubicBezTo>
                  <a:cubicBezTo>
                    <a:pt x="584" y="149"/>
                    <a:pt x="586" y="148"/>
                    <a:pt x="587" y="150"/>
                  </a:cubicBezTo>
                  <a:cubicBezTo>
                    <a:pt x="588" y="149"/>
                    <a:pt x="583" y="147"/>
                    <a:pt x="582" y="146"/>
                  </a:cubicBezTo>
                  <a:cubicBezTo>
                    <a:pt x="582" y="146"/>
                    <a:pt x="583" y="146"/>
                    <a:pt x="583" y="146"/>
                  </a:cubicBezTo>
                  <a:cubicBezTo>
                    <a:pt x="580" y="144"/>
                    <a:pt x="577" y="141"/>
                    <a:pt x="575" y="139"/>
                  </a:cubicBezTo>
                  <a:cubicBezTo>
                    <a:pt x="572" y="137"/>
                    <a:pt x="570" y="135"/>
                    <a:pt x="568" y="132"/>
                  </a:cubicBezTo>
                  <a:cubicBezTo>
                    <a:pt x="567" y="134"/>
                    <a:pt x="571" y="136"/>
                    <a:pt x="570" y="137"/>
                  </a:cubicBezTo>
                  <a:cubicBezTo>
                    <a:pt x="570" y="137"/>
                    <a:pt x="569" y="137"/>
                    <a:pt x="569" y="137"/>
                  </a:cubicBezTo>
                  <a:cubicBezTo>
                    <a:pt x="569" y="136"/>
                    <a:pt x="568" y="134"/>
                    <a:pt x="566" y="133"/>
                  </a:cubicBezTo>
                  <a:cubicBezTo>
                    <a:pt x="566" y="132"/>
                    <a:pt x="565" y="131"/>
                    <a:pt x="565" y="130"/>
                  </a:cubicBezTo>
                  <a:cubicBezTo>
                    <a:pt x="561" y="131"/>
                    <a:pt x="557" y="126"/>
                    <a:pt x="554" y="124"/>
                  </a:cubicBezTo>
                  <a:cubicBezTo>
                    <a:pt x="555" y="123"/>
                    <a:pt x="555" y="124"/>
                    <a:pt x="556" y="124"/>
                  </a:cubicBezTo>
                  <a:cubicBezTo>
                    <a:pt x="552" y="121"/>
                    <a:pt x="550" y="120"/>
                    <a:pt x="549" y="121"/>
                  </a:cubicBezTo>
                  <a:cubicBezTo>
                    <a:pt x="550" y="120"/>
                    <a:pt x="545" y="119"/>
                    <a:pt x="545" y="118"/>
                  </a:cubicBezTo>
                  <a:cubicBezTo>
                    <a:pt x="546" y="118"/>
                    <a:pt x="548" y="119"/>
                    <a:pt x="546" y="117"/>
                  </a:cubicBezTo>
                  <a:cubicBezTo>
                    <a:pt x="545" y="118"/>
                    <a:pt x="542" y="116"/>
                    <a:pt x="540" y="115"/>
                  </a:cubicBezTo>
                  <a:cubicBezTo>
                    <a:pt x="540" y="114"/>
                    <a:pt x="540" y="113"/>
                    <a:pt x="538" y="113"/>
                  </a:cubicBezTo>
                  <a:cubicBezTo>
                    <a:pt x="537" y="112"/>
                    <a:pt x="539" y="114"/>
                    <a:pt x="537" y="114"/>
                  </a:cubicBezTo>
                  <a:cubicBezTo>
                    <a:pt x="536" y="112"/>
                    <a:pt x="532" y="111"/>
                    <a:pt x="531" y="109"/>
                  </a:cubicBezTo>
                  <a:cubicBezTo>
                    <a:pt x="531" y="110"/>
                    <a:pt x="530" y="110"/>
                    <a:pt x="529" y="109"/>
                  </a:cubicBezTo>
                  <a:cubicBezTo>
                    <a:pt x="529" y="108"/>
                    <a:pt x="531" y="107"/>
                    <a:pt x="529" y="108"/>
                  </a:cubicBezTo>
                  <a:cubicBezTo>
                    <a:pt x="529" y="109"/>
                    <a:pt x="524" y="106"/>
                    <a:pt x="525" y="106"/>
                  </a:cubicBezTo>
                  <a:cubicBezTo>
                    <a:pt x="530" y="108"/>
                    <a:pt x="527" y="105"/>
                    <a:pt x="532" y="106"/>
                  </a:cubicBezTo>
                  <a:cubicBezTo>
                    <a:pt x="531" y="107"/>
                    <a:pt x="532" y="107"/>
                    <a:pt x="532" y="107"/>
                  </a:cubicBezTo>
                  <a:cubicBezTo>
                    <a:pt x="532" y="108"/>
                    <a:pt x="530" y="107"/>
                    <a:pt x="530" y="108"/>
                  </a:cubicBezTo>
                  <a:cubicBezTo>
                    <a:pt x="533" y="109"/>
                    <a:pt x="533" y="110"/>
                    <a:pt x="535" y="110"/>
                  </a:cubicBezTo>
                  <a:cubicBezTo>
                    <a:pt x="536" y="111"/>
                    <a:pt x="537" y="112"/>
                    <a:pt x="536" y="112"/>
                  </a:cubicBezTo>
                  <a:cubicBezTo>
                    <a:pt x="538" y="113"/>
                    <a:pt x="537" y="111"/>
                    <a:pt x="539" y="112"/>
                  </a:cubicBezTo>
                  <a:cubicBezTo>
                    <a:pt x="541" y="113"/>
                    <a:pt x="541" y="114"/>
                    <a:pt x="543" y="114"/>
                  </a:cubicBezTo>
                  <a:cubicBezTo>
                    <a:pt x="542" y="115"/>
                    <a:pt x="542" y="115"/>
                    <a:pt x="542" y="115"/>
                  </a:cubicBezTo>
                  <a:cubicBezTo>
                    <a:pt x="546" y="116"/>
                    <a:pt x="544" y="116"/>
                    <a:pt x="547" y="117"/>
                  </a:cubicBezTo>
                  <a:cubicBezTo>
                    <a:pt x="549" y="118"/>
                    <a:pt x="549" y="119"/>
                    <a:pt x="549" y="120"/>
                  </a:cubicBezTo>
                  <a:cubicBezTo>
                    <a:pt x="550" y="121"/>
                    <a:pt x="549" y="119"/>
                    <a:pt x="551" y="119"/>
                  </a:cubicBezTo>
                  <a:cubicBezTo>
                    <a:pt x="554" y="121"/>
                    <a:pt x="555" y="121"/>
                    <a:pt x="557" y="123"/>
                  </a:cubicBezTo>
                  <a:cubicBezTo>
                    <a:pt x="557" y="124"/>
                    <a:pt x="556" y="123"/>
                    <a:pt x="555" y="123"/>
                  </a:cubicBezTo>
                  <a:cubicBezTo>
                    <a:pt x="558" y="124"/>
                    <a:pt x="558" y="124"/>
                    <a:pt x="558" y="124"/>
                  </a:cubicBezTo>
                  <a:cubicBezTo>
                    <a:pt x="558" y="124"/>
                    <a:pt x="557" y="123"/>
                    <a:pt x="558" y="123"/>
                  </a:cubicBezTo>
                  <a:cubicBezTo>
                    <a:pt x="555" y="121"/>
                    <a:pt x="552" y="120"/>
                    <a:pt x="550" y="118"/>
                  </a:cubicBezTo>
                  <a:cubicBezTo>
                    <a:pt x="547" y="116"/>
                    <a:pt x="545" y="114"/>
                    <a:pt x="542" y="113"/>
                  </a:cubicBezTo>
                  <a:cubicBezTo>
                    <a:pt x="541" y="113"/>
                    <a:pt x="541" y="112"/>
                    <a:pt x="542" y="112"/>
                  </a:cubicBezTo>
                  <a:cubicBezTo>
                    <a:pt x="539" y="111"/>
                    <a:pt x="536" y="109"/>
                    <a:pt x="539" y="112"/>
                  </a:cubicBezTo>
                  <a:cubicBezTo>
                    <a:pt x="539" y="111"/>
                    <a:pt x="538" y="111"/>
                    <a:pt x="537" y="111"/>
                  </a:cubicBezTo>
                  <a:cubicBezTo>
                    <a:pt x="537" y="110"/>
                    <a:pt x="534" y="108"/>
                    <a:pt x="534" y="109"/>
                  </a:cubicBezTo>
                  <a:cubicBezTo>
                    <a:pt x="534" y="108"/>
                    <a:pt x="532" y="109"/>
                    <a:pt x="532" y="108"/>
                  </a:cubicBezTo>
                  <a:cubicBezTo>
                    <a:pt x="532" y="106"/>
                    <a:pt x="536" y="109"/>
                    <a:pt x="538" y="109"/>
                  </a:cubicBezTo>
                  <a:cubicBezTo>
                    <a:pt x="536" y="107"/>
                    <a:pt x="531" y="106"/>
                    <a:pt x="529" y="105"/>
                  </a:cubicBezTo>
                  <a:cubicBezTo>
                    <a:pt x="531" y="105"/>
                    <a:pt x="524" y="103"/>
                    <a:pt x="524" y="102"/>
                  </a:cubicBezTo>
                  <a:cubicBezTo>
                    <a:pt x="524" y="102"/>
                    <a:pt x="528" y="103"/>
                    <a:pt x="526" y="102"/>
                  </a:cubicBezTo>
                  <a:cubicBezTo>
                    <a:pt x="523" y="102"/>
                    <a:pt x="521" y="100"/>
                    <a:pt x="518" y="100"/>
                  </a:cubicBezTo>
                  <a:cubicBezTo>
                    <a:pt x="517" y="99"/>
                    <a:pt x="514" y="98"/>
                    <a:pt x="511" y="97"/>
                  </a:cubicBezTo>
                  <a:cubicBezTo>
                    <a:pt x="510" y="97"/>
                    <a:pt x="508" y="96"/>
                    <a:pt x="507" y="96"/>
                  </a:cubicBezTo>
                  <a:cubicBezTo>
                    <a:pt x="505" y="95"/>
                    <a:pt x="504" y="95"/>
                    <a:pt x="503" y="94"/>
                  </a:cubicBezTo>
                  <a:cubicBezTo>
                    <a:pt x="502" y="94"/>
                    <a:pt x="499" y="93"/>
                    <a:pt x="497" y="92"/>
                  </a:cubicBezTo>
                  <a:cubicBezTo>
                    <a:pt x="498" y="91"/>
                    <a:pt x="501" y="93"/>
                    <a:pt x="500" y="91"/>
                  </a:cubicBezTo>
                  <a:cubicBezTo>
                    <a:pt x="498" y="91"/>
                    <a:pt x="496" y="91"/>
                    <a:pt x="495" y="91"/>
                  </a:cubicBezTo>
                  <a:cubicBezTo>
                    <a:pt x="494" y="91"/>
                    <a:pt x="494" y="90"/>
                    <a:pt x="493" y="89"/>
                  </a:cubicBezTo>
                  <a:cubicBezTo>
                    <a:pt x="493" y="90"/>
                    <a:pt x="490" y="90"/>
                    <a:pt x="490" y="89"/>
                  </a:cubicBezTo>
                  <a:cubicBezTo>
                    <a:pt x="490" y="89"/>
                    <a:pt x="491" y="89"/>
                    <a:pt x="492" y="89"/>
                  </a:cubicBezTo>
                  <a:cubicBezTo>
                    <a:pt x="492" y="89"/>
                    <a:pt x="491" y="88"/>
                    <a:pt x="490" y="88"/>
                  </a:cubicBezTo>
                  <a:cubicBezTo>
                    <a:pt x="490" y="88"/>
                    <a:pt x="490" y="89"/>
                    <a:pt x="489" y="89"/>
                  </a:cubicBezTo>
                  <a:cubicBezTo>
                    <a:pt x="488" y="87"/>
                    <a:pt x="485" y="85"/>
                    <a:pt x="481" y="83"/>
                  </a:cubicBezTo>
                  <a:cubicBezTo>
                    <a:pt x="481" y="85"/>
                    <a:pt x="477" y="82"/>
                    <a:pt x="478" y="84"/>
                  </a:cubicBezTo>
                  <a:cubicBezTo>
                    <a:pt x="480" y="84"/>
                    <a:pt x="484" y="84"/>
                    <a:pt x="481" y="85"/>
                  </a:cubicBezTo>
                  <a:cubicBezTo>
                    <a:pt x="483" y="86"/>
                    <a:pt x="485" y="85"/>
                    <a:pt x="486" y="87"/>
                  </a:cubicBezTo>
                  <a:cubicBezTo>
                    <a:pt x="486" y="87"/>
                    <a:pt x="486" y="87"/>
                    <a:pt x="486" y="87"/>
                  </a:cubicBezTo>
                  <a:cubicBezTo>
                    <a:pt x="483" y="86"/>
                    <a:pt x="480" y="84"/>
                    <a:pt x="477" y="84"/>
                  </a:cubicBezTo>
                  <a:cubicBezTo>
                    <a:pt x="478" y="84"/>
                    <a:pt x="479" y="85"/>
                    <a:pt x="479" y="85"/>
                  </a:cubicBezTo>
                  <a:cubicBezTo>
                    <a:pt x="478" y="85"/>
                    <a:pt x="478" y="85"/>
                    <a:pt x="478" y="85"/>
                  </a:cubicBezTo>
                  <a:cubicBezTo>
                    <a:pt x="476" y="85"/>
                    <a:pt x="477" y="84"/>
                    <a:pt x="475" y="83"/>
                  </a:cubicBezTo>
                  <a:cubicBezTo>
                    <a:pt x="477" y="86"/>
                    <a:pt x="468" y="82"/>
                    <a:pt x="468" y="84"/>
                  </a:cubicBezTo>
                  <a:cubicBezTo>
                    <a:pt x="467" y="83"/>
                    <a:pt x="467" y="84"/>
                    <a:pt x="464" y="83"/>
                  </a:cubicBezTo>
                  <a:cubicBezTo>
                    <a:pt x="465" y="83"/>
                    <a:pt x="464" y="83"/>
                    <a:pt x="464" y="83"/>
                  </a:cubicBezTo>
                  <a:cubicBezTo>
                    <a:pt x="464" y="82"/>
                    <a:pt x="467" y="82"/>
                    <a:pt x="465" y="81"/>
                  </a:cubicBezTo>
                  <a:cubicBezTo>
                    <a:pt x="465" y="82"/>
                    <a:pt x="461" y="81"/>
                    <a:pt x="461" y="82"/>
                  </a:cubicBezTo>
                  <a:cubicBezTo>
                    <a:pt x="462" y="82"/>
                    <a:pt x="464" y="83"/>
                    <a:pt x="463" y="82"/>
                  </a:cubicBezTo>
                  <a:cubicBezTo>
                    <a:pt x="460" y="82"/>
                    <a:pt x="460" y="80"/>
                    <a:pt x="457" y="81"/>
                  </a:cubicBezTo>
                  <a:cubicBezTo>
                    <a:pt x="458" y="81"/>
                    <a:pt x="459" y="82"/>
                    <a:pt x="458" y="82"/>
                  </a:cubicBezTo>
                  <a:cubicBezTo>
                    <a:pt x="455" y="80"/>
                    <a:pt x="453" y="80"/>
                    <a:pt x="449" y="80"/>
                  </a:cubicBezTo>
                  <a:cubicBezTo>
                    <a:pt x="451" y="79"/>
                    <a:pt x="454" y="80"/>
                    <a:pt x="455" y="79"/>
                  </a:cubicBezTo>
                  <a:cubicBezTo>
                    <a:pt x="452" y="79"/>
                    <a:pt x="450" y="78"/>
                    <a:pt x="449" y="78"/>
                  </a:cubicBezTo>
                  <a:cubicBezTo>
                    <a:pt x="449" y="79"/>
                    <a:pt x="451" y="79"/>
                    <a:pt x="449" y="79"/>
                  </a:cubicBezTo>
                  <a:cubicBezTo>
                    <a:pt x="449" y="78"/>
                    <a:pt x="445" y="79"/>
                    <a:pt x="445" y="78"/>
                  </a:cubicBezTo>
                  <a:cubicBezTo>
                    <a:pt x="446" y="79"/>
                    <a:pt x="443" y="79"/>
                    <a:pt x="444" y="79"/>
                  </a:cubicBezTo>
                  <a:cubicBezTo>
                    <a:pt x="446" y="79"/>
                    <a:pt x="445" y="80"/>
                    <a:pt x="446" y="80"/>
                  </a:cubicBezTo>
                  <a:cubicBezTo>
                    <a:pt x="445" y="80"/>
                    <a:pt x="449" y="80"/>
                    <a:pt x="449" y="81"/>
                  </a:cubicBezTo>
                  <a:cubicBezTo>
                    <a:pt x="447" y="80"/>
                    <a:pt x="444" y="81"/>
                    <a:pt x="446" y="81"/>
                  </a:cubicBezTo>
                  <a:cubicBezTo>
                    <a:pt x="446" y="80"/>
                    <a:pt x="448" y="81"/>
                    <a:pt x="447" y="82"/>
                  </a:cubicBezTo>
                  <a:cubicBezTo>
                    <a:pt x="446" y="82"/>
                    <a:pt x="446" y="81"/>
                    <a:pt x="444" y="81"/>
                  </a:cubicBezTo>
                  <a:cubicBezTo>
                    <a:pt x="443" y="82"/>
                    <a:pt x="446" y="82"/>
                    <a:pt x="444" y="82"/>
                  </a:cubicBezTo>
                  <a:cubicBezTo>
                    <a:pt x="440" y="82"/>
                    <a:pt x="437" y="80"/>
                    <a:pt x="432" y="81"/>
                  </a:cubicBezTo>
                  <a:cubicBezTo>
                    <a:pt x="434" y="80"/>
                    <a:pt x="428" y="79"/>
                    <a:pt x="430" y="79"/>
                  </a:cubicBezTo>
                  <a:cubicBezTo>
                    <a:pt x="432" y="79"/>
                    <a:pt x="436" y="80"/>
                    <a:pt x="437" y="79"/>
                  </a:cubicBezTo>
                  <a:cubicBezTo>
                    <a:pt x="434" y="79"/>
                    <a:pt x="428" y="79"/>
                    <a:pt x="426" y="77"/>
                  </a:cubicBezTo>
                  <a:cubicBezTo>
                    <a:pt x="430" y="77"/>
                    <a:pt x="431" y="78"/>
                    <a:pt x="434" y="79"/>
                  </a:cubicBezTo>
                  <a:cubicBezTo>
                    <a:pt x="433" y="77"/>
                    <a:pt x="435" y="77"/>
                    <a:pt x="435" y="75"/>
                  </a:cubicBezTo>
                  <a:cubicBezTo>
                    <a:pt x="433" y="75"/>
                    <a:pt x="431" y="76"/>
                    <a:pt x="432" y="76"/>
                  </a:cubicBezTo>
                  <a:cubicBezTo>
                    <a:pt x="433" y="76"/>
                    <a:pt x="434" y="75"/>
                    <a:pt x="434" y="76"/>
                  </a:cubicBezTo>
                  <a:cubicBezTo>
                    <a:pt x="434" y="77"/>
                    <a:pt x="433" y="77"/>
                    <a:pt x="431" y="77"/>
                  </a:cubicBezTo>
                  <a:cubicBezTo>
                    <a:pt x="429" y="76"/>
                    <a:pt x="428" y="77"/>
                    <a:pt x="426" y="76"/>
                  </a:cubicBezTo>
                  <a:cubicBezTo>
                    <a:pt x="427" y="75"/>
                    <a:pt x="424" y="75"/>
                    <a:pt x="423" y="75"/>
                  </a:cubicBezTo>
                  <a:cubicBezTo>
                    <a:pt x="425" y="74"/>
                    <a:pt x="425" y="75"/>
                    <a:pt x="427" y="75"/>
                  </a:cubicBezTo>
                  <a:cubicBezTo>
                    <a:pt x="426" y="73"/>
                    <a:pt x="424" y="75"/>
                    <a:pt x="422" y="75"/>
                  </a:cubicBezTo>
                  <a:cubicBezTo>
                    <a:pt x="422" y="74"/>
                    <a:pt x="422" y="74"/>
                    <a:pt x="423" y="73"/>
                  </a:cubicBezTo>
                  <a:cubicBezTo>
                    <a:pt x="421" y="73"/>
                    <a:pt x="420" y="74"/>
                    <a:pt x="420" y="74"/>
                  </a:cubicBezTo>
                  <a:cubicBezTo>
                    <a:pt x="423" y="74"/>
                    <a:pt x="420" y="77"/>
                    <a:pt x="416" y="76"/>
                  </a:cubicBezTo>
                  <a:cubicBezTo>
                    <a:pt x="415" y="75"/>
                    <a:pt x="415" y="75"/>
                    <a:pt x="415" y="74"/>
                  </a:cubicBezTo>
                  <a:cubicBezTo>
                    <a:pt x="414" y="74"/>
                    <a:pt x="414" y="75"/>
                    <a:pt x="413" y="75"/>
                  </a:cubicBezTo>
                  <a:cubicBezTo>
                    <a:pt x="413" y="74"/>
                    <a:pt x="410" y="74"/>
                    <a:pt x="410" y="73"/>
                  </a:cubicBezTo>
                  <a:cubicBezTo>
                    <a:pt x="407" y="73"/>
                    <a:pt x="407" y="73"/>
                    <a:pt x="406" y="74"/>
                  </a:cubicBezTo>
                  <a:cubicBezTo>
                    <a:pt x="407" y="75"/>
                    <a:pt x="408" y="74"/>
                    <a:pt x="409" y="74"/>
                  </a:cubicBezTo>
                  <a:cubicBezTo>
                    <a:pt x="409" y="75"/>
                    <a:pt x="406" y="76"/>
                    <a:pt x="405" y="75"/>
                  </a:cubicBezTo>
                  <a:cubicBezTo>
                    <a:pt x="405" y="74"/>
                    <a:pt x="406" y="73"/>
                    <a:pt x="403" y="73"/>
                  </a:cubicBezTo>
                  <a:cubicBezTo>
                    <a:pt x="405" y="75"/>
                    <a:pt x="402" y="73"/>
                    <a:pt x="401" y="74"/>
                  </a:cubicBezTo>
                  <a:cubicBezTo>
                    <a:pt x="402" y="74"/>
                    <a:pt x="404" y="75"/>
                    <a:pt x="404" y="76"/>
                  </a:cubicBezTo>
                  <a:cubicBezTo>
                    <a:pt x="400" y="76"/>
                    <a:pt x="398" y="76"/>
                    <a:pt x="396" y="76"/>
                  </a:cubicBezTo>
                  <a:cubicBezTo>
                    <a:pt x="398" y="75"/>
                    <a:pt x="401" y="75"/>
                    <a:pt x="401" y="75"/>
                  </a:cubicBezTo>
                  <a:cubicBezTo>
                    <a:pt x="398" y="74"/>
                    <a:pt x="394" y="75"/>
                    <a:pt x="391" y="74"/>
                  </a:cubicBezTo>
                  <a:cubicBezTo>
                    <a:pt x="394" y="75"/>
                    <a:pt x="394" y="73"/>
                    <a:pt x="396" y="73"/>
                  </a:cubicBezTo>
                  <a:cubicBezTo>
                    <a:pt x="396" y="73"/>
                    <a:pt x="397" y="74"/>
                    <a:pt x="399" y="73"/>
                  </a:cubicBezTo>
                  <a:cubicBezTo>
                    <a:pt x="399" y="72"/>
                    <a:pt x="399" y="73"/>
                    <a:pt x="401" y="73"/>
                  </a:cubicBezTo>
                  <a:cubicBezTo>
                    <a:pt x="401" y="72"/>
                    <a:pt x="402" y="72"/>
                    <a:pt x="403" y="72"/>
                  </a:cubicBezTo>
                  <a:cubicBezTo>
                    <a:pt x="405" y="73"/>
                    <a:pt x="404" y="73"/>
                    <a:pt x="407" y="73"/>
                  </a:cubicBezTo>
                  <a:cubicBezTo>
                    <a:pt x="406" y="72"/>
                    <a:pt x="404" y="72"/>
                    <a:pt x="402" y="71"/>
                  </a:cubicBezTo>
                  <a:cubicBezTo>
                    <a:pt x="403" y="72"/>
                    <a:pt x="401" y="72"/>
                    <a:pt x="400" y="73"/>
                  </a:cubicBezTo>
                  <a:cubicBezTo>
                    <a:pt x="399" y="72"/>
                    <a:pt x="399" y="72"/>
                    <a:pt x="398" y="71"/>
                  </a:cubicBezTo>
                  <a:cubicBezTo>
                    <a:pt x="398" y="72"/>
                    <a:pt x="398" y="73"/>
                    <a:pt x="396" y="73"/>
                  </a:cubicBezTo>
                  <a:cubicBezTo>
                    <a:pt x="394" y="72"/>
                    <a:pt x="397" y="72"/>
                    <a:pt x="395" y="71"/>
                  </a:cubicBezTo>
                  <a:cubicBezTo>
                    <a:pt x="395" y="72"/>
                    <a:pt x="394" y="72"/>
                    <a:pt x="393" y="73"/>
                  </a:cubicBezTo>
                  <a:cubicBezTo>
                    <a:pt x="393" y="72"/>
                    <a:pt x="389" y="72"/>
                    <a:pt x="390" y="71"/>
                  </a:cubicBezTo>
                  <a:cubicBezTo>
                    <a:pt x="387" y="72"/>
                    <a:pt x="383" y="73"/>
                    <a:pt x="379" y="72"/>
                  </a:cubicBezTo>
                  <a:cubicBezTo>
                    <a:pt x="380" y="71"/>
                    <a:pt x="382" y="72"/>
                    <a:pt x="382" y="71"/>
                  </a:cubicBezTo>
                  <a:cubicBezTo>
                    <a:pt x="381" y="71"/>
                    <a:pt x="381" y="71"/>
                    <a:pt x="382" y="71"/>
                  </a:cubicBezTo>
                  <a:cubicBezTo>
                    <a:pt x="383" y="71"/>
                    <a:pt x="382" y="72"/>
                    <a:pt x="384" y="72"/>
                  </a:cubicBezTo>
                  <a:cubicBezTo>
                    <a:pt x="385" y="70"/>
                    <a:pt x="390" y="70"/>
                    <a:pt x="392" y="69"/>
                  </a:cubicBezTo>
                  <a:cubicBezTo>
                    <a:pt x="392" y="70"/>
                    <a:pt x="394" y="70"/>
                    <a:pt x="395" y="70"/>
                  </a:cubicBezTo>
                  <a:cubicBezTo>
                    <a:pt x="394" y="69"/>
                    <a:pt x="398" y="69"/>
                    <a:pt x="395" y="69"/>
                  </a:cubicBezTo>
                  <a:cubicBezTo>
                    <a:pt x="394" y="70"/>
                    <a:pt x="393" y="68"/>
                    <a:pt x="392" y="69"/>
                  </a:cubicBezTo>
                  <a:cubicBezTo>
                    <a:pt x="391" y="70"/>
                    <a:pt x="387" y="69"/>
                    <a:pt x="384" y="70"/>
                  </a:cubicBezTo>
                  <a:cubicBezTo>
                    <a:pt x="384" y="69"/>
                    <a:pt x="384" y="69"/>
                    <a:pt x="385" y="69"/>
                  </a:cubicBezTo>
                  <a:cubicBezTo>
                    <a:pt x="385" y="69"/>
                    <a:pt x="387" y="69"/>
                    <a:pt x="387" y="68"/>
                  </a:cubicBezTo>
                  <a:cubicBezTo>
                    <a:pt x="386" y="68"/>
                    <a:pt x="385" y="68"/>
                    <a:pt x="383" y="69"/>
                  </a:cubicBezTo>
                  <a:cubicBezTo>
                    <a:pt x="383" y="69"/>
                    <a:pt x="382" y="69"/>
                    <a:pt x="381" y="69"/>
                  </a:cubicBezTo>
                  <a:cubicBezTo>
                    <a:pt x="382" y="70"/>
                    <a:pt x="381" y="70"/>
                    <a:pt x="380" y="71"/>
                  </a:cubicBezTo>
                  <a:cubicBezTo>
                    <a:pt x="379" y="70"/>
                    <a:pt x="381" y="70"/>
                    <a:pt x="379" y="70"/>
                  </a:cubicBezTo>
                  <a:cubicBezTo>
                    <a:pt x="378" y="71"/>
                    <a:pt x="376" y="72"/>
                    <a:pt x="375" y="73"/>
                  </a:cubicBezTo>
                  <a:cubicBezTo>
                    <a:pt x="375" y="72"/>
                    <a:pt x="373" y="72"/>
                    <a:pt x="373" y="72"/>
                  </a:cubicBezTo>
                  <a:cubicBezTo>
                    <a:pt x="374" y="72"/>
                    <a:pt x="374" y="72"/>
                    <a:pt x="374" y="72"/>
                  </a:cubicBezTo>
                  <a:cubicBezTo>
                    <a:pt x="371" y="72"/>
                    <a:pt x="375" y="70"/>
                    <a:pt x="373" y="71"/>
                  </a:cubicBezTo>
                  <a:cubicBezTo>
                    <a:pt x="372" y="73"/>
                    <a:pt x="371" y="71"/>
                    <a:pt x="368" y="73"/>
                  </a:cubicBezTo>
                  <a:cubicBezTo>
                    <a:pt x="369" y="72"/>
                    <a:pt x="369" y="72"/>
                    <a:pt x="367" y="72"/>
                  </a:cubicBezTo>
                  <a:cubicBezTo>
                    <a:pt x="371" y="71"/>
                    <a:pt x="368" y="72"/>
                    <a:pt x="368" y="71"/>
                  </a:cubicBezTo>
                  <a:cubicBezTo>
                    <a:pt x="369" y="71"/>
                    <a:pt x="369" y="71"/>
                    <a:pt x="369" y="70"/>
                  </a:cubicBezTo>
                  <a:cubicBezTo>
                    <a:pt x="368" y="71"/>
                    <a:pt x="372" y="71"/>
                    <a:pt x="372" y="70"/>
                  </a:cubicBezTo>
                  <a:cubicBezTo>
                    <a:pt x="370" y="70"/>
                    <a:pt x="371" y="69"/>
                    <a:pt x="371" y="69"/>
                  </a:cubicBezTo>
                  <a:cubicBezTo>
                    <a:pt x="369" y="70"/>
                    <a:pt x="367" y="70"/>
                    <a:pt x="366" y="71"/>
                  </a:cubicBezTo>
                  <a:cubicBezTo>
                    <a:pt x="363" y="71"/>
                    <a:pt x="360" y="71"/>
                    <a:pt x="361" y="70"/>
                  </a:cubicBezTo>
                  <a:cubicBezTo>
                    <a:pt x="362" y="70"/>
                    <a:pt x="362" y="70"/>
                    <a:pt x="363" y="70"/>
                  </a:cubicBezTo>
                  <a:cubicBezTo>
                    <a:pt x="366" y="69"/>
                    <a:pt x="369" y="69"/>
                    <a:pt x="370" y="68"/>
                  </a:cubicBezTo>
                  <a:cubicBezTo>
                    <a:pt x="369" y="69"/>
                    <a:pt x="368" y="67"/>
                    <a:pt x="369" y="67"/>
                  </a:cubicBezTo>
                  <a:cubicBezTo>
                    <a:pt x="372" y="67"/>
                    <a:pt x="375" y="67"/>
                    <a:pt x="374" y="66"/>
                  </a:cubicBezTo>
                  <a:cubicBezTo>
                    <a:pt x="376" y="68"/>
                    <a:pt x="380" y="67"/>
                    <a:pt x="381" y="68"/>
                  </a:cubicBezTo>
                  <a:cubicBezTo>
                    <a:pt x="383" y="68"/>
                    <a:pt x="383" y="67"/>
                    <a:pt x="384" y="67"/>
                  </a:cubicBezTo>
                  <a:cubicBezTo>
                    <a:pt x="384" y="67"/>
                    <a:pt x="387" y="67"/>
                    <a:pt x="388" y="67"/>
                  </a:cubicBezTo>
                  <a:cubicBezTo>
                    <a:pt x="387" y="68"/>
                    <a:pt x="389" y="68"/>
                    <a:pt x="389" y="69"/>
                  </a:cubicBezTo>
                  <a:cubicBezTo>
                    <a:pt x="389" y="68"/>
                    <a:pt x="394" y="69"/>
                    <a:pt x="392" y="68"/>
                  </a:cubicBezTo>
                  <a:cubicBezTo>
                    <a:pt x="391" y="68"/>
                    <a:pt x="391" y="68"/>
                    <a:pt x="390" y="68"/>
                  </a:cubicBezTo>
                  <a:cubicBezTo>
                    <a:pt x="392" y="68"/>
                    <a:pt x="393" y="67"/>
                    <a:pt x="394" y="67"/>
                  </a:cubicBezTo>
                  <a:cubicBezTo>
                    <a:pt x="394" y="66"/>
                    <a:pt x="391" y="67"/>
                    <a:pt x="392" y="65"/>
                  </a:cubicBezTo>
                  <a:cubicBezTo>
                    <a:pt x="393" y="65"/>
                    <a:pt x="394" y="65"/>
                    <a:pt x="395" y="66"/>
                  </a:cubicBezTo>
                  <a:cubicBezTo>
                    <a:pt x="393" y="66"/>
                    <a:pt x="397" y="66"/>
                    <a:pt x="397" y="67"/>
                  </a:cubicBezTo>
                  <a:cubicBezTo>
                    <a:pt x="400" y="66"/>
                    <a:pt x="400" y="67"/>
                    <a:pt x="404" y="66"/>
                  </a:cubicBezTo>
                  <a:cubicBezTo>
                    <a:pt x="403" y="65"/>
                    <a:pt x="400" y="66"/>
                    <a:pt x="397" y="66"/>
                  </a:cubicBezTo>
                  <a:cubicBezTo>
                    <a:pt x="397" y="65"/>
                    <a:pt x="396" y="64"/>
                    <a:pt x="394" y="64"/>
                  </a:cubicBezTo>
                  <a:cubicBezTo>
                    <a:pt x="392" y="64"/>
                    <a:pt x="390" y="63"/>
                    <a:pt x="390" y="63"/>
                  </a:cubicBezTo>
                  <a:cubicBezTo>
                    <a:pt x="387" y="63"/>
                    <a:pt x="388" y="64"/>
                    <a:pt x="386" y="63"/>
                  </a:cubicBezTo>
                  <a:cubicBezTo>
                    <a:pt x="386" y="65"/>
                    <a:pt x="386" y="65"/>
                    <a:pt x="386" y="65"/>
                  </a:cubicBezTo>
                  <a:cubicBezTo>
                    <a:pt x="388" y="65"/>
                    <a:pt x="387" y="64"/>
                    <a:pt x="390" y="64"/>
                  </a:cubicBezTo>
                  <a:cubicBezTo>
                    <a:pt x="391" y="64"/>
                    <a:pt x="393" y="64"/>
                    <a:pt x="393" y="64"/>
                  </a:cubicBezTo>
                  <a:cubicBezTo>
                    <a:pt x="391" y="65"/>
                    <a:pt x="390" y="65"/>
                    <a:pt x="387" y="65"/>
                  </a:cubicBezTo>
                  <a:cubicBezTo>
                    <a:pt x="388" y="64"/>
                    <a:pt x="384" y="65"/>
                    <a:pt x="384" y="65"/>
                  </a:cubicBezTo>
                  <a:cubicBezTo>
                    <a:pt x="385" y="67"/>
                    <a:pt x="390" y="65"/>
                    <a:pt x="393" y="67"/>
                  </a:cubicBezTo>
                  <a:cubicBezTo>
                    <a:pt x="389" y="67"/>
                    <a:pt x="384" y="67"/>
                    <a:pt x="380" y="65"/>
                  </a:cubicBezTo>
                  <a:cubicBezTo>
                    <a:pt x="379" y="65"/>
                    <a:pt x="381" y="65"/>
                    <a:pt x="380" y="65"/>
                  </a:cubicBezTo>
                  <a:cubicBezTo>
                    <a:pt x="380" y="65"/>
                    <a:pt x="378" y="65"/>
                    <a:pt x="378" y="66"/>
                  </a:cubicBezTo>
                  <a:cubicBezTo>
                    <a:pt x="380" y="65"/>
                    <a:pt x="382" y="66"/>
                    <a:pt x="381" y="66"/>
                  </a:cubicBezTo>
                  <a:cubicBezTo>
                    <a:pt x="379" y="66"/>
                    <a:pt x="376" y="66"/>
                    <a:pt x="375" y="66"/>
                  </a:cubicBezTo>
                  <a:cubicBezTo>
                    <a:pt x="375" y="65"/>
                    <a:pt x="377" y="65"/>
                    <a:pt x="377" y="65"/>
                  </a:cubicBezTo>
                  <a:cubicBezTo>
                    <a:pt x="376" y="65"/>
                    <a:pt x="376" y="64"/>
                    <a:pt x="375" y="64"/>
                  </a:cubicBezTo>
                  <a:cubicBezTo>
                    <a:pt x="375" y="65"/>
                    <a:pt x="373" y="66"/>
                    <a:pt x="371" y="66"/>
                  </a:cubicBezTo>
                  <a:cubicBezTo>
                    <a:pt x="375" y="65"/>
                    <a:pt x="364" y="66"/>
                    <a:pt x="367" y="64"/>
                  </a:cubicBezTo>
                  <a:cubicBezTo>
                    <a:pt x="365" y="65"/>
                    <a:pt x="365" y="65"/>
                    <a:pt x="362" y="65"/>
                  </a:cubicBezTo>
                  <a:cubicBezTo>
                    <a:pt x="363" y="64"/>
                    <a:pt x="361" y="65"/>
                    <a:pt x="360" y="65"/>
                  </a:cubicBezTo>
                  <a:cubicBezTo>
                    <a:pt x="363" y="64"/>
                    <a:pt x="368" y="63"/>
                    <a:pt x="372" y="63"/>
                  </a:cubicBezTo>
                  <a:cubicBezTo>
                    <a:pt x="376" y="62"/>
                    <a:pt x="379" y="62"/>
                    <a:pt x="381" y="63"/>
                  </a:cubicBezTo>
                  <a:cubicBezTo>
                    <a:pt x="385" y="62"/>
                    <a:pt x="387" y="62"/>
                    <a:pt x="390" y="62"/>
                  </a:cubicBezTo>
                  <a:cubicBezTo>
                    <a:pt x="389" y="62"/>
                    <a:pt x="390" y="61"/>
                    <a:pt x="390" y="61"/>
                  </a:cubicBezTo>
                  <a:cubicBezTo>
                    <a:pt x="388" y="61"/>
                    <a:pt x="388" y="60"/>
                    <a:pt x="386" y="60"/>
                  </a:cubicBezTo>
                  <a:cubicBezTo>
                    <a:pt x="387" y="61"/>
                    <a:pt x="387" y="61"/>
                    <a:pt x="387" y="62"/>
                  </a:cubicBezTo>
                  <a:cubicBezTo>
                    <a:pt x="385" y="62"/>
                    <a:pt x="383" y="63"/>
                    <a:pt x="382" y="62"/>
                  </a:cubicBezTo>
                  <a:cubicBezTo>
                    <a:pt x="382" y="62"/>
                    <a:pt x="384" y="61"/>
                    <a:pt x="386" y="61"/>
                  </a:cubicBezTo>
                  <a:cubicBezTo>
                    <a:pt x="385" y="60"/>
                    <a:pt x="381" y="59"/>
                    <a:pt x="378" y="60"/>
                  </a:cubicBezTo>
                  <a:cubicBezTo>
                    <a:pt x="380" y="60"/>
                    <a:pt x="381" y="60"/>
                    <a:pt x="381" y="61"/>
                  </a:cubicBezTo>
                  <a:cubicBezTo>
                    <a:pt x="372" y="61"/>
                    <a:pt x="361" y="64"/>
                    <a:pt x="360" y="61"/>
                  </a:cubicBezTo>
                  <a:cubicBezTo>
                    <a:pt x="359" y="62"/>
                    <a:pt x="356" y="60"/>
                    <a:pt x="355" y="62"/>
                  </a:cubicBezTo>
                  <a:cubicBezTo>
                    <a:pt x="356" y="62"/>
                    <a:pt x="357" y="61"/>
                    <a:pt x="357" y="62"/>
                  </a:cubicBezTo>
                  <a:cubicBezTo>
                    <a:pt x="354" y="63"/>
                    <a:pt x="358" y="62"/>
                    <a:pt x="358" y="63"/>
                  </a:cubicBezTo>
                  <a:cubicBezTo>
                    <a:pt x="353" y="64"/>
                    <a:pt x="353" y="64"/>
                    <a:pt x="353" y="64"/>
                  </a:cubicBezTo>
                  <a:cubicBezTo>
                    <a:pt x="354" y="65"/>
                    <a:pt x="357" y="64"/>
                    <a:pt x="358" y="65"/>
                  </a:cubicBezTo>
                  <a:cubicBezTo>
                    <a:pt x="355" y="65"/>
                    <a:pt x="351" y="64"/>
                    <a:pt x="348" y="64"/>
                  </a:cubicBezTo>
                  <a:cubicBezTo>
                    <a:pt x="346" y="64"/>
                    <a:pt x="343" y="65"/>
                    <a:pt x="343" y="6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41" y="66"/>
                    <a:pt x="344" y="65"/>
                    <a:pt x="341" y="65"/>
                  </a:cubicBezTo>
                  <a:cubicBezTo>
                    <a:pt x="341" y="66"/>
                    <a:pt x="341" y="66"/>
                    <a:pt x="339" y="67"/>
                  </a:cubicBezTo>
                  <a:cubicBezTo>
                    <a:pt x="339" y="66"/>
                    <a:pt x="336" y="68"/>
                    <a:pt x="334" y="67"/>
                  </a:cubicBezTo>
                  <a:cubicBezTo>
                    <a:pt x="336" y="65"/>
                    <a:pt x="342" y="64"/>
                    <a:pt x="347" y="63"/>
                  </a:cubicBezTo>
                  <a:cubicBezTo>
                    <a:pt x="347" y="63"/>
                    <a:pt x="347" y="63"/>
                    <a:pt x="348" y="63"/>
                  </a:cubicBezTo>
                  <a:cubicBezTo>
                    <a:pt x="349" y="61"/>
                    <a:pt x="345" y="62"/>
                    <a:pt x="346" y="61"/>
                  </a:cubicBezTo>
                  <a:cubicBezTo>
                    <a:pt x="348" y="61"/>
                    <a:pt x="347" y="61"/>
                    <a:pt x="349" y="60"/>
                  </a:cubicBezTo>
                  <a:cubicBezTo>
                    <a:pt x="350" y="61"/>
                    <a:pt x="352" y="61"/>
                    <a:pt x="355" y="60"/>
                  </a:cubicBezTo>
                  <a:cubicBezTo>
                    <a:pt x="354" y="59"/>
                    <a:pt x="352" y="61"/>
                    <a:pt x="351" y="60"/>
                  </a:cubicBezTo>
                  <a:cubicBezTo>
                    <a:pt x="354" y="59"/>
                    <a:pt x="357" y="59"/>
                    <a:pt x="359" y="58"/>
                  </a:cubicBezTo>
                  <a:cubicBezTo>
                    <a:pt x="360" y="58"/>
                    <a:pt x="362" y="58"/>
                    <a:pt x="363" y="58"/>
                  </a:cubicBezTo>
                  <a:cubicBezTo>
                    <a:pt x="364" y="58"/>
                    <a:pt x="366" y="58"/>
                    <a:pt x="368" y="57"/>
                  </a:cubicBezTo>
                  <a:cubicBezTo>
                    <a:pt x="368" y="56"/>
                    <a:pt x="371" y="56"/>
                    <a:pt x="371" y="55"/>
                  </a:cubicBezTo>
                  <a:cubicBezTo>
                    <a:pt x="372" y="56"/>
                    <a:pt x="374" y="56"/>
                    <a:pt x="371" y="57"/>
                  </a:cubicBezTo>
                  <a:cubicBezTo>
                    <a:pt x="374" y="57"/>
                    <a:pt x="376" y="56"/>
                    <a:pt x="374" y="56"/>
                  </a:cubicBezTo>
                  <a:cubicBezTo>
                    <a:pt x="373" y="56"/>
                    <a:pt x="376" y="55"/>
                    <a:pt x="372" y="55"/>
                  </a:cubicBezTo>
                  <a:cubicBezTo>
                    <a:pt x="373" y="54"/>
                    <a:pt x="374" y="54"/>
                    <a:pt x="376" y="54"/>
                  </a:cubicBezTo>
                  <a:cubicBezTo>
                    <a:pt x="378" y="54"/>
                    <a:pt x="376" y="54"/>
                    <a:pt x="376" y="55"/>
                  </a:cubicBezTo>
                  <a:cubicBezTo>
                    <a:pt x="379" y="55"/>
                    <a:pt x="379" y="55"/>
                    <a:pt x="381" y="55"/>
                  </a:cubicBezTo>
                  <a:cubicBezTo>
                    <a:pt x="383" y="54"/>
                    <a:pt x="380" y="54"/>
                    <a:pt x="382" y="53"/>
                  </a:cubicBezTo>
                  <a:cubicBezTo>
                    <a:pt x="383" y="54"/>
                    <a:pt x="385" y="54"/>
                    <a:pt x="387" y="54"/>
                  </a:cubicBezTo>
                  <a:cubicBezTo>
                    <a:pt x="389" y="53"/>
                    <a:pt x="391" y="53"/>
                    <a:pt x="394" y="53"/>
                  </a:cubicBezTo>
                  <a:cubicBezTo>
                    <a:pt x="396" y="53"/>
                    <a:pt x="399" y="53"/>
                    <a:pt x="401" y="53"/>
                  </a:cubicBezTo>
                  <a:cubicBezTo>
                    <a:pt x="401" y="53"/>
                    <a:pt x="403" y="55"/>
                    <a:pt x="404" y="54"/>
                  </a:cubicBezTo>
                  <a:cubicBezTo>
                    <a:pt x="402" y="53"/>
                    <a:pt x="402" y="53"/>
                    <a:pt x="401" y="52"/>
                  </a:cubicBezTo>
                  <a:cubicBezTo>
                    <a:pt x="404" y="53"/>
                    <a:pt x="404" y="53"/>
                    <a:pt x="407" y="52"/>
                  </a:cubicBezTo>
                  <a:cubicBezTo>
                    <a:pt x="407" y="54"/>
                    <a:pt x="411" y="52"/>
                    <a:pt x="412" y="53"/>
                  </a:cubicBezTo>
                  <a:cubicBezTo>
                    <a:pt x="413" y="53"/>
                    <a:pt x="411" y="52"/>
                    <a:pt x="413" y="52"/>
                  </a:cubicBezTo>
                  <a:cubicBezTo>
                    <a:pt x="414" y="52"/>
                    <a:pt x="414" y="52"/>
                    <a:pt x="414" y="52"/>
                  </a:cubicBezTo>
                  <a:cubicBezTo>
                    <a:pt x="414" y="53"/>
                    <a:pt x="413" y="53"/>
                    <a:pt x="413" y="54"/>
                  </a:cubicBezTo>
                  <a:cubicBezTo>
                    <a:pt x="416" y="55"/>
                    <a:pt x="413" y="53"/>
                    <a:pt x="416" y="54"/>
                  </a:cubicBezTo>
                  <a:cubicBezTo>
                    <a:pt x="416" y="53"/>
                    <a:pt x="415" y="53"/>
                    <a:pt x="415" y="52"/>
                  </a:cubicBezTo>
                  <a:cubicBezTo>
                    <a:pt x="418" y="52"/>
                    <a:pt x="422" y="51"/>
                    <a:pt x="425" y="53"/>
                  </a:cubicBezTo>
                  <a:cubicBezTo>
                    <a:pt x="426" y="52"/>
                    <a:pt x="428" y="52"/>
                    <a:pt x="429" y="52"/>
                  </a:cubicBezTo>
                  <a:cubicBezTo>
                    <a:pt x="430" y="53"/>
                    <a:pt x="429" y="54"/>
                    <a:pt x="431" y="54"/>
                  </a:cubicBezTo>
                  <a:cubicBezTo>
                    <a:pt x="431" y="53"/>
                    <a:pt x="432" y="53"/>
                    <a:pt x="432" y="52"/>
                  </a:cubicBezTo>
                  <a:cubicBezTo>
                    <a:pt x="431" y="52"/>
                    <a:pt x="430" y="52"/>
                    <a:pt x="431" y="52"/>
                  </a:cubicBezTo>
                  <a:cubicBezTo>
                    <a:pt x="433" y="50"/>
                    <a:pt x="440" y="52"/>
                    <a:pt x="444" y="52"/>
                  </a:cubicBezTo>
                  <a:cubicBezTo>
                    <a:pt x="445" y="53"/>
                    <a:pt x="451" y="52"/>
                    <a:pt x="448" y="54"/>
                  </a:cubicBezTo>
                  <a:cubicBezTo>
                    <a:pt x="450" y="54"/>
                    <a:pt x="453" y="54"/>
                    <a:pt x="452" y="55"/>
                  </a:cubicBezTo>
                  <a:cubicBezTo>
                    <a:pt x="451" y="55"/>
                    <a:pt x="450" y="54"/>
                    <a:pt x="448" y="54"/>
                  </a:cubicBezTo>
                  <a:cubicBezTo>
                    <a:pt x="448" y="55"/>
                    <a:pt x="446" y="55"/>
                    <a:pt x="446" y="55"/>
                  </a:cubicBezTo>
                  <a:cubicBezTo>
                    <a:pt x="449" y="56"/>
                    <a:pt x="445" y="56"/>
                    <a:pt x="448" y="56"/>
                  </a:cubicBezTo>
                  <a:cubicBezTo>
                    <a:pt x="450" y="57"/>
                    <a:pt x="446" y="55"/>
                    <a:pt x="449" y="55"/>
                  </a:cubicBezTo>
                  <a:cubicBezTo>
                    <a:pt x="450" y="55"/>
                    <a:pt x="451" y="55"/>
                    <a:pt x="452" y="56"/>
                  </a:cubicBezTo>
                  <a:cubicBezTo>
                    <a:pt x="450" y="56"/>
                    <a:pt x="451" y="56"/>
                    <a:pt x="450" y="57"/>
                  </a:cubicBezTo>
                  <a:cubicBezTo>
                    <a:pt x="451" y="57"/>
                    <a:pt x="455" y="58"/>
                    <a:pt x="456" y="58"/>
                  </a:cubicBezTo>
                  <a:cubicBezTo>
                    <a:pt x="455" y="57"/>
                    <a:pt x="452" y="57"/>
                    <a:pt x="452" y="57"/>
                  </a:cubicBezTo>
                  <a:cubicBezTo>
                    <a:pt x="452" y="56"/>
                    <a:pt x="454" y="54"/>
                    <a:pt x="453" y="56"/>
                  </a:cubicBezTo>
                  <a:cubicBezTo>
                    <a:pt x="456" y="56"/>
                    <a:pt x="454" y="54"/>
                    <a:pt x="457" y="55"/>
                  </a:cubicBezTo>
                  <a:cubicBezTo>
                    <a:pt x="457" y="56"/>
                    <a:pt x="456" y="56"/>
                    <a:pt x="457" y="56"/>
                  </a:cubicBezTo>
                  <a:cubicBezTo>
                    <a:pt x="460" y="57"/>
                    <a:pt x="457" y="55"/>
                    <a:pt x="459" y="55"/>
                  </a:cubicBezTo>
                  <a:cubicBezTo>
                    <a:pt x="461" y="56"/>
                    <a:pt x="461" y="57"/>
                    <a:pt x="461" y="57"/>
                  </a:cubicBezTo>
                  <a:cubicBezTo>
                    <a:pt x="464" y="57"/>
                    <a:pt x="470" y="59"/>
                    <a:pt x="466" y="57"/>
                  </a:cubicBezTo>
                  <a:cubicBezTo>
                    <a:pt x="468" y="57"/>
                    <a:pt x="469" y="57"/>
                    <a:pt x="470" y="58"/>
                  </a:cubicBezTo>
                  <a:cubicBezTo>
                    <a:pt x="468" y="58"/>
                    <a:pt x="469" y="58"/>
                    <a:pt x="469" y="59"/>
                  </a:cubicBezTo>
                  <a:cubicBezTo>
                    <a:pt x="473" y="59"/>
                    <a:pt x="475" y="61"/>
                    <a:pt x="478" y="62"/>
                  </a:cubicBezTo>
                  <a:cubicBezTo>
                    <a:pt x="479" y="61"/>
                    <a:pt x="477" y="60"/>
                    <a:pt x="478" y="60"/>
                  </a:cubicBezTo>
                  <a:cubicBezTo>
                    <a:pt x="479" y="61"/>
                    <a:pt x="480" y="60"/>
                    <a:pt x="481" y="61"/>
                  </a:cubicBezTo>
                  <a:cubicBezTo>
                    <a:pt x="481" y="61"/>
                    <a:pt x="481" y="62"/>
                    <a:pt x="482" y="62"/>
                  </a:cubicBezTo>
                  <a:cubicBezTo>
                    <a:pt x="483" y="63"/>
                    <a:pt x="485" y="63"/>
                    <a:pt x="486" y="63"/>
                  </a:cubicBezTo>
                  <a:cubicBezTo>
                    <a:pt x="488" y="64"/>
                    <a:pt x="489" y="64"/>
                    <a:pt x="489" y="65"/>
                  </a:cubicBezTo>
                  <a:cubicBezTo>
                    <a:pt x="488" y="65"/>
                    <a:pt x="485" y="63"/>
                    <a:pt x="485" y="64"/>
                  </a:cubicBezTo>
                  <a:cubicBezTo>
                    <a:pt x="488" y="66"/>
                    <a:pt x="490" y="65"/>
                    <a:pt x="492" y="66"/>
                  </a:cubicBezTo>
                  <a:cubicBezTo>
                    <a:pt x="492" y="65"/>
                    <a:pt x="492" y="65"/>
                    <a:pt x="492" y="65"/>
                  </a:cubicBezTo>
                  <a:cubicBezTo>
                    <a:pt x="495" y="66"/>
                    <a:pt x="498" y="65"/>
                    <a:pt x="498" y="67"/>
                  </a:cubicBezTo>
                  <a:cubicBezTo>
                    <a:pt x="495" y="66"/>
                    <a:pt x="492" y="67"/>
                    <a:pt x="493" y="68"/>
                  </a:cubicBezTo>
                  <a:cubicBezTo>
                    <a:pt x="495" y="69"/>
                    <a:pt x="498" y="69"/>
                    <a:pt x="499" y="70"/>
                  </a:cubicBezTo>
                  <a:cubicBezTo>
                    <a:pt x="501" y="70"/>
                    <a:pt x="498" y="69"/>
                    <a:pt x="500" y="69"/>
                  </a:cubicBezTo>
                  <a:cubicBezTo>
                    <a:pt x="502" y="70"/>
                    <a:pt x="508" y="71"/>
                    <a:pt x="511" y="72"/>
                  </a:cubicBezTo>
                  <a:cubicBezTo>
                    <a:pt x="511" y="72"/>
                    <a:pt x="508" y="71"/>
                    <a:pt x="508" y="70"/>
                  </a:cubicBezTo>
                  <a:cubicBezTo>
                    <a:pt x="511" y="70"/>
                    <a:pt x="513" y="72"/>
                    <a:pt x="516" y="73"/>
                  </a:cubicBezTo>
                  <a:cubicBezTo>
                    <a:pt x="518" y="74"/>
                    <a:pt x="520" y="75"/>
                    <a:pt x="522" y="76"/>
                  </a:cubicBezTo>
                  <a:cubicBezTo>
                    <a:pt x="521" y="75"/>
                    <a:pt x="519" y="74"/>
                    <a:pt x="518" y="73"/>
                  </a:cubicBezTo>
                  <a:cubicBezTo>
                    <a:pt x="522" y="74"/>
                    <a:pt x="524" y="76"/>
                    <a:pt x="529" y="78"/>
                  </a:cubicBezTo>
                  <a:cubicBezTo>
                    <a:pt x="528" y="78"/>
                    <a:pt x="528" y="79"/>
                    <a:pt x="527" y="79"/>
                  </a:cubicBezTo>
                  <a:cubicBezTo>
                    <a:pt x="530" y="81"/>
                    <a:pt x="531" y="80"/>
                    <a:pt x="532" y="80"/>
                  </a:cubicBezTo>
                  <a:cubicBezTo>
                    <a:pt x="531" y="79"/>
                    <a:pt x="530" y="79"/>
                    <a:pt x="529" y="78"/>
                  </a:cubicBezTo>
                  <a:cubicBezTo>
                    <a:pt x="530" y="79"/>
                    <a:pt x="530" y="78"/>
                    <a:pt x="531" y="78"/>
                  </a:cubicBezTo>
                  <a:cubicBezTo>
                    <a:pt x="533" y="79"/>
                    <a:pt x="536" y="83"/>
                    <a:pt x="537" y="84"/>
                  </a:cubicBezTo>
                  <a:cubicBezTo>
                    <a:pt x="538" y="82"/>
                    <a:pt x="535" y="81"/>
                    <a:pt x="533" y="79"/>
                  </a:cubicBezTo>
                  <a:cubicBezTo>
                    <a:pt x="537" y="80"/>
                    <a:pt x="537" y="82"/>
                    <a:pt x="540" y="83"/>
                  </a:cubicBezTo>
                  <a:cubicBezTo>
                    <a:pt x="540" y="82"/>
                    <a:pt x="537" y="81"/>
                    <a:pt x="538" y="80"/>
                  </a:cubicBezTo>
                  <a:cubicBezTo>
                    <a:pt x="535" y="79"/>
                    <a:pt x="532" y="78"/>
                    <a:pt x="530" y="77"/>
                  </a:cubicBezTo>
                  <a:cubicBezTo>
                    <a:pt x="527" y="76"/>
                    <a:pt x="525" y="75"/>
                    <a:pt x="523" y="73"/>
                  </a:cubicBezTo>
                  <a:cubicBezTo>
                    <a:pt x="527" y="76"/>
                    <a:pt x="525" y="74"/>
                    <a:pt x="527" y="74"/>
                  </a:cubicBezTo>
                  <a:cubicBezTo>
                    <a:pt x="529" y="75"/>
                    <a:pt x="532" y="77"/>
                    <a:pt x="533" y="78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35" y="77"/>
                    <a:pt x="538" y="80"/>
                    <a:pt x="538" y="79"/>
                  </a:cubicBezTo>
                  <a:cubicBezTo>
                    <a:pt x="537" y="79"/>
                    <a:pt x="536" y="78"/>
                    <a:pt x="536" y="78"/>
                  </a:cubicBezTo>
                  <a:cubicBezTo>
                    <a:pt x="542" y="80"/>
                    <a:pt x="545" y="82"/>
                    <a:pt x="549" y="83"/>
                  </a:cubicBezTo>
                  <a:cubicBezTo>
                    <a:pt x="548" y="85"/>
                    <a:pt x="559" y="88"/>
                    <a:pt x="558" y="90"/>
                  </a:cubicBezTo>
                  <a:cubicBezTo>
                    <a:pt x="552" y="87"/>
                    <a:pt x="549" y="85"/>
                    <a:pt x="544" y="83"/>
                  </a:cubicBezTo>
                  <a:cubicBezTo>
                    <a:pt x="545" y="84"/>
                    <a:pt x="542" y="82"/>
                    <a:pt x="541" y="82"/>
                  </a:cubicBezTo>
                  <a:cubicBezTo>
                    <a:pt x="544" y="85"/>
                    <a:pt x="549" y="86"/>
                    <a:pt x="553" y="87"/>
                  </a:cubicBezTo>
                  <a:cubicBezTo>
                    <a:pt x="552" y="88"/>
                    <a:pt x="553" y="88"/>
                    <a:pt x="553" y="88"/>
                  </a:cubicBezTo>
                  <a:cubicBezTo>
                    <a:pt x="551" y="87"/>
                    <a:pt x="550" y="87"/>
                    <a:pt x="548" y="86"/>
                  </a:cubicBezTo>
                  <a:cubicBezTo>
                    <a:pt x="548" y="87"/>
                    <a:pt x="547" y="88"/>
                    <a:pt x="549" y="88"/>
                  </a:cubicBezTo>
                  <a:cubicBezTo>
                    <a:pt x="549" y="88"/>
                    <a:pt x="549" y="87"/>
                    <a:pt x="549" y="87"/>
                  </a:cubicBezTo>
                  <a:cubicBezTo>
                    <a:pt x="551" y="88"/>
                    <a:pt x="552" y="89"/>
                    <a:pt x="554" y="90"/>
                  </a:cubicBezTo>
                  <a:cubicBezTo>
                    <a:pt x="555" y="92"/>
                    <a:pt x="553" y="91"/>
                    <a:pt x="552" y="93"/>
                  </a:cubicBezTo>
                  <a:cubicBezTo>
                    <a:pt x="551" y="93"/>
                    <a:pt x="551" y="92"/>
                    <a:pt x="550" y="92"/>
                  </a:cubicBezTo>
                  <a:cubicBezTo>
                    <a:pt x="550" y="94"/>
                    <a:pt x="546" y="92"/>
                    <a:pt x="543" y="92"/>
                  </a:cubicBezTo>
                  <a:cubicBezTo>
                    <a:pt x="545" y="94"/>
                    <a:pt x="546" y="92"/>
                    <a:pt x="549" y="94"/>
                  </a:cubicBezTo>
                  <a:cubicBezTo>
                    <a:pt x="549" y="95"/>
                    <a:pt x="548" y="94"/>
                    <a:pt x="549" y="95"/>
                  </a:cubicBezTo>
                  <a:cubicBezTo>
                    <a:pt x="549" y="94"/>
                    <a:pt x="552" y="97"/>
                    <a:pt x="552" y="95"/>
                  </a:cubicBezTo>
                  <a:cubicBezTo>
                    <a:pt x="550" y="94"/>
                    <a:pt x="549" y="94"/>
                    <a:pt x="549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3" y="94"/>
                    <a:pt x="552" y="95"/>
                    <a:pt x="553" y="95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5" y="94"/>
                    <a:pt x="552" y="94"/>
                    <a:pt x="553" y="93"/>
                  </a:cubicBezTo>
                  <a:cubicBezTo>
                    <a:pt x="554" y="93"/>
                    <a:pt x="555" y="92"/>
                    <a:pt x="556" y="92"/>
                  </a:cubicBezTo>
                  <a:cubicBezTo>
                    <a:pt x="557" y="91"/>
                    <a:pt x="558" y="91"/>
                    <a:pt x="560" y="93"/>
                  </a:cubicBezTo>
                  <a:cubicBezTo>
                    <a:pt x="561" y="96"/>
                    <a:pt x="564" y="96"/>
                    <a:pt x="568" y="98"/>
                  </a:cubicBezTo>
                  <a:cubicBezTo>
                    <a:pt x="567" y="99"/>
                    <a:pt x="567" y="99"/>
                    <a:pt x="567" y="99"/>
                  </a:cubicBezTo>
                  <a:cubicBezTo>
                    <a:pt x="568" y="99"/>
                    <a:pt x="573" y="104"/>
                    <a:pt x="573" y="103"/>
                  </a:cubicBezTo>
                  <a:cubicBezTo>
                    <a:pt x="574" y="102"/>
                    <a:pt x="572" y="102"/>
                    <a:pt x="570" y="101"/>
                  </a:cubicBezTo>
                  <a:cubicBezTo>
                    <a:pt x="571" y="100"/>
                    <a:pt x="569" y="99"/>
                    <a:pt x="569" y="98"/>
                  </a:cubicBezTo>
                  <a:cubicBezTo>
                    <a:pt x="575" y="101"/>
                    <a:pt x="575" y="102"/>
                    <a:pt x="575" y="104"/>
                  </a:cubicBezTo>
                  <a:cubicBezTo>
                    <a:pt x="578" y="106"/>
                    <a:pt x="580" y="108"/>
                    <a:pt x="582" y="109"/>
                  </a:cubicBezTo>
                  <a:cubicBezTo>
                    <a:pt x="584" y="111"/>
                    <a:pt x="587" y="113"/>
                    <a:pt x="591" y="116"/>
                  </a:cubicBezTo>
                  <a:cubicBezTo>
                    <a:pt x="592" y="116"/>
                    <a:pt x="590" y="114"/>
                    <a:pt x="591" y="115"/>
                  </a:cubicBezTo>
                  <a:cubicBezTo>
                    <a:pt x="593" y="117"/>
                    <a:pt x="594" y="117"/>
                    <a:pt x="596" y="119"/>
                  </a:cubicBezTo>
                  <a:cubicBezTo>
                    <a:pt x="596" y="119"/>
                    <a:pt x="595" y="119"/>
                    <a:pt x="596" y="120"/>
                  </a:cubicBezTo>
                  <a:cubicBezTo>
                    <a:pt x="599" y="121"/>
                    <a:pt x="599" y="123"/>
                    <a:pt x="600" y="123"/>
                  </a:cubicBezTo>
                  <a:cubicBezTo>
                    <a:pt x="602" y="124"/>
                    <a:pt x="601" y="125"/>
                    <a:pt x="602" y="126"/>
                  </a:cubicBezTo>
                  <a:cubicBezTo>
                    <a:pt x="602" y="126"/>
                    <a:pt x="603" y="125"/>
                    <a:pt x="604" y="125"/>
                  </a:cubicBezTo>
                  <a:cubicBezTo>
                    <a:pt x="601" y="123"/>
                    <a:pt x="599" y="120"/>
                    <a:pt x="600" y="120"/>
                  </a:cubicBezTo>
                  <a:cubicBezTo>
                    <a:pt x="599" y="119"/>
                    <a:pt x="595" y="117"/>
                    <a:pt x="594" y="116"/>
                  </a:cubicBezTo>
                  <a:cubicBezTo>
                    <a:pt x="597" y="116"/>
                    <a:pt x="610" y="127"/>
                    <a:pt x="604" y="125"/>
                  </a:cubicBezTo>
                  <a:cubicBezTo>
                    <a:pt x="605" y="126"/>
                    <a:pt x="606" y="127"/>
                    <a:pt x="606" y="128"/>
                  </a:cubicBezTo>
                  <a:cubicBezTo>
                    <a:pt x="607" y="128"/>
                    <a:pt x="607" y="127"/>
                    <a:pt x="608" y="127"/>
                  </a:cubicBezTo>
                  <a:cubicBezTo>
                    <a:pt x="606" y="126"/>
                    <a:pt x="606" y="125"/>
                    <a:pt x="606" y="124"/>
                  </a:cubicBezTo>
                  <a:cubicBezTo>
                    <a:pt x="604" y="122"/>
                    <a:pt x="604" y="123"/>
                    <a:pt x="602" y="122"/>
                  </a:cubicBezTo>
                  <a:cubicBezTo>
                    <a:pt x="603" y="121"/>
                    <a:pt x="603" y="121"/>
                    <a:pt x="603" y="121"/>
                  </a:cubicBezTo>
                  <a:cubicBezTo>
                    <a:pt x="605" y="122"/>
                    <a:pt x="605" y="123"/>
                    <a:pt x="606" y="123"/>
                  </a:cubicBezTo>
                  <a:cubicBezTo>
                    <a:pt x="604" y="120"/>
                    <a:pt x="601" y="121"/>
                    <a:pt x="598" y="117"/>
                  </a:cubicBezTo>
                  <a:cubicBezTo>
                    <a:pt x="601" y="119"/>
                    <a:pt x="599" y="116"/>
                    <a:pt x="600" y="117"/>
                  </a:cubicBezTo>
                  <a:cubicBezTo>
                    <a:pt x="597" y="114"/>
                    <a:pt x="590" y="106"/>
                    <a:pt x="597" y="111"/>
                  </a:cubicBezTo>
                  <a:cubicBezTo>
                    <a:pt x="598" y="111"/>
                    <a:pt x="597" y="110"/>
                    <a:pt x="596" y="108"/>
                  </a:cubicBezTo>
                  <a:cubicBezTo>
                    <a:pt x="596" y="109"/>
                    <a:pt x="595" y="109"/>
                    <a:pt x="593" y="108"/>
                  </a:cubicBezTo>
                  <a:cubicBezTo>
                    <a:pt x="593" y="108"/>
                    <a:pt x="593" y="110"/>
                    <a:pt x="592" y="109"/>
                  </a:cubicBezTo>
                  <a:cubicBezTo>
                    <a:pt x="590" y="108"/>
                    <a:pt x="589" y="106"/>
                    <a:pt x="587" y="106"/>
                  </a:cubicBezTo>
                  <a:cubicBezTo>
                    <a:pt x="585" y="104"/>
                    <a:pt x="582" y="102"/>
                    <a:pt x="579" y="100"/>
                  </a:cubicBezTo>
                  <a:cubicBezTo>
                    <a:pt x="577" y="98"/>
                    <a:pt x="574" y="96"/>
                    <a:pt x="571" y="94"/>
                  </a:cubicBezTo>
                  <a:cubicBezTo>
                    <a:pt x="565" y="91"/>
                    <a:pt x="559" y="87"/>
                    <a:pt x="554" y="84"/>
                  </a:cubicBezTo>
                  <a:cubicBezTo>
                    <a:pt x="556" y="85"/>
                    <a:pt x="556" y="85"/>
                    <a:pt x="559" y="87"/>
                  </a:cubicBezTo>
                  <a:cubicBezTo>
                    <a:pt x="559" y="85"/>
                    <a:pt x="562" y="88"/>
                    <a:pt x="563" y="88"/>
                  </a:cubicBezTo>
                  <a:cubicBezTo>
                    <a:pt x="561" y="87"/>
                    <a:pt x="565" y="89"/>
                    <a:pt x="563" y="87"/>
                  </a:cubicBezTo>
                  <a:cubicBezTo>
                    <a:pt x="568" y="90"/>
                    <a:pt x="572" y="93"/>
                    <a:pt x="576" y="94"/>
                  </a:cubicBezTo>
                  <a:cubicBezTo>
                    <a:pt x="571" y="91"/>
                    <a:pt x="579" y="93"/>
                    <a:pt x="575" y="91"/>
                  </a:cubicBezTo>
                  <a:cubicBezTo>
                    <a:pt x="572" y="91"/>
                    <a:pt x="568" y="89"/>
                    <a:pt x="565" y="86"/>
                  </a:cubicBezTo>
                  <a:cubicBezTo>
                    <a:pt x="565" y="86"/>
                    <a:pt x="565" y="86"/>
                    <a:pt x="564" y="86"/>
                  </a:cubicBezTo>
                  <a:cubicBezTo>
                    <a:pt x="562" y="84"/>
                    <a:pt x="567" y="87"/>
                    <a:pt x="568" y="87"/>
                  </a:cubicBezTo>
                  <a:cubicBezTo>
                    <a:pt x="566" y="85"/>
                    <a:pt x="564" y="83"/>
                    <a:pt x="561" y="82"/>
                  </a:cubicBezTo>
                  <a:cubicBezTo>
                    <a:pt x="562" y="82"/>
                    <a:pt x="563" y="81"/>
                    <a:pt x="564" y="82"/>
                  </a:cubicBezTo>
                  <a:cubicBezTo>
                    <a:pt x="567" y="84"/>
                    <a:pt x="566" y="84"/>
                    <a:pt x="569" y="85"/>
                  </a:cubicBezTo>
                  <a:cubicBezTo>
                    <a:pt x="569" y="86"/>
                    <a:pt x="568" y="86"/>
                    <a:pt x="568" y="86"/>
                  </a:cubicBezTo>
                  <a:cubicBezTo>
                    <a:pt x="570" y="87"/>
                    <a:pt x="570" y="86"/>
                    <a:pt x="572" y="87"/>
                  </a:cubicBezTo>
                  <a:cubicBezTo>
                    <a:pt x="571" y="89"/>
                    <a:pt x="571" y="89"/>
                    <a:pt x="571" y="89"/>
                  </a:cubicBezTo>
                  <a:cubicBezTo>
                    <a:pt x="574" y="89"/>
                    <a:pt x="577" y="90"/>
                    <a:pt x="580" y="91"/>
                  </a:cubicBezTo>
                  <a:cubicBezTo>
                    <a:pt x="576" y="88"/>
                    <a:pt x="572" y="83"/>
                    <a:pt x="568" y="82"/>
                  </a:cubicBezTo>
                  <a:cubicBezTo>
                    <a:pt x="568" y="82"/>
                    <a:pt x="567" y="79"/>
                    <a:pt x="569" y="80"/>
                  </a:cubicBezTo>
                  <a:cubicBezTo>
                    <a:pt x="571" y="82"/>
                    <a:pt x="571" y="82"/>
                    <a:pt x="574" y="83"/>
                  </a:cubicBezTo>
                  <a:cubicBezTo>
                    <a:pt x="574" y="84"/>
                    <a:pt x="573" y="83"/>
                    <a:pt x="573" y="84"/>
                  </a:cubicBezTo>
                  <a:cubicBezTo>
                    <a:pt x="579" y="87"/>
                    <a:pt x="575" y="87"/>
                    <a:pt x="580" y="91"/>
                  </a:cubicBezTo>
                  <a:cubicBezTo>
                    <a:pt x="582" y="91"/>
                    <a:pt x="582" y="90"/>
                    <a:pt x="584" y="91"/>
                  </a:cubicBezTo>
                  <a:cubicBezTo>
                    <a:pt x="583" y="90"/>
                    <a:pt x="585" y="90"/>
                    <a:pt x="585" y="90"/>
                  </a:cubicBezTo>
                  <a:cubicBezTo>
                    <a:pt x="586" y="92"/>
                    <a:pt x="587" y="93"/>
                    <a:pt x="587" y="91"/>
                  </a:cubicBezTo>
                  <a:cubicBezTo>
                    <a:pt x="588" y="92"/>
                    <a:pt x="590" y="93"/>
                    <a:pt x="591" y="94"/>
                  </a:cubicBezTo>
                  <a:cubicBezTo>
                    <a:pt x="593" y="96"/>
                    <a:pt x="595" y="97"/>
                    <a:pt x="595" y="98"/>
                  </a:cubicBezTo>
                  <a:cubicBezTo>
                    <a:pt x="595" y="99"/>
                    <a:pt x="594" y="98"/>
                    <a:pt x="594" y="99"/>
                  </a:cubicBezTo>
                  <a:cubicBezTo>
                    <a:pt x="590" y="98"/>
                    <a:pt x="584" y="93"/>
                    <a:pt x="580" y="91"/>
                  </a:cubicBezTo>
                  <a:cubicBezTo>
                    <a:pt x="580" y="91"/>
                    <a:pt x="580" y="92"/>
                    <a:pt x="581" y="93"/>
                  </a:cubicBezTo>
                  <a:cubicBezTo>
                    <a:pt x="581" y="92"/>
                    <a:pt x="582" y="92"/>
                    <a:pt x="583" y="93"/>
                  </a:cubicBezTo>
                  <a:cubicBezTo>
                    <a:pt x="584" y="94"/>
                    <a:pt x="583" y="94"/>
                    <a:pt x="583" y="95"/>
                  </a:cubicBezTo>
                  <a:cubicBezTo>
                    <a:pt x="584" y="96"/>
                    <a:pt x="586" y="96"/>
                    <a:pt x="586" y="97"/>
                  </a:cubicBezTo>
                  <a:cubicBezTo>
                    <a:pt x="583" y="96"/>
                    <a:pt x="583" y="96"/>
                    <a:pt x="583" y="96"/>
                  </a:cubicBezTo>
                  <a:cubicBezTo>
                    <a:pt x="582" y="97"/>
                    <a:pt x="587" y="100"/>
                    <a:pt x="589" y="101"/>
                  </a:cubicBezTo>
                  <a:cubicBezTo>
                    <a:pt x="588" y="100"/>
                    <a:pt x="587" y="100"/>
                    <a:pt x="587" y="99"/>
                  </a:cubicBezTo>
                  <a:cubicBezTo>
                    <a:pt x="588" y="100"/>
                    <a:pt x="588" y="99"/>
                    <a:pt x="589" y="100"/>
                  </a:cubicBezTo>
                  <a:cubicBezTo>
                    <a:pt x="591" y="102"/>
                    <a:pt x="589" y="101"/>
                    <a:pt x="590" y="103"/>
                  </a:cubicBezTo>
                  <a:cubicBezTo>
                    <a:pt x="592" y="103"/>
                    <a:pt x="591" y="104"/>
                    <a:pt x="591" y="104"/>
                  </a:cubicBezTo>
                  <a:cubicBezTo>
                    <a:pt x="592" y="104"/>
                    <a:pt x="593" y="104"/>
                    <a:pt x="594" y="105"/>
                  </a:cubicBezTo>
                  <a:cubicBezTo>
                    <a:pt x="594" y="105"/>
                    <a:pt x="593" y="106"/>
                    <a:pt x="594" y="106"/>
                  </a:cubicBezTo>
                  <a:cubicBezTo>
                    <a:pt x="601" y="108"/>
                    <a:pt x="603" y="115"/>
                    <a:pt x="610" y="118"/>
                  </a:cubicBezTo>
                  <a:cubicBezTo>
                    <a:pt x="610" y="119"/>
                    <a:pt x="612" y="120"/>
                    <a:pt x="613" y="122"/>
                  </a:cubicBezTo>
                  <a:cubicBezTo>
                    <a:pt x="613" y="121"/>
                    <a:pt x="612" y="119"/>
                    <a:pt x="612" y="118"/>
                  </a:cubicBezTo>
                  <a:cubicBezTo>
                    <a:pt x="610" y="116"/>
                    <a:pt x="604" y="112"/>
                    <a:pt x="603" y="109"/>
                  </a:cubicBezTo>
                  <a:cubicBezTo>
                    <a:pt x="605" y="110"/>
                    <a:pt x="607" y="112"/>
                    <a:pt x="608" y="113"/>
                  </a:cubicBezTo>
                  <a:cubicBezTo>
                    <a:pt x="608" y="113"/>
                    <a:pt x="608" y="112"/>
                    <a:pt x="609" y="113"/>
                  </a:cubicBezTo>
                  <a:cubicBezTo>
                    <a:pt x="611" y="114"/>
                    <a:pt x="612" y="116"/>
                    <a:pt x="614" y="117"/>
                  </a:cubicBezTo>
                  <a:cubicBezTo>
                    <a:pt x="616" y="119"/>
                    <a:pt x="618" y="120"/>
                    <a:pt x="620" y="122"/>
                  </a:cubicBezTo>
                  <a:cubicBezTo>
                    <a:pt x="623" y="125"/>
                    <a:pt x="627" y="128"/>
                    <a:pt x="629" y="131"/>
                  </a:cubicBezTo>
                  <a:cubicBezTo>
                    <a:pt x="628" y="130"/>
                    <a:pt x="629" y="129"/>
                    <a:pt x="629" y="128"/>
                  </a:cubicBezTo>
                  <a:cubicBezTo>
                    <a:pt x="626" y="127"/>
                    <a:pt x="623" y="125"/>
                    <a:pt x="622" y="122"/>
                  </a:cubicBezTo>
                  <a:cubicBezTo>
                    <a:pt x="620" y="121"/>
                    <a:pt x="617" y="119"/>
                    <a:pt x="615" y="117"/>
                  </a:cubicBezTo>
                  <a:cubicBezTo>
                    <a:pt x="612" y="114"/>
                    <a:pt x="610" y="112"/>
                    <a:pt x="608" y="111"/>
                  </a:cubicBezTo>
                  <a:cubicBezTo>
                    <a:pt x="608" y="109"/>
                    <a:pt x="603" y="105"/>
                    <a:pt x="605" y="104"/>
                  </a:cubicBezTo>
                  <a:cubicBezTo>
                    <a:pt x="603" y="103"/>
                    <a:pt x="599" y="101"/>
                    <a:pt x="599" y="100"/>
                  </a:cubicBezTo>
                  <a:cubicBezTo>
                    <a:pt x="601" y="101"/>
                    <a:pt x="601" y="100"/>
                    <a:pt x="603" y="101"/>
                  </a:cubicBezTo>
                  <a:cubicBezTo>
                    <a:pt x="601" y="100"/>
                    <a:pt x="600" y="99"/>
                    <a:pt x="598" y="97"/>
                  </a:cubicBezTo>
                  <a:cubicBezTo>
                    <a:pt x="598" y="96"/>
                    <a:pt x="600" y="97"/>
                    <a:pt x="598" y="95"/>
                  </a:cubicBezTo>
                  <a:cubicBezTo>
                    <a:pt x="593" y="92"/>
                    <a:pt x="586" y="88"/>
                    <a:pt x="582" y="83"/>
                  </a:cubicBezTo>
                  <a:cubicBezTo>
                    <a:pt x="583" y="82"/>
                    <a:pt x="588" y="86"/>
                    <a:pt x="590" y="87"/>
                  </a:cubicBezTo>
                  <a:cubicBezTo>
                    <a:pt x="588" y="85"/>
                    <a:pt x="593" y="89"/>
                    <a:pt x="593" y="88"/>
                  </a:cubicBezTo>
                  <a:cubicBezTo>
                    <a:pt x="591" y="87"/>
                    <a:pt x="592" y="85"/>
                    <a:pt x="594" y="86"/>
                  </a:cubicBezTo>
                  <a:cubicBezTo>
                    <a:pt x="595" y="87"/>
                    <a:pt x="596" y="88"/>
                    <a:pt x="595" y="89"/>
                  </a:cubicBezTo>
                  <a:cubicBezTo>
                    <a:pt x="597" y="90"/>
                    <a:pt x="598" y="91"/>
                    <a:pt x="599" y="91"/>
                  </a:cubicBezTo>
                  <a:cubicBezTo>
                    <a:pt x="595" y="88"/>
                    <a:pt x="599" y="89"/>
                    <a:pt x="597" y="88"/>
                  </a:cubicBezTo>
                  <a:cubicBezTo>
                    <a:pt x="597" y="88"/>
                    <a:pt x="596" y="88"/>
                    <a:pt x="595" y="87"/>
                  </a:cubicBezTo>
                  <a:cubicBezTo>
                    <a:pt x="596" y="86"/>
                    <a:pt x="592" y="85"/>
                    <a:pt x="590" y="85"/>
                  </a:cubicBezTo>
                  <a:cubicBezTo>
                    <a:pt x="589" y="82"/>
                    <a:pt x="581" y="80"/>
                    <a:pt x="578" y="76"/>
                  </a:cubicBezTo>
                  <a:cubicBezTo>
                    <a:pt x="580" y="77"/>
                    <a:pt x="582" y="77"/>
                    <a:pt x="584" y="79"/>
                  </a:cubicBezTo>
                  <a:cubicBezTo>
                    <a:pt x="585" y="78"/>
                    <a:pt x="587" y="79"/>
                    <a:pt x="590" y="80"/>
                  </a:cubicBezTo>
                  <a:cubicBezTo>
                    <a:pt x="591" y="82"/>
                    <a:pt x="589" y="81"/>
                    <a:pt x="589" y="81"/>
                  </a:cubicBezTo>
                  <a:cubicBezTo>
                    <a:pt x="591" y="82"/>
                    <a:pt x="594" y="82"/>
                    <a:pt x="595" y="85"/>
                  </a:cubicBezTo>
                  <a:cubicBezTo>
                    <a:pt x="594" y="84"/>
                    <a:pt x="590" y="83"/>
                    <a:pt x="592" y="84"/>
                  </a:cubicBezTo>
                  <a:cubicBezTo>
                    <a:pt x="594" y="84"/>
                    <a:pt x="596" y="85"/>
                    <a:pt x="598" y="86"/>
                  </a:cubicBezTo>
                  <a:cubicBezTo>
                    <a:pt x="600" y="86"/>
                    <a:pt x="602" y="87"/>
                    <a:pt x="603" y="88"/>
                  </a:cubicBezTo>
                  <a:cubicBezTo>
                    <a:pt x="604" y="88"/>
                    <a:pt x="604" y="87"/>
                    <a:pt x="603" y="87"/>
                  </a:cubicBezTo>
                  <a:cubicBezTo>
                    <a:pt x="606" y="89"/>
                    <a:pt x="609" y="90"/>
                    <a:pt x="612" y="92"/>
                  </a:cubicBezTo>
                  <a:cubicBezTo>
                    <a:pt x="615" y="94"/>
                    <a:pt x="617" y="96"/>
                    <a:pt x="618" y="97"/>
                  </a:cubicBezTo>
                  <a:cubicBezTo>
                    <a:pt x="620" y="99"/>
                    <a:pt x="624" y="102"/>
                    <a:pt x="625" y="102"/>
                  </a:cubicBezTo>
                  <a:cubicBezTo>
                    <a:pt x="623" y="101"/>
                    <a:pt x="624" y="99"/>
                    <a:pt x="622" y="98"/>
                  </a:cubicBezTo>
                  <a:cubicBezTo>
                    <a:pt x="624" y="100"/>
                    <a:pt x="626" y="100"/>
                    <a:pt x="628" y="101"/>
                  </a:cubicBezTo>
                  <a:cubicBezTo>
                    <a:pt x="628" y="102"/>
                    <a:pt x="632" y="105"/>
                    <a:pt x="633" y="106"/>
                  </a:cubicBezTo>
                  <a:cubicBezTo>
                    <a:pt x="633" y="107"/>
                    <a:pt x="630" y="103"/>
                    <a:pt x="630" y="105"/>
                  </a:cubicBezTo>
                  <a:cubicBezTo>
                    <a:pt x="633" y="108"/>
                    <a:pt x="637" y="112"/>
                    <a:pt x="641" y="116"/>
                  </a:cubicBezTo>
                  <a:cubicBezTo>
                    <a:pt x="645" y="120"/>
                    <a:pt x="649" y="124"/>
                    <a:pt x="652" y="128"/>
                  </a:cubicBezTo>
                  <a:cubicBezTo>
                    <a:pt x="650" y="127"/>
                    <a:pt x="647" y="122"/>
                    <a:pt x="646" y="123"/>
                  </a:cubicBezTo>
                  <a:cubicBezTo>
                    <a:pt x="646" y="124"/>
                    <a:pt x="648" y="125"/>
                    <a:pt x="649" y="127"/>
                  </a:cubicBezTo>
                  <a:cubicBezTo>
                    <a:pt x="650" y="128"/>
                    <a:pt x="651" y="130"/>
                    <a:pt x="653" y="132"/>
                  </a:cubicBezTo>
                  <a:cubicBezTo>
                    <a:pt x="652" y="133"/>
                    <a:pt x="651" y="132"/>
                    <a:pt x="649" y="130"/>
                  </a:cubicBezTo>
                  <a:cubicBezTo>
                    <a:pt x="650" y="128"/>
                    <a:pt x="642" y="122"/>
                    <a:pt x="646" y="122"/>
                  </a:cubicBezTo>
                  <a:cubicBezTo>
                    <a:pt x="643" y="120"/>
                    <a:pt x="639" y="117"/>
                    <a:pt x="638" y="114"/>
                  </a:cubicBezTo>
                  <a:cubicBezTo>
                    <a:pt x="637" y="113"/>
                    <a:pt x="637" y="115"/>
                    <a:pt x="635" y="113"/>
                  </a:cubicBezTo>
                  <a:cubicBezTo>
                    <a:pt x="635" y="112"/>
                    <a:pt x="636" y="113"/>
                    <a:pt x="637" y="113"/>
                  </a:cubicBezTo>
                  <a:cubicBezTo>
                    <a:pt x="635" y="112"/>
                    <a:pt x="631" y="109"/>
                    <a:pt x="628" y="106"/>
                  </a:cubicBezTo>
                  <a:cubicBezTo>
                    <a:pt x="624" y="103"/>
                    <a:pt x="620" y="100"/>
                    <a:pt x="617" y="99"/>
                  </a:cubicBezTo>
                  <a:cubicBezTo>
                    <a:pt x="617" y="98"/>
                    <a:pt x="617" y="97"/>
                    <a:pt x="617" y="97"/>
                  </a:cubicBezTo>
                  <a:cubicBezTo>
                    <a:pt x="616" y="97"/>
                    <a:pt x="614" y="96"/>
                    <a:pt x="613" y="96"/>
                  </a:cubicBezTo>
                  <a:cubicBezTo>
                    <a:pt x="616" y="97"/>
                    <a:pt x="615" y="98"/>
                    <a:pt x="616" y="99"/>
                  </a:cubicBezTo>
                  <a:cubicBezTo>
                    <a:pt x="616" y="99"/>
                    <a:pt x="620" y="101"/>
                    <a:pt x="620" y="102"/>
                  </a:cubicBezTo>
                  <a:cubicBezTo>
                    <a:pt x="620" y="103"/>
                    <a:pt x="618" y="101"/>
                    <a:pt x="618" y="101"/>
                  </a:cubicBezTo>
                  <a:cubicBezTo>
                    <a:pt x="618" y="102"/>
                    <a:pt x="619" y="102"/>
                    <a:pt x="619" y="102"/>
                  </a:cubicBezTo>
                  <a:cubicBezTo>
                    <a:pt x="618" y="102"/>
                    <a:pt x="617" y="101"/>
                    <a:pt x="617" y="102"/>
                  </a:cubicBezTo>
                  <a:cubicBezTo>
                    <a:pt x="620" y="104"/>
                    <a:pt x="625" y="105"/>
                    <a:pt x="625" y="108"/>
                  </a:cubicBezTo>
                  <a:cubicBezTo>
                    <a:pt x="623" y="106"/>
                    <a:pt x="624" y="108"/>
                    <a:pt x="622" y="107"/>
                  </a:cubicBezTo>
                  <a:cubicBezTo>
                    <a:pt x="620" y="104"/>
                    <a:pt x="615" y="101"/>
                    <a:pt x="613" y="101"/>
                  </a:cubicBezTo>
                  <a:cubicBezTo>
                    <a:pt x="618" y="103"/>
                    <a:pt x="616" y="105"/>
                    <a:pt x="618" y="107"/>
                  </a:cubicBezTo>
                  <a:cubicBezTo>
                    <a:pt x="615" y="105"/>
                    <a:pt x="617" y="105"/>
                    <a:pt x="615" y="104"/>
                  </a:cubicBezTo>
                  <a:cubicBezTo>
                    <a:pt x="614" y="105"/>
                    <a:pt x="615" y="107"/>
                    <a:pt x="617" y="109"/>
                  </a:cubicBezTo>
                  <a:cubicBezTo>
                    <a:pt x="615" y="107"/>
                    <a:pt x="615" y="109"/>
                    <a:pt x="614" y="108"/>
                  </a:cubicBezTo>
                  <a:cubicBezTo>
                    <a:pt x="616" y="110"/>
                    <a:pt x="619" y="112"/>
                    <a:pt x="617" y="112"/>
                  </a:cubicBezTo>
                  <a:cubicBezTo>
                    <a:pt x="618" y="113"/>
                    <a:pt x="621" y="116"/>
                    <a:pt x="621" y="116"/>
                  </a:cubicBezTo>
                  <a:cubicBezTo>
                    <a:pt x="620" y="116"/>
                    <a:pt x="616" y="112"/>
                    <a:pt x="616" y="113"/>
                  </a:cubicBezTo>
                  <a:cubicBezTo>
                    <a:pt x="622" y="116"/>
                    <a:pt x="625" y="120"/>
                    <a:pt x="627" y="124"/>
                  </a:cubicBezTo>
                  <a:cubicBezTo>
                    <a:pt x="630" y="129"/>
                    <a:pt x="632" y="133"/>
                    <a:pt x="638" y="136"/>
                  </a:cubicBezTo>
                  <a:cubicBezTo>
                    <a:pt x="636" y="137"/>
                    <a:pt x="638" y="139"/>
                    <a:pt x="639" y="140"/>
                  </a:cubicBezTo>
                  <a:cubicBezTo>
                    <a:pt x="637" y="140"/>
                    <a:pt x="635" y="139"/>
                    <a:pt x="633" y="138"/>
                  </a:cubicBezTo>
                  <a:cubicBezTo>
                    <a:pt x="633" y="137"/>
                    <a:pt x="632" y="137"/>
                    <a:pt x="631" y="136"/>
                  </a:cubicBezTo>
                  <a:cubicBezTo>
                    <a:pt x="629" y="134"/>
                    <a:pt x="632" y="135"/>
                    <a:pt x="630" y="133"/>
                  </a:cubicBezTo>
                  <a:cubicBezTo>
                    <a:pt x="629" y="134"/>
                    <a:pt x="629" y="134"/>
                    <a:pt x="630" y="135"/>
                  </a:cubicBezTo>
                  <a:cubicBezTo>
                    <a:pt x="627" y="133"/>
                    <a:pt x="627" y="131"/>
                    <a:pt x="623" y="128"/>
                  </a:cubicBezTo>
                  <a:cubicBezTo>
                    <a:pt x="621" y="128"/>
                    <a:pt x="620" y="126"/>
                    <a:pt x="620" y="128"/>
                  </a:cubicBezTo>
                  <a:cubicBezTo>
                    <a:pt x="624" y="131"/>
                    <a:pt x="625" y="133"/>
                    <a:pt x="629" y="135"/>
                  </a:cubicBezTo>
                  <a:cubicBezTo>
                    <a:pt x="627" y="135"/>
                    <a:pt x="629" y="140"/>
                    <a:pt x="631" y="139"/>
                  </a:cubicBezTo>
                  <a:cubicBezTo>
                    <a:pt x="630" y="138"/>
                    <a:pt x="629" y="137"/>
                    <a:pt x="629" y="137"/>
                  </a:cubicBezTo>
                  <a:cubicBezTo>
                    <a:pt x="629" y="137"/>
                    <a:pt x="629" y="136"/>
                    <a:pt x="630" y="136"/>
                  </a:cubicBezTo>
                  <a:cubicBezTo>
                    <a:pt x="632" y="139"/>
                    <a:pt x="634" y="139"/>
                    <a:pt x="634" y="141"/>
                  </a:cubicBezTo>
                  <a:cubicBezTo>
                    <a:pt x="633" y="140"/>
                    <a:pt x="632" y="138"/>
                    <a:pt x="631" y="139"/>
                  </a:cubicBezTo>
                  <a:cubicBezTo>
                    <a:pt x="633" y="141"/>
                    <a:pt x="631" y="139"/>
                    <a:pt x="632" y="141"/>
                  </a:cubicBezTo>
                  <a:cubicBezTo>
                    <a:pt x="634" y="142"/>
                    <a:pt x="638" y="146"/>
                    <a:pt x="639" y="148"/>
                  </a:cubicBezTo>
                  <a:cubicBezTo>
                    <a:pt x="638" y="149"/>
                    <a:pt x="638" y="149"/>
                    <a:pt x="638" y="149"/>
                  </a:cubicBezTo>
                  <a:cubicBezTo>
                    <a:pt x="636" y="146"/>
                    <a:pt x="633" y="146"/>
                    <a:pt x="635" y="147"/>
                  </a:cubicBezTo>
                  <a:cubicBezTo>
                    <a:pt x="639" y="151"/>
                    <a:pt x="642" y="151"/>
                    <a:pt x="643" y="151"/>
                  </a:cubicBezTo>
                  <a:cubicBezTo>
                    <a:pt x="645" y="152"/>
                    <a:pt x="643" y="152"/>
                    <a:pt x="644" y="153"/>
                  </a:cubicBezTo>
                  <a:cubicBezTo>
                    <a:pt x="645" y="153"/>
                    <a:pt x="648" y="155"/>
                    <a:pt x="649" y="156"/>
                  </a:cubicBezTo>
                  <a:cubicBezTo>
                    <a:pt x="648" y="156"/>
                    <a:pt x="648" y="154"/>
                    <a:pt x="650" y="155"/>
                  </a:cubicBezTo>
                  <a:cubicBezTo>
                    <a:pt x="651" y="157"/>
                    <a:pt x="653" y="160"/>
                    <a:pt x="655" y="162"/>
                  </a:cubicBezTo>
                  <a:cubicBezTo>
                    <a:pt x="657" y="165"/>
                    <a:pt x="659" y="167"/>
                    <a:pt x="660" y="169"/>
                  </a:cubicBezTo>
                  <a:cubicBezTo>
                    <a:pt x="659" y="169"/>
                    <a:pt x="658" y="168"/>
                    <a:pt x="659" y="170"/>
                  </a:cubicBezTo>
                  <a:cubicBezTo>
                    <a:pt x="660" y="169"/>
                    <a:pt x="662" y="175"/>
                    <a:pt x="664" y="176"/>
                  </a:cubicBezTo>
                  <a:cubicBezTo>
                    <a:pt x="665" y="176"/>
                    <a:pt x="663" y="174"/>
                    <a:pt x="664" y="173"/>
                  </a:cubicBezTo>
                  <a:cubicBezTo>
                    <a:pt x="666" y="177"/>
                    <a:pt x="666" y="175"/>
                    <a:pt x="668" y="177"/>
                  </a:cubicBezTo>
                  <a:cubicBezTo>
                    <a:pt x="669" y="180"/>
                    <a:pt x="675" y="188"/>
                    <a:pt x="677" y="190"/>
                  </a:cubicBezTo>
                  <a:cubicBezTo>
                    <a:pt x="677" y="188"/>
                    <a:pt x="674" y="187"/>
                    <a:pt x="674" y="185"/>
                  </a:cubicBezTo>
                  <a:cubicBezTo>
                    <a:pt x="676" y="186"/>
                    <a:pt x="676" y="184"/>
                    <a:pt x="678" y="185"/>
                  </a:cubicBezTo>
                  <a:cubicBezTo>
                    <a:pt x="678" y="187"/>
                    <a:pt x="681" y="190"/>
                    <a:pt x="682" y="191"/>
                  </a:cubicBezTo>
                  <a:cubicBezTo>
                    <a:pt x="680" y="188"/>
                    <a:pt x="680" y="187"/>
                    <a:pt x="682" y="189"/>
                  </a:cubicBezTo>
                  <a:cubicBezTo>
                    <a:pt x="679" y="183"/>
                    <a:pt x="676" y="181"/>
                    <a:pt x="673" y="175"/>
                  </a:cubicBezTo>
                  <a:cubicBezTo>
                    <a:pt x="672" y="175"/>
                    <a:pt x="672" y="175"/>
                    <a:pt x="671" y="175"/>
                  </a:cubicBezTo>
                  <a:cubicBezTo>
                    <a:pt x="671" y="174"/>
                    <a:pt x="669" y="172"/>
                    <a:pt x="669" y="171"/>
                  </a:cubicBezTo>
                  <a:cubicBezTo>
                    <a:pt x="670" y="171"/>
                    <a:pt x="672" y="175"/>
                    <a:pt x="673" y="174"/>
                  </a:cubicBezTo>
                  <a:cubicBezTo>
                    <a:pt x="672" y="172"/>
                    <a:pt x="667" y="167"/>
                    <a:pt x="668" y="167"/>
                  </a:cubicBezTo>
                  <a:cubicBezTo>
                    <a:pt x="666" y="164"/>
                    <a:pt x="666" y="164"/>
                    <a:pt x="666" y="164"/>
                  </a:cubicBezTo>
                  <a:cubicBezTo>
                    <a:pt x="665" y="165"/>
                    <a:pt x="659" y="157"/>
                    <a:pt x="662" y="158"/>
                  </a:cubicBezTo>
                  <a:cubicBezTo>
                    <a:pt x="660" y="155"/>
                    <a:pt x="656" y="151"/>
                    <a:pt x="657" y="149"/>
                  </a:cubicBezTo>
                  <a:cubicBezTo>
                    <a:pt x="660" y="154"/>
                    <a:pt x="662" y="156"/>
                    <a:pt x="665" y="159"/>
                  </a:cubicBezTo>
                  <a:cubicBezTo>
                    <a:pt x="664" y="158"/>
                    <a:pt x="665" y="157"/>
                    <a:pt x="663" y="155"/>
                  </a:cubicBezTo>
                  <a:cubicBezTo>
                    <a:pt x="663" y="156"/>
                    <a:pt x="662" y="155"/>
                    <a:pt x="661" y="154"/>
                  </a:cubicBezTo>
                  <a:cubicBezTo>
                    <a:pt x="661" y="153"/>
                    <a:pt x="659" y="151"/>
                    <a:pt x="659" y="151"/>
                  </a:cubicBezTo>
                  <a:cubicBezTo>
                    <a:pt x="660" y="150"/>
                    <a:pt x="659" y="149"/>
                    <a:pt x="659" y="148"/>
                  </a:cubicBezTo>
                  <a:cubicBezTo>
                    <a:pt x="662" y="150"/>
                    <a:pt x="664" y="154"/>
                    <a:pt x="666" y="157"/>
                  </a:cubicBezTo>
                  <a:cubicBezTo>
                    <a:pt x="666" y="157"/>
                    <a:pt x="666" y="156"/>
                    <a:pt x="665" y="155"/>
                  </a:cubicBezTo>
                  <a:cubicBezTo>
                    <a:pt x="664" y="154"/>
                    <a:pt x="663" y="153"/>
                    <a:pt x="664" y="153"/>
                  </a:cubicBezTo>
                  <a:cubicBezTo>
                    <a:pt x="664" y="152"/>
                    <a:pt x="665" y="154"/>
                    <a:pt x="666" y="154"/>
                  </a:cubicBezTo>
                  <a:cubicBezTo>
                    <a:pt x="665" y="153"/>
                    <a:pt x="662" y="150"/>
                    <a:pt x="662" y="149"/>
                  </a:cubicBezTo>
                  <a:cubicBezTo>
                    <a:pt x="663" y="150"/>
                    <a:pt x="665" y="152"/>
                    <a:pt x="666" y="152"/>
                  </a:cubicBezTo>
                  <a:cubicBezTo>
                    <a:pt x="668" y="154"/>
                    <a:pt x="669" y="156"/>
                    <a:pt x="670" y="159"/>
                  </a:cubicBezTo>
                  <a:cubicBezTo>
                    <a:pt x="669" y="157"/>
                    <a:pt x="673" y="161"/>
                    <a:pt x="675" y="160"/>
                  </a:cubicBezTo>
                  <a:cubicBezTo>
                    <a:pt x="671" y="158"/>
                    <a:pt x="667" y="155"/>
                    <a:pt x="667" y="150"/>
                  </a:cubicBezTo>
                  <a:cubicBezTo>
                    <a:pt x="664" y="148"/>
                    <a:pt x="660" y="143"/>
                    <a:pt x="659" y="140"/>
                  </a:cubicBezTo>
                  <a:cubicBezTo>
                    <a:pt x="660" y="142"/>
                    <a:pt x="662" y="143"/>
                    <a:pt x="663" y="143"/>
                  </a:cubicBezTo>
                  <a:cubicBezTo>
                    <a:pt x="663" y="141"/>
                    <a:pt x="658" y="139"/>
                    <a:pt x="657" y="136"/>
                  </a:cubicBezTo>
                  <a:cubicBezTo>
                    <a:pt x="658" y="137"/>
                    <a:pt x="658" y="138"/>
                    <a:pt x="658" y="137"/>
                  </a:cubicBezTo>
                  <a:cubicBezTo>
                    <a:pt x="657" y="135"/>
                    <a:pt x="656" y="135"/>
                    <a:pt x="655" y="135"/>
                  </a:cubicBezTo>
                  <a:cubicBezTo>
                    <a:pt x="654" y="134"/>
                    <a:pt x="653" y="131"/>
                    <a:pt x="655" y="132"/>
                  </a:cubicBezTo>
                  <a:cubicBezTo>
                    <a:pt x="657" y="134"/>
                    <a:pt x="658" y="136"/>
                    <a:pt x="660" y="138"/>
                  </a:cubicBezTo>
                  <a:cubicBezTo>
                    <a:pt x="661" y="139"/>
                    <a:pt x="663" y="141"/>
                    <a:pt x="664" y="143"/>
                  </a:cubicBezTo>
                  <a:cubicBezTo>
                    <a:pt x="667" y="147"/>
                    <a:pt x="670" y="151"/>
                    <a:pt x="673" y="155"/>
                  </a:cubicBezTo>
                  <a:cubicBezTo>
                    <a:pt x="672" y="154"/>
                    <a:pt x="671" y="153"/>
                    <a:pt x="670" y="152"/>
                  </a:cubicBezTo>
                  <a:cubicBezTo>
                    <a:pt x="669" y="150"/>
                    <a:pt x="668" y="149"/>
                    <a:pt x="667" y="148"/>
                  </a:cubicBezTo>
                  <a:cubicBezTo>
                    <a:pt x="666" y="145"/>
                    <a:pt x="664" y="144"/>
                    <a:pt x="662" y="143"/>
                  </a:cubicBezTo>
                  <a:cubicBezTo>
                    <a:pt x="665" y="145"/>
                    <a:pt x="665" y="148"/>
                    <a:pt x="667" y="148"/>
                  </a:cubicBezTo>
                  <a:cubicBezTo>
                    <a:pt x="669" y="151"/>
                    <a:pt x="668" y="153"/>
                    <a:pt x="671" y="155"/>
                  </a:cubicBezTo>
                  <a:cubicBezTo>
                    <a:pt x="669" y="153"/>
                    <a:pt x="671" y="154"/>
                    <a:pt x="672" y="154"/>
                  </a:cubicBezTo>
                  <a:cubicBezTo>
                    <a:pt x="673" y="156"/>
                    <a:pt x="673" y="156"/>
                    <a:pt x="675" y="159"/>
                  </a:cubicBezTo>
                  <a:cubicBezTo>
                    <a:pt x="676" y="158"/>
                    <a:pt x="680" y="165"/>
                    <a:pt x="681" y="164"/>
                  </a:cubicBezTo>
                  <a:cubicBezTo>
                    <a:pt x="675" y="159"/>
                    <a:pt x="672" y="150"/>
                    <a:pt x="668" y="145"/>
                  </a:cubicBezTo>
                  <a:cubicBezTo>
                    <a:pt x="667" y="143"/>
                    <a:pt x="668" y="147"/>
                    <a:pt x="667" y="145"/>
                  </a:cubicBezTo>
                  <a:cubicBezTo>
                    <a:pt x="666" y="144"/>
                    <a:pt x="666" y="143"/>
                    <a:pt x="666" y="143"/>
                  </a:cubicBezTo>
                  <a:cubicBezTo>
                    <a:pt x="668" y="143"/>
                    <a:pt x="666" y="142"/>
                    <a:pt x="666" y="139"/>
                  </a:cubicBezTo>
                  <a:cubicBezTo>
                    <a:pt x="669" y="142"/>
                    <a:pt x="667" y="142"/>
                    <a:pt x="669" y="144"/>
                  </a:cubicBezTo>
                  <a:cubicBezTo>
                    <a:pt x="670" y="146"/>
                    <a:pt x="673" y="147"/>
                    <a:pt x="674" y="148"/>
                  </a:cubicBezTo>
                  <a:cubicBezTo>
                    <a:pt x="673" y="149"/>
                    <a:pt x="672" y="148"/>
                    <a:pt x="672" y="148"/>
                  </a:cubicBezTo>
                  <a:cubicBezTo>
                    <a:pt x="673" y="149"/>
                    <a:pt x="673" y="150"/>
                    <a:pt x="674" y="151"/>
                  </a:cubicBezTo>
                  <a:cubicBezTo>
                    <a:pt x="674" y="150"/>
                    <a:pt x="675" y="150"/>
                    <a:pt x="675" y="151"/>
                  </a:cubicBezTo>
                  <a:cubicBezTo>
                    <a:pt x="675" y="153"/>
                    <a:pt x="675" y="155"/>
                    <a:pt x="678" y="158"/>
                  </a:cubicBezTo>
                  <a:cubicBezTo>
                    <a:pt x="678" y="158"/>
                    <a:pt x="677" y="157"/>
                    <a:pt x="678" y="157"/>
                  </a:cubicBezTo>
                  <a:cubicBezTo>
                    <a:pt x="679" y="160"/>
                    <a:pt x="682" y="164"/>
                    <a:pt x="683" y="166"/>
                  </a:cubicBezTo>
                  <a:cubicBezTo>
                    <a:pt x="684" y="167"/>
                    <a:pt x="685" y="169"/>
                    <a:pt x="687" y="171"/>
                  </a:cubicBezTo>
                  <a:cubicBezTo>
                    <a:pt x="686" y="172"/>
                    <a:pt x="691" y="177"/>
                    <a:pt x="690" y="178"/>
                  </a:cubicBezTo>
                  <a:cubicBezTo>
                    <a:pt x="690" y="178"/>
                    <a:pt x="691" y="178"/>
                    <a:pt x="691" y="179"/>
                  </a:cubicBezTo>
                  <a:cubicBezTo>
                    <a:pt x="694" y="178"/>
                    <a:pt x="686" y="169"/>
                    <a:pt x="686" y="166"/>
                  </a:cubicBezTo>
                  <a:cubicBezTo>
                    <a:pt x="688" y="170"/>
                    <a:pt x="688" y="168"/>
                    <a:pt x="687" y="166"/>
                  </a:cubicBezTo>
                  <a:cubicBezTo>
                    <a:pt x="689" y="169"/>
                    <a:pt x="691" y="172"/>
                    <a:pt x="692" y="174"/>
                  </a:cubicBezTo>
                  <a:cubicBezTo>
                    <a:pt x="693" y="177"/>
                    <a:pt x="693" y="179"/>
                    <a:pt x="694" y="178"/>
                  </a:cubicBezTo>
                  <a:cubicBezTo>
                    <a:pt x="695" y="180"/>
                    <a:pt x="697" y="185"/>
                    <a:pt x="697" y="184"/>
                  </a:cubicBezTo>
                  <a:cubicBezTo>
                    <a:pt x="696" y="181"/>
                    <a:pt x="697" y="184"/>
                    <a:pt x="698" y="183"/>
                  </a:cubicBezTo>
                  <a:cubicBezTo>
                    <a:pt x="698" y="181"/>
                    <a:pt x="695" y="179"/>
                    <a:pt x="695" y="177"/>
                  </a:cubicBezTo>
                  <a:cubicBezTo>
                    <a:pt x="695" y="177"/>
                    <a:pt x="698" y="182"/>
                    <a:pt x="697" y="179"/>
                  </a:cubicBezTo>
                  <a:cubicBezTo>
                    <a:pt x="695" y="176"/>
                    <a:pt x="695" y="176"/>
                    <a:pt x="693" y="175"/>
                  </a:cubicBezTo>
                  <a:cubicBezTo>
                    <a:pt x="693" y="174"/>
                    <a:pt x="693" y="173"/>
                    <a:pt x="693" y="172"/>
                  </a:cubicBezTo>
                  <a:cubicBezTo>
                    <a:pt x="692" y="171"/>
                    <a:pt x="692" y="173"/>
                    <a:pt x="691" y="171"/>
                  </a:cubicBezTo>
                  <a:cubicBezTo>
                    <a:pt x="692" y="168"/>
                    <a:pt x="685" y="160"/>
                    <a:pt x="683" y="155"/>
                  </a:cubicBezTo>
                  <a:cubicBezTo>
                    <a:pt x="687" y="160"/>
                    <a:pt x="690" y="164"/>
                    <a:pt x="693" y="168"/>
                  </a:cubicBezTo>
                  <a:cubicBezTo>
                    <a:pt x="696" y="173"/>
                    <a:pt x="698" y="177"/>
                    <a:pt x="701" y="180"/>
                  </a:cubicBezTo>
                  <a:cubicBezTo>
                    <a:pt x="700" y="179"/>
                    <a:pt x="700" y="179"/>
                    <a:pt x="701" y="180"/>
                  </a:cubicBezTo>
                  <a:cubicBezTo>
                    <a:pt x="702" y="182"/>
                    <a:pt x="702" y="182"/>
                    <a:pt x="702" y="182"/>
                  </a:cubicBezTo>
                  <a:cubicBezTo>
                    <a:pt x="702" y="182"/>
                    <a:pt x="702" y="183"/>
                    <a:pt x="702" y="184"/>
                  </a:cubicBezTo>
                  <a:cubicBezTo>
                    <a:pt x="704" y="186"/>
                    <a:pt x="703" y="187"/>
                    <a:pt x="704" y="190"/>
                  </a:cubicBezTo>
                  <a:cubicBezTo>
                    <a:pt x="706" y="192"/>
                    <a:pt x="709" y="197"/>
                    <a:pt x="711" y="202"/>
                  </a:cubicBezTo>
                  <a:cubicBezTo>
                    <a:pt x="714" y="207"/>
                    <a:pt x="715" y="211"/>
                    <a:pt x="716" y="214"/>
                  </a:cubicBezTo>
                  <a:cubicBezTo>
                    <a:pt x="717" y="215"/>
                    <a:pt x="717" y="216"/>
                    <a:pt x="718" y="218"/>
                  </a:cubicBezTo>
                  <a:cubicBezTo>
                    <a:pt x="719" y="220"/>
                    <a:pt x="720" y="222"/>
                    <a:pt x="721" y="224"/>
                  </a:cubicBezTo>
                  <a:cubicBezTo>
                    <a:pt x="722" y="228"/>
                    <a:pt x="724" y="233"/>
                    <a:pt x="724" y="235"/>
                  </a:cubicBezTo>
                  <a:cubicBezTo>
                    <a:pt x="724" y="235"/>
                    <a:pt x="725" y="234"/>
                    <a:pt x="725" y="235"/>
                  </a:cubicBezTo>
                  <a:cubicBezTo>
                    <a:pt x="726" y="237"/>
                    <a:pt x="727" y="241"/>
                    <a:pt x="728" y="245"/>
                  </a:cubicBezTo>
                  <a:cubicBezTo>
                    <a:pt x="728" y="246"/>
                    <a:pt x="729" y="248"/>
                    <a:pt x="729" y="249"/>
                  </a:cubicBezTo>
                  <a:cubicBezTo>
                    <a:pt x="729" y="250"/>
                    <a:pt x="730" y="251"/>
                    <a:pt x="730" y="251"/>
                  </a:cubicBezTo>
                  <a:cubicBezTo>
                    <a:pt x="730" y="251"/>
                    <a:pt x="730" y="250"/>
                    <a:pt x="731" y="251"/>
                  </a:cubicBezTo>
                  <a:cubicBezTo>
                    <a:pt x="731" y="253"/>
                    <a:pt x="730" y="253"/>
                    <a:pt x="731" y="255"/>
                  </a:cubicBezTo>
                  <a:cubicBezTo>
                    <a:pt x="733" y="258"/>
                    <a:pt x="732" y="264"/>
                    <a:pt x="735" y="269"/>
                  </a:cubicBezTo>
                  <a:cubicBezTo>
                    <a:pt x="736" y="267"/>
                    <a:pt x="734" y="265"/>
                    <a:pt x="734" y="266"/>
                  </a:cubicBezTo>
                  <a:close/>
                  <a:moveTo>
                    <a:pt x="635" y="109"/>
                  </a:moveTo>
                  <a:cubicBezTo>
                    <a:pt x="634" y="107"/>
                    <a:pt x="640" y="113"/>
                    <a:pt x="638" y="111"/>
                  </a:cubicBezTo>
                  <a:cubicBezTo>
                    <a:pt x="640" y="111"/>
                    <a:pt x="639" y="112"/>
                    <a:pt x="640" y="113"/>
                  </a:cubicBezTo>
                  <a:cubicBezTo>
                    <a:pt x="639" y="113"/>
                    <a:pt x="637" y="111"/>
                    <a:pt x="635" y="109"/>
                  </a:cubicBezTo>
                  <a:close/>
                  <a:moveTo>
                    <a:pt x="555" y="80"/>
                  </a:moveTo>
                  <a:cubicBezTo>
                    <a:pt x="553" y="78"/>
                    <a:pt x="551" y="78"/>
                    <a:pt x="550" y="77"/>
                  </a:cubicBezTo>
                  <a:cubicBezTo>
                    <a:pt x="550" y="76"/>
                    <a:pt x="554" y="78"/>
                    <a:pt x="556" y="79"/>
                  </a:cubicBezTo>
                  <a:cubicBezTo>
                    <a:pt x="554" y="76"/>
                    <a:pt x="548" y="75"/>
                    <a:pt x="545" y="74"/>
                  </a:cubicBezTo>
                  <a:cubicBezTo>
                    <a:pt x="544" y="73"/>
                    <a:pt x="545" y="73"/>
                    <a:pt x="544" y="72"/>
                  </a:cubicBezTo>
                  <a:cubicBezTo>
                    <a:pt x="545" y="72"/>
                    <a:pt x="547" y="74"/>
                    <a:pt x="545" y="74"/>
                  </a:cubicBezTo>
                  <a:cubicBezTo>
                    <a:pt x="548" y="73"/>
                    <a:pt x="554" y="77"/>
                    <a:pt x="554" y="75"/>
                  </a:cubicBezTo>
                  <a:cubicBezTo>
                    <a:pt x="556" y="77"/>
                    <a:pt x="558" y="78"/>
                    <a:pt x="560" y="79"/>
                  </a:cubicBezTo>
                  <a:cubicBezTo>
                    <a:pt x="561" y="79"/>
                    <a:pt x="565" y="80"/>
                    <a:pt x="566" y="82"/>
                  </a:cubicBezTo>
                  <a:cubicBezTo>
                    <a:pt x="563" y="82"/>
                    <a:pt x="559" y="80"/>
                    <a:pt x="555" y="80"/>
                  </a:cubicBezTo>
                  <a:close/>
                  <a:moveTo>
                    <a:pt x="595" y="115"/>
                  </a:moveTo>
                  <a:cubicBezTo>
                    <a:pt x="593" y="113"/>
                    <a:pt x="593" y="113"/>
                    <a:pt x="589" y="111"/>
                  </a:cubicBezTo>
                  <a:cubicBezTo>
                    <a:pt x="591" y="111"/>
                    <a:pt x="591" y="112"/>
                    <a:pt x="590" y="110"/>
                  </a:cubicBezTo>
                  <a:cubicBezTo>
                    <a:pt x="591" y="109"/>
                    <a:pt x="591" y="110"/>
                    <a:pt x="593" y="111"/>
                  </a:cubicBezTo>
                  <a:cubicBezTo>
                    <a:pt x="593" y="113"/>
                    <a:pt x="594" y="113"/>
                    <a:pt x="596" y="115"/>
                  </a:cubicBezTo>
                  <a:cubicBezTo>
                    <a:pt x="596" y="116"/>
                    <a:pt x="595" y="115"/>
                    <a:pt x="595" y="115"/>
                  </a:cubicBezTo>
                  <a:close/>
                  <a:moveTo>
                    <a:pt x="529" y="74"/>
                  </a:moveTo>
                  <a:cubicBezTo>
                    <a:pt x="532" y="75"/>
                    <a:pt x="532" y="75"/>
                    <a:pt x="536" y="77"/>
                  </a:cubicBezTo>
                  <a:cubicBezTo>
                    <a:pt x="535" y="77"/>
                    <a:pt x="533" y="77"/>
                    <a:pt x="532" y="76"/>
                  </a:cubicBezTo>
                  <a:cubicBezTo>
                    <a:pt x="530" y="76"/>
                    <a:pt x="529" y="75"/>
                    <a:pt x="529" y="74"/>
                  </a:cubicBezTo>
                  <a:close/>
                  <a:moveTo>
                    <a:pt x="358" y="58"/>
                  </a:moveTo>
                  <a:cubicBezTo>
                    <a:pt x="358" y="58"/>
                    <a:pt x="359" y="57"/>
                    <a:pt x="361" y="56"/>
                  </a:cubicBezTo>
                  <a:cubicBezTo>
                    <a:pt x="362" y="58"/>
                    <a:pt x="362" y="58"/>
                    <a:pt x="362" y="58"/>
                  </a:cubicBezTo>
                  <a:cubicBezTo>
                    <a:pt x="360" y="58"/>
                    <a:pt x="359" y="58"/>
                    <a:pt x="358" y="58"/>
                  </a:cubicBezTo>
                  <a:close/>
                  <a:moveTo>
                    <a:pt x="342" y="68"/>
                  </a:moveTo>
                  <a:cubicBezTo>
                    <a:pt x="341" y="68"/>
                    <a:pt x="341" y="68"/>
                    <a:pt x="340" y="69"/>
                  </a:cubicBezTo>
                  <a:cubicBezTo>
                    <a:pt x="338" y="68"/>
                    <a:pt x="335" y="68"/>
                    <a:pt x="333" y="70"/>
                  </a:cubicBezTo>
                  <a:cubicBezTo>
                    <a:pt x="334" y="67"/>
                    <a:pt x="337" y="68"/>
                    <a:pt x="340" y="67"/>
                  </a:cubicBezTo>
                  <a:cubicBezTo>
                    <a:pt x="342" y="67"/>
                    <a:pt x="342" y="67"/>
                    <a:pt x="342" y="68"/>
                  </a:cubicBezTo>
                  <a:close/>
                  <a:moveTo>
                    <a:pt x="370" y="66"/>
                  </a:moveTo>
                  <a:cubicBezTo>
                    <a:pt x="367" y="67"/>
                    <a:pt x="368" y="65"/>
                    <a:pt x="365" y="66"/>
                  </a:cubicBezTo>
                  <a:cubicBezTo>
                    <a:pt x="366" y="65"/>
                    <a:pt x="370" y="65"/>
                    <a:pt x="370" y="66"/>
                  </a:cubicBezTo>
                  <a:close/>
                  <a:moveTo>
                    <a:pt x="456" y="81"/>
                  </a:moveTo>
                  <a:cubicBezTo>
                    <a:pt x="456" y="82"/>
                    <a:pt x="453" y="82"/>
                    <a:pt x="453" y="82"/>
                  </a:cubicBezTo>
                  <a:cubicBezTo>
                    <a:pt x="451" y="82"/>
                    <a:pt x="453" y="82"/>
                    <a:pt x="452" y="81"/>
                  </a:cubicBezTo>
                  <a:cubicBezTo>
                    <a:pt x="453" y="82"/>
                    <a:pt x="454" y="81"/>
                    <a:pt x="456" y="81"/>
                  </a:cubicBezTo>
                  <a:close/>
                  <a:moveTo>
                    <a:pt x="469" y="102"/>
                  </a:moveTo>
                  <a:cubicBezTo>
                    <a:pt x="469" y="102"/>
                    <a:pt x="466" y="101"/>
                    <a:pt x="468" y="101"/>
                  </a:cubicBezTo>
                  <a:cubicBezTo>
                    <a:pt x="466" y="101"/>
                    <a:pt x="465" y="101"/>
                    <a:pt x="465" y="100"/>
                  </a:cubicBezTo>
                  <a:cubicBezTo>
                    <a:pt x="464" y="100"/>
                    <a:pt x="464" y="101"/>
                    <a:pt x="464" y="101"/>
                  </a:cubicBezTo>
                  <a:cubicBezTo>
                    <a:pt x="462" y="100"/>
                    <a:pt x="462" y="100"/>
                    <a:pt x="460" y="100"/>
                  </a:cubicBezTo>
                  <a:cubicBezTo>
                    <a:pt x="460" y="99"/>
                    <a:pt x="461" y="99"/>
                    <a:pt x="463" y="99"/>
                  </a:cubicBezTo>
                  <a:cubicBezTo>
                    <a:pt x="461" y="98"/>
                    <a:pt x="459" y="97"/>
                    <a:pt x="457" y="96"/>
                  </a:cubicBezTo>
                  <a:cubicBezTo>
                    <a:pt x="455" y="96"/>
                    <a:pt x="458" y="97"/>
                    <a:pt x="456" y="97"/>
                  </a:cubicBezTo>
                  <a:cubicBezTo>
                    <a:pt x="454" y="97"/>
                    <a:pt x="454" y="96"/>
                    <a:pt x="452" y="96"/>
                  </a:cubicBezTo>
                  <a:cubicBezTo>
                    <a:pt x="454" y="96"/>
                    <a:pt x="457" y="95"/>
                    <a:pt x="459" y="97"/>
                  </a:cubicBezTo>
                  <a:cubicBezTo>
                    <a:pt x="460" y="97"/>
                    <a:pt x="461" y="96"/>
                    <a:pt x="462" y="97"/>
                  </a:cubicBezTo>
                  <a:cubicBezTo>
                    <a:pt x="462" y="96"/>
                    <a:pt x="467" y="98"/>
                    <a:pt x="466" y="96"/>
                  </a:cubicBezTo>
                  <a:cubicBezTo>
                    <a:pt x="464" y="96"/>
                    <a:pt x="468" y="97"/>
                    <a:pt x="465" y="96"/>
                  </a:cubicBezTo>
                  <a:cubicBezTo>
                    <a:pt x="465" y="95"/>
                    <a:pt x="464" y="95"/>
                    <a:pt x="464" y="94"/>
                  </a:cubicBezTo>
                  <a:cubicBezTo>
                    <a:pt x="460" y="94"/>
                    <a:pt x="456" y="93"/>
                    <a:pt x="453" y="92"/>
                  </a:cubicBezTo>
                  <a:cubicBezTo>
                    <a:pt x="452" y="92"/>
                    <a:pt x="453" y="92"/>
                    <a:pt x="452" y="93"/>
                  </a:cubicBezTo>
                  <a:cubicBezTo>
                    <a:pt x="449" y="91"/>
                    <a:pt x="446" y="91"/>
                    <a:pt x="444" y="91"/>
                  </a:cubicBezTo>
                  <a:cubicBezTo>
                    <a:pt x="442" y="90"/>
                    <a:pt x="439" y="90"/>
                    <a:pt x="437" y="89"/>
                  </a:cubicBezTo>
                  <a:cubicBezTo>
                    <a:pt x="436" y="87"/>
                    <a:pt x="440" y="88"/>
                    <a:pt x="440" y="87"/>
                  </a:cubicBezTo>
                  <a:cubicBezTo>
                    <a:pt x="443" y="88"/>
                    <a:pt x="439" y="88"/>
                    <a:pt x="438" y="88"/>
                  </a:cubicBezTo>
                  <a:cubicBezTo>
                    <a:pt x="440" y="90"/>
                    <a:pt x="444" y="88"/>
                    <a:pt x="443" y="90"/>
                  </a:cubicBezTo>
                  <a:cubicBezTo>
                    <a:pt x="444" y="90"/>
                    <a:pt x="444" y="90"/>
                    <a:pt x="446" y="90"/>
                  </a:cubicBezTo>
                  <a:cubicBezTo>
                    <a:pt x="448" y="90"/>
                    <a:pt x="445" y="90"/>
                    <a:pt x="446" y="89"/>
                  </a:cubicBezTo>
                  <a:cubicBezTo>
                    <a:pt x="448" y="90"/>
                    <a:pt x="449" y="90"/>
                    <a:pt x="453" y="91"/>
                  </a:cubicBezTo>
                  <a:cubicBezTo>
                    <a:pt x="453" y="90"/>
                    <a:pt x="451" y="89"/>
                    <a:pt x="450" y="89"/>
                  </a:cubicBezTo>
                  <a:cubicBezTo>
                    <a:pt x="451" y="89"/>
                    <a:pt x="454" y="89"/>
                    <a:pt x="455" y="90"/>
                  </a:cubicBezTo>
                  <a:cubicBezTo>
                    <a:pt x="456" y="90"/>
                    <a:pt x="454" y="89"/>
                    <a:pt x="456" y="89"/>
                  </a:cubicBezTo>
                  <a:cubicBezTo>
                    <a:pt x="458" y="89"/>
                    <a:pt x="460" y="90"/>
                    <a:pt x="463" y="91"/>
                  </a:cubicBezTo>
                  <a:cubicBezTo>
                    <a:pt x="464" y="91"/>
                    <a:pt x="461" y="90"/>
                    <a:pt x="461" y="90"/>
                  </a:cubicBezTo>
                  <a:cubicBezTo>
                    <a:pt x="462" y="89"/>
                    <a:pt x="462" y="91"/>
                    <a:pt x="465" y="91"/>
                  </a:cubicBezTo>
                  <a:cubicBezTo>
                    <a:pt x="465" y="91"/>
                    <a:pt x="464" y="91"/>
                    <a:pt x="464" y="92"/>
                  </a:cubicBezTo>
                  <a:cubicBezTo>
                    <a:pt x="465" y="93"/>
                    <a:pt x="466" y="91"/>
                    <a:pt x="468" y="92"/>
                  </a:cubicBezTo>
                  <a:cubicBezTo>
                    <a:pt x="466" y="93"/>
                    <a:pt x="464" y="93"/>
                    <a:pt x="462" y="93"/>
                  </a:cubicBezTo>
                  <a:cubicBezTo>
                    <a:pt x="464" y="94"/>
                    <a:pt x="465" y="93"/>
                    <a:pt x="468" y="95"/>
                  </a:cubicBezTo>
                  <a:cubicBezTo>
                    <a:pt x="468" y="94"/>
                    <a:pt x="466" y="93"/>
                    <a:pt x="469" y="94"/>
                  </a:cubicBezTo>
                  <a:cubicBezTo>
                    <a:pt x="469" y="93"/>
                    <a:pt x="469" y="92"/>
                    <a:pt x="468" y="92"/>
                  </a:cubicBezTo>
                  <a:cubicBezTo>
                    <a:pt x="471" y="93"/>
                    <a:pt x="474" y="92"/>
                    <a:pt x="477" y="94"/>
                  </a:cubicBezTo>
                  <a:cubicBezTo>
                    <a:pt x="475" y="95"/>
                    <a:pt x="472" y="92"/>
                    <a:pt x="470" y="93"/>
                  </a:cubicBezTo>
                  <a:cubicBezTo>
                    <a:pt x="470" y="94"/>
                    <a:pt x="473" y="94"/>
                    <a:pt x="473" y="94"/>
                  </a:cubicBezTo>
                  <a:cubicBezTo>
                    <a:pt x="474" y="94"/>
                    <a:pt x="474" y="94"/>
                    <a:pt x="474" y="94"/>
                  </a:cubicBezTo>
                  <a:cubicBezTo>
                    <a:pt x="474" y="94"/>
                    <a:pt x="474" y="95"/>
                    <a:pt x="475" y="95"/>
                  </a:cubicBezTo>
                  <a:cubicBezTo>
                    <a:pt x="474" y="95"/>
                    <a:pt x="472" y="95"/>
                    <a:pt x="470" y="94"/>
                  </a:cubicBezTo>
                  <a:cubicBezTo>
                    <a:pt x="470" y="95"/>
                    <a:pt x="471" y="95"/>
                    <a:pt x="471" y="96"/>
                  </a:cubicBezTo>
                  <a:cubicBezTo>
                    <a:pt x="472" y="95"/>
                    <a:pt x="475" y="95"/>
                    <a:pt x="478" y="96"/>
                  </a:cubicBezTo>
                  <a:cubicBezTo>
                    <a:pt x="479" y="95"/>
                    <a:pt x="475" y="95"/>
                    <a:pt x="476" y="94"/>
                  </a:cubicBezTo>
                  <a:cubicBezTo>
                    <a:pt x="478" y="95"/>
                    <a:pt x="477" y="95"/>
                    <a:pt x="479" y="95"/>
                  </a:cubicBezTo>
                  <a:cubicBezTo>
                    <a:pt x="479" y="95"/>
                    <a:pt x="477" y="95"/>
                    <a:pt x="477" y="94"/>
                  </a:cubicBezTo>
                  <a:cubicBezTo>
                    <a:pt x="479" y="94"/>
                    <a:pt x="479" y="95"/>
                    <a:pt x="480" y="95"/>
                  </a:cubicBezTo>
                  <a:cubicBezTo>
                    <a:pt x="480" y="95"/>
                    <a:pt x="478" y="96"/>
                    <a:pt x="479" y="97"/>
                  </a:cubicBezTo>
                  <a:cubicBezTo>
                    <a:pt x="481" y="97"/>
                    <a:pt x="481" y="96"/>
                    <a:pt x="481" y="95"/>
                  </a:cubicBezTo>
                  <a:cubicBezTo>
                    <a:pt x="483" y="96"/>
                    <a:pt x="483" y="95"/>
                    <a:pt x="485" y="96"/>
                  </a:cubicBezTo>
                  <a:cubicBezTo>
                    <a:pt x="485" y="96"/>
                    <a:pt x="484" y="96"/>
                    <a:pt x="485" y="97"/>
                  </a:cubicBezTo>
                  <a:cubicBezTo>
                    <a:pt x="484" y="97"/>
                    <a:pt x="482" y="96"/>
                    <a:pt x="482" y="96"/>
                  </a:cubicBezTo>
                  <a:cubicBezTo>
                    <a:pt x="483" y="97"/>
                    <a:pt x="482" y="97"/>
                    <a:pt x="482" y="98"/>
                  </a:cubicBezTo>
                  <a:cubicBezTo>
                    <a:pt x="480" y="97"/>
                    <a:pt x="478" y="98"/>
                    <a:pt x="477" y="99"/>
                  </a:cubicBezTo>
                  <a:cubicBezTo>
                    <a:pt x="477" y="98"/>
                    <a:pt x="476" y="97"/>
                    <a:pt x="476" y="96"/>
                  </a:cubicBezTo>
                  <a:cubicBezTo>
                    <a:pt x="472" y="95"/>
                    <a:pt x="473" y="97"/>
                    <a:pt x="469" y="96"/>
                  </a:cubicBezTo>
                  <a:cubicBezTo>
                    <a:pt x="470" y="97"/>
                    <a:pt x="470" y="97"/>
                    <a:pt x="472" y="98"/>
                  </a:cubicBezTo>
                  <a:cubicBezTo>
                    <a:pt x="469" y="98"/>
                    <a:pt x="468" y="95"/>
                    <a:pt x="466" y="95"/>
                  </a:cubicBezTo>
                  <a:cubicBezTo>
                    <a:pt x="467" y="97"/>
                    <a:pt x="471" y="100"/>
                    <a:pt x="475" y="99"/>
                  </a:cubicBezTo>
                  <a:cubicBezTo>
                    <a:pt x="477" y="99"/>
                    <a:pt x="478" y="100"/>
                    <a:pt x="479" y="102"/>
                  </a:cubicBezTo>
                  <a:cubicBezTo>
                    <a:pt x="477" y="100"/>
                    <a:pt x="474" y="100"/>
                    <a:pt x="472" y="100"/>
                  </a:cubicBezTo>
                  <a:cubicBezTo>
                    <a:pt x="470" y="100"/>
                    <a:pt x="469" y="100"/>
                    <a:pt x="469" y="101"/>
                  </a:cubicBezTo>
                  <a:cubicBezTo>
                    <a:pt x="467" y="100"/>
                    <a:pt x="466" y="99"/>
                    <a:pt x="463" y="98"/>
                  </a:cubicBezTo>
                  <a:cubicBezTo>
                    <a:pt x="464" y="100"/>
                    <a:pt x="467" y="101"/>
                    <a:pt x="469" y="102"/>
                  </a:cubicBezTo>
                  <a:close/>
                  <a:moveTo>
                    <a:pt x="442" y="88"/>
                  </a:moveTo>
                  <a:cubicBezTo>
                    <a:pt x="443" y="88"/>
                    <a:pt x="443" y="88"/>
                    <a:pt x="444" y="88"/>
                  </a:cubicBezTo>
                  <a:cubicBezTo>
                    <a:pt x="443" y="88"/>
                    <a:pt x="444" y="89"/>
                    <a:pt x="444" y="89"/>
                  </a:cubicBezTo>
                  <a:cubicBezTo>
                    <a:pt x="442" y="89"/>
                    <a:pt x="442" y="88"/>
                    <a:pt x="442" y="88"/>
                  </a:cubicBezTo>
                  <a:close/>
                  <a:moveTo>
                    <a:pt x="535" y="128"/>
                  </a:moveTo>
                  <a:cubicBezTo>
                    <a:pt x="535" y="128"/>
                    <a:pt x="535" y="128"/>
                    <a:pt x="536" y="129"/>
                  </a:cubicBezTo>
                  <a:cubicBezTo>
                    <a:pt x="536" y="129"/>
                    <a:pt x="535" y="128"/>
                    <a:pt x="534" y="129"/>
                  </a:cubicBezTo>
                  <a:cubicBezTo>
                    <a:pt x="533" y="128"/>
                    <a:pt x="534" y="127"/>
                    <a:pt x="535" y="128"/>
                  </a:cubicBezTo>
                  <a:close/>
                  <a:moveTo>
                    <a:pt x="208" y="418"/>
                  </a:moveTo>
                  <a:cubicBezTo>
                    <a:pt x="207" y="417"/>
                    <a:pt x="207" y="417"/>
                    <a:pt x="206" y="416"/>
                  </a:cubicBezTo>
                  <a:cubicBezTo>
                    <a:pt x="207" y="415"/>
                    <a:pt x="207" y="417"/>
                    <a:pt x="208" y="416"/>
                  </a:cubicBezTo>
                  <a:cubicBezTo>
                    <a:pt x="208" y="417"/>
                    <a:pt x="207" y="417"/>
                    <a:pt x="208" y="418"/>
                  </a:cubicBezTo>
                  <a:close/>
                  <a:moveTo>
                    <a:pt x="196" y="475"/>
                  </a:moveTo>
                  <a:cubicBezTo>
                    <a:pt x="195" y="475"/>
                    <a:pt x="193" y="470"/>
                    <a:pt x="193" y="472"/>
                  </a:cubicBezTo>
                  <a:cubicBezTo>
                    <a:pt x="192" y="472"/>
                    <a:pt x="193" y="470"/>
                    <a:pt x="193" y="469"/>
                  </a:cubicBezTo>
                  <a:cubicBezTo>
                    <a:pt x="193" y="470"/>
                    <a:pt x="195" y="472"/>
                    <a:pt x="194" y="472"/>
                  </a:cubicBezTo>
                  <a:cubicBezTo>
                    <a:pt x="194" y="473"/>
                    <a:pt x="195" y="472"/>
                    <a:pt x="195" y="472"/>
                  </a:cubicBezTo>
                  <a:cubicBezTo>
                    <a:pt x="196" y="473"/>
                    <a:pt x="195" y="474"/>
                    <a:pt x="196" y="475"/>
                  </a:cubicBezTo>
                  <a:close/>
                  <a:moveTo>
                    <a:pt x="188" y="477"/>
                  </a:moveTo>
                  <a:cubicBezTo>
                    <a:pt x="187" y="477"/>
                    <a:pt x="186" y="475"/>
                    <a:pt x="187" y="475"/>
                  </a:cubicBezTo>
                  <a:cubicBezTo>
                    <a:pt x="188" y="476"/>
                    <a:pt x="187" y="476"/>
                    <a:pt x="188" y="477"/>
                  </a:cubicBezTo>
                  <a:close/>
                  <a:moveTo>
                    <a:pt x="192" y="521"/>
                  </a:moveTo>
                  <a:cubicBezTo>
                    <a:pt x="191" y="520"/>
                    <a:pt x="191" y="520"/>
                    <a:pt x="190" y="519"/>
                  </a:cubicBezTo>
                  <a:cubicBezTo>
                    <a:pt x="190" y="519"/>
                    <a:pt x="191" y="519"/>
                    <a:pt x="192" y="520"/>
                  </a:cubicBezTo>
                  <a:cubicBezTo>
                    <a:pt x="192" y="519"/>
                    <a:pt x="192" y="519"/>
                    <a:pt x="191" y="519"/>
                  </a:cubicBezTo>
                  <a:cubicBezTo>
                    <a:pt x="191" y="519"/>
                    <a:pt x="192" y="519"/>
                    <a:pt x="192" y="519"/>
                  </a:cubicBezTo>
                  <a:cubicBezTo>
                    <a:pt x="193" y="520"/>
                    <a:pt x="193" y="520"/>
                    <a:pt x="193" y="520"/>
                  </a:cubicBezTo>
                  <a:cubicBezTo>
                    <a:pt x="192" y="520"/>
                    <a:pt x="192" y="520"/>
                    <a:pt x="192" y="521"/>
                  </a:cubicBezTo>
                  <a:close/>
                  <a:moveTo>
                    <a:pt x="99" y="543"/>
                  </a:moveTo>
                  <a:cubicBezTo>
                    <a:pt x="98" y="540"/>
                    <a:pt x="97" y="539"/>
                    <a:pt x="95" y="535"/>
                  </a:cubicBezTo>
                  <a:cubicBezTo>
                    <a:pt x="96" y="534"/>
                    <a:pt x="95" y="531"/>
                    <a:pt x="97" y="534"/>
                  </a:cubicBezTo>
                  <a:cubicBezTo>
                    <a:pt x="98" y="536"/>
                    <a:pt x="97" y="536"/>
                    <a:pt x="97" y="538"/>
                  </a:cubicBezTo>
                  <a:cubicBezTo>
                    <a:pt x="98" y="539"/>
                    <a:pt x="99" y="540"/>
                    <a:pt x="100" y="542"/>
                  </a:cubicBezTo>
                  <a:cubicBezTo>
                    <a:pt x="99" y="542"/>
                    <a:pt x="100" y="543"/>
                    <a:pt x="99" y="543"/>
                  </a:cubicBezTo>
                  <a:close/>
                  <a:moveTo>
                    <a:pt x="4" y="336"/>
                  </a:moveTo>
                  <a:cubicBezTo>
                    <a:pt x="5" y="333"/>
                    <a:pt x="5" y="333"/>
                    <a:pt x="5" y="333"/>
                  </a:cubicBezTo>
                  <a:cubicBezTo>
                    <a:pt x="5" y="333"/>
                    <a:pt x="5" y="330"/>
                    <a:pt x="6" y="329"/>
                  </a:cubicBezTo>
                  <a:cubicBezTo>
                    <a:pt x="5" y="332"/>
                    <a:pt x="7" y="330"/>
                    <a:pt x="6" y="335"/>
                  </a:cubicBezTo>
                  <a:cubicBezTo>
                    <a:pt x="5" y="335"/>
                    <a:pt x="5" y="336"/>
                    <a:pt x="4" y="336"/>
                  </a:cubicBezTo>
                  <a:close/>
                  <a:moveTo>
                    <a:pt x="569" y="48"/>
                  </a:moveTo>
                  <a:cubicBezTo>
                    <a:pt x="571" y="48"/>
                    <a:pt x="573" y="50"/>
                    <a:pt x="573" y="51"/>
                  </a:cubicBezTo>
                  <a:cubicBezTo>
                    <a:pt x="570" y="49"/>
                    <a:pt x="571" y="49"/>
                    <a:pt x="569" y="48"/>
                  </a:cubicBezTo>
                  <a:close/>
                  <a:moveTo>
                    <a:pt x="721" y="219"/>
                  </a:moveTo>
                  <a:cubicBezTo>
                    <a:pt x="720" y="219"/>
                    <a:pt x="719" y="217"/>
                    <a:pt x="718" y="215"/>
                  </a:cubicBezTo>
                  <a:cubicBezTo>
                    <a:pt x="719" y="214"/>
                    <a:pt x="721" y="217"/>
                    <a:pt x="721" y="219"/>
                  </a:cubicBezTo>
                  <a:close/>
                  <a:moveTo>
                    <a:pt x="708" y="191"/>
                  </a:moveTo>
                  <a:cubicBezTo>
                    <a:pt x="706" y="189"/>
                    <a:pt x="706" y="187"/>
                    <a:pt x="705" y="185"/>
                  </a:cubicBezTo>
                  <a:cubicBezTo>
                    <a:pt x="706" y="184"/>
                    <a:pt x="706" y="184"/>
                    <a:pt x="706" y="184"/>
                  </a:cubicBezTo>
                  <a:cubicBezTo>
                    <a:pt x="707" y="187"/>
                    <a:pt x="708" y="189"/>
                    <a:pt x="708" y="191"/>
                  </a:cubicBezTo>
                  <a:close/>
                  <a:moveTo>
                    <a:pt x="684" y="166"/>
                  </a:moveTo>
                  <a:cubicBezTo>
                    <a:pt x="682" y="163"/>
                    <a:pt x="683" y="164"/>
                    <a:pt x="680" y="161"/>
                  </a:cubicBezTo>
                  <a:cubicBezTo>
                    <a:pt x="680" y="159"/>
                    <a:pt x="682" y="163"/>
                    <a:pt x="683" y="162"/>
                  </a:cubicBezTo>
                  <a:cubicBezTo>
                    <a:pt x="683" y="162"/>
                    <a:pt x="679" y="158"/>
                    <a:pt x="681" y="158"/>
                  </a:cubicBezTo>
                  <a:cubicBezTo>
                    <a:pt x="683" y="161"/>
                    <a:pt x="683" y="163"/>
                    <a:pt x="685" y="165"/>
                  </a:cubicBezTo>
                  <a:cubicBezTo>
                    <a:pt x="686" y="167"/>
                    <a:pt x="685" y="165"/>
                    <a:pt x="684" y="166"/>
                  </a:cubicBezTo>
                  <a:close/>
                  <a:moveTo>
                    <a:pt x="679" y="157"/>
                  </a:moveTo>
                  <a:cubicBezTo>
                    <a:pt x="678" y="156"/>
                    <a:pt x="677" y="154"/>
                    <a:pt x="676" y="153"/>
                  </a:cubicBezTo>
                  <a:cubicBezTo>
                    <a:pt x="677" y="152"/>
                    <a:pt x="680" y="157"/>
                    <a:pt x="679" y="157"/>
                  </a:cubicBezTo>
                  <a:close/>
                  <a:moveTo>
                    <a:pt x="679" y="148"/>
                  </a:moveTo>
                  <a:cubicBezTo>
                    <a:pt x="679" y="149"/>
                    <a:pt x="675" y="144"/>
                    <a:pt x="676" y="145"/>
                  </a:cubicBezTo>
                  <a:cubicBezTo>
                    <a:pt x="676" y="143"/>
                    <a:pt x="678" y="147"/>
                    <a:pt x="679" y="148"/>
                  </a:cubicBezTo>
                  <a:close/>
                  <a:moveTo>
                    <a:pt x="673" y="136"/>
                  </a:moveTo>
                  <a:cubicBezTo>
                    <a:pt x="671" y="136"/>
                    <a:pt x="669" y="132"/>
                    <a:pt x="668" y="130"/>
                  </a:cubicBezTo>
                  <a:cubicBezTo>
                    <a:pt x="669" y="129"/>
                    <a:pt x="672" y="135"/>
                    <a:pt x="673" y="136"/>
                  </a:cubicBezTo>
                  <a:close/>
                  <a:moveTo>
                    <a:pt x="661" y="146"/>
                  </a:moveTo>
                  <a:cubicBezTo>
                    <a:pt x="659" y="145"/>
                    <a:pt x="657" y="142"/>
                    <a:pt x="657" y="141"/>
                  </a:cubicBezTo>
                  <a:cubicBezTo>
                    <a:pt x="658" y="143"/>
                    <a:pt x="661" y="145"/>
                    <a:pt x="661" y="146"/>
                  </a:cubicBezTo>
                  <a:close/>
                  <a:moveTo>
                    <a:pt x="646" y="149"/>
                  </a:moveTo>
                  <a:cubicBezTo>
                    <a:pt x="645" y="149"/>
                    <a:pt x="645" y="149"/>
                    <a:pt x="645" y="151"/>
                  </a:cubicBezTo>
                  <a:cubicBezTo>
                    <a:pt x="642" y="148"/>
                    <a:pt x="642" y="146"/>
                    <a:pt x="640" y="146"/>
                  </a:cubicBezTo>
                  <a:cubicBezTo>
                    <a:pt x="638" y="143"/>
                    <a:pt x="638" y="138"/>
                    <a:pt x="641" y="142"/>
                  </a:cubicBezTo>
                  <a:cubicBezTo>
                    <a:pt x="640" y="143"/>
                    <a:pt x="646" y="147"/>
                    <a:pt x="646" y="149"/>
                  </a:cubicBezTo>
                  <a:close/>
                  <a:moveTo>
                    <a:pt x="652" y="136"/>
                  </a:moveTo>
                  <a:cubicBezTo>
                    <a:pt x="652" y="136"/>
                    <a:pt x="650" y="133"/>
                    <a:pt x="648" y="132"/>
                  </a:cubicBezTo>
                  <a:cubicBezTo>
                    <a:pt x="649" y="131"/>
                    <a:pt x="652" y="134"/>
                    <a:pt x="652" y="136"/>
                  </a:cubicBezTo>
                  <a:close/>
                  <a:moveTo>
                    <a:pt x="646" y="144"/>
                  </a:moveTo>
                  <a:cubicBezTo>
                    <a:pt x="645" y="145"/>
                    <a:pt x="643" y="142"/>
                    <a:pt x="644" y="143"/>
                  </a:cubicBezTo>
                  <a:cubicBezTo>
                    <a:pt x="643" y="143"/>
                    <a:pt x="642" y="142"/>
                    <a:pt x="641" y="140"/>
                  </a:cubicBezTo>
                  <a:cubicBezTo>
                    <a:pt x="642" y="138"/>
                    <a:pt x="645" y="143"/>
                    <a:pt x="646" y="144"/>
                  </a:cubicBezTo>
                  <a:close/>
                  <a:moveTo>
                    <a:pt x="653" y="126"/>
                  </a:moveTo>
                  <a:cubicBezTo>
                    <a:pt x="654" y="127"/>
                    <a:pt x="650" y="122"/>
                    <a:pt x="651" y="125"/>
                  </a:cubicBezTo>
                  <a:cubicBezTo>
                    <a:pt x="649" y="123"/>
                    <a:pt x="649" y="122"/>
                    <a:pt x="647" y="120"/>
                  </a:cubicBezTo>
                  <a:cubicBezTo>
                    <a:pt x="648" y="120"/>
                    <a:pt x="648" y="120"/>
                    <a:pt x="648" y="120"/>
                  </a:cubicBezTo>
                  <a:cubicBezTo>
                    <a:pt x="646" y="118"/>
                    <a:pt x="644" y="117"/>
                    <a:pt x="642" y="115"/>
                  </a:cubicBezTo>
                  <a:cubicBezTo>
                    <a:pt x="642" y="114"/>
                    <a:pt x="642" y="115"/>
                    <a:pt x="642" y="115"/>
                  </a:cubicBezTo>
                  <a:cubicBezTo>
                    <a:pt x="640" y="113"/>
                    <a:pt x="642" y="115"/>
                    <a:pt x="642" y="114"/>
                  </a:cubicBezTo>
                  <a:cubicBezTo>
                    <a:pt x="650" y="121"/>
                    <a:pt x="650" y="121"/>
                    <a:pt x="650" y="121"/>
                  </a:cubicBezTo>
                  <a:cubicBezTo>
                    <a:pt x="649" y="123"/>
                    <a:pt x="651" y="124"/>
                    <a:pt x="653" y="126"/>
                  </a:cubicBezTo>
                  <a:close/>
                  <a:moveTo>
                    <a:pt x="647" y="130"/>
                  </a:moveTo>
                  <a:cubicBezTo>
                    <a:pt x="646" y="129"/>
                    <a:pt x="645" y="128"/>
                    <a:pt x="644" y="127"/>
                  </a:cubicBezTo>
                  <a:cubicBezTo>
                    <a:pt x="645" y="127"/>
                    <a:pt x="646" y="127"/>
                    <a:pt x="647" y="128"/>
                  </a:cubicBezTo>
                  <a:cubicBezTo>
                    <a:pt x="647" y="129"/>
                    <a:pt x="647" y="130"/>
                    <a:pt x="647" y="130"/>
                  </a:cubicBezTo>
                  <a:close/>
                  <a:moveTo>
                    <a:pt x="643" y="126"/>
                  </a:moveTo>
                  <a:cubicBezTo>
                    <a:pt x="640" y="124"/>
                    <a:pt x="635" y="117"/>
                    <a:pt x="631" y="115"/>
                  </a:cubicBezTo>
                  <a:cubicBezTo>
                    <a:pt x="628" y="113"/>
                    <a:pt x="628" y="113"/>
                    <a:pt x="627" y="110"/>
                  </a:cubicBezTo>
                  <a:cubicBezTo>
                    <a:pt x="628" y="109"/>
                    <a:pt x="630" y="112"/>
                    <a:pt x="630" y="113"/>
                  </a:cubicBezTo>
                  <a:cubicBezTo>
                    <a:pt x="631" y="113"/>
                    <a:pt x="633" y="115"/>
                    <a:pt x="635" y="116"/>
                  </a:cubicBezTo>
                  <a:cubicBezTo>
                    <a:pt x="637" y="118"/>
                    <a:pt x="638" y="120"/>
                    <a:pt x="640" y="121"/>
                  </a:cubicBezTo>
                  <a:cubicBezTo>
                    <a:pt x="639" y="123"/>
                    <a:pt x="642" y="124"/>
                    <a:pt x="643" y="126"/>
                  </a:cubicBezTo>
                  <a:close/>
                  <a:moveTo>
                    <a:pt x="633" y="118"/>
                  </a:moveTo>
                  <a:cubicBezTo>
                    <a:pt x="633" y="120"/>
                    <a:pt x="629" y="115"/>
                    <a:pt x="628" y="115"/>
                  </a:cubicBezTo>
                  <a:cubicBezTo>
                    <a:pt x="630" y="114"/>
                    <a:pt x="631" y="117"/>
                    <a:pt x="633" y="118"/>
                  </a:cubicBezTo>
                  <a:close/>
                  <a:moveTo>
                    <a:pt x="623" y="116"/>
                  </a:moveTo>
                  <a:cubicBezTo>
                    <a:pt x="620" y="114"/>
                    <a:pt x="622" y="115"/>
                    <a:pt x="621" y="113"/>
                  </a:cubicBezTo>
                  <a:cubicBezTo>
                    <a:pt x="622" y="114"/>
                    <a:pt x="624" y="115"/>
                    <a:pt x="625" y="116"/>
                  </a:cubicBezTo>
                  <a:cubicBezTo>
                    <a:pt x="624" y="117"/>
                    <a:pt x="623" y="116"/>
                    <a:pt x="623" y="115"/>
                  </a:cubicBezTo>
                  <a:cubicBezTo>
                    <a:pt x="623" y="115"/>
                    <a:pt x="622" y="116"/>
                    <a:pt x="623" y="116"/>
                  </a:cubicBezTo>
                  <a:close/>
                  <a:moveTo>
                    <a:pt x="622" y="112"/>
                  </a:moveTo>
                  <a:cubicBezTo>
                    <a:pt x="622" y="112"/>
                    <a:pt x="620" y="110"/>
                    <a:pt x="619" y="110"/>
                  </a:cubicBezTo>
                  <a:cubicBezTo>
                    <a:pt x="619" y="110"/>
                    <a:pt x="619" y="110"/>
                    <a:pt x="619" y="111"/>
                  </a:cubicBezTo>
                  <a:cubicBezTo>
                    <a:pt x="615" y="109"/>
                    <a:pt x="620" y="109"/>
                    <a:pt x="622" y="112"/>
                  </a:cubicBezTo>
                  <a:close/>
                  <a:moveTo>
                    <a:pt x="618" y="105"/>
                  </a:moveTo>
                  <a:cubicBezTo>
                    <a:pt x="616" y="103"/>
                    <a:pt x="621" y="108"/>
                    <a:pt x="619" y="105"/>
                  </a:cubicBezTo>
                  <a:cubicBezTo>
                    <a:pt x="620" y="106"/>
                    <a:pt x="622" y="108"/>
                    <a:pt x="623" y="109"/>
                  </a:cubicBezTo>
                  <a:cubicBezTo>
                    <a:pt x="623" y="109"/>
                    <a:pt x="622" y="108"/>
                    <a:pt x="621" y="108"/>
                  </a:cubicBezTo>
                  <a:cubicBezTo>
                    <a:pt x="620" y="107"/>
                    <a:pt x="620" y="108"/>
                    <a:pt x="619" y="107"/>
                  </a:cubicBezTo>
                  <a:cubicBezTo>
                    <a:pt x="619" y="107"/>
                    <a:pt x="620" y="107"/>
                    <a:pt x="618" y="105"/>
                  </a:cubicBezTo>
                  <a:close/>
                  <a:moveTo>
                    <a:pt x="624" y="97"/>
                  </a:moveTo>
                  <a:cubicBezTo>
                    <a:pt x="624" y="98"/>
                    <a:pt x="623" y="98"/>
                    <a:pt x="622" y="98"/>
                  </a:cubicBezTo>
                  <a:cubicBezTo>
                    <a:pt x="620" y="96"/>
                    <a:pt x="619" y="95"/>
                    <a:pt x="620" y="94"/>
                  </a:cubicBezTo>
                  <a:cubicBezTo>
                    <a:pt x="621" y="95"/>
                    <a:pt x="623" y="96"/>
                    <a:pt x="624" y="97"/>
                  </a:cubicBezTo>
                  <a:close/>
                  <a:moveTo>
                    <a:pt x="619" y="96"/>
                  </a:moveTo>
                  <a:cubicBezTo>
                    <a:pt x="616" y="91"/>
                    <a:pt x="611" y="87"/>
                    <a:pt x="606" y="84"/>
                  </a:cubicBezTo>
                  <a:cubicBezTo>
                    <a:pt x="611" y="85"/>
                    <a:pt x="615" y="91"/>
                    <a:pt x="619" y="93"/>
                  </a:cubicBezTo>
                  <a:cubicBezTo>
                    <a:pt x="616" y="92"/>
                    <a:pt x="620" y="95"/>
                    <a:pt x="619" y="96"/>
                  </a:cubicBezTo>
                  <a:close/>
                  <a:moveTo>
                    <a:pt x="594" y="115"/>
                  </a:moveTo>
                  <a:cubicBezTo>
                    <a:pt x="593" y="115"/>
                    <a:pt x="593" y="115"/>
                    <a:pt x="593" y="115"/>
                  </a:cubicBezTo>
                  <a:cubicBezTo>
                    <a:pt x="591" y="114"/>
                    <a:pt x="589" y="113"/>
                    <a:pt x="590" y="112"/>
                  </a:cubicBezTo>
                  <a:cubicBezTo>
                    <a:pt x="591" y="113"/>
                    <a:pt x="592" y="114"/>
                    <a:pt x="594" y="115"/>
                  </a:cubicBezTo>
                  <a:close/>
                  <a:moveTo>
                    <a:pt x="605" y="83"/>
                  </a:moveTo>
                  <a:cubicBezTo>
                    <a:pt x="603" y="82"/>
                    <a:pt x="604" y="82"/>
                    <a:pt x="601" y="80"/>
                  </a:cubicBezTo>
                  <a:cubicBezTo>
                    <a:pt x="601" y="79"/>
                    <a:pt x="606" y="83"/>
                    <a:pt x="605" y="83"/>
                  </a:cubicBezTo>
                  <a:close/>
                  <a:moveTo>
                    <a:pt x="603" y="86"/>
                  </a:moveTo>
                  <a:cubicBezTo>
                    <a:pt x="602" y="87"/>
                    <a:pt x="599" y="84"/>
                    <a:pt x="598" y="84"/>
                  </a:cubicBezTo>
                  <a:cubicBezTo>
                    <a:pt x="599" y="84"/>
                    <a:pt x="601" y="85"/>
                    <a:pt x="603" y="86"/>
                  </a:cubicBezTo>
                  <a:close/>
                  <a:moveTo>
                    <a:pt x="589" y="112"/>
                  </a:moveTo>
                  <a:cubicBezTo>
                    <a:pt x="587" y="111"/>
                    <a:pt x="587" y="110"/>
                    <a:pt x="585" y="109"/>
                  </a:cubicBezTo>
                  <a:cubicBezTo>
                    <a:pt x="585" y="108"/>
                    <a:pt x="586" y="109"/>
                    <a:pt x="586" y="109"/>
                  </a:cubicBezTo>
                  <a:cubicBezTo>
                    <a:pt x="586" y="108"/>
                    <a:pt x="584" y="107"/>
                    <a:pt x="583" y="106"/>
                  </a:cubicBezTo>
                  <a:cubicBezTo>
                    <a:pt x="582" y="105"/>
                    <a:pt x="582" y="104"/>
                    <a:pt x="583" y="104"/>
                  </a:cubicBezTo>
                  <a:cubicBezTo>
                    <a:pt x="584" y="105"/>
                    <a:pt x="584" y="106"/>
                    <a:pt x="584" y="107"/>
                  </a:cubicBezTo>
                  <a:cubicBezTo>
                    <a:pt x="586" y="107"/>
                    <a:pt x="587" y="108"/>
                    <a:pt x="589" y="110"/>
                  </a:cubicBezTo>
                  <a:cubicBezTo>
                    <a:pt x="589" y="111"/>
                    <a:pt x="588" y="110"/>
                    <a:pt x="587" y="109"/>
                  </a:cubicBezTo>
                  <a:cubicBezTo>
                    <a:pt x="586" y="110"/>
                    <a:pt x="591" y="112"/>
                    <a:pt x="589" y="112"/>
                  </a:cubicBezTo>
                  <a:close/>
                  <a:moveTo>
                    <a:pt x="587" y="111"/>
                  </a:moveTo>
                  <a:cubicBezTo>
                    <a:pt x="586" y="111"/>
                    <a:pt x="586" y="111"/>
                    <a:pt x="585" y="111"/>
                  </a:cubicBezTo>
                  <a:cubicBezTo>
                    <a:pt x="582" y="109"/>
                    <a:pt x="584" y="108"/>
                    <a:pt x="581" y="106"/>
                  </a:cubicBezTo>
                  <a:cubicBezTo>
                    <a:pt x="581" y="105"/>
                    <a:pt x="583" y="107"/>
                    <a:pt x="583" y="106"/>
                  </a:cubicBezTo>
                  <a:cubicBezTo>
                    <a:pt x="585" y="109"/>
                    <a:pt x="582" y="108"/>
                    <a:pt x="587" y="111"/>
                  </a:cubicBezTo>
                  <a:close/>
                  <a:moveTo>
                    <a:pt x="569" y="137"/>
                  </a:moveTo>
                  <a:cubicBezTo>
                    <a:pt x="569" y="138"/>
                    <a:pt x="568" y="137"/>
                    <a:pt x="568" y="138"/>
                  </a:cubicBezTo>
                  <a:cubicBezTo>
                    <a:pt x="567" y="138"/>
                    <a:pt x="567" y="138"/>
                    <a:pt x="567" y="138"/>
                  </a:cubicBezTo>
                  <a:cubicBezTo>
                    <a:pt x="567" y="137"/>
                    <a:pt x="567" y="137"/>
                    <a:pt x="567" y="137"/>
                  </a:cubicBezTo>
                  <a:cubicBezTo>
                    <a:pt x="567" y="137"/>
                    <a:pt x="568" y="136"/>
                    <a:pt x="569" y="137"/>
                  </a:cubicBezTo>
                  <a:close/>
                  <a:moveTo>
                    <a:pt x="580" y="103"/>
                  </a:moveTo>
                  <a:cubicBezTo>
                    <a:pt x="578" y="103"/>
                    <a:pt x="573" y="99"/>
                    <a:pt x="570" y="97"/>
                  </a:cubicBezTo>
                  <a:cubicBezTo>
                    <a:pt x="573" y="97"/>
                    <a:pt x="576" y="101"/>
                    <a:pt x="580" y="103"/>
                  </a:cubicBezTo>
                  <a:close/>
                  <a:moveTo>
                    <a:pt x="587" y="78"/>
                  </a:moveTo>
                  <a:cubicBezTo>
                    <a:pt x="585" y="79"/>
                    <a:pt x="578" y="74"/>
                    <a:pt x="575" y="72"/>
                  </a:cubicBezTo>
                  <a:cubicBezTo>
                    <a:pt x="575" y="71"/>
                    <a:pt x="577" y="72"/>
                    <a:pt x="579" y="72"/>
                  </a:cubicBezTo>
                  <a:cubicBezTo>
                    <a:pt x="583" y="75"/>
                    <a:pt x="585" y="76"/>
                    <a:pt x="587" y="78"/>
                  </a:cubicBezTo>
                  <a:close/>
                  <a:moveTo>
                    <a:pt x="562" y="131"/>
                  </a:moveTo>
                  <a:cubicBezTo>
                    <a:pt x="560" y="131"/>
                    <a:pt x="555" y="127"/>
                    <a:pt x="554" y="126"/>
                  </a:cubicBezTo>
                  <a:cubicBezTo>
                    <a:pt x="556" y="126"/>
                    <a:pt x="561" y="130"/>
                    <a:pt x="562" y="131"/>
                  </a:cubicBezTo>
                  <a:close/>
                  <a:moveTo>
                    <a:pt x="568" y="95"/>
                  </a:moveTo>
                  <a:cubicBezTo>
                    <a:pt x="568" y="96"/>
                    <a:pt x="569" y="95"/>
                    <a:pt x="570" y="96"/>
                  </a:cubicBezTo>
                  <a:cubicBezTo>
                    <a:pt x="568" y="97"/>
                    <a:pt x="567" y="94"/>
                    <a:pt x="565" y="95"/>
                  </a:cubicBezTo>
                  <a:cubicBezTo>
                    <a:pt x="564" y="94"/>
                    <a:pt x="567" y="94"/>
                    <a:pt x="568" y="95"/>
                  </a:cubicBezTo>
                  <a:close/>
                  <a:moveTo>
                    <a:pt x="574" y="71"/>
                  </a:moveTo>
                  <a:cubicBezTo>
                    <a:pt x="574" y="72"/>
                    <a:pt x="574" y="72"/>
                    <a:pt x="574" y="72"/>
                  </a:cubicBezTo>
                  <a:cubicBezTo>
                    <a:pt x="571" y="71"/>
                    <a:pt x="572" y="70"/>
                    <a:pt x="572" y="69"/>
                  </a:cubicBezTo>
                  <a:cubicBezTo>
                    <a:pt x="572" y="69"/>
                    <a:pt x="573" y="70"/>
                    <a:pt x="574" y="71"/>
                  </a:cubicBezTo>
                  <a:close/>
                  <a:moveTo>
                    <a:pt x="565" y="93"/>
                  </a:moveTo>
                  <a:cubicBezTo>
                    <a:pt x="564" y="93"/>
                    <a:pt x="560" y="92"/>
                    <a:pt x="559" y="91"/>
                  </a:cubicBezTo>
                  <a:cubicBezTo>
                    <a:pt x="561" y="90"/>
                    <a:pt x="562" y="92"/>
                    <a:pt x="565" y="93"/>
                  </a:cubicBezTo>
                  <a:close/>
                  <a:moveTo>
                    <a:pt x="552" y="123"/>
                  </a:moveTo>
                  <a:cubicBezTo>
                    <a:pt x="551" y="124"/>
                    <a:pt x="549" y="123"/>
                    <a:pt x="548" y="122"/>
                  </a:cubicBezTo>
                  <a:cubicBezTo>
                    <a:pt x="548" y="121"/>
                    <a:pt x="550" y="123"/>
                    <a:pt x="552" y="123"/>
                  </a:cubicBezTo>
                  <a:close/>
                  <a:moveTo>
                    <a:pt x="566" y="79"/>
                  </a:moveTo>
                  <a:cubicBezTo>
                    <a:pt x="566" y="80"/>
                    <a:pt x="566" y="80"/>
                    <a:pt x="565" y="80"/>
                  </a:cubicBezTo>
                  <a:cubicBezTo>
                    <a:pt x="561" y="78"/>
                    <a:pt x="563" y="76"/>
                    <a:pt x="566" y="79"/>
                  </a:cubicBezTo>
                  <a:close/>
                  <a:moveTo>
                    <a:pt x="553" y="80"/>
                  </a:moveTo>
                  <a:cubicBezTo>
                    <a:pt x="555" y="80"/>
                    <a:pt x="558" y="82"/>
                    <a:pt x="560" y="82"/>
                  </a:cubicBezTo>
                  <a:cubicBezTo>
                    <a:pt x="562" y="83"/>
                    <a:pt x="560" y="84"/>
                    <a:pt x="563" y="85"/>
                  </a:cubicBezTo>
                  <a:cubicBezTo>
                    <a:pt x="560" y="84"/>
                    <a:pt x="557" y="83"/>
                    <a:pt x="556" y="84"/>
                  </a:cubicBezTo>
                  <a:cubicBezTo>
                    <a:pt x="559" y="85"/>
                    <a:pt x="560" y="84"/>
                    <a:pt x="564" y="87"/>
                  </a:cubicBezTo>
                  <a:cubicBezTo>
                    <a:pt x="563" y="87"/>
                    <a:pt x="562" y="87"/>
                    <a:pt x="562" y="87"/>
                  </a:cubicBezTo>
                  <a:cubicBezTo>
                    <a:pt x="560" y="86"/>
                    <a:pt x="561" y="86"/>
                    <a:pt x="559" y="85"/>
                  </a:cubicBezTo>
                  <a:cubicBezTo>
                    <a:pt x="561" y="87"/>
                    <a:pt x="552" y="83"/>
                    <a:pt x="550" y="81"/>
                  </a:cubicBezTo>
                  <a:cubicBezTo>
                    <a:pt x="551" y="80"/>
                    <a:pt x="552" y="82"/>
                    <a:pt x="554" y="83"/>
                  </a:cubicBezTo>
                  <a:cubicBezTo>
                    <a:pt x="555" y="83"/>
                    <a:pt x="555" y="82"/>
                    <a:pt x="556" y="82"/>
                  </a:cubicBezTo>
                  <a:cubicBezTo>
                    <a:pt x="556" y="82"/>
                    <a:pt x="553" y="81"/>
                    <a:pt x="552" y="80"/>
                  </a:cubicBezTo>
                  <a:cubicBezTo>
                    <a:pt x="550" y="79"/>
                    <a:pt x="552" y="79"/>
                    <a:pt x="550" y="78"/>
                  </a:cubicBezTo>
                  <a:cubicBezTo>
                    <a:pt x="551" y="77"/>
                    <a:pt x="553" y="79"/>
                    <a:pt x="553" y="80"/>
                  </a:cubicBezTo>
                  <a:close/>
                  <a:moveTo>
                    <a:pt x="527" y="152"/>
                  </a:moveTo>
                  <a:cubicBezTo>
                    <a:pt x="527" y="152"/>
                    <a:pt x="526" y="151"/>
                    <a:pt x="527" y="152"/>
                  </a:cubicBezTo>
                  <a:cubicBezTo>
                    <a:pt x="526" y="152"/>
                    <a:pt x="524" y="151"/>
                    <a:pt x="524" y="151"/>
                  </a:cubicBezTo>
                  <a:cubicBezTo>
                    <a:pt x="523" y="149"/>
                    <a:pt x="527" y="152"/>
                    <a:pt x="525" y="151"/>
                  </a:cubicBezTo>
                  <a:cubicBezTo>
                    <a:pt x="526" y="150"/>
                    <a:pt x="527" y="151"/>
                    <a:pt x="527" y="152"/>
                  </a:cubicBezTo>
                  <a:close/>
                  <a:moveTo>
                    <a:pt x="547" y="80"/>
                  </a:moveTo>
                  <a:cubicBezTo>
                    <a:pt x="547" y="80"/>
                    <a:pt x="547" y="80"/>
                    <a:pt x="548" y="80"/>
                  </a:cubicBezTo>
                  <a:cubicBezTo>
                    <a:pt x="548" y="80"/>
                    <a:pt x="546" y="79"/>
                    <a:pt x="547" y="79"/>
                  </a:cubicBezTo>
                  <a:cubicBezTo>
                    <a:pt x="551" y="81"/>
                    <a:pt x="548" y="82"/>
                    <a:pt x="552" y="83"/>
                  </a:cubicBezTo>
                  <a:cubicBezTo>
                    <a:pt x="546" y="81"/>
                    <a:pt x="539" y="76"/>
                    <a:pt x="531" y="73"/>
                  </a:cubicBezTo>
                  <a:cubicBezTo>
                    <a:pt x="531" y="73"/>
                    <a:pt x="530" y="73"/>
                    <a:pt x="530" y="73"/>
                  </a:cubicBezTo>
                  <a:cubicBezTo>
                    <a:pt x="531" y="72"/>
                    <a:pt x="533" y="73"/>
                    <a:pt x="533" y="72"/>
                  </a:cubicBezTo>
                  <a:cubicBezTo>
                    <a:pt x="534" y="72"/>
                    <a:pt x="534" y="73"/>
                    <a:pt x="534" y="73"/>
                  </a:cubicBezTo>
                  <a:cubicBezTo>
                    <a:pt x="536" y="74"/>
                    <a:pt x="536" y="73"/>
                    <a:pt x="539" y="75"/>
                  </a:cubicBezTo>
                  <a:cubicBezTo>
                    <a:pt x="540" y="78"/>
                    <a:pt x="546" y="78"/>
                    <a:pt x="547" y="80"/>
                  </a:cubicBezTo>
                  <a:close/>
                  <a:moveTo>
                    <a:pt x="548" y="76"/>
                  </a:moveTo>
                  <a:cubicBezTo>
                    <a:pt x="547" y="76"/>
                    <a:pt x="548" y="77"/>
                    <a:pt x="548" y="78"/>
                  </a:cubicBezTo>
                  <a:cubicBezTo>
                    <a:pt x="546" y="75"/>
                    <a:pt x="537" y="73"/>
                    <a:pt x="536" y="72"/>
                  </a:cubicBezTo>
                  <a:cubicBezTo>
                    <a:pt x="540" y="72"/>
                    <a:pt x="545" y="76"/>
                    <a:pt x="548" y="76"/>
                  </a:cubicBezTo>
                  <a:close/>
                  <a:moveTo>
                    <a:pt x="544" y="66"/>
                  </a:moveTo>
                  <a:cubicBezTo>
                    <a:pt x="545" y="67"/>
                    <a:pt x="542" y="65"/>
                    <a:pt x="540" y="64"/>
                  </a:cubicBezTo>
                  <a:cubicBezTo>
                    <a:pt x="540" y="63"/>
                    <a:pt x="543" y="65"/>
                    <a:pt x="544" y="66"/>
                  </a:cubicBezTo>
                  <a:close/>
                  <a:moveTo>
                    <a:pt x="544" y="72"/>
                  </a:moveTo>
                  <a:cubicBezTo>
                    <a:pt x="543" y="73"/>
                    <a:pt x="543" y="73"/>
                    <a:pt x="543" y="73"/>
                  </a:cubicBezTo>
                  <a:cubicBezTo>
                    <a:pt x="539" y="71"/>
                    <a:pt x="540" y="70"/>
                    <a:pt x="544" y="72"/>
                  </a:cubicBezTo>
                  <a:close/>
                  <a:moveTo>
                    <a:pt x="517" y="144"/>
                  </a:moveTo>
                  <a:cubicBezTo>
                    <a:pt x="516" y="144"/>
                    <a:pt x="515" y="144"/>
                    <a:pt x="514" y="144"/>
                  </a:cubicBezTo>
                  <a:cubicBezTo>
                    <a:pt x="512" y="143"/>
                    <a:pt x="514" y="143"/>
                    <a:pt x="514" y="142"/>
                  </a:cubicBezTo>
                  <a:cubicBezTo>
                    <a:pt x="515" y="143"/>
                    <a:pt x="516" y="143"/>
                    <a:pt x="517" y="144"/>
                  </a:cubicBezTo>
                  <a:close/>
                  <a:moveTo>
                    <a:pt x="536" y="70"/>
                  </a:moveTo>
                  <a:cubicBezTo>
                    <a:pt x="538" y="70"/>
                    <a:pt x="536" y="69"/>
                    <a:pt x="538" y="69"/>
                  </a:cubicBezTo>
                  <a:cubicBezTo>
                    <a:pt x="539" y="69"/>
                    <a:pt x="539" y="72"/>
                    <a:pt x="536" y="70"/>
                  </a:cubicBezTo>
                  <a:close/>
                  <a:moveTo>
                    <a:pt x="539" y="62"/>
                  </a:moveTo>
                  <a:cubicBezTo>
                    <a:pt x="539" y="63"/>
                    <a:pt x="534" y="61"/>
                    <a:pt x="535" y="60"/>
                  </a:cubicBezTo>
                  <a:cubicBezTo>
                    <a:pt x="537" y="61"/>
                    <a:pt x="538" y="62"/>
                    <a:pt x="539" y="62"/>
                  </a:cubicBezTo>
                  <a:close/>
                  <a:moveTo>
                    <a:pt x="512" y="141"/>
                  </a:moveTo>
                  <a:cubicBezTo>
                    <a:pt x="513" y="142"/>
                    <a:pt x="511" y="141"/>
                    <a:pt x="512" y="142"/>
                  </a:cubicBezTo>
                  <a:cubicBezTo>
                    <a:pt x="512" y="143"/>
                    <a:pt x="509" y="141"/>
                    <a:pt x="509" y="142"/>
                  </a:cubicBezTo>
                  <a:cubicBezTo>
                    <a:pt x="508" y="141"/>
                    <a:pt x="508" y="141"/>
                    <a:pt x="507" y="140"/>
                  </a:cubicBezTo>
                  <a:cubicBezTo>
                    <a:pt x="506" y="140"/>
                    <a:pt x="508" y="141"/>
                    <a:pt x="506" y="141"/>
                  </a:cubicBezTo>
                  <a:cubicBezTo>
                    <a:pt x="506" y="140"/>
                    <a:pt x="506" y="140"/>
                    <a:pt x="505" y="140"/>
                  </a:cubicBezTo>
                  <a:cubicBezTo>
                    <a:pt x="505" y="140"/>
                    <a:pt x="506" y="139"/>
                    <a:pt x="506" y="139"/>
                  </a:cubicBezTo>
                  <a:cubicBezTo>
                    <a:pt x="503" y="139"/>
                    <a:pt x="505" y="139"/>
                    <a:pt x="502" y="138"/>
                  </a:cubicBezTo>
                  <a:cubicBezTo>
                    <a:pt x="502" y="137"/>
                    <a:pt x="504" y="138"/>
                    <a:pt x="505" y="138"/>
                  </a:cubicBezTo>
                  <a:cubicBezTo>
                    <a:pt x="505" y="138"/>
                    <a:pt x="505" y="137"/>
                    <a:pt x="504" y="137"/>
                  </a:cubicBezTo>
                  <a:cubicBezTo>
                    <a:pt x="506" y="137"/>
                    <a:pt x="506" y="139"/>
                    <a:pt x="509" y="139"/>
                  </a:cubicBezTo>
                  <a:cubicBezTo>
                    <a:pt x="507" y="140"/>
                    <a:pt x="510" y="140"/>
                    <a:pt x="512" y="141"/>
                  </a:cubicBezTo>
                  <a:close/>
                  <a:moveTo>
                    <a:pt x="522" y="105"/>
                  </a:moveTo>
                  <a:cubicBezTo>
                    <a:pt x="521" y="106"/>
                    <a:pt x="520" y="104"/>
                    <a:pt x="518" y="104"/>
                  </a:cubicBezTo>
                  <a:cubicBezTo>
                    <a:pt x="518" y="103"/>
                    <a:pt x="520" y="105"/>
                    <a:pt x="522" y="105"/>
                  </a:cubicBezTo>
                  <a:close/>
                  <a:moveTo>
                    <a:pt x="530" y="70"/>
                  </a:moveTo>
                  <a:cubicBezTo>
                    <a:pt x="531" y="71"/>
                    <a:pt x="528" y="70"/>
                    <a:pt x="527" y="69"/>
                  </a:cubicBezTo>
                  <a:cubicBezTo>
                    <a:pt x="527" y="69"/>
                    <a:pt x="529" y="69"/>
                    <a:pt x="530" y="70"/>
                  </a:cubicBezTo>
                  <a:close/>
                  <a:moveTo>
                    <a:pt x="527" y="74"/>
                  </a:moveTo>
                  <a:cubicBezTo>
                    <a:pt x="526" y="73"/>
                    <a:pt x="526" y="72"/>
                    <a:pt x="523" y="71"/>
                  </a:cubicBezTo>
                  <a:cubicBezTo>
                    <a:pt x="523" y="69"/>
                    <a:pt x="528" y="73"/>
                    <a:pt x="527" y="74"/>
                  </a:cubicBezTo>
                  <a:close/>
                  <a:moveTo>
                    <a:pt x="516" y="116"/>
                  </a:moveTo>
                  <a:cubicBezTo>
                    <a:pt x="516" y="116"/>
                    <a:pt x="515" y="116"/>
                    <a:pt x="515" y="116"/>
                  </a:cubicBezTo>
                  <a:cubicBezTo>
                    <a:pt x="514" y="116"/>
                    <a:pt x="515" y="116"/>
                    <a:pt x="515" y="117"/>
                  </a:cubicBezTo>
                  <a:cubicBezTo>
                    <a:pt x="514" y="117"/>
                    <a:pt x="513" y="116"/>
                    <a:pt x="513" y="115"/>
                  </a:cubicBezTo>
                  <a:cubicBezTo>
                    <a:pt x="513" y="115"/>
                    <a:pt x="515" y="116"/>
                    <a:pt x="516" y="116"/>
                  </a:cubicBezTo>
                  <a:close/>
                  <a:moveTo>
                    <a:pt x="505" y="48"/>
                  </a:moveTo>
                  <a:cubicBezTo>
                    <a:pt x="507" y="48"/>
                    <a:pt x="498" y="46"/>
                    <a:pt x="503" y="46"/>
                  </a:cubicBezTo>
                  <a:cubicBezTo>
                    <a:pt x="502" y="45"/>
                    <a:pt x="501" y="46"/>
                    <a:pt x="500" y="45"/>
                  </a:cubicBezTo>
                  <a:cubicBezTo>
                    <a:pt x="500" y="45"/>
                    <a:pt x="501" y="46"/>
                    <a:pt x="501" y="46"/>
                  </a:cubicBezTo>
                  <a:cubicBezTo>
                    <a:pt x="498" y="45"/>
                    <a:pt x="495" y="44"/>
                    <a:pt x="495" y="45"/>
                  </a:cubicBezTo>
                  <a:cubicBezTo>
                    <a:pt x="493" y="44"/>
                    <a:pt x="492" y="44"/>
                    <a:pt x="489" y="44"/>
                  </a:cubicBezTo>
                  <a:cubicBezTo>
                    <a:pt x="489" y="42"/>
                    <a:pt x="493" y="44"/>
                    <a:pt x="494" y="44"/>
                  </a:cubicBezTo>
                  <a:cubicBezTo>
                    <a:pt x="492" y="42"/>
                    <a:pt x="490" y="43"/>
                    <a:pt x="488" y="41"/>
                  </a:cubicBezTo>
                  <a:cubicBezTo>
                    <a:pt x="487" y="42"/>
                    <a:pt x="491" y="42"/>
                    <a:pt x="490" y="43"/>
                  </a:cubicBezTo>
                  <a:cubicBezTo>
                    <a:pt x="487" y="42"/>
                    <a:pt x="486" y="41"/>
                    <a:pt x="484" y="41"/>
                  </a:cubicBezTo>
                  <a:cubicBezTo>
                    <a:pt x="482" y="39"/>
                    <a:pt x="486" y="41"/>
                    <a:pt x="486" y="40"/>
                  </a:cubicBezTo>
                  <a:cubicBezTo>
                    <a:pt x="485" y="39"/>
                    <a:pt x="483" y="40"/>
                    <a:pt x="482" y="39"/>
                  </a:cubicBezTo>
                  <a:cubicBezTo>
                    <a:pt x="480" y="39"/>
                    <a:pt x="485" y="41"/>
                    <a:pt x="482" y="41"/>
                  </a:cubicBezTo>
                  <a:cubicBezTo>
                    <a:pt x="480" y="39"/>
                    <a:pt x="480" y="39"/>
                    <a:pt x="476" y="38"/>
                  </a:cubicBezTo>
                  <a:cubicBezTo>
                    <a:pt x="477" y="38"/>
                    <a:pt x="477" y="38"/>
                    <a:pt x="477" y="37"/>
                  </a:cubicBezTo>
                  <a:cubicBezTo>
                    <a:pt x="474" y="37"/>
                    <a:pt x="476" y="38"/>
                    <a:pt x="474" y="38"/>
                  </a:cubicBezTo>
                  <a:cubicBezTo>
                    <a:pt x="467" y="34"/>
                    <a:pt x="459" y="35"/>
                    <a:pt x="452" y="33"/>
                  </a:cubicBezTo>
                  <a:cubicBezTo>
                    <a:pt x="451" y="34"/>
                    <a:pt x="445" y="33"/>
                    <a:pt x="446" y="31"/>
                  </a:cubicBezTo>
                  <a:cubicBezTo>
                    <a:pt x="443" y="32"/>
                    <a:pt x="444" y="32"/>
                    <a:pt x="440" y="32"/>
                  </a:cubicBezTo>
                  <a:cubicBezTo>
                    <a:pt x="439" y="30"/>
                    <a:pt x="435" y="30"/>
                    <a:pt x="430" y="30"/>
                  </a:cubicBezTo>
                  <a:cubicBezTo>
                    <a:pt x="426" y="30"/>
                    <a:pt x="421" y="30"/>
                    <a:pt x="418" y="29"/>
                  </a:cubicBezTo>
                  <a:cubicBezTo>
                    <a:pt x="418" y="28"/>
                    <a:pt x="419" y="28"/>
                    <a:pt x="420" y="28"/>
                  </a:cubicBezTo>
                  <a:cubicBezTo>
                    <a:pt x="420" y="28"/>
                    <a:pt x="419" y="28"/>
                    <a:pt x="419" y="28"/>
                  </a:cubicBezTo>
                  <a:cubicBezTo>
                    <a:pt x="417" y="29"/>
                    <a:pt x="409" y="29"/>
                    <a:pt x="406" y="28"/>
                  </a:cubicBezTo>
                  <a:cubicBezTo>
                    <a:pt x="402" y="29"/>
                    <a:pt x="399" y="28"/>
                    <a:pt x="394" y="28"/>
                  </a:cubicBezTo>
                  <a:cubicBezTo>
                    <a:pt x="394" y="28"/>
                    <a:pt x="396" y="28"/>
                    <a:pt x="396" y="27"/>
                  </a:cubicBezTo>
                  <a:cubicBezTo>
                    <a:pt x="396" y="28"/>
                    <a:pt x="399" y="28"/>
                    <a:pt x="400" y="27"/>
                  </a:cubicBezTo>
                  <a:cubicBezTo>
                    <a:pt x="400" y="27"/>
                    <a:pt x="399" y="27"/>
                    <a:pt x="397" y="27"/>
                  </a:cubicBezTo>
                  <a:cubicBezTo>
                    <a:pt x="400" y="26"/>
                    <a:pt x="405" y="26"/>
                    <a:pt x="410" y="26"/>
                  </a:cubicBezTo>
                  <a:cubicBezTo>
                    <a:pt x="409" y="27"/>
                    <a:pt x="409" y="27"/>
                    <a:pt x="410" y="27"/>
                  </a:cubicBezTo>
                  <a:cubicBezTo>
                    <a:pt x="411" y="27"/>
                    <a:pt x="413" y="27"/>
                    <a:pt x="414" y="27"/>
                  </a:cubicBezTo>
                  <a:cubicBezTo>
                    <a:pt x="415" y="27"/>
                    <a:pt x="420" y="27"/>
                    <a:pt x="424" y="27"/>
                  </a:cubicBezTo>
                  <a:cubicBezTo>
                    <a:pt x="428" y="27"/>
                    <a:pt x="431" y="27"/>
                    <a:pt x="430" y="25"/>
                  </a:cubicBezTo>
                  <a:cubicBezTo>
                    <a:pt x="437" y="26"/>
                    <a:pt x="438" y="26"/>
                    <a:pt x="445" y="25"/>
                  </a:cubicBezTo>
                  <a:cubicBezTo>
                    <a:pt x="446" y="26"/>
                    <a:pt x="448" y="26"/>
                    <a:pt x="448" y="27"/>
                  </a:cubicBezTo>
                  <a:cubicBezTo>
                    <a:pt x="450" y="26"/>
                    <a:pt x="458" y="27"/>
                    <a:pt x="462" y="29"/>
                  </a:cubicBezTo>
                  <a:cubicBezTo>
                    <a:pt x="464" y="29"/>
                    <a:pt x="464" y="29"/>
                    <a:pt x="466" y="29"/>
                  </a:cubicBezTo>
                  <a:cubicBezTo>
                    <a:pt x="469" y="29"/>
                    <a:pt x="473" y="30"/>
                    <a:pt x="477" y="31"/>
                  </a:cubicBezTo>
                  <a:cubicBezTo>
                    <a:pt x="481" y="32"/>
                    <a:pt x="485" y="33"/>
                    <a:pt x="488" y="34"/>
                  </a:cubicBezTo>
                  <a:cubicBezTo>
                    <a:pt x="488" y="35"/>
                    <a:pt x="492" y="37"/>
                    <a:pt x="496" y="37"/>
                  </a:cubicBezTo>
                  <a:cubicBezTo>
                    <a:pt x="499" y="39"/>
                    <a:pt x="509" y="43"/>
                    <a:pt x="513" y="43"/>
                  </a:cubicBezTo>
                  <a:cubicBezTo>
                    <a:pt x="516" y="44"/>
                    <a:pt x="513" y="43"/>
                    <a:pt x="513" y="44"/>
                  </a:cubicBezTo>
                  <a:cubicBezTo>
                    <a:pt x="516" y="45"/>
                    <a:pt x="522" y="46"/>
                    <a:pt x="524" y="48"/>
                  </a:cubicBezTo>
                  <a:cubicBezTo>
                    <a:pt x="522" y="48"/>
                    <a:pt x="523" y="49"/>
                    <a:pt x="525" y="50"/>
                  </a:cubicBezTo>
                  <a:cubicBezTo>
                    <a:pt x="527" y="51"/>
                    <a:pt x="529" y="52"/>
                    <a:pt x="530" y="53"/>
                  </a:cubicBezTo>
                  <a:cubicBezTo>
                    <a:pt x="527" y="52"/>
                    <a:pt x="524" y="50"/>
                    <a:pt x="522" y="49"/>
                  </a:cubicBezTo>
                  <a:cubicBezTo>
                    <a:pt x="521" y="48"/>
                    <a:pt x="520" y="49"/>
                    <a:pt x="518" y="48"/>
                  </a:cubicBezTo>
                  <a:cubicBezTo>
                    <a:pt x="518" y="48"/>
                    <a:pt x="519" y="48"/>
                    <a:pt x="519" y="48"/>
                  </a:cubicBezTo>
                  <a:cubicBezTo>
                    <a:pt x="513" y="46"/>
                    <a:pt x="508" y="45"/>
                    <a:pt x="503" y="43"/>
                  </a:cubicBezTo>
                  <a:cubicBezTo>
                    <a:pt x="499" y="42"/>
                    <a:pt x="494" y="40"/>
                    <a:pt x="490" y="39"/>
                  </a:cubicBezTo>
                  <a:cubicBezTo>
                    <a:pt x="488" y="39"/>
                    <a:pt x="483" y="37"/>
                    <a:pt x="482" y="38"/>
                  </a:cubicBezTo>
                  <a:cubicBezTo>
                    <a:pt x="485" y="39"/>
                    <a:pt x="489" y="40"/>
                    <a:pt x="493" y="41"/>
                  </a:cubicBezTo>
                  <a:cubicBezTo>
                    <a:pt x="497" y="42"/>
                    <a:pt x="501" y="43"/>
                    <a:pt x="504" y="44"/>
                  </a:cubicBezTo>
                  <a:cubicBezTo>
                    <a:pt x="504" y="44"/>
                    <a:pt x="503" y="44"/>
                    <a:pt x="503" y="45"/>
                  </a:cubicBezTo>
                  <a:cubicBezTo>
                    <a:pt x="503" y="45"/>
                    <a:pt x="511" y="46"/>
                    <a:pt x="509" y="48"/>
                  </a:cubicBezTo>
                  <a:cubicBezTo>
                    <a:pt x="512" y="47"/>
                    <a:pt x="514" y="49"/>
                    <a:pt x="516" y="48"/>
                  </a:cubicBezTo>
                  <a:cubicBezTo>
                    <a:pt x="519" y="49"/>
                    <a:pt x="523" y="50"/>
                    <a:pt x="522" y="51"/>
                  </a:cubicBezTo>
                  <a:cubicBezTo>
                    <a:pt x="520" y="51"/>
                    <a:pt x="519" y="50"/>
                    <a:pt x="518" y="50"/>
                  </a:cubicBezTo>
                  <a:cubicBezTo>
                    <a:pt x="520" y="51"/>
                    <a:pt x="521" y="52"/>
                    <a:pt x="523" y="53"/>
                  </a:cubicBezTo>
                  <a:cubicBezTo>
                    <a:pt x="523" y="53"/>
                    <a:pt x="522" y="52"/>
                    <a:pt x="524" y="52"/>
                  </a:cubicBezTo>
                  <a:cubicBezTo>
                    <a:pt x="528" y="53"/>
                    <a:pt x="529" y="55"/>
                    <a:pt x="531" y="56"/>
                  </a:cubicBezTo>
                  <a:cubicBezTo>
                    <a:pt x="529" y="56"/>
                    <a:pt x="526" y="55"/>
                    <a:pt x="524" y="55"/>
                  </a:cubicBezTo>
                  <a:cubicBezTo>
                    <a:pt x="523" y="55"/>
                    <a:pt x="523" y="55"/>
                    <a:pt x="523" y="54"/>
                  </a:cubicBezTo>
                  <a:cubicBezTo>
                    <a:pt x="519" y="53"/>
                    <a:pt x="519" y="53"/>
                    <a:pt x="513" y="51"/>
                  </a:cubicBezTo>
                  <a:cubicBezTo>
                    <a:pt x="513" y="52"/>
                    <a:pt x="515" y="53"/>
                    <a:pt x="513" y="53"/>
                  </a:cubicBezTo>
                  <a:cubicBezTo>
                    <a:pt x="509" y="52"/>
                    <a:pt x="510" y="51"/>
                    <a:pt x="508" y="49"/>
                  </a:cubicBezTo>
                  <a:cubicBezTo>
                    <a:pt x="510" y="50"/>
                    <a:pt x="509" y="50"/>
                    <a:pt x="511" y="51"/>
                  </a:cubicBezTo>
                  <a:cubicBezTo>
                    <a:pt x="513" y="51"/>
                    <a:pt x="511" y="50"/>
                    <a:pt x="512" y="51"/>
                  </a:cubicBezTo>
                  <a:cubicBezTo>
                    <a:pt x="511" y="49"/>
                    <a:pt x="509" y="49"/>
                    <a:pt x="507" y="49"/>
                  </a:cubicBezTo>
                  <a:cubicBezTo>
                    <a:pt x="506" y="49"/>
                    <a:pt x="504" y="49"/>
                    <a:pt x="502" y="48"/>
                  </a:cubicBezTo>
                  <a:cubicBezTo>
                    <a:pt x="502" y="47"/>
                    <a:pt x="506" y="48"/>
                    <a:pt x="505" y="48"/>
                  </a:cubicBezTo>
                  <a:close/>
                  <a:moveTo>
                    <a:pt x="526" y="58"/>
                  </a:moveTo>
                  <a:cubicBezTo>
                    <a:pt x="525" y="58"/>
                    <a:pt x="523" y="58"/>
                    <a:pt x="521" y="57"/>
                  </a:cubicBezTo>
                  <a:cubicBezTo>
                    <a:pt x="522" y="57"/>
                    <a:pt x="525" y="57"/>
                    <a:pt x="526" y="58"/>
                  </a:cubicBezTo>
                  <a:close/>
                  <a:moveTo>
                    <a:pt x="521" y="73"/>
                  </a:moveTo>
                  <a:cubicBezTo>
                    <a:pt x="520" y="72"/>
                    <a:pt x="520" y="71"/>
                    <a:pt x="521" y="71"/>
                  </a:cubicBezTo>
                  <a:cubicBezTo>
                    <a:pt x="519" y="70"/>
                    <a:pt x="519" y="70"/>
                    <a:pt x="519" y="70"/>
                  </a:cubicBezTo>
                  <a:cubicBezTo>
                    <a:pt x="518" y="70"/>
                    <a:pt x="519" y="71"/>
                    <a:pt x="519" y="71"/>
                  </a:cubicBezTo>
                  <a:cubicBezTo>
                    <a:pt x="518" y="70"/>
                    <a:pt x="518" y="70"/>
                    <a:pt x="516" y="69"/>
                  </a:cubicBezTo>
                  <a:cubicBezTo>
                    <a:pt x="516" y="69"/>
                    <a:pt x="517" y="69"/>
                    <a:pt x="517" y="69"/>
                  </a:cubicBezTo>
                  <a:cubicBezTo>
                    <a:pt x="517" y="68"/>
                    <a:pt x="515" y="69"/>
                    <a:pt x="512" y="68"/>
                  </a:cubicBezTo>
                  <a:cubicBezTo>
                    <a:pt x="514" y="67"/>
                    <a:pt x="516" y="68"/>
                    <a:pt x="517" y="68"/>
                  </a:cubicBezTo>
                  <a:cubicBezTo>
                    <a:pt x="519" y="69"/>
                    <a:pt x="521" y="70"/>
                    <a:pt x="522" y="71"/>
                  </a:cubicBezTo>
                  <a:cubicBezTo>
                    <a:pt x="520" y="71"/>
                    <a:pt x="523" y="73"/>
                    <a:pt x="521" y="73"/>
                  </a:cubicBezTo>
                  <a:close/>
                  <a:moveTo>
                    <a:pt x="522" y="68"/>
                  </a:moveTo>
                  <a:cubicBezTo>
                    <a:pt x="521" y="69"/>
                    <a:pt x="520" y="68"/>
                    <a:pt x="518" y="67"/>
                  </a:cubicBezTo>
                  <a:cubicBezTo>
                    <a:pt x="516" y="67"/>
                    <a:pt x="514" y="66"/>
                    <a:pt x="514" y="65"/>
                  </a:cubicBezTo>
                  <a:cubicBezTo>
                    <a:pt x="516" y="66"/>
                    <a:pt x="517" y="66"/>
                    <a:pt x="518" y="67"/>
                  </a:cubicBezTo>
                  <a:cubicBezTo>
                    <a:pt x="519" y="67"/>
                    <a:pt x="520" y="68"/>
                    <a:pt x="522" y="68"/>
                  </a:cubicBezTo>
                  <a:close/>
                  <a:moveTo>
                    <a:pt x="523" y="56"/>
                  </a:moveTo>
                  <a:cubicBezTo>
                    <a:pt x="523" y="57"/>
                    <a:pt x="518" y="56"/>
                    <a:pt x="519" y="54"/>
                  </a:cubicBezTo>
                  <a:cubicBezTo>
                    <a:pt x="522" y="55"/>
                    <a:pt x="521" y="56"/>
                    <a:pt x="523" y="56"/>
                  </a:cubicBezTo>
                  <a:close/>
                  <a:moveTo>
                    <a:pt x="501" y="135"/>
                  </a:moveTo>
                  <a:cubicBezTo>
                    <a:pt x="502" y="135"/>
                    <a:pt x="502" y="136"/>
                    <a:pt x="503" y="136"/>
                  </a:cubicBezTo>
                  <a:cubicBezTo>
                    <a:pt x="503" y="137"/>
                    <a:pt x="502" y="136"/>
                    <a:pt x="501" y="136"/>
                  </a:cubicBezTo>
                  <a:cubicBezTo>
                    <a:pt x="500" y="136"/>
                    <a:pt x="501" y="137"/>
                    <a:pt x="499" y="136"/>
                  </a:cubicBezTo>
                  <a:cubicBezTo>
                    <a:pt x="499" y="135"/>
                    <a:pt x="499" y="135"/>
                    <a:pt x="499" y="135"/>
                  </a:cubicBezTo>
                  <a:cubicBezTo>
                    <a:pt x="500" y="136"/>
                    <a:pt x="501" y="136"/>
                    <a:pt x="501" y="135"/>
                  </a:cubicBezTo>
                  <a:close/>
                  <a:moveTo>
                    <a:pt x="520" y="57"/>
                  </a:moveTo>
                  <a:cubicBezTo>
                    <a:pt x="520" y="58"/>
                    <a:pt x="517" y="56"/>
                    <a:pt x="516" y="55"/>
                  </a:cubicBezTo>
                  <a:cubicBezTo>
                    <a:pt x="516" y="54"/>
                    <a:pt x="517" y="54"/>
                    <a:pt x="517" y="54"/>
                  </a:cubicBezTo>
                  <a:cubicBezTo>
                    <a:pt x="519" y="55"/>
                    <a:pt x="517" y="56"/>
                    <a:pt x="520" y="57"/>
                  </a:cubicBezTo>
                  <a:close/>
                  <a:moveTo>
                    <a:pt x="502" y="96"/>
                  </a:moveTo>
                  <a:cubicBezTo>
                    <a:pt x="503" y="97"/>
                    <a:pt x="506" y="98"/>
                    <a:pt x="506" y="99"/>
                  </a:cubicBezTo>
                  <a:cubicBezTo>
                    <a:pt x="506" y="100"/>
                    <a:pt x="504" y="99"/>
                    <a:pt x="503" y="98"/>
                  </a:cubicBezTo>
                  <a:cubicBezTo>
                    <a:pt x="503" y="98"/>
                    <a:pt x="501" y="97"/>
                    <a:pt x="502" y="96"/>
                  </a:cubicBezTo>
                  <a:cubicBezTo>
                    <a:pt x="500" y="97"/>
                    <a:pt x="499" y="97"/>
                    <a:pt x="497" y="96"/>
                  </a:cubicBezTo>
                  <a:cubicBezTo>
                    <a:pt x="497" y="95"/>
                    <a:pt x="501" y="96"/>
                    <a:pt x="498" y="94"/>
                  </a:cubicBezTo>
                  <a:cubicBezTo>
                    <a:pt x="499" y="94"/>
                    <a:pt x="500" y="94"/>
                    <a:pt x="501" y="95"/>
                  </a:cubicBezTo>
                  <a:cubicBezTo>
                    <a:pt x="501" y="95"/>
                    <a:pt x="500" y="95"/>
                    <a:pt x="500" y="96"/>
                  </a:cubicBezTo>
                  <a:cubicBezTo>
                    <a:pt x="502" y="96"/>
                    <a:pt x="504" y="95"/>
                    <a:pt x="506" y="96"/>
                  </a:cubicBezTo>
                  <a:cubicBezTo>
                    <a:pt x="503" y="96"/>
                    <a:pt x="505" y="98"/>
                    <a:pt x="502" y="96"/>
                  </a:cubicBezTo>
                  <a:close/>
                  <a:moveTo>
                    <a:pt x="509" y="51"/>
                  </a:moveTo>
                  <a:cubicBezTo>
                    <a:pt x="510" y="52"/>
                    <a:pt x="506" y="50"/>
                    <a:pt x="504" y="50"/>
                  </a:cubicBezTo>
                  <a:cubicBezTo>
                    <a:pt x="504" y="49"/>
                    <a:pt x="507" y="50"/>
                    <a:pt x="509" y="51"/>
                  </a:cubicBezTo>
                  <a:close/>
                  <a:moveTo>
                    <a:pt x="497" y="94"/>
                  </a:moveTo>
                  <a:cubicBezTo>
                    <a:pt x="496" y="95"/>
                    <a:pt x="496" y="95"/>
                    <a:pt x="496" y="96"/>
                  </a:cubicBezTo>
                  <a:cubicBezTo>
                    <a:pt x="493" y="95"/>
                    <a:pt x="494" y="95"/>
                    <a:pt x="493" y="94"/>
                  </a:cubicBezTo>
                  <a:cubicBezTo>
                    <a:pt x="493" y="94"/>
                    <a:pt x="497" y="95"/>
                    <a:pt x="495" y="94"/>
                  </a:cubicBezTo>
                  <a:cubicBezTo>
                    <a:pt x="495" y="93"/>
                    <a:pt x="496" y="94"/>
                    <a:pt x="497" y="94"/>
                  </a:cubicBezTo>
                  <a:close/>
                  <a:moveTo>
                    <a:pt x="492" y="93"/>
                  </a:moveTo>
                  <a:cubicBezTo>
                    <a:pt x="492" y="94"/>
                    <a:pt x="489" y="93"/>
                    <a:pt x="490" y="94"/>
                  </a:cubicBezTo>
                  <a:cubicBezTo>
                    <a:pt x="488" y="93"/>
                    <a:pt x="490" y="92"/>
                    <a:pt x="487" y="92"/>
                  </a:cubicBezTo>
                  <a:cubicBezTo>
                    <a:pt x="489" y="94"/>
                    <a:pt x="487" y="93"/>
                    <a:pt x="486" y="92"/>
                  </a:cubicBezTo>
                  <a:cubicBezTo>
                    <a:pt x="487" y="91"/>
                    <a:pt x="490" y="92"/>
                    <a:pt x="492" y="93"/>
                  </a:cubicBezTo>
                  <a:close/>
                  <a:moveTo>
                    <a:pt x="487" y="90"/>
                  </a:moveTo>
                  <a:cubicBezTo>
                    <a:pt x="487" y="90"/>
                    <a:pt x="488" y="90"/>
                    <a:pt x="490" y="91"/>
                  </a:cubicBezTo>
                  <a:cubicBezTo>
                    <a:pt x="490" y="91"/>
                    <a:pt x="490" y="91"/>
                    <a:pt x="490" y="92"/>
                  </a:cubicBezTo>
                  <a:cubicBezTo>
                    <a:pt x="489" y="91"/>
                    <a:pt x="489" y="91"/>
                    <a:pt x="488" y="91"/>
                  </a:cubicBezTo>
                  <a:cubicBezTo>
                    <a:pt x="489" y="91"/>
                    <a:pt x="489" y="91"/>
                    <a:pt x="487" y="90"/>
                  </a:cubicBezTo>
                  <a:close/>
                  <a:moveTo>
                    <a:pt x="495" y="46"/>
                  </a:moveTo>
                  <a:cubicBezTo>
                    <a:pt x="495" y="47"/>
                    <a:pt x="492" y="46"/>
                    <a:pt x="490" y="45"/>
                  </a:cubicBezTo>
                  <a:cubicBezTo>
                    <a:pt x="490" y="44"/>
                    <a:pt x="493" y="45"/>
                    <a:pt x="495" y="46"/>
                  </a:cubicBezTo>
                  <a:close/>
                  <a:moveTo>
                    <a:pt x="481" y="130"/>
                  </a:moveTo>
                  <a:cubicBezTo>
                    <a:pt x="481" y="131"/>
                    <a:pt x="479" y="131"/>
                    <a:pt x="480" y="132"/>
                  </a:cubicBezTo>
                  <a:cubicBezTo>
                    <a:pt x="478" y="131"/>
                    <a:pt x="475" y="131"/>
                    <a:pt x="475" y="130"/>
                  </a:cubicBezTo>
                  <a:cubicBezTo>
                    <a:pt x="479" y="132"/>
                    <a:pt x="478" y="130"/>
                    <a:pt x="481" y="130"/>
                  </a:cubicBezTo>
                  <a:close/>
                  <a:moveTo>
                    <a:pt x="484" y="102"/>
                  </a:moveTo>
                  <a:cubicBezTo>
                    <a:pt x="483" y="102"/>
                    <a:pt x="483" y="102"/>
                    <a:pt x="484" y="103"/>
                  </a:cubicBezTo>
                  <a:cubicBezTo>
                    <a:pt x="481" y="103"/>
                    <a:pt x="482" y="101"/>
                    <a:pt x="481" y="101"/>
                  </a:cubicBezTo>
                  <a:cubicBezTo>
                    <a:pt x="481" y="100"/>
                    <a:pt x="482" y="102"/>
                    <a:pt x="484" y="102"/>
                  </a:cubicBezTo>
                  <a:close/>
                  <a:moveTo>
                    <a:pt x="482" y="89"/>
                  </a:moveTo>
                  <a:cubicBezTo>
                    <a:pt x="482" y="91"/>
                    <a:pt x="479" y="89"/>
                    <a:pt x="478" y="90"/>
                  </a:cubicBezTo>
                  <a:cubicBezTo>
                    <a:pt x="476" y="89"/>
                    <a:pt x="478" y="89"/>
                    <a:pt x="477" y="88"/>
                  </a:cubicBezTo>
                  <a:cubicBezTo>
                    <a:pt x="476" y="89"/>
                    <a:pt x="473" y="88"/>
                    <a:pt x="471" y="87"/>
                  </a:cubicBezTo>
                  <a:cubicBezTo>
                    <a:pt x="475" y="86"/>
                    <a:pt x="478" y="88"/>
                    <a:pt x="482" y="89"/>
                  </a:cubicBezTo>
                  <a:close/>
                  <a:moveTo>
                    <a:pt x="479" y="90"/>
                  </a:moveTo>
                  <a:cubicBezTo>
                    <a:pt x="476" y="91"/>
                    <a:pt x="473" y="88"/>
                    <a:pt x="470" y="88"/>
                  </a:cubicBezTo>
                  <a:cubicBezTo>
                    <a:pt x="472" y="87"/>
                    <a:pt x="476" y="90"/>
                    <a:pt x="479" y="90"/>
                  </a:cubicBezTo>
                  <a:close/>
                  <a:moveTo>
                    <a:pt x="472" y="130"/>
                  </a:moveTo>
                  <a:cubicBezTo>
                    <a:pt x="471" y="130"/>
                    <a:pt x="471" y="129"/>
                    <a:pt x="470" y="128"/>
                  </a:cubicBezTo>
                  <a:cubicBezTo>
                    <a:pt x="471" y="128"/>
                    <a:pt x="474" y="130"/>
                    <a:pt x="472" y="130"/>
                  </a:cubicBezTo>
                  <a:close/>
                  <a:moveTo>
                    <a:pt x="469" y="107"/>
                  </a:moveTo>
                  <a:cubicBezTo>
                    <a:pt x="465" y="106"/>
                    <a:pt x="467" y="106"/>
                    <a:pt x="464" y="104"/>
                  </a:cubicBezTo>
                  <a:cubicBezTo>
                    <a:pt x="467" y="105"/>
                    <a:pt x="470" y="106"/>
                    <a:pt x="469" y="107"/>
                  </a:cubicBezTo>
                  <a:close/>
                  <a:moveTo>
                    <a:pt x="468" y="85"/>
                  </a:moveTo>
                  <a:cubicBezTo>
                    <a:pt x="468" y="86"/>
                    <a:pt x="467" y="86"/>
                    <a:pt x="465" y="86"/>
                  </a:cubicBezTo>
                  <a:cubicBezTo>
                    <a:pt x="464" y="86"/>
                    <a:pt x="463" y="85"/>
                    <a:pt x="462" y="86"/>
                  </a:cubicBezTo>
                  <a:cubicBezTo>
                    <a:pt x="463" y="85"/>
                    <a:pt x="459" y="84"/>
                    <a:pt x="455" y="83"/>
                  </a:cubicBezTo>
                  <a:cubicBezTo>
                    <a:pt x="455" y="83"/>
                    <a:pt x="455" y="83"/>
                    <a:pt x="455" y="82"/>
                  </a:cubicBezTo>
                  <a:cubicBezTo>
                    <a:pt x="457" y="82"/>
                    <a:pt x="457" y="83"/>
                    <a:pt x="459" y="84"/>
                  </a:cubicBezTo>
                  <a:cubicBezTo>
                    <a:pt x="458" y="82"/>
                    <a:pt x="462" y="84"/>
                    <a:pt x="463" y="83"/>
                  </a:cubicBezTo>
                  <a:cubicBezTo>
                    <a:pt x="463" y="83"/>
                    <a:pt x="465" y="86"/>
                    <a:pt x="466" y="84"/>
                  </a:cubicBezTo>
                  <a:cubicBezTo>
                    <a:pt x="467" y="85"/>
                    <a:pt x="467" y="85"/>
                    <a:pt x="468" y="85"/>
                  </a:cubicBezTo>
                  <a:close/>
                  <a:moveTo>
                    <a:pt x="464" y="96"/>
                  </a:moveTo>
                  <a:cubicBezTo>
                    <a:pt x="463" y="96"/>
                    <a:pt x="463" y="96"/>
                    <a:pt x="462" y="96"/>
                  </a:cubicBezTo>
                  <a:cubicBezTo>
                    <a:pt x="461" y="94"/>
                    <a:pt x="465" y="95"/>
                    <a:pt x="464" y="96"/>
                  </a:cubicBezTo>
                  <a:close/>
                  <a:moveTo>
                    <a:pt x="460" y="99"/>
                  </a:moveTo>
                  <a:cubicBezTo>
                    <a:pt x="459" y="100"/>
                    <a:pt x="456" y="98"/>
                    <a:pt x="453" y="98"/>
                  </a:cubicBezTo>
                  <a:cubicBezTo>
                    <a:pt x="455" y="97"/>
                    <a:pt x="456" y="98"/>
                    <a:pt x="460" y="99"/>
                  </a:cubicBezTo>
                  <a:close/>
                  <a:moveTo>
                    <a:pt x="459" y="95"/>
                  </a:moveTo>
                  <a:cubicBezTo>
                    <a:pt x="460" y="96"/>
                    <a:pt x="457" y="95"/>
                    <a:pt x="455" y="95"/>
                  </a:cubicBezTo>
                  <a:cubicBezTo>
                    <a:pt x="456" y="94"/>
                    <a:pt x="458" y="95"/>
                    <a:pt x="459" y="95"/>
                  </a:cubicBezTo>
                  <a:close/>
                  <a:moveTo>
                    <a:pt x="451" y="83"/>
                  </a:moveTo>
                  <a:cubicBezTo>
                    <a:pt x="450" y="83"/>
                    <a:pt x="450" y="82"/>
                    <a:pt x="449" y="83"/>
                  </a:cubicBezTo>
                  <a:cubicBezTo>
                    <a:pt x="447" y="82"/>
                    <a:pt x="452" y="81"/>
                    <a:pt x="451" y="83"/>
                  </a:cubicBezTo>
                  <a:close/>
                  <a:moveTo>
                    <a:pt x="450" y="90"/>
                  </a:moveTo>
                  <a:cubicBezTo>
                    <a:pt x="449" y="90"/>
                    <a:pt x="447" y="89"/>
                    <a:pt x="447" y="88"/>
                  </a:cubicBezTo>
                  <a:cubicBezTo>
                    <a:pt x="449" y="88"/>
                    <a:pt x="449" y="89"/>
                    <a:pt x="450" y="90"/>
                  </a:cubicBezTo>
                  <a:close/>
                  <a:moveTo>
                    <a:pt x="449" y="101"/>
                  </a:moveTo>
                  <a:cubicBezTo>
                    <a:pt x="447" y="101"/>
                    <a:pt x="444" y="100"/>
                    <a:pt x="440" y="101"/>
                  </a:cubicBezTo>
                  <a:cubicBezTo>
                    <a:pt x="441" y="100"/>
                    <a:pt x="445" y="101"/>
                    <a:pt x="444" y="100"/>
                  </a:cubicBezTo>
                  <a:cubicBezTo>
                    <a:pt x="446" y="100"/>
                    <a:pt x="448" y="100"/>
                    <a:pt x="449" y="101"/>
                  </a:cubicBezTo>
                  <a:close/>
                  <a:moveTo>
                    <a:pt x="443" y="99"/>
                  </a:moveTo>
                  <a:cubicBezTo>
                    <a:pt x="442" y="100"/>
                    <a:pt x="437" y="100"/>
                    <a:pt x="437" y="99"/>
                  </a:cubicBezTo>
                  <a:cubicBezTo>
                    <a:pt x="440" y="99"/>
                    <a:pt x="440" y="99"/>
                    <a:pt x="443" y="99"/>
                  </a:cubicBezTo>
                  <a:close/>
                  <a:moveTo>
                    <a:pt x="435" y="89"/>
                  </a:moveTo>
                  <a:cubicBezTo>
                    <a:pt x="433" y="89"/>
                    <a:pt x="433" y="89"/>
                    <a:pt x="431" y="89"/>
                  </a:cubicBezTo>
                  <a:cubicBezTo>
                    <a:pt x="431" y="88"/>
                    <a:pt x="432" y="88"/>
                    <a:pt x="432" y="87"/>
                  </a:cubicBezTo>
                  <a:cubicBezTo>
                    <a:pt x="435" y="87"/>
                    <a:pt x="435" y="87"/>
                    <a:pt x="435" y="87"/>
                  </a:cubicBezTo>
                  <a:cubicBezTo>
                    <a:pt x="436" y="88"/>
                    <a:pt x="436" y="88"/>
                    <a:pt x="435" y="89"/>
                  </a:cubicBezTo>
                  <a:close/>
                  <a:moveTo>
                    <a:pt x="433" y="49"/>
                  </a:moveTo>
                  <a:cubicBezTo>
                    <a:pt x="434" y="50"/>
                    <a:pt x="431" y="50"/>
                    <a:pt x="432" y="51"/>
                  </a:cubicBezTo>
                  <a:cubicBezTo>
                    <a:pt x="430" y="50"/>
                    <a:pt x="431" y="49"/>
                    <a:pt x="433" y="49"/>
                  </a:cubicBezTo>
                  <a:close/>
                  <a:moveTo>
                    <a:pt x="430" y="50"/>
                  </a:moveTo>
                  <a:cubicBezTo>
                    <a:pt x="425" y="49"/>
                    <a:pt x="427" y="50"/>
                    <a:pt x="421" y="50"/>
                  </a:cubicBezTo>
                  <a:cubicBezTo>
                    <a:pt x="421" y="50"/>
                    <a:pt x="420" y="49"/>
                    <a:pt x="420" y="49"/>
                  </a:cubicBezTo>
                  <a:cubicBezTo>
                    <a:pt x="422" y="49"/>
                    <a:pt x="424" y="49"/>
                    <a:pt x="425" y="49"/>
                  </a:cubicBezTo>
                  <a:cubicBezTo>
                    <a:pt x="427" y="49"/>
                    <a:pt x="429" y="49"/>
                    <a:pt x="430" y="49"/>
                  </a:cubicBezTo>
                  <a:cubicBezTo>
                    <a:pt x="430" y="50"/>
                    <a:pt x="430" y="51"/>
                    <a:pt x="428" y="51"/>
                  </a:cubicBezTo>
                  <a:cubicBezTo>
                    <a:pt x="427" y="50"/>
                    <a:pt x="428" y="50"/>
                    <a:pt x="430" y="50"/>
                  </a:cubicBezTo>
                  <a:close/>
                  <a:moveTo>
                    <a:pt x="428" y="88"/>
                  </a:moveTo>
                  <a:cubicBezTo>
                    <a:pt x="428" y="88"/>
                    <a:pt x="428" y="88"/>
                    <a:pt x="428" y="89"/>
                  </a:cubicBezTo>
                  <a:cubicBezTo>
                    <a:pt x="427" y="89"/>
                    <a:pt x="426" y="89"/>
                    <a:pt x="425" y="88"/>
                  </a:cubicBezTo>
                  <a:cubicBezTo>
                    <a:pt x="425" y="87"/>
                    <a:pt x="428" y="88"/>
                    <a:pt x="428" y="88"/>
                  </a:cubicBezTo>
                  <a:close/>
                  <a:moveTo>
                    <a:pt x="427" y="78"/>
                  </a:moveTo>
                  <a:cubicBezTo>
                    <a:pt x="428" y="79"/>
                    <a:pt x="425" y="79"/>
                    <a:pt x="425" y="79"/>
                  </a:cubicBezTo>
                  <a:cubicBezTo>
                    <a:pt x="423" y="79"/>
                    <a:pt x="426" y="80"/>
                    <a:pt x="425" y="80"/>
                  </a:cubicBezTo>
                  <a:cubicBezTo>
                    <a:pt x="423" y="80"/>
                    <a:pt x="423" y="79"/>
                    <a:pt x="422" y="78"/>
                  </a:cubicBezTo>
                  <a:cubicBezTo>
                    <a:pt x="424" y="78"/>
                    <a:pt x="426" y="78"/>
                    <a:pt x="427" y="78"/>
                  </a:cubicBezTo>
                  <a:close/>
                  <a:moveTo>
                    <a:pt x="421" y="79"/>
                  </a:moveTo>
                  <a:cubicBezTo>
                    <a:pt x="423" y="80"/>
                    <a:pt x="420" y="80"/>
                    <a:pt x="419" y="80"/>
                  </a:cubicBezTo>
                  <a:cubicBezTo>
                    <a:pt x="419" y="79"/>
                    <a:pt x="419" y="78"/>
                    <a:pt x="420" y="78"/>
                  </a:cubicBezTo>
                  <a:cubicBezTo>
                    <a:pt x="420" y="78"/>
                    <a:pt x="419" y="78"/>
                    <a:pt x="418" y="78"/>
                  </a:cubicBezTo>
                  <a:cubicBezTo>
                    <a:pt x="418" y="79"/>
                    <a:pt x="418" y="79"/>
                    <a:pt x="419" y="79"/>
                  </a:cubicBezTo>
                  <a:cubicBezTo>
                    <a:pt x="419" y="80"/>
                    <a:pt x="413" y="78"/>
                    <a:pt x="416" y="78"/>
                  </a:cubicBezTo>
                  <a:cubicBezTo>
                    <a:pt x="415" y="78"/>
                    <a:pt x="412" y="78"/>
                    <a:pt x="413" y="79"/>
                  </a:cubicBezTo>
                  <a:cubicBezTo>
                    <a:pt x="413" y="79"/>
                    <a:pt x="412" y="79"/>
                    <a:pt x="411" y="79"/>
                  </a:cubicBezTo>
                  <a:cubicBezTo>
                    <a:pt x="411" y="77"/>
                    <a:pt x="412" y="78"/>
                    <a:pt x="412" y="77"/>
                  </a:cubicBezTo>
                  <a:cubicBezTo>
                    <a:pt x="416" y="76"/>
                    <a:pt x="418" y="77"/>
                    <a:pt x="422" y="78"/>
                  </a:cubicBezTo>
                  <a:cubicBezTo>
                    <a:pt x="422" y="78"/>
                    <a:pt x="420" y="80"/>
                    <a:pt x="421" y="79"/>
                  </a:cubicBezTo>
                  <a:close/>
                  <a:moveTo>
                    <a:pt x="413" y="26"/>
                  </a:moveTo>
                  <a:cubicBezTo>
                    <a:pt x="412" y="24"/>
                    <a:pt x="412" y="24"/>
                    <a:pt x="412" y="24"/>
                  </a:cubicBezTo>
                  <a:cubicBezTo>
                    <a:pt x="415" y="24"/>
                    <a:pt x="416" y="26"/>
                    <a:pt x="413" y="26"/>
                  </a:cubicBezTo>
                  <a:close/>
                  <a:moveTo>
                    <a:pt x="412" y="24"/>
                  </a:moveTo>
                  <a:cubicBezTo>
                    <a:pt x="410" y="24"/>
                    <a:pt x="409" y="25"/>
                    <a:pt x="406" y="24"/>
                  </a:cubicBezTo>
                  <a:cubicBezTo>
                    <a:pt x="407" y="24"/>
                    <a:pt x="406" y="24"/>
                    <a:pt x="406" y="23"/>
                  </a:cubicBezTo>
                  <a:cubicBezTo>
                    <a:pt x="409" y="23"/>
                    <a:pt x="411" y="23"/>
                    <a:pt x="412" y="24"/>
                  </a:cubicBezTo>
                  <a:close/>
                  <a:moveTo>
                    <a:pt x="414" y="75"/>
                  </a:moveTo>
                  <a:cubicBezTo>
                    <a:pt x="414" y="76"/>
                    <a:pt x="414" y="76"/>
                    <a:pt x="414" y="76"/>
                  </a:cubicBezTo>
                  <a:cubicBezTo>
                    <a:pt x="412" y="76"/>
                    <a:pt x="412" y="75"/>
                    <a:pt x="411" y="75"/>
                  </a:cubicBezTo>
                  <a:cubicBezTo>
                    <a:pt x="411" y="75"/>
                    <a:pt x="413" y="75"/>
                    <a:pt x="414" y="75"/>
                  </a:cubicBezTo>
                  <a:close/>
                  <a:moveTo>
                    <a:pt x="399" y="77"/>
                  </a:moveTo>
                  <a:cubicBezTo>
                    <a:pt x="398" y="77"/>
                    <a:pt x="395" y="77"/>
                    <a:pt x="395" y="76"/>
                  </a:cubicBezTo>
                  <a:cubicBezTo>
                    <a:pt x="397" y="76"/>
                    <a:pt x="397" y="77"/>
                    <a:pt x="399" y="77"/>
                  </a:cubicBezTo>
                  <a:close/>
                  <a:moveTo>
                    <a:pt x="392" y="73"/>
                  </a:moveTo>
                  <a:cubicBezTo>
                    <a:pt x="391" y="73"/>
                    <a:pt x="388" y="73"/>
                    <a:pt x="388" y="72"/>
                  </a:cubicBezTo>
                  <a:cubicBezTo>
                    <a:pt x="390" y="72"/>
                    <a:pt x="392" y="72"/>
                    <a:pt x="392" y="73"/>
                  </a:cubicBezTo>
                  <a:close/>
                  <a:moveTo>
                    <a:pt x="386" y="74"/>
                  </a:moveTo>
                  <a:cubicBezTo>
                    <a:pt x="385" y="74"/>
                    <a:pt x="385" y="73"/>
                    <a:pt x="383" y="73"/>
                  </a:cubicBezTo>
                  <a:cubicBezTo>
                    <a:pt x="384" y="73"/>
                    <a:pt x="384" y="72"/>
                    <a:pt x="386" y="72"/>
                  </a:cubicBezTo>
                  <a:cubicBezTo>
                    <a:pt x="387" y="73"/>
                    <a:pt x="386" y="73"/>
                    <a:pt x="386" y="74"/>
                  </a:cubicBezTo>
                  <a:close/>
                  <a:moveTo>
                    <a:pt x="364" y="5"/>
                  </a:moveTo>
                  <a:cubicBezTo>
                    <a:pt x="363" y="6"/>
                    <a:pt x="362" y="5"/>
                    <a:pt x="362" y="5"/>
                  </a:cubicBezTo>
                  <a:cubicBezTo>
                    <a:pt x="360" y="5"/>
                    <a:pt x="361" y="6"/>
                    <a:pt x="358" y="6"/>
                  </a:cubicBezTo>
                  <a:cubicBezTo>
                    <a:pt x="359" y="5"/>
                    <a:pt x="364" y="4"/>
                    <a:pt x="364" y="5"/>
                  </a:cubicBezTo>
                  <a:close/>
                  <a:moveTo>
                    <a:pt x="375" y="79"/>
                  </a:moveTo>
                  <a:cubicBezTo>
                    <a:pt x="375" y="80"/>
                    <a:pt x="372" y="79"/>
                    <a:pt x="372" y="78"/>
                  </a:cubicBezTo>
                  <a:cubicBezTo>
                    <a:pt x="374" y="78"/>
                    <a:pt x="373" y="80"/>
                    <a:pt x="375" y="79"/>
                  </a:cubicBezTo>
                  <a:close/>
                  <a:moveTo>
                    <a:pt x="374" y="74"/>
                  </a:moveTo>
                  <a:cubicBezTo>
                    <a:pt x="371" y="74"/>
                    <a:pt x="371" y="75"/>
                    <a:pt x="368" y="75"/>
                  </a:cubicBezTo>
                  <a:cubicBezTo>
                    <a:pt x="368" y="74"/>
                    <a:pt x="371" y="74"/>
                    <a:pt x="370" y="73"/>
                  </a:cubicBezTo>
                  <a:cubicBezTo>
                    <a:pt x="371" y="74"/>
                    <a:pt x="373" y="74"/>
                    <a:pt x="374" y="74"/>
                  </a:cubicBezTo>
                  <a:close/>
                  <a:moveTo>
                    <a:pt x="346" y="5"/>
                  </a:moveTo>
                  <a:cubicBezTo>
                    <a:pt x="346" y="6"/>
                    <a:pt x="341" y="6"/>
                    <a:pt x="341" y="5"/>
                  </a:cubicBezTo>
                  <a:cubicBezTo>
                    <a:pt x="343" y="5"/>
                    <a:pt x="343" y="6"/>
                    <a:pt x="346" y="5"/>
                  </a:cubicBezTo>
                  <a:close/>
                  <a:moveTo>
                    <a:pt x="367" y="71"/>
                  </a:moveTo>
                  <a:cubicBezTo>
                    <a:pt x="367" y="72"/>
                    <a:pt x="367" y="72"/>
                    <a:pt x="367" y="73"/>
                  </a:cubicBezTo>
                  <a:cubicBezTo>
                    <a:pt x="363" y="73"/>
                    <a:pt x="364" y="71"/>
                    <a:pt x="367" y="71"/>
                  </a:cubicBezTo>
                  <a:close/>
                  <a:moveTo>
                    <a:pt x="365" y="69"/>
                  </a:moveTo>
                  <a:cubicBezTo>
                    <a:pt x="365" y="70"/>
                    <a:pt x="363" y="69"/>
                    <a:pt x="362" y="69"/>
                  </a:cubicBezTo>
                  <a:cubicBezTo>
                    <a:pt x="362" y="68"/>
                    <a:pt x="365" y="68"/>
                    <a:pt x="365" y="69"/>
                  </a:cubicBezTo>
                  <a:close/>
                  <a:moveTo>
                    <a:pt x="357" y="58"/>
                  </a:moveTo>
                  <a:cubicBezTo>
                    <a:pt x="355" y="58"/>
                    <a:pt x="351" y="59"/>
                    <a:pt x="351" y="57"/>
                  </a:cubicBezTo>
                  <a:cubicBezTo>
                    <a:pt x="353" y="58"/>
                    <a:pt x="356" y="56"/>
                    <a:pt x="357" y="58"/>
                  </a:cubicBezTo>
                  <a:close/>
                  <a:moveTo>
                    <a:pt x="338" y="9"/>
                  </a:moveTo>
                  <a:cubicBezTo>
                    <a:pt x="336" y="10"/>
                    <a:pt x="333" y="10"/>
                    <a:pt x="333" y="9"/>
                  </a:cubicBezTo>
                  <a:cubicBezTo>
                    <a:pt x="336" y="8"/>
                    <a:pt x="338" y="8"/>
                    <a:pt x="338" y="9"/>
                  </a:cubicBezTo>
                  <a:close/>
                  <a:moveTo>
                    <a:pt x="359" y="73"/>
                  </a:moveTo>
                  <a:cubicBezTo>
                    <a:pt x="356" y="74"/>
                    <a:pt x="357" y="72"/>
                    <a:pt x="355" y="73"/>
                  </a:cubicBezTo>
                  <a:cubicBezTo>
                    <a:pt x="355" y="72"/>
                    <a:pt x="357" y="72"/>
                    <a:pt x="358" y="71"/>
                  </a:cubicBezTo>
                  <a:cubicBezTo>
                    <a:pt x="360" y="72"/>
                    <a:pt x="358" y="72"/>
                    <a:pt x="359" y="73"/>
                  </a:cubicBezTo>
                  <a:close/>
                  <a:moveTo>
                    <a:pt x="353" y="73"/>
                  </a:moveTo>
                  <a:cubicBezTo>
                    <a:pt x="353" y="74"/>
                    <a:pt x="350" y="74"/>
                    <a:pt x="348" y="75"/>
                  </a:cubicBezTo>
                  <a:cubicBezTo>
                    <a:pt x="349" y="73"/>
                    <a:pt x="352" y="73"/>
                    <a:pt x="353" y="73"/>
                  </a:cubicBezTo>
                  <a:close/>
                  <a:moveTo>
                    <a:pt x="346" y="59"/>
                  </a:moveTo>
                  <a:cubicBezTo>
                    <a:pt x="346" y="60"/>
                    <a:pt x="347" y="60"/>
                    <a:pt x="344" y="60"/>
                  </a:cubicBezTo>
                  <a:cubicBezTo>
                    <a:pt x="344" y="60"/>
                    <a:pt x="344" y="59"/>
                    <a:pt x="346" y="59"/>
                  </a:cubicBezTo>
                  <a:close/>
                  <a:moveTo>
                    <a:pt x="348" y="66"/>
                  </a:moveTo>
                  <a:cubicBezTo>
                    <a:pt x="348" y="67"/>
                    <a:pt x="345" y="67"/>
                    <a:pt x="344" y="67"/>
                  </a:cubicBezTo>
                  <a:cubicBezTo>
                    <a:pt x="345" y="66"/>
                    <a:pt x="344" y="66"/>
                    <a:pt x="347" y="65"/>
                  </a:cubicBezTo>
                  <a:cubicBezTo>
                    <a:pt x="346" y="66"/>
                    <a:pt x="346" y="66"/>
                    <a:pt x="348" y="66"/>
                  </a:cubicBezTo>
                  <a:close/>
                  <a:moveTo>
                    <a:pt x="331" y="67"/>
                  </a:moveTo>
                  <a:cubicBezTo>
                    <a:pt x="334" y="66"/>
                    <a:pt x="334" y="66"/>
                    <a:pt x="334" y="66"/>
                  </a:cubicBezTo>
                  <a:cubicBezTo>
                    <a:pt x="334" y="67"/>
                    <a:pt x="332" y="67"/>
                    <a:pt x="332" y="68"/>
                  </a:cubicBezTo>
                  <a:cubicBezTo>
                    <a:pt x="331" y="68"/>
                    <a:pt x="333" y="67"/>
                    <a:pt x="331" y="67"/>
                  </a:cubicBezTo>
                  <a:close/>
                  <a:moveTo>
                    <a:pt x="296" y="18"/>
                  </a:moveTo>
                  <a:cubicBezTo>
                    <a:pt x="295" y="19"/>
                    <a:pt x="294" y="20"/>
                    <a:pt x="292" y="20"/>
                  </a:cubicBezTo>
                  <a:cubicBezTo>
                    <a:pt x="290" y="20"/>
                    <a:pt x="295" y="18"/>
                    <a:pt x="296" y="18"/>
                  </a:cubicBezTo>
                  <a:close/>
                  <a:moveTo>
                    <a:pt x="307" y="75"/>
                  </a:moveTo>
                  <a:cubicBezTo>
                    <a:pt x="308" y="76"/>
                    <a:pt x="302" y="77"/>
                    <a:pt x="303" y="76"/>
                  </a:cubicBezTo>
                  <a:cubicBezTo>
                    <a:pt x="305" y="74"/>
                    <a:pt x="305" y="76"/>
                    <a:pt x="307" y="75"/>
                  </a:cubicBezTo>
                  <a:close/>
                  <a:moveTo>
                    <a:pt x="289" y="45"/>
                  </a:moveTo>
                  <a:cubicBezTo>
                    <a:pt x="289" y="46"/>
                    <a:pt x="288" y="46"/>
                    <a:pt x="288" y="47"/>
                  </a:cubicBezTo>
                  <a:cubicBezTo>
                    <a:pt x="287" y="47"/>
                    <a:pt x="285" y="47"/>
                    <a:pt x="283" y="48"/>
                  </a:cubicBezTo>
                  <a:cubicBezTo>
                    <a:pt x="283" y="46"/>
                    <a:pt x="287" y="46"/>
                    <a:pt x="289" y="45"/>
                  </a:cubicBezTo>
                  <a:close/>
                  <a:moveTo>
                    <a:pt x="255" y="58"/>
                  </a:moveTo>
                  <a:cubicBezTo>
                    <a:pt x="255" y="59"/>
                    <a:pt x="255" y="60"/>
                    <a:pt x="253" y="61"/>
                  </a:cubicBezTo>
                  <a:cubicBezTo>
                    <a:pt x="252" y="60"/>
                    <a:pt x="252" y="60"/>
                    <a:pt x="252" y="60"/>
                  </a:cubicBezTo>
                  <a:lnTo>
                    <a:pt x="255" y="58"/>
                  </a:lnTo>
                  <a:close/>
                  <a:moveTo>
                    <a:pt x="223" y="37"/>
                  </a:moveTo>
                  <a:cubicBezTo>
                    <a:pt x="219" y="39"/>
                    <a:pt x="217" y="40"/>
                    <a:pt x="212" y="43"/>
                  </a:cubicBezTo>
                  <a:cubicBezTo>
                    <a:pt x="212" y="42"/>
                    <a:pt x="215" y="40"/>
                    <a:pt x="216" y="40"/>
                  </a:cubicBezTo>
                  <a:cubicBezTo>
                    <a:pt x="216" y="39"/>
                    <a:pt x="215" y="40"/>
                    <a:pt x="214" y="41"/>
                  </a:cubicBezTo>
                  <a:cubicBezTo>
                    <a:pt x="215" y="40"/>
                    <a:pt x="217" y="39"/>
                    <a:pt x="219" y="38"/>
                  </a:cubicBezTo>
                  <a:cubicBezTo>
                    <a:pt x="221" y="37"/>
                    <a:pt x="222" y="37"/>
                    <a:pt x="223" y="37"/>
                  </a:cubicBezTo>
                  <a:close/>
                  <a:moveTo>
                    <a:pt x="165" y="64"/>
                  </a:moveTo>
                  <a:cubicBezTo>
                    <a:pt x="166" y="65"/>
                    <a:pt x="165" y="66"/>
                    <a:pt x="163" y="67"/>
                  </a:cubicBezTo>
                  <a:cubicBezTo>
                    <a:pt x="162" y="67"/>
                    <a:pt x="164" y="65"/>
                    <a:pt x="165" y="64"/>
                  </a:cubicBezTo>
                  <a:close/>
                  <a:moveTo>
                    <a:pt x="147" y="181"/>
                  </a:moveTo>
                  <a:cubicBezTo>
                    <a:pt x="145" y="181"/>
                    <a:pt x="146" y="180"/>
                    <a:pt x="146" y="180"/>
                  </a:cubicBezTo>
                  <a:cubicBezTo>
                    <a:pt x="147" y="178"/>
                    <a:pt x="148" y="179"/>
                    <a:pt x="147" y="181"/>
                  </a:cubicBezTo>
                  <a:close/>
                  <a:moveTo>
                    <a:pt x="69" y="158"/>
                  </a:moveTo>
                  <a:cubicBezTo>
                    <a:pt x="71" y="158"/>
                    <a:pt x="67" y="164"/>
                    <a:pt x="67" y="163"/>
                  </a:cubicBezTo>
                  <a:cubicBezTo>
                    <a:pt x="69" y="161"/>
                    <a:pt x="68" y="161"/>
                    <a:pt x="69" y="158"/>
                  </a:cubicBezTo>
                  <a:close/>
                  <a:moveTo>
                    <a:pt x="48" y="165"/>
                  </a:moveTo>
                  <a:cubicBezTo>
                    <a:pt x="48" y="166"/>
                    <a:pt x="49" y="165"/>
                    <a:pt x="48" y="168"/>
                  </a:cubicBezTo>
                  <a:cubicBezTo>
                    <a:pt x="47" y="169"/>
                    <a:pt x="46" y="167"/>
                    <a:pt x="48" y="165"/>
                  </a:cubicBezTo>
                  <a:close/>
                  <a:moveTo>
                    <a:pt x="19" y="253"/>
                  </a:moveTo>
                  <a:cubicBezTo>
                    <a:pt x="20" y="253"/>
                    <a:pt x="19" y="256"/>
                    <a:pt x="19" y="258"/>
                  </a:cubicBezTo>
                  <a:cubicBezTo>
                    <a:pt x="17" y="259"/>
                    <a:pt x="19" y="255"/>
                    <a:pt x="19" y="253"/>
                  </a:cubicBezTo>
                  <a:close/>
                  <a:moveTo>
                    <a:pt x="203" y="316"/>
                  </a:moveTo>
                  <a:cubicBezTo>
                    <a:pt x="203" y="313"/>
                    <a:pt x="205" y="312"/>
                    <a:pt x="204" y="311"/>
                  </a:cubicBezTo>
                  <a:cubicBezTo>
                    <a:pt x="206" y="308"/>
                    <a:pt x="205" y="314"/>
                    <a:pt x="205" y="315"/>
                  </a:cubicBezTo>
                  <a:cubicBezTo>
                    <a:pt x="205" y="314"/>
                    <a:pt x="203" y="314"/>
                    <a:pt x="204" y="315"/>
                  </a:cubicBezTo>
                  <a:cubicBezTo>
                    <a:pt x="204" y="316"/>
                    <a:pt x="204" y="315"/>
                    <a:pt x="203" y="316"/>
                  </a:cubicBezTo>
                  <a:close/>
                  <a:moveTo>
                    <a:pt x="28" y="304"/>
                  </a:moveTo>
                  <a:cubicBezTo>
                    <a:pt x="29" y="301"/>
                    <a:pt x="29" y="307"/>
                    <a:pt x="29" y="308"/>
                  </a:cubicBezTo>
                  <a:cubicBezTo>
                    <a:pt x="28" y="311"/>
                    <a:pt x="28" y="305"/>
                    <a:pt x="28" y="304"/>
                  </a:cubicBezTo>
                  <a:close/>
                  <a:moveTo>
                    <a:pt x="28" y="312"/>
                  </a:moveTo>
                  <a:cubicBezTo>
                    <a:pt x="28" y="312"/>
                    <a:pt x="29" y="309"/>
                    <a:pt x="29" y="310"/>
                  </a:cubicBezTo>
                  <a:cubicBezTo>
                    <a:pt x="29" y="315"/>
                    <a:pt x="29" y="319"/>
                    <a:pt x="28" y="322"/>
                  </a:cubicBezTo>
                  <a:cubicBezTo>
                    <a:pt x="28" y="326"/>
                    <a:pt x="27" y="329"/>
                    <a:pt x="28" y="333"/>
                  </a:cubicBezTo>
                  <a:cubicBezTo>
                    <a:pt x="29" y="329"/>
                    <a:pt x="29" y="336"/>
                    <a:pt x="30" y="333"/>
                  </a:cubicBezTo>
                  <a:cubicBezTo>
                    <a:pt x="30" y="331"/>
                    <a:pt x="30" y="329"/>
                    <a:pt x="30" y="328"/>
                  </a:cubicBezTo>
                  <a:cubicBezTo>
                    <a:pt x="30" y="325"/>
                    <a:pt x="31" y="328"/>
                    <a:pt x="31" y="323"/>
                  </a:cubicBezTo>
                  <a:cubicBezTo>
                    <a:pt x="32" y="324"/>
                    <a:pt x="32" y="325"/>
                    <a:pt x="33" y="326"/>
                  </a:cubicBezTo>
                  <a:cubicBezTo>
                    <a:pt x="33" y="329"/>
                    <a:pt x="32" y="325"/>
                    <a:pt x="32" y="328"/>
                  </a:cubicBezTo>
                  <a:cubicBezTo>
                    <a:pt x="31" y="329"/>
                    <a:pt x="32" y="327"/>
                    <a:pt x="31" y="328"/>
                  </a:cubicBezTo>
                  <a:cubicBezTo>
                    <a:pt x="32" y="328"/>
                    <a:pt x="31" y="333"/>
                    <a:pt x="32" y="335"/>
                  </a:cubicBezTo>
                  <a:cubicBezTo>
                    <a:pt x="30" y="334"/>
                    <a:pt x="30" y="339"/>
                    <a:pt x="29" y="336"/>
                  </a:cubicBezTo>
                  <a:cubicBezTo>
                    <a:pt x="29" y="336"/>
                    <a:pt x="29" y="339"/>
                    <a:pt x="29" y="341"/>
                  </a:cubicBezTo>
                  <a:cubicBezTo>
                    <a:pt x="28" y="341"/>
                    <a:pt x="28" y="340"/>
                    <a:pt x="28" y="340"/>
                  </a:cubicBezTo>
                  <a:cubicBezTo>
                    <a:pt x="28" y="338"/>
                    <a:pt x="28" y="336"/>
                    <a:pt x="28" y="335"/>
                  </a:cubicBezTo>
                  <a:cubicBezTo>
                    <a:pt x="27" y="336"/>
                    <a:pt x="27" y="339"/>
                    <a:pt x="27" y="339"/>
                  </a:cubicBezTo>
                  <a:cubicBezTo>
                    <a:pt x="26" y="337"/>
                    <a:pt x="27" y="335"/>
                    <a:pt x="27" y="332"/>
                  </a:cubicBezTo>
                  <a:cubicBezTo>
                    <a:pt x="26" y="334"/>
                    <a:pt x="25" y="334"/>
                    <a:pt x="25" y="339"/>
                  </a:cubicBezTo>
                  <a:cubicBezTo>
                    <a:pt x="24" y="340"/>
                    <a:pt x="24" y="337"/>
                    <a:pt x="24" y="335"/>
                  </a:cubicBezTo>
                  <a:cubicBezTo>
                    <a:pt x="24" y="335"/>
                    <a:pt x="23" y="337"/>
                    <a:pt x="23" y="336"/>
                  </a:cubicBezTo>
                  <a:cubicBezTo>
                    <a:pt x="23" y="338"/>
                    <a:pt x="23" y="340"/>
                    <a:pt x="23" y="343"/>
                  </a:cubicBezTo>
                  <a:cubicBezTo>
                    <a:pt x="22" y="342"/>
                    <a:pt x="23" y="338"/>
                    <a:pt x="21" y="340"/>
                  </a:cubicBezTo>
                  <a:cubicBezTo>
                    <a:pt x="21" y="337"/>
                    <a:pt x="22" y="337"/>
                    <a:pt x="22" y="336"/>
                  </a:cubicBezTo>
                  <a:cubicBezTo>
                    <a:pt x="22" y="335"/>
                    <a:pt x="22" y="336"/>
                    <a:pt x="21" y="336"/>
                  </a:cubicBezTo>
                  <a:cubicBezTo>
                    <a:pt x="22" y="334"/>
                    <a:pt x="22" y="334"/>
                    <a:pt x="22" y="335"/>
                  </a:cubicBezTo>
                  <a:cubicBezTo>
                    <a:pt x="22" y="333"/>
                    <a:pt x="22" y="332"/>
                    <a:pt x="22" y="330"/>
                  </a:cubicBezTo>
                  <a:cubicBezTo>
                    <a:pt x="23" y="330"/>
                    <a:pt x="23" y="331"/>
                    <a:pt x="23" y="331"/>
                  </a:cubicBezTo>
                  <a:cubicBezTo>
                    <a:pt x="25" y="327"/>
                    <a:pt x="24" y="321"/>
                    <a:pt x="25" y="315"/>
                  </a:cubicBezTo>
                  <a:cubicBezTo>
                    <a:pt x="24" y="315"/>
                    <a:pt x="24" y="317"/>
                    <a:pt x="23" y="316"/>
                  </a:cubicBezTo>
                  <a:cubicBezTo>
                    <a:pt x="23" y="314"/>
                    <a:pt x="24" y="314"/>
                    <a:pt x="24" y="311"/>
                  </a:cubicBezTo>
                  <a:cubicBezTo>
                    <a:pt x="26" y="313"/>
                    <a:pt x="26" y="308"/>
                    <a:pt x="27" y="306"/>
                  </a:cubicBezTo>
                  <a:cubicBezTo>
                    <a:pt x="28" y="306"/>
                    <a:pt x="28" y="308"/>
                    <a:pt x="28" y="312"/>
                  </a:cubicBezTo>
                  <a:close/>
                  <a:moveTo>
                    <a:pt x="32" y="318"/>
                  </a:moveTo>
                  <a:cubicBezTo>
                    <a:pt x="32" y="319"/>
                    <a:pt x="33" y="319"/>
                    <a:pt x="33" y="320"/>
                  </a:cubicBezTo>
                  <a:cubicBezTo>
                    <a:pt x="33" y="324"/>
                    <a:pt x="33" y="324"/>
                    <a:pt x="33" y="324"/>
                  </a:cubicBezTo>
                  <a:cubicBezTo>
                    <a:pt x="31" y="324"/>
                    <a:pt x="33" y="320"/>
                    <a:pt x="32" y="318"/>
                  </a:cubicBezTo>
                  <a:close/>
                  <a:moveTo>
                    <a:pt x="33" y="313"/>
                  </a:moveTo>
                  <a:cubicBezTo>
                    <a:pt x="33" y="314"/>
                    <a:pt x="33" y="315"/>
                    <a:pt x="33" y="317"/>
                  </a:cubicBezTo>
                  <a:cubicBezTo>
                    <a:pt x="32" y="317"/>
                    <a:pt x="32" y="317"/>
                    <a:pt x="32" y="317"/>
                  </a:cubicBezTo>
                  <a:cubicBezTo>
                    <a:pt x="32" y="315"/>
                    <a:pt x="33" y="315"/>
                    <a:pt x="33" y="313"/>
                  </a:cubicBezTo>
                  <a:close/>
                  <a:moveTo>
                    <a:pt x="5" y="320"/>
                  </a:moveTo>
                  <a:cubicBezTo>
                    <a:pt x="6" y="320"/>
                    <a:pt x="6" y="322"/>
                    <a:pt x="6" y="324"/>
                  </a:cubicBezTo>
                  <a:cubicBezTo>
                    <a:pt x="5" y="325"/>
                    <a:pt x="5" y="322"/>
                    <a:pt x="5" y="320"/>
                  </a:cubicBezTo>
                  <a:close/>
                  <a:moveTo>
                    <a:pt x="202" y="321"/>
                  </a:moveTo>
                  <a:cubicBezTo>
                    <a:pt x="202" y="322"/>
                    <a:pt x="202" y="324"/>
                    <a:pt x="202" y="325"/>
                  </a:cubicBezTo>
                  <a:cubicBezTo>
                    <a:pt x="202" y="327"/>
                    <a:pt x="202" y="328"/>
                    <a:pt x="202" y="330"/>
                  </a:cubicBezTo>
                  <a:cubicBezTo>
                    <a:pt x="201" y="329"/>
                    <a:pt x="201" y="327"/>
                    <a:pt x="201" y="325"/>
                  </a:cubicBezTo>
                  <a:cubicBezTo>
                    <a:pt x="201" y="323"/>
                    <a:pt x="202" y="322"/>
                    <a:pt x="202" y="321"/>
                  </a:cubicBezTo>
                  <a:close/>
                  <a:moveTo>
                    <a:pt x="22" y="323"/>
                  </a:moveTo>
                  <a:cubicBezTo>
                    <a:pt x="22" y="324"/>
                    <a:pt x="22" y="326"/>
                    <a:pt x="22" y="329"/>
                  </a:cubicBezTo>
                  <a:cubicBezTo>
                    <a:pt x="21" y="329"/>
                    <a:pt x="21" y="328"/>
                    <a:pt x="20" y="328"/>
                  </a:cubicBezTo>
                  <a:cubicBezTo>
                    <a:pt x="20" y="325"/>
                    <a:pt x="22" y="326"/>
                    <a:pt x="22" y="323"/>
                  </a:cubicBezTo>
                  <a:close/>
                  <a:moveTo>
                    <a:pt x="19" y="331"/>
                  </a:moveTo>
                  <a:cubicBezTo>
                    <a:pt x="19" y="331"/>
                    <a:pt x="19" y="332"/>
                    <a:pt x="20" y="332"/>
                  </a:cubicBezTo>
                  <a:cubicBezTo>
                    <a:pt x="20" y="334"/>
                    <a:pt x="19" y="336"/>
                    <a:pt x="19" y="338"/>
                  </a:cubicBezTo>
                  <a:cubicBezTo>
                    <a:pt x="19" y="335"/>
                    <a:pt x="19" y="333"/>
                    <a:pt x="19" y="331"/>
                  </a:cubicBezTo>
                  <a:close/>
                  <a:moveTo>
                    <a:pt x="29" y="339"/>
                  </a:moveTo>
                  <a:cubicBezTo>
                    <a:pt x="30" y="338"/>
                    <a:pt x="30" y="341"/>
                    <a:pt x="31" y="340"/>
                  </a:cubicBezTo>
                  <a:cubicBezTo>
                    <a:pt x="31" y="342"/>
                    <a:pt x="29" y="341"/>
                    <a:pt x="29" y="342"/>
                  </a:cubicBezTo>
                  <a:cubicBezTo>
                    <a:pt x="29" y="341"/>
                    <a:pt x="29" y="340"/>
                    <a:pt x="29" y="339"/>
                  </a:cubicBezTo>
                  <a:close/>
                  <a:moveTo>
                    <a:pt x="202" y="334"/>
                  </a:moveTo>
                  <a:cubicBezTo>
                    <a:pt x="203" y="334"/>
                    <a:pt x="202" y="336"/>
                    <a:pt x="202" y="336"/>
                  </a:cubicBezTo>
                  <a:cubicBezTo>
                    <a:pt x="201" y="336"/>
                    <a:pt x="201" y="334"/>
                    <a:pt x="202" y="334"/>
                  </a:cubicBezTo>
                  <a:close/>
                  <a:moveTo>
                    <a:pt x="193" y="360"/>
                  </a:moveTo>
                  <a:cubicBezTo>
                    <a:pt x="195" y="361"/>
                    <a:pt x="193" y="366"/>
                    <a:pt x="194" y="369"/>
                  </a:cubicBezTo>
                  <a:cubicBezTo>
                    <a:pt x="194" y="368"/>
                    <a:pt x="193" y="367"/>
                    <a:pt x="193" y="365"/>
                  </a:cubicBezTo>
                  <a:cubicBezTo>
                    <a:pt x="193" y="363"/>
                    <a:pt x="193" y="361"/>
                    <a:pt x="193" y="360"/>
                  </a:cubicBezTo>
                  <a:close/>
                  <a:moveTo>
                    <a:pt x="32" y="413"/>
                  </a:moveTo>
                  <a:cubicBezTo>
                    <a:pt x="32" y="416"/>
                    <a:pt x="35" y="421"/>
                    <a:pt x="33" y="423"/>
                  </a:cubicBezTo>
                  <a:cubicBezTo>
                    <a:pt x="32" y="421"/>
                    <a:pt x="32" y="418"/>
                    <a:pt x="31" y="419"/>
                  </a:cubicBezTo>
                  <a:cubicBezTo>
                    <a:pt x="30" y="417"/>
                    <a:pt x="31" y="416"/>
                    <a:pt x="31" y="414"/>
                  </a:cubicBezTo>
                  <a:cubicBezTo>
                    <a:pt x="32" y="414"/>
                    <a:pt x="31" y="413"/>
                    <a:pt x="32" y="413"/>
                  </a:cubicBezTo>
                  <a:close/>
                  <a:moveTo>
                    <a:pt x="197" y="372"/>
                  </a:moveTo>
                  <a:cubicBezTo>
                    <a:pt x="199" y="371"/>
                    <a:pt x="198" y="374"/>
                    <a:pt x="198" y="375"/>
                  </a:cubicBezTo>
                  <a:cubicBezTo>
                    <a:pt x="197" y="375"/>
                    <a:pt x="197" y="373"/>
                    <a:pt x="197" y="372"/>
                  </a:cubicBezTo>
                  <a:close/>
                  <a:moveTo>
                    <a:pt x="35" y="415"/>
                  </a:moveTo>
                  <a:cubicBezTo>
                    <a:pt x="36" y="415"/>
                    <a:pt x="36" y="419"/>
                    <a:pt x="36" y="420"/>
                  </a:cubicBezTo>
                  <a:cubicBezTo>
                    <a:pt x="35" y="420"/>
                    <a:pt x="35" y="416"/>
                    <a:pt x="35" y="415"/>
                  </a:cubicBezTo>
                  <a:close/>
                  <a:moveTo>
                    <a:pt x="198" y="376"/>
                  </a:moveTo>
                  <a:cubicBezTo>
                    <a:pt x="198" y="378"/>
                    <a:pt x="198" y="378"/>
                    <a:pt x="198" y="378"/>
                  </a:cubicBezTo>
                  <a:cubicBezTo>
                    <a:pt x="197" y="378"/>
                    <a:pt x="197" y="376"/>
                    <a:pt x="198" y="376"/>
                  </a:cubicBezTo>
                  <a:close/>
                  <a:moveTo>
                    <a:pt x="201" y="392"/>
                  </a:moveTo>
                  <a:cubicBezTo>
                    <a:pt x="202" y="392"/>
                    <a:pt x="203" y="395"/>
                    <a:pt x="201" y="394"/>
                  </a:cubicBezTo>
                  <a:cubicBezTo>
                    <a:pt x="201" y="394"/>
                    <a:pt x="202" y="393"/>
                    <a:pt x="201" y="392"/>
                  </a:cubicBezTo>
                  <a:close/>
                  <a:moveTo>
                    <a:pt x="195" y="397"/>
                  </a:moveTo>
                  <a:cubicBezTo>
                    <a:pt x="198" y="401"/>
                    <a:pt x="197" y="407"/>
                    <a:pt x="200" y="409"/>
                  </a:cubicBezTo>
                  <a:cubicBezTo>
                    <a:pt x="201" y="410"/>
                    <a:pt x="199" y="410"/>
                    <a:pt x="200" y="411"/>
                  </a:cubicBezTo>
                  <a:cubicBezTo>
                    <a:pt x="199" y="411"/>
                    <a:pt x="198" y="410"/>
                    <a:pt x="196" y="410"/>
                  </a:cubicBezTo>
                  <a:cubicBezTo>
                    <a:pt x="196" y="409"/>
                    <a:pt x="196" y="407"/>
                    <a:pt x="195" y="406"/>
                  </a:cubicBezTo>
                  <a:cubicBezTo>
                    <a:pt x="195" y="405"/>
                    <a:pt x="194" y="405"/>
                    <a:pt x="194" y="404"/>
                  </a:cubicBezTo>
                  <a:cubicBezTo>
                    <a:pt x="193" y="402"/>
                    <a:pt x="194" y="402"/>
                    <a:pt x="193" y="400"/>
                  </a:cubicBezTo>
                  <a:cubicBezTo>
                    <a:pt x="195" y="399"/>
                    <a:pt x="194" y="401"/>
                    <a:pt x="195" y="402"/>
                  </a:cubicBezTo>
                  <a:cubicBezTo>
                    <a:pt x="197" y="401"/>
                    <a:pt x="194" y="399"/>
                    <a:pt x="195" y="397"/>
                  </a:cubicBezTo>
                  <a:close/>
                  <a:moveTo>
                    <a:pt x="203" y="399"/>
                  </a:moveTo>
                  <a:cubicBezTo>
                    <a:pt x="203" y="399"/>
                    <a:pt x="203" y="400"/>
                    <a:pt x="202" y="399"/>
                  </a:cubicBezTo>
                  <a:cubicBezTo>
                    <a:pt x="203" y="400"/>
                    <a:pt x="203" y="400"/>
                    <a:pt x="203" y="400"/>
                  </a:cubicBezTo>
                  <a:cubicBezTo>
                    <a:pt x="202" y="401"/>
                    <a:pt x="203" y="396"/>
                    <a:pt x="203" y="399"/>
                  </a:cubicBezTo>
                  <a:close/>
                  <a:moveTo>
                    <a:pt x="200" y="401"/>
                  </a:moveTo>
                  <a:cubicBezTo>
                    <a:pt x="201" y="401"/>
                    <a:pt x="201" y="402"/>
                    <a:pt x="201" y="403"/>
                  </a:cubicBezTo>
                  <a:cubicBezTo>
                    <a:pt x="201" y="403"/>
                    <a:pt x="200" y="402"/>
                    <a:pt x="200" y="401"/>
                  </a:cubicBezTo>
                  <a:close/>
                  <a:moveTo>
                    <a:pt x="173" y="412"/>
                  </a:moveTo>
                  <a:cubicBezTo>
                    <a:pt x="173" y="410"/>
                    <a:pt x="174" y="413"/>
                    <a:pt x="174" y="412"/>
                  </a:cubicBezTo>
                  <a:cubicBezTo>
                    <a:pt x="174" y="413"/>
                    <a:pt x="174" y="414"/>
                    <a:pt x="173" y="415"/>
                  </a:cubicBezTo>
                  <a:cubicBezTo>
                    <a:pt x="172" y="413"/>
                    <a:pt x="174" y="412"/>
                    <a:pt x="173" y="412"/>
                  </a:cubicBezTo>
                  <a:close/>
                  <a:moveTo>
                    <a:pt x="170" y="416"/>
                  </a:moveTo>
                  <a:cubicBezTo>
                    <a:pt x="170" y="416"/>
                    <a:pt x="172" y="418"/>
                    <a:pt x="171" y="416"/>
                  </a:cubicBezTo>
                  <a:cubicBezTo>
                    <a:pt x="174" y="420"/>
                    <a:pt x="170" y="420"/>
                    <a:pt x="171" y="420"/>
                  </a:cubicBezTo>
                  <a:cubicBezTo>
                    <a:pt x="170" y="421"/>
                    <a:pt x="170" y="420"/>
                    <a:pt x="170" y="420"/>
                  </a:cubicBezTo>
                  <a:cubicBezTo>
                    <a:pt x="170" y="420"/>
                    <a:pt x="170" y="420"/>
                    <a:pt x="170" y="420"/>
                  </a:cubicBezTo>
                  <a:cubicBezTo>
                    <a:pt x="169" y="419"/>
                    <a:pt x="170" y="418"/>
                    <a:pt x="170" y="416"/>
                  </a:cubicBezTo>
                  <a:close/>
                  <a:moveTo>
                    <a:pt x="201" y="406"/>
                  </a:moveTo>
                  <a:cubicBezTo>
                    <a:pt x="202" y="406"/>
                    <a:pt x="202" y="409"/>
                    <a:pt x="203" y="409"/>
                  </a:cubicBezTo>
                  <a:cubicBezTo>
                    <a:pt x="203" y="410"/>
                    <a:pt x="201" y="408"/>
                    <a:pt x="201" y="406"/>
                  </a:cubicBezTo>
                  <a:close/>
                  <a:moveTo>
                    <a:pt x="179" y="415"/>
                  </a:moveTo>
                  <a:cubicBezTo>
                    <a:pt x="180" y="415"/>
                    <a:pt x="181" y="419"/>
                    <a:pt x="179" y="418"/>
                  </a:cubicBezTo>
                  <a:cubicBezTo>
                    <a:pt x="179" y="417"/>
                    <a:pt x="179" y="417"/>
                    <a:pt x="179" y="415"/>
                  </a:cubicBezTo>
                  <a:close/>
                  <a:moveTo>
                    <a:pt x="202" y="414"/>
                  </a:moveTo>
                  <a:cubicBezTo>
                    <a:pt x="200" y="415"/>
                    <a:pt x="199" y="415"/>
                    <a:pt x="199" y="413"/>
                  </a:cubicBezTo>
                  <a:cubicBezTo>
                    <a:pt x="200" y="415"/>
                    <a:pt x="201" y="411"/>
                    <a:pt x="202" y="414"/>
                  </a:cubicBezTo>
                  <a:close/>
                  <a:moveTo>
                    <a:pt x="207" y="410"/>
                  </a:moveTo>
                  <a:cubicBezTo>
                    <a:pt x="207" y="411"/>
                    <a:pt x="208" y="414"/>
                    <a:pt x="209" y="414"/>
                  </a:cubicBezTo>
                  <a:cubicBezTo>
                    <a:pt x="207" y="415"/>
                    <a:pt x="206" y="411"/>
                    <a:pt x="206" y="410"/>
                  </a:cubicBezTo>
                  <a:cubicBezTo>
                    <a:pt x="206" y="410"/>
                    <a:pt x="207" y="412"/>
                    <a:pt x="207" y="410"/>
                  </a:cubicBezTo>
                  <a:close/>
                  <a:moveTo>
                    <a:pt x="196" y="416"/>
                  </a:moveTo>
                  <a:cubicBezTo>
                    <a:pt x="196" y="416"/>
                    <a:pt x="196" y="417"/>
                    <a:pt x="197" y="418"/>
                  </a:cubicBezTo>
                  <a:cubicBezTo>
                    <a:pt x="196" y="418"/>
                    <a:pt x="196" y="418"/>
                    <a:pt x="196" y="418"/>
                  </a:cubicBezTo>
                  <a:cubicBezTo>
                    <a:pt x="195" y="417"/>
                    <a:pt x="196" y="418"/>
                    <a:pt x="196" y="416"/>
                  </a:cubicBezTo>
                  <a:close/>
                  <a:moveTo>
                    <a:pt x="202" y="421"/>
                  </a:moveTo>
                  <a:cubicBezTo>
                    <a:pt x="203" y="419"/>
                    <a:pt x="203" y="422"/>
                    <a:pt x="203" y="423"/>
                  </a:cubicBezTo>
                  <a:cubicBezTo>
                    <a:pt x="201" y="422"/>
                    <a:pt x="200" y="423"/>
                    <a:pt x="198" y="422"/>
                  </a:cubicBezTo>
                  <a:cubicBezTo>
                    <a:pt x="199" y="420"/>
                    <a:pt x="200" y="419"/>
                    <a:pt x="200" y="417"/>
                  </a:cubicBezTo>
                  <a:cubicBezTo>
                    <a:pt x="201" y="418"/>
                    <a:pt x="202" y="419"/>
                    <a:pt x="202" y="420"/>
                  </a:cubicBezTo>
                  <a:cubicBezTo>
                    <a:pt x="202" y="421"/>
                    <a:pt x="203" y="421"/>
                    <a:pt x="202" y="421"/>
                  </a:cubicBezTo>
                  <a:close/>
                  <a:moveTo>
                    <a:pt x="203" y="419"/>
                  </a:moveTo>
                  <a:cubicBezTo>
                    <a:pt x="203" y="418"/>
                    <a:pt x="205" y="419"/>
                    <a:pt x="205" y="418"/>
                  </a:cubicBezTo>
                  <a:cubicBezTo>
                    <a:pt x="206" y="420"/>
                    <a:pt x="205" y="420"/>
                    <a:pt x="206" y="421"/>
                  </a:cubicBezTo>
                  <a:cubicBezTo>
                    <a:pt x="205" y="421"/>
                    <a:pt x="204" y="419"/>
                    <a:pt x="203" y="419"/>
                  </a:cubicBezTo>
                  <a:close/>
                  <a:moveTo>
                    <a:pt x="187" y="426"/>
                  </a:moveTo>
                  <a:cubicBezTo>
                    <a:pt x="187" y="425"/>
                    <a:pt x="189" y="426"/>
                    <a:pt x="189" y="425"/>
                  </a:cubicBezTo>
                  <a:cubicBezTo>
                    <a:pt x="190" y="427"/>
                    <a:pt x="189" y="427"/>
                    <a:pt x="189" y="428"/>
                  </a:cubicBezTo>
                  <a:cubicBezTo>
                    <a:pt x="188" y="429"/>
                    <a:pt x="188" y="426"/>
                    <a:pt x="187" y="426"/>
                  </a:cubicBezTo>
                  <a:close/>
                  <a:moveTo>
                    <a:pt x="206" y="421"/>
                  </a:moveTo>
                  <a:cubicBezTo>
                    <a:pt x="207" y="422"/>
                    <a:pt x="207" y="421"/>
                    <a:pt x="208" y="420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2"/>
                    <a:pt x="207" y="421"/>
                    <a:pt x="207" y="423"/>
                  </a:cubicBezTo>
                  <a:cubicBezTo>
                    <a:pt x="207" y="423"/>
                    <a:pt x="207" y="422"/>
                    <a:pt x="206" y="421"/>
                  </a:cubicBezTo>
                  <a:close/>
                  <a:moveTo>
                    <a:pt x="69" y="497"/>
                  </a:moveTo>
                  <a:cubicBezTo>
                    <a:pt x="71" y="497"/>
                    <a:pt x="72" y="502"/>
                    <a:pt x="73" y="504"/>
                  </a:cubicBezTo>
                  <a:cubicBezTo>
                    <a:pt x="72" y="503"/>
                    <a:pt x="70" y="499"/>
                    <a:pt x="69" y="497"/>
                  </a:cubicBezTo>
                  <a:close/>
                  <a:moveTo>
                    <a:pt x="67" y="523"/>
                  </a:moveTo>
                  <a:cubicBezTo>
                    <a:pt x="67" y="522"/>
                    <a:pt x="68" y="522"/>
                    <a:pt x="69" y="522"/>
                  </a:cubicBezTo>
                  <a:cubicBezTo>
                    <a:pt x="70" y="526"/>
                    <a:pt x="70" y="526"/>
                    <a:pt x="71" y="529"/>
                  </a:cubicBezTo>
                  <a:cubicBezTo>
                    <a:pt x="70" y="529"/>
                    <a:pt x="68" y="526"/>
                    <a:pt x="67" y="523"/>
                  </a:cubicBezTo>
                  <a:close/>
                  <a:moveTo>
                    <a:pt x="65" y="533"/>
                  </a:moveTo>
                  <a:cubicBezTo>
                    <a:pt x="66" y="532"/>
                    <a:pt x="66" y="535"/>
                    <a:pt x="68" y="538"/>
                  </a:cubicBezTo>
                  <a:cubicBezTo>
                    <a:pt x="67" y="538"/>
                    <a:pt x="67" y="536"/>
                    <a:pt x="65" y="533"/>
                  </a:cubicBezTo>
                  <a:close/>
                  <a:moveTo>
                    <a:pt x="83" y="521"/>
                  </a:moveTo>
                  <a:cubicBezTo>
                    <a:pt x="84" y="524"/>
                    <a:pt x="84" y="524"/>
                    <a:pt x="84" y="524"/>
                  </a:cubicBezTo>
                  <a:cubicBezTo>
                    <a:pt x="83" y="525"/>
                    <a:pt x="84" y="525"/>
                    <a:pt x="83" y="527"/>
                  </a:cubicBezTo>
                  <a:cubicBezTo>
                    <a:pt x="81" y="524"/>
                    <a:pt x="81" y="524"/>
                    <a:pt x="81" y="524"/>
                  </a:cubicBezTo>
                  <a:cubicBezTo>
                    <a:pt x="84" y="526"/>
                    <a:pt x="82" y="522"/>
                    <a:pt x="83" y="521"/>
                  </a:cubicBezTo>
                  <a:close/>
                  <a:moveTo>
                    <a:pt x="164" y="467"/>
                  </a:moveTo>
                  <a:cubicBezTo>
                    <a:pt x="164" y="469"/>
                    <a:pt x="164" y="470"/>
                    <a:pt x="164" y="472"/>
                  </a:cubicBezTo>
                  <a:cubicBezTo>
                    <a:pt x="165" y="473"/>
                    <a:pt x="165" y="473"/>
                    <a:pt x="165" y="474"/>
                  </a:cubicBezTo>
                  <a:cubicBezTo>
                    <a:pt x="166" y="474"/>
                    <a:pt x="166" y="473"/>
                    <a:pt x="166" y="472"/>
                  </a:cubicBezTo>
                  <a:cubicBezTo>
                    <a:pt x="166" y="471"/>
                    <a:pt x="166" y="473"/>
                    <a:pt x="165" y="473"/>
                  </a:cubicBezTo>
                  <a:cubicBezTo>
                    <a:pt x="165" y="472"/>
                    <a:pt x="165" y="471"/>
                    <a:pt x="165" y="470"/>
                  </a:cubicBezTo>
                  <a:cubicBezTo>
                    <a:pt x="165" y="469"/>
                    <a:pt x="166" y="472"/>
                    <a:pt x="166" y="471"/>
                  </a:cubicBezTo>
                  <a:cubicBezTo>
                    <a:pt x="167" y="469"/>
                    <a:pt x="165" y="469"/>
                    <a:pt x="165" y="468"/>
                  </a:cubicBezTo>
                  <a:cubicBezTo>
                    <a:pt x="166" y="467"/>
                    <a:pt x="167" y="472"/>
                    <a:pt x="168" y="470"/>
                  </a:cubicBezTo>
                  <a:cubicBezTo>
                    <a:pt x="169" y="472"/>
                    <a:pt x="169" y="472"/>
                    <a:pt x="169" y="473"/>
                  </a:cubicBezTo>
                  <a:cubicBezTo>
                    <a:pt x="170" y="473"/>
                    <a:pt x="169" y="472"/>
                    <a:pt x="169" y="471"/>
                  </a:cubicBezTo>
                  <a:cubicBezTo>
                    <a:pt x="170" y="470"/>
                    <a:pt x="170" y="470"/>
                    <a:pt x="170" y="470"/>
                  </a:cubicBezTo>
                  <a:cubicBezTo>
                    <a:pt x="171" y="472"/>
                    <a:pt x="171" y="473"/>
                    <a:pt x="172" y="475"/>
                  </a:cubicBezTo>
                  <a:cubicBezTo>
                    <a:pt x="172" y="475"/>
                    <a:pt x="174" y="476"/>
                    <a:pt x="173" y="474"/>
                  </a:cubicBezTo>
                  <a:cubicBezTo>
                    <a:pt x="174" y="477"/>
                    <a:pt x="176" y="480"/>
                    <a:pt x="176" y="482"/>
                  </a:cubicBezTo>
                  <a:cubicBezTo>
                    <a:pt x="177" y="484"/>
                    <a:pt x="177" y="481"/>
                    <a:pt x="177" y="482"/>
                  </a:cubicBezTo>
                  <a:cubicBezTo>
                    <a:pt x="177" y="483"/>
                    <a:pt x="177" y="485"/>
                    <a:pt x="176" y="485"/>
                  </a:cubicBezTo>
                  <a:cubicBezTo>
                    <a:pt x="174" y="482"/>
                    <a:pt x="174" y="479"/>
                    <a:pt x="173" y="476"/>
                  </a:cubicBezTo>
                  <a:cubicBezTo>
                    <a:pt x="172" y="477"/>
                    <a:pt x="173" y="479"/>
                    <a:pt x="174" y="481"/>
                  </a:cubicBezTo>
                  <a:cubicBezTo>
                    <a:pt x="173" y="481"/>
                    <a:pt x="174" y="482"/>
                    <a:pt x="174" y="483"/>
                  </a:cubicBezTo>
                  <a:cubicBezTo>
                    <a:pt x="172" y="483"/>
                    <a:pt x="171" y="480"/>
                    <a:pt x="170" y="478"/>
                  </a:cubicBezTo>
                  <a:cubicBezTo>
                    <a:pt x="169" y="479"/>
                    <a:pt x="172" y="483"/>
                    <a:pt x="174" y="486"/>
                  </a:cubicBezTo>
                  <a:cubicBezTo>
                    <a:pt x="173" y="486"/>
                    <a:pt x="173" y="484"/>
                    <a:pt x="172" y="486"/>
                  </a:cubicBezTo>
                  <a:cubicBezTo>
                    <a:pt x="172" y="487"/>
                    <a:pt x="173" y="487"/>
                    <a:pt x="174" y="489"/>
                  </a:cubicBezTo>
                  <a:cubicBezTo>
                    <a:pt x="173" y="489"/>
                    <a:pt x="171" y="487"/>
                    <a:pt x="170" y="485"/>
                  </a:cubicBezTo>
                  <a:cubicBezTo>
                    <a:pt x="171" y="485"/>
                    <a:pt x="172" y="485"/>
                    <a:pt x="172" y="484"/>
                  </a:cubicBezTo>
                  <a:cubicBezTo>
                    <a:pt x="169" y="482"/>
                    <a:pt x="168" y="480"/>
                    <a:pt x="166" y="478"/>
                  </a:cubicBezTo>
                  <a:cubicBezTo>
                    <a:pt x="166" y="481"/>
                    <a:pt x="169" y="481"/>
                    <a:pt x="170" y="484"/>
                  </a:cubicBezTo>
                  <a:cubicBezTo>
                    <a:pt x="169" y="484"/>
                    <a:pt x="170" y="485"/>
                    <a:pt x="170" y="486"/>
                  </a:cubicBezTo>
                  <a:cubicBezTo>
                    <a:pt x="169" y="487"/>
                    <a:pt x="169" y="486"/>
                    <a:pt x="168" y="485"/>
                  </a:cubicBezTo>
                  <a:cubicBezTo>
                    <a:pt x="168" y="485"/>
                    <a:pt x="168" y="485"/>
                    <a:pt x="169" y="486"/>
                  </a:cubicBezTo>
                  <a:cubicBezTo>
                    <a:pt x="166" y="480"/>
                    <a:pt x="164" y="478"/>
                    <a:pt x="163" y="475"/>
                  </a:cubicBezTo>
                  <a:cubicBezTo>
                    <a:pt x="165" y="474"/>
                    <a:pt x="165" y="474"/>
                    <a:pt x="165" y="474"/>
                  </a:cubicBezTo>
                  <a:cubicBezTo>
                    <a:pt x="163" y="472"/>
                    <a:pt x="164" y="471"/>
                    <a:pt x="163" y="469"/>
                  </a:cubicBezTo>
                  <a:cubicBezTo>
                    <a:pt x="164" y="470"/>
                    <a:pt x="163" y="468"/>
                    <a:pt x="164" y="467"/>
                  </a:cubicBezTo>
                  <a:close/>
                  <a:moveTo>
                    <a:pt x="171" y="468"/>
                  </a:moveTo>
                  <a:cubicBezTo>
                    <a:pt x="172" y="470"/>
                    <a:pt x="172" y="471"/>
                    <a:pt x="173" y="469"/>
                  </a:cubicBezTo>
                  <a:cubicBezTo>
                    <a:pt x="173" y="471"/>
                    <a:pt x="172" y="472"/>
                    <a:pt x="174" y="472"/>
                  </a:cubicBezTo>
                  <a:cubicBezTo>
                    <a:pt x="175" y="474"/>
                    <a:pt x="174" y="474"/>
                    <a:pt x="175" y="476"/>
                  </a:cubicBezTo>
                  <a:cubicBezTo>
                    <a:pt x="174" y="474"/>
                    <a:pt x="172" y="474"/>
                    <a:pt x="171" y="472"/>
                  </a:cubicBezTo>
                  <a:cubicBezTo>
                    <a:pt x="174" y="472"/>
                    <a:pt x="169" y="469"/>
                    <a:pt x="171" y="468"/>
                  </a:cubicBezTo>
                  <a:close/>
                  <a:moveTo>
                    <a:pt x="159" y="471"/>
                  </a:moveTo>
                  <a:cubicBezTo>
                    <a:pt x="160" y="471"/>
                    <a:pt x="161" y="473"/>
                    <a:pt x="161" y="474"/>
                  </a:cubicBezTo>
                  <a:cubicBezTo>
                    <a:pt x="160" y="475"/>
                    <a:pt x="159" y="473"/>
                    <a:pt x="159" y="471"/>
                  </a:cubicBezTo>
                  <a:close/>
                  <a:moveTo>
                    <a:pt x="175" y="473"/>
                  </a:moveTo>
                  <a:cubicBezTo>
                    <a:pt x="177" y="474"/>
                    <a:pt x="177" y="477"/>
                    <a:pt x="178" y="476"/>
                  </a:cubicBezTo>
                  <a:cubicBezTo>
                    <a:pt x="180" y="478"/>
                    <a:pt x="178" y="477"/>
                    <a:pt x="178" y="478"/>
                  </a:cubicBezTo>
                  <a:cubicBezTo>
                    <a:pt x="180" y="479"/>
                    <a:pt x="181" y="483"/>
                    <a:pt x="182" y="483"/>
                  </a:cubicBezTo>
                  <a:cubicBezTo>
                    <a:pt x="181" y="484"/>
                    <a:pt x="181" y="482"/>
                    <a:pt x="180" y="482"/>
                  </a:cubicBezTo>
                  <a:cubicBezTo>
                    <a:pt x="179" y="483"/>
                    <a:pt x="181" y="485"/>
                    <a:pt x="182" y="487"/>
                  </a:cubicBezTo>
                  <a:cubicBezTo>
                    <a:pt x="181" y="487"/>
                    <a:pt x="180" y="486"/>
                    <a:pt x="180" y="487"/>
                  </a:cubicBezTo>
                  <a:cubicBezTo>
                    <a:pt x="179" y="485"/>
                    <a:pt x="180" y="486"/>
                    <a:pt x="178" y="484"/>
                  </a:cubicBezTo>
                  <a:cubicBezTo>
                    <a:pt x="179" y="484"/>
                    <a:pt x="180" y="485"/>
                    <a:pt x="180" y="484"/>
                  </a:cubicBezTo>
                  <a:cubicBezTo>
                    <a:pt x="178" y="483"/>
                    <a:pt x="176" y="480"/>
                    <a:pt x="175" y="477"/>
                  </a:cubicBezTo>
                  <a:cubicBezTo>
                    <a:pt x="176" y="479"/>
                    <a:pt x="178" y="481"/>
                    <a:pt x="180" y="482"/>
                  </a:cubicBezTo>
                  <a:cubicBezTo>
                    <a:pt x="179" y="480"/>
                    <a:pt x="174" y="475"/>
                    <a:pt x="175" y="473"/>
                  </a:cubicBezTo>
                  <a:close/>
                  <a:moveTo>
                    <a:pt x="195" y="463"/>
                  </a:moveTo>
                  <a:cubicBezTo>
                    <a:pt x="196" y="463"/>
                    <a:pt x="197" y="466"/>
                    <a:pt x="196" y="466"/>
                  </a:cubicBezTo>
                  <a:cubicBezTo>
                    <a:pt x="195" y="465"/>
                    <a:pt x="195" y="464"/>
                    <a:pt x="195" y="463"/>
                  </a:cubicBezTo>
                  <a:close/>
                  <a:moveTo>
                    <a:pt x="103" y="538"/>
                  </a:moveTo>
                  <a:cubicBezTo>
                    <a:pt x="104" y="540"/>
                    <a:pt x="104" y="540"/>
                    <a:pt x="104" y="540"/>
                  </a:cubicBezTo>
                  <a:cubicBezTo>
                    <a:pt x="103" y="542"/>
                    <a:pt x="103" y="542"/>
                    <a:pt x="103" y="542"/>
                  </a:cubicBezTo>
                  <a:cubicBezTo>
                    <a:pt x="102" y="540"/>
                    <a:pt x="102" y="539"/>
                    <a:pt x="103" y="538"/>
                  </a:cubicBezTo>
                  <a:close/>
                  <a:moveTo>
                    <a:pt x="195" y="469"/>
                  </a:moveTo>
                  <a:cubicBezTo>
                    <a:pt x="195" y="469"/>
                    <a:pt x="195" y="470"/>
                    <a:pt x="195" y="471"/>
                  </a:cubicBezTo>
                  <a:cubicBezTo>
                    <a:pt x="194" y="471"/>
                    <a:pt x="193" y="469"/>
                    <a:pt x="193" y="468"/>
                  </a:cubicBezTo>
                  <a:cubicBezTo>
                    <a:pt x="194" y="469"/>
                    <a:pt x="195" y="468"/>
                    <a:pt x="196" y="469"/>
                  </a:cubicBezTo>
                  <a:cubicBezTo>
                    <a:pt x="195" y="470"/>
                    <a:pt x="195" y="469"/>
                    <a:pt x="195" y="469"/>
                  </a:cubicBezTo>
                  <a:close/>
                  <a:moveTo>
                    <a:pt x="178" y="485"/>
                  </a:moveTo>
                  <a:cubicBezTo>
                    <a:pt x="179" y="487"/>
                    <a:pt x="179" y="487"/>
                    <a:pt x="179" y="487"/>
                  </a:cubicBezTo>
                  <a:cubicBezTo>
                    <a:pt x="178" y="487"/>
                    <a:pt x="178" y="487"/>
                    <a:pt x="178" y="487"/>
                  </a:cubicBezTo>
                  <a:cubicBezTo>
                    <a:pt x="177" y="486"/>
                    <a:pt x="177" y="485"/>
                    <a:pt x="178" y="485"/>
                  </a:cubicBezTo>
                  <a:close/>
                  <a:moveTo>
                    <a:pt x="197" y="471"/>
                  </a:moveTo>
                  <a:cubicBezTo>
                    <a:pt x="198" y="470"/>
                    <a:pt x="199" y="475"/>
                    <a:pt x="198" y="474"/>
                  </a:cubicBezTo>
                  <a:cubicBezTo>
                    <a:pt x="197" y="473"/>
                    <a:pt x="197" y="472"/>
                    <a:pt x="197" y="471"/>
                  </a:cubicBezTo>
                  <a:close/>
                  <a:moveTo>
                    <a:pt x="173" y="496"/>
                  </a:moveTo>
                  <a:cubicBezTo>
                    <a:pt x="174" y="495"/>
                    <a:pt x="174" y="495"/>
                    <a:pt x="174" y="495"/>
                  </a:cubicBezTo>
                  <a:cubicBezTo>
                    <a:pt x="174" y="496"/>
                    <a:pt x="174" y="496"/>
                    <a:pt x="175" y="496"/>
                  </a:cubicBezTo>
                  <a:cubicBezTo>
                    <a:pt x="175" y="497"/>
                    <a:pt x="173" y="497"/>
                    <a:pt x="173" y="496"/>
                  </a:cubicBezTo>
                  <a:close/>
                  <a:moveTo>
                    <a:pt x="189" y="487"/>
                  </a:moveTo>
                  <a:cubicBezTo>
                    <a:pt x="190" y="486"/>
                    <a:pt x="191" y="489"/>
                    <a:pt x="190" y="489"/>
                  </a:cubicBezTo>
                  <a:cubicBezTo>
                    <a:pt x="190" y="488"/>
                    <a:pt x="190" y="488"/>
                    <a:pt x="189" y="487"/>
                  </a:cubicBezTo>
                  <a:close/>
                  <a:moveTo>
                    <a:pt x="193" y="490"/>
                  </a:moveTo>
                  <a:cubicBezTo>
                    <a:pt x="194" y="491"/>
                    <a:pt x="194" y="492"/>
                    <a:pt x="195" y="493"/>
                  </a:cubicBezTo>
                  <a:cubicBezTo>
                    <a:pt x="194" y="493"/>
                    <a:pt x="193" y="491"/>
                    <a:pt x="193" y="492"/>
                  </a:cubicBezTo>
                  <a:cubicBezTo>
                    <a:pt x="192" y="491"/>
                    <a:pt x="192" y="490"/>
                    <a:pt x="193" y="490"/>
                  </a:cubicBezTo>
                  <a:close/>
                  <a:moveTo>
                    <a:pt x="165" y="567"/>
                  </a:moveTo>
                  <a:cubicBezTo>
                    <a:pt x="167" y="568"/>
                    <a:pt x="164" y="564"/>
                    <a:pt x="165" y="563"/>
                  </a:cubicBezTo>
                  <a:cubicBezTo>
                    <a:pt x="167" y="566"/>
                    <a:pt x="169" y="568"/>
                    <a:pt x="171" y="570"/>
                  </a:cubicBezTo>
                  <a:cubicBezTo>
                    <a:pt x="173" y="571"/>
                    <a:pt x="175" y="573"/>
                    <a:pt x="176" y="576"/>
                  </a:cubicBezTo>
                  <a:cubicBezTo>
                    <a:pt x="176" y="577"/>
                    <a:pt x="175" y="578"/>
                    <a:pt x="177" y="579"/>
                  </a:cubicBezTo>
                  <a:cubicBezTo>
                    <a:pt x="176" y="579"/>
                    <a:pt x="177" y="581"/>
                    <a:pt x="176" y="582"/>
                  </a:cubicBezTo>
                  <a:cubicBezTo>
                    <a:pt x="175" y="580"/>
                    <a:pt x="175" y="579"/>
                    <a:pt x="174" y="577"/>
                  </a:cubicBezTo>
                  <a:cubicBezTo>
                    <a:pt x="171" y="576"/>
                    <a:pt x="169" y="573"/>
                    <a:pt x="167" y="572"/>
                  </a:cubicBezTo>
                  <a:cubicBezTo>
                    <a:pt x="166" y="571"/>
                    <a:pt x="166" y="570"/>
                    <a:pt x="167" y="569"/>
                  </a:cubicBezTo>
                  <a:cubicBezTo>
                    <a:pt x="164" y="567"/>
                    <a:pt x="163" y="566"/>
                    <a:pt x="164" y="564"/>
                  </a:cubicBezTo>
                  <a:cubicBezTo>
                    <a:pt x="165" y="565"/>
                    <a:pt x="166" y="566"/>
                    <a:pt x="165" y="567"/>
                  </a:cubicBezTo>
                  <a:close/>
                  <a:moveTo>
                    <a:pt x="164" y="566"/>
                  </a:moveTo>
                  <a:cubicBezTo>
                    <a:pt x="161" y="565"/>
                    <a:pt x="164" y="568"/>
                    <a:pt x="163" y="569"/>
                  </a:cubicBezTo>
                  <a:cubicBezTo>
                    <a:pt x="161" y="566"/>
                    <a:pt x="157" y="562"/>
                    <a:pt x="154" y="558"/>
                  </a:cubicBezTo>
                  <a:cubicBezTo>
                    <a:pt x="150" y="554"/>
                    <a:pt x="148" y="551"/>
                    <a:pt x="148" y="548"/>
                  </a:cubicBezTo>
                  <a:cubicBezTo>
                    <a:pt x="146" y="547"/>
                    <a:pt x="145" y="546"/>
                    <a:pt x="145" y="544"/>
                  </a:cubicBezTo>
                  <a:cubicBezTo>
                    <a:pt x="143" y="543"/>
                    <a:pt x="145" y="545"/>
                    <a:pt x="144" y="545"/>
                  </a:cubicBezTo>
                  <a:cubicBezTo>
                    <a:pt x="143" y="543"/>
                    <a:pt x="142" y="540"/>
                    <a:pt x="142" y="539"/>
                  </a:cubicBezTo>
                  <a:cubicBezTo>
                    <a:pt x="147" y="545"/>
                    <a:pt x="148" y="547"/>
                    <a:pt x="151" y="551"/>
                  </a:cubicBezTo>
                  <a:cubicBezTo>
                    <a:pt x="151" y="551"/>
                    <a:pt x="151" y="550"/>
                    <a:pt x="150" y="549"/>
                  </a:cubicBezTo>
                  <a:cubicBezTo>
                    <a:pt x="155" y="551"/>
                    <a:pt x="155" y="556"/>
                    <a:pt x="162" y="561"/>
                  </a:cubicBezTo>
                  <a:cubicBezTo>
                    <a:pt x="162" y="563"/>
                    <a:pt x="162" y="564"/>
                    <a:pt x="162" y="564"/>
                  </a:cubicBezTo>
                  <a:cubicBezTo>
                    <a:pt x="162" y="565"/>
                    <a:pt x="163" y="564"/>
                    <a:pt x="164" y="566"/>
                  </a:cubicBezTo>
                  <a:close/>
                  <a:moveTo>
                    <a:pt x="139" y="571"/>
                  </a:moveTo>
                  <a:cubicBezTo>
                    <a:pt x="139" y="569"/>
                    <a:pt x="142" y="573"/>
                    <a:pt x="141" y="573"/>
                  </a:cubicBezTo>
                  <a:lnTo>
                    <a:pt x="139" y="571"/>
                  </a:lnTo>
                  <a:close/>
                  <a:moveTo>
                    <a:pt x="188" y="517"/>
                  </a:moveTo>
                  <a:cubicBezTo>
                    <a:pt x="190" y="515"/>
                    <a:pt x="191" y="520"/>
                    <a:pt x="188" y="517"/>
                  </a:cubicBezTo>
                  <a:close/>
                  <a:moveTo>
                    <a:pt x="188" y="518"/>
                  </a:moveTo>
                  <a:cubicBezTo>
                    <a:pt x="189" y="517"/>
                    <a:pt x="191" y="520"/>
                    <a:pt x="190" y="521"/>
                  </a:cubicBezTo>
                  <a:cubicBezTo>
                    <a:pt x="189" y="520"/>
                    <a:pt x="189" y="519"/>
                    <a:pt x="188" y="518"/>
                  </a:cubicBezTo>
                  <a:close/>
                  <a:moveTo>
                    <a:pt x="140" y="575"/>
                  </a:moveTo>
                  <a:cubicBezTo>
                    <a:pt x="142" y="577"/>
                    <a:pt x="141" y="578"/>
                    <a:pt x="143" y="579"/>
                  </a:cubicBezTo>
                  <a:cubicBezTo>
                    <a:pt x="142" y="579"/>
                    <a:pt x="141" y="578"/>
                    <a:pt x="139" y="577"/>
                  </a:cubicBezTo>
                  <a:cubicBezTo>
                    <a:pt x="139" y="576"/>
                    <a:pt x="139" y="575"/>
                    <a:pt x="140" y="575"/>
                  </a:cubicBezTo>
                  <a:close/>
                  <a:moveTo>
                    <a:pt x="153" y="587"/>
                  </a:moveTo>
                  <a:cubicBezTo>
                    <a:pt x="154" y="587"/>
                    <a:pt x="155" y="588"/>
                    <a:pt x="157" y="589"/>
                  </a:cubicBezTo>
                  <a:cubicBezTo>
                    <a:pt x="157" y="588"/>
                    <a:pt x="155" y="588"/>
                    <a:pt x="155" y="587"/>
                  </a:cubicBezTo>
                  <a:cubicBezTo>
                    <a:pt x="155" y="585"/>
                    <a:pt x="158" y="589"/>
                    <a:pt x="159" y="590"/>
                  </a:cubicBezTo>
                  <a:cubicBezTo>
                    <a:pt x="158" y="591"/>
                    <a:pt x="161" y="593"/>
                    <a:pt x="161" y="594"/>
                  </a:cubicBezTo>
                  <a:cubicBezTo>
                    <a:pt x="159" y="592"/>
                    <a:pt x="156" y="590"/>
                    <a:pt x="156" y="591"/>
                  </a:cubicBezTo>
                  <a:cubicBezTo>
                    <a:pt x="154" y="589"/>
                    <a:pt x="154" y="589"/>
                    <a:pt x="153" y="587"/>
                  </a:cubicBezTo>
                  <a:close/>
                  <a:moveTo>
                    <a:pt x="202" y="537"/>
                  </a:moveTo>
                  <a:cubicBezTo>
                    <a:pt x="203" y="537"/>
                    <a:pt x="205" y="539"/>
                    <a:pt x="204" y="540"/>
                  </a:cubicBezTo>
                  <a:cubicBezTo>
                    <a:pt x="203" y="539"/>
                    <a:pt x="202" y="538"/>
                    <a:pt x="202" y="537"/>
                  </a:cubicBezTo>
                  <a:close/>
                  <a:moveTo>
                    <a:pt x="204" y="547"/>
                  </a:moveTo>
                  <a:cubicBezTo>
                    <a:pt x="203" y="546"/>
                    <a:pt x="201" y="545"/>
                    <a:pt x="202" y="544"/>
                  </a:cubicBezTo>
                  <a:cubicBezTo>
                    <a:pt x="203" y="545"/>
                    <a:pt x="205" y="546"/>
                    <a:pt x="204" y="547"/>
                  </a:cubicBezTo>
                  <a:close/>
                  <a:moveTo>
                    <a:pt x="208" y="548"/>
                  </a:moveTo>
                  <a:cubicBezTo>
                    <a:pt x="208" y="549"/>
                    <a:pt x="210" y="551"/>
                    <a:pt x="207" y="550"/>
                  </a:cubicBezTo>
                  <a:cubicBezTo>
                    <a:pt x="209" y="552"/>
                    <a:pt x="213" y="554"/>
                    <a:pt x="212" y="556"/>
                  </a:cubicBezTo>
                  <a:cubicBezTo>
                    <a:pt x="208" y="553"/>
                    <a:pt x="205" y="550"/>
                    <a:pt x="204" y="547"/>
                  </a:cubicBezTo>
                  <a:cubicBezTo>
                    <a:pt x="204" y="547"/>
                    <a:pt x="206" y="548"/>
                    <a:pt x="207" y="549"/>
                  </a:cubicBezTo>
                  <a:cubicBezTo>
                    <a:pt x="206" y="546"/>
                    <a:pt x="203" y="544"/>
                    <a:pt x="201" y="542"/>
                  </a:cubicBezTo>
                  <a:cubicBezTo>
                    <a:pt x="201" y="540"/>
                    <a:pt x="206" y="545"/>
                    <a:pt x="207" y="548"/>
                  </a:cubicBezTo>
                  <a:cubicBezTo>
                    <a:pt x="207" y="548"/>
                    <a:pt x="209" y="548"/>
                    <a:pt x="208" y="547"/>
                  </a:cubicBezTo>
                  <a:cubicBezTo>
                    <a:pt x="209" y="548"/>
                    <a:pt x="211" y="551"/>
                    <a:pt x="212" y="552"/>
                  </a:cubicBezTo>
                  <a:cubicBezTo>
                    <a:pt x="211" y="553"/>
                    <a:pt x="209" y="549"/>
                    <a:pt x="208" y="548"/>
                  </a:cubicBezTo>
                  <a:close/>
                  <a:moveTo>
                    <a:pt x="175" y="583"/>
                  </a:moveTo>
                  <a:cubicBezTo>
                    <a:pt x="176" y="583"/>
                    <a:pt x="177" y="585"/>
                    <a:pt x="179" y="586"/>
                  </a:cubicBezTo>
                  <a:cubicBezTo>
                    <a:pt x="179" y="585"/>
                    <a:pt x="177" y="584"/>
                    <a:pt x="177" y="583"/>
                  </a:cubicBezTo>
                  <a:cubicBezTo>
                    <a:pt x="178" y="582"/>
                    <a:pt x="179" y="583"/>
                    <a:pt x="181" y="584"/>
                  </a:cubicBezTo>
                  <a:cubicBezTo>
                    <a:pt x="183" y="588"/>
                    <a:pt x="180" y="587"/>
                    <a:pt x="182" y="592"/>
                  </a:cubicBezTo>
                  <a:cubicBezTo>
                    <a:pt x="179" y="589"/>
                    <a:pt x="180" y="592"/>
                    <a:pt x="177" y="589"/>
                  </a:cubicBezTo>
                  <a:cubicBezTo>
                    <a:pt x="179" y="589"/>
                    <a:pt x="179" y="589"/>
                    <a:pt x="178" y="587"/>
                  </a:cubicBezTo>
                  <a:cubicBezTo>
                    <a:pt x="176" y="586"/>
                    <a:pt x="176" y="585"/>
                    <a:pt x="175" y="583"/>
                  </a:cubicBezTo>
                  <a:close/>
                  <a:moveTo>
                    <a:pt x="214" y="554"/>
                  </a:moveTo>
                  <a:cubicBezTo>
                    <a:pt x="216" y="554"/>
                    <a:pt x="216" y="555"/>
                    <a:pt x="218" y="557"/>
                  </a:cubicBezTo>
                  <a:cubicBezTo>
                    <a:pt x="216" y="557"/>
                    <a:pt x="215" y="556"/>
                    <a:pt x="214" y="554"/>
                  </a:cubicBezTo>
                  <a:close/>
                  <a:moveTo>
                    <a:pt x="520" y="133"/>
                  </a:moveTo>
                  <a:cubicBezTo>
                    <a:pt x="517" y="132"/>
                    <a:pt x="515" y="131"/>
                    <a:pt x="514" y="130"/>
                  </a:cubicBezTo>
                  <a:cubicBezTo>
                    <a:pt x="514" y="130"/>
                    <a:pt x="516" y="130"/>
                    <a:pt x="515" y="129"/>
                  </a:cubicBezTo>
                  <a:cubicBezTo>
                    <a:pt x="516" y="131"/>
                    <a:pt x="519" y="131"/>
                    <a:pt x="520" y="133"/>
                  </a:cubicBezTo>
                  <a:close/>
                  <a:moveTo>
                    <a:pt x="505" y="122"/>
                  </a:moveTo>
                  <a:cubicBezTo>
                    <a:pt x="506" y="122"/>
                    <a:pt x="507" y="123"/>
                    <a:pt x="508" y="122"/>
                  </a:cubicBezTo>
                  <a:cubicBezTo>
                    <a:pt x="510" y="123"/>
                    <a:pt x="510" y="123"/>
                    <a:pt x="512" y="124"/>
                  </a:cubicBezTo>
                  <a:cubicBezTo>
                    <a:pt x="512" y="124"/>
                    <a:pt x="511" y="124"/>
                    <a:pt x="509" y="124"/>
                  </a:cubicBezTo>
                  <a:cubicBezTo>
                    <a:pt x="508" y="123"/>
                    <a:pt x="507" y="123"/>
                    <a:pt x="505" y="122"/>
                  </a:cubicBezTo>
                  <a:close/>
                  <a:moveTo>
                    <a:pt x="509" y="124"/>
                  </a:moveTo>
                  <a:cubicBezTo>
                    <a:pt x="512" y="126"/>
                    <a:pt x="508" y="125"/>
                    <a:pt x="506" y="124"/>
                  </a:cubicBezTo>
                  <a:cubicBezTo>
                    <a:pt x="507" y="124"/>
                    <a:pt x="508" y="124"/>
                    <a:pt x="509" y="124"/>
                  </a:cubicBezTo>
                  <a:cubicBezTo>
                    <a:pt x="510" y="125"/>
                    <a:pt x="512" y="125"/>
                    <a:pt x="513" y="126"/>
                  </a:cubicBezTo>
                  <a:cubicBezTo>
                    <a:pt x="511" y="127"/>
                    <a:pt x="511" y="125"/>
                    <a:pt x="509" y="12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3" name="MH_Other_3">
              <a:extLst>
                <a:ext uri="{FF2B5EF4-FFF2-40B4-BE49-F238E27FC236}">
                  <a16:creationId xmlns:a16="http://schemas.microsoft.com/office/drawing/2014/main" xmlns="" id="{63426034-AAE0-4A0C-B66F-878328A5147A}"/>
                </a:ext>
              </a:extLst>
            </p:cNvPr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171078" y="4706313"/>
              <a:ext cx="1338568" cy="400751"/>
            </a:xfrm>
            <a:custGeom>
              <a:avLst/>
              <a:gdLst>
                <a:gd name="T0" fmla="*/ 2147483647 w 738"/>
                <a:gd name="T1" fmla="*/ 2147483647 h 578"/>
                <a:gd name="T2" fmla="*/ 2147483647 w 738"/>
                <a:gd name="T3" fmla="*/ 2147483647 h 578"/>
                <a:gd name="T4" fmla="*/ 2147483647 w 738"/>
                <a:gd name="T5" fmla="*/ 2147483647 h 578"/>
                <a:gd name="T6" fmla="*/ 2147483647 w 738"/>
                <a:gd name="T7" fmla="*/ 2147483647 h 578"/>
                <a:gd name="T8" fmla="*/ 2147483647 w 738"/>
                <a:gd name="T9" fmla="*/ 2147483647 h 578"/>
                <a:gd name="T10" fmla="*/ 2147483647 w 738"/>
                <a:gd name="T11" fmla="*/ 2147483647 h 578"/>
                <a:gd name="T12" fmla="*/ 2147483647 w 738"/>
                <a:gd name="T13" fmla="*/ 2147483647 h 578"/>
                <a:gd name="T14" fmla="*/ 2147483647 w 738"/>
                <a:gd name="T15" fmla="*/ 2147483647 h 578"/>
                <a:gd name="T16" fmla="*/ 2147483647 w 738"/>
                <a:gd name="T17" fmla="*/ 2147483647 h 578"/>
                <a:gd name="T18" fmla="*/ 2147483647 w 738"/>
                <a:gd name="T19" fmla="*/ 2147483647 h 578"/>
                <a:gd name="T20" fmla="*/ 2147483647 w 738"/>
                <a:gd name="T21" fmla="*/ 2147483647 h 578"/>
                <a:gd name="T22" fmla="*/ 2147483647 w 738"/>
                <a:gd name="T23" fmla="*/ 2147483647 h 578"/>
                <a:gd name="T24" fmla="*/ 2147483647 w 738"/>
                <a:gd name="T25" fmla="*/ 2147483647 h 578"/>
                <a:gd name="T26" fmla="*/ 2147483647 w 738"/>
                <a:gd name="T27" fmla="*/ 2147483647 h 578"/>
                <a:gd name="T28" fmla="*/ 2147483647 w 738"/>
                <a:gd name="T29" fmla="*/ 2147483647 h 578"/>
                <a:gd name="T30" fmla="*/ 2147483647 w 738"/>
                <a:gd name="T31" fmla="*/ 2147483647 h 578"/>
                <a:gd name="T32" fmla="*/ 2147483647 w 738"/>
                <a:gd name="T33" fmla="*/ 2147483647 h 578"/>
                <a:gd name="T34" fmla="*/ 2147483647 w 738"/>
                <a:gd name="T35" fmla="*/ 2147483647 h 578"/>
                <a:gd name="T36" fmla="*/ 2147483647 w 738"/>
                <a:gd name="T37" fmla="*/ 2147483647 h 578"/>
                <a:gd name="T38" fmla="*/ 2147483647 w 738"/>
                <a:gd name="T39" fmla="*/ 2147483647 h 578"/>
                <a:gd name="T40" fmla="*/ 2147483647 w 738"/>
                <a:gd name="T41" fmla="*/ 2147483647 h 578"/>
                <a:gd name="T42" fmla="*/ 2147483647 w 738"/>
                <a:gd name="T43" fmla="*/ 2147483647 h 578"/>
                <a:gd name="T44" fmla="*/ 2147483647 w 738"/>
                <a:gd name="T45" fmla="*/ 2147483647 h 578"/>
                <a:gd name="T46" fmla="*/ 2147483647 w 738"/>
                <a:gd name="T47" fmla="*/ 2147483647 h 578"/>
                <a:gd name="T48" fmla="*/ 2147483647 w 738"/>
                <a:gd name="T49" fmla="*/ 2147483647 h 578"/>
                <a:gd name="T50" fmla="*/ 2147483647 w 738"/>
                <a:gd name="T51" fmla="*/ 2147483647 h 578"/>
                <a:gd name="T52" fmla="*/ 2147483647 w 738"/>
                <a:gd name="T53" fmla="*/ 2147483647 h 578"/>
                <a:gd name="T54" fmla="*/ 2147483647 w 738"/>
                <a:gd name="T55" fmla="*/ 2147483647 h 578"/>
                <a:gd name="T56" fmla="*/ 2147483647 w 738"/>
                <a:gd name="T57" fmla="*/ 2147483647 h 578"/>
                <a:gd name="T58" fmla="*/ 2147483647 w 738"/>
                <a:gd name="T59" fmla="*/ 2147483647 h 578"/>
                <a:gd name="T60" fmla="*/ 2147483647 w 738"/>
                <a:gd name="T61" fmla="*/ 2147483647 h 578"/>
                <a:gd name="T62" fmla="*/ 2147483647 w 738"/>
                <a:gd name="T63" fmla="*/ 2147483647 h 578"/>
                <a:gd name="T64" fmla="*/ 2147483647 w 738"/>
                <a:gd name="T65" fmla="*/ 2147483647 h 578"/>
                <a:gd name="T66" fmla="*/ 2147483647 w 738"/>
                <a:gd name="T67" fmla="*/ 2147483647 h 578"/>
                <a:gd name="T68" fmla="*/ 2147483647 w 738"/>
                <a:gd name="T69" fmla="*/ 2147483647 h 578"/>
                <a:gd name="T70" fmla="*/ 2147483647 w 738"/>
                <a:gd name="T71" fmla="*/ 2147483647 h 578"/>
                <a:gd name="T72" fmla="*/ 2147483647 w 738"/>
                <a:gd name="T73" fmla="*/ 2147483647 h 578"/>
                <a:gd name="T74" fmla="*/ 2147483647 w 738"/>
                <a:gd name="T75" fmla="*/ 2147483647 h 578"/>
                <a:gd name="T76" fmla="*/ 2147483647 w 738"/>
                <a:gd name="T77" fmla="*/ 2147483647 h 578"/>
                <a:gd name="T78" fmla="*/ 2147483647 w 738"/>
                <a:gd name="T79" fmla="*/ 2147483647 h 578"/>
                <a:gd name="T80" fmla="*/ 2147483647 w 738"/>
                <a:gd name="T81" fmla="*/ 2147483647 h 578"/>
                <a:gd name="T82" fmla="*/ 2147483647 w 738"/>
                <a:gd name="T83" fmla="*/ 2147483647 h 578"/>
                <a:gd name="T84" fmla="*/ 2147483647 w 738"/>
                <a:gd name="T85" fmla="*/ 2147483647 h 578"/>
                <a:gd name="T86" fmla="*/ 2147483647 w 738"/>
                <a:gd name="T87" fmla="*/ 2147483647 h 578"/>
                <a:gd name="T88" fmla="*/ 2147483647 w 738"/>
                <a:gd name="T89" fmla="*/ 2147483647 h 578"/>
                <a:gd name="T90" fmla="*/ 2147483647 w 738"/>
                <a:gd name="T91" fmla="*/ 2147483647 h 578"/>
                <a:gd name="T92" fmla="*/ 2147483647 w 738"/>
                <a:gd name="T93" fmla="*/ 2147483647 h 578"/>
                <a:gd name="T94" fmla="*/ 2147483647 w 738"/>
                <a:gd name="T95" fmla="*/ 2147483647 h 578"/>
                <a:gd name="T96" fmla="*/ 2147483647 w 738"/>
                <a:gd name="T97" fmla="*/ 2147483647 h 578"/>
                <a:gd name="T98" fmla="*/ 2147483647 w 738"/>
                <a:gd name="T99" fmla="*/ 2147483647 h 578"/>
                <a:gd name="T100" fmla="*/ 2147483647 w 738"/>
                <a:gd name="T101" fmla="*/ 2147483647 h 578"/>
                <a:gd name="T102" fmla="*/ 2147483647 w 738"/>
                <a:gd name="T103" fmla="*/ 2147483647 h 578"/>
                <a:gd name="T104" fmla="*/ 2147483647 w 738"/>
                <a:gd name="T105" fmla="*/ 2147483647 h 578"/>
                <a:gd name="T106" fmla="*/ 2147483647 w 738"/>
                <a:gd name="T107" fmla="*/ 2147483647 h 578"/>
                <a:gd name="T108" fmla="*/ 2147483647 w 738"/>
                <a:gd name="T109" fmla="*/ 2147483647 h 578"/>
                <a:gd name="T110" fmla="*/ 2147483647 w 738"/>
                <a:gd name="T111" fmla="*/ 2147483647 h 578"/>
                <a:gd name="T112" fmla="*/ 2147483647 w 738"/>
                <a:gd name="T113" fmla="*/ 2147483647 h 578"/>
                <a:gd name="T114" fmla="*/ 2147483647 w 738"/>
                <a:gd name="T115" fmla="*/ 2147483647 h 578"/>
                <a:gd name="T116" fmla="*/ 2147483647 w 738"/>
                <a:gd name="T117" fmla="*/ 2147483647 h 578"/>
                <a:gd name="T118" fmla="*/ 2147483647 w 738"/>
                <a:gd name="T119" fmla="*/ 2147483647 h 578"/>
                <a:gd name="T120" fmla="*/ 2147483647 w 738"/>
                <a:gd name="T121" fmla="*/ 2147483647 h 578"/>
                <a:gd name="T122" fmla="*/ 2147483647 w 738"/>
                <a:gd name="T123" fmla="*/ 2147483647 h 578"/>
                <a:gd name="T124" fmla="*/ 2147483647 w 738"/>
                <a:gd name="T125" fmla="*/ 2147483647 h 57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738"/>
                <a:gd name="T190" fmla="*/ 0 h 578"/>
                <a:gd name="T191" fmla="*/ 738 w 738"/>
                <a:gd name="T192" fmla="*/ 578 h 57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738" h="578">
                  <a:moveTo>
                    <a:pt x="20" y="106"/>
                  </a:moveTo>
                  <a:cubicBezTo>
                    <a:pt x="20" y="107"/>
                    <a:pt x="19" y="109"/>
                    <a:pt x="19" y="110"/>
                  </a:cubicBezTo>
                  <a:cubicBezTo>
                    <a:pt x="20" y="106"/>
                    <a:pt x="18" y="110"/>
                    <a:pt x="18" y="110"/>
                  </a:cubicBezTo>
                  <a:cubicBezTo>
                    <a:pt x="18" y="108"/>
                    <a:pt x="18" y="108"/>
                    <a:pt x="19" y="106"/>
                  </a:cubicBezTo>
                  <a:cubicBezTo>
                    <a:pt x="17" y="106"/>
                    <a:pt x="17" y="108"/>
                    <a:pt x="16" y="111"/>
                  </a:cubicBezTo>
                  <a:cubicBezTo>
                    <a:pt x="16" y="113"/>
                    <a:pt x="16" y="116"/>
                    <a:pt x="15" y="118"/>
                  </a:cubicBezTo>
                  <a:cubicBezTo>
                    <a:pt x="15" y="122"/>
                    <a:pt x="13" y="120"/>
                    <a:pt x="12" y="125"/>
                  </a:cubicBezTo>
                  <a:cubicBezTo>
                    <a:pt x="12" y="125"/>
                    <a:pt x="13" y="123"/>
                    <a:pt x="13" y="123"/>
                  </a:cubicBezTo>
                  <a:cubicBezTo>
                    <a:pt x="13" y="125"/>
                    <a:pt x="13" y="127"/>
                    <a:pt x="12" y="129"/>
                  </a:cubicBezTo>
                  <a:cubicBezTo>
                    <a:pt x="12" y="130"/>
                    <a:pt x="12" y="132"/>
                    <a:pt x="11" y="133"/>
                  </a:cubicBezTo>
                  <a:cubicBezTo>
                    <a:pt x="11" y="130"/>
                    <a:pt x="10" y="133"/>
                    <a:pt x="9" y="135"/>
                  </a:cubicBezTo>
                  <a:cubicBezTo>
                    <a:pt x="10" y="136"/>
                    <a:pt x="9" y="138"/>
                    <a:pt x="9" y="141"/>
                  </a:cubicBezTo>
                  <a:cubicBezTo>
                    <a:pt x="8" y="138"/>
                    <a:pt x="8" y="145"/>
                    <a:pt x="7" y="142"/>
                  </a:cubicBezTo>
                  <a:cubicBezTo>
                    <a:pt x="7" y="146"/>
                    <a:pt x="8" y="144"/>
                    <a:pt x="8" y="146"/>
                  </a:cubicBezTo>
                  <a:cubicBezTo>
                    <a:pt x="6" y="148"/>
                    <a:pt x="8" y="146"/>
                    <a:pt x="8" y="149"/>
                  </a:cubicBezTo>
                  <a:cubicBezTo>
                    <a:pt x="7" y="150"/>
                    <a:pt x="7" y="152"/>
                    <a:pt x="7" y="150"/>
                  </a:cubicBezTo>
                  <a:cubicBezTo>
                    <a:pt x="6" y="155"/>
                    <a:pt x="6" y="157"/>
                    <a:pt x="5" y="161"/>
                  </a:cubicBezTo>
                  <a:cubicBezTo>
                    <a:pt x="6" y="162"/>
                    <a:pt x="6" y="162"/>
                    <a:pt x="6" y="163"/>
                  </a:cubicBezTo>
                  <a:cubicBezTo>
                    <a:pt x="6" y="166"/>
                    <a:pt x="5" y="170"/>
                    <a:pt x="5" y="175"/>
                  </a:cubicBezTo>
                  <a:cubicBezTo>
                    <a:pt x="3" y="174"/>
                    <a:pt x="2" y="187"/>
                    <a:pt x="1" y="191"/>
                  </a:cubicBezTo>
                  <a:cubicBezTo>
                    <a:pt x="1" y="191"/>
                    <a:pt x="2" y="190"/>
                    <a:pt x="2" y="191"/>
                  </a:cubicBezTo>
                  <a:cubicBezTo>
                    <a:pt x="1" y="194"/>
                    <a:pt x="0" y="193"/>
                    <a:pt x="1" y="196"/>
                  </a:cubicBezTo>
                  <a:cubicBezTo>
                    <a:pt x="2" y="196"/>
                    <a:pt x="1" y="192"/>
                    <a:pt x="2" y="193"/>
                  </a:cubicBezTo>
                  <a:cubicBezTo>
                    <a:pt x="2" y="197"/>
                    <a:pt x="4" y="205"/>
                    <a:pt x="3" y="209"/>
                  </a:cubicBezTo>
                  <a:cubicBezTo>
                    <a:pt x="3" y="206"/>
                    <a:pt x="2" y="205"/>
                    <a:pt x="2" y="206"/>
                  </a:cubicBezTo>
                  <a:cubicBezTo>
                    <a:pt x="2" y="208"/>
                    <a:pt x="3" y="209"/>
                    <a:pt x="3" y="213"/>
                  </a:cubicBezTo>
                  <a:cubicBezTo>
                    <a:pt x="3" y="212"/>
                    <a:pt x="2" y="212"/>
                    <a:pt x="2" y="211"/>
                  </a:cubicBezTo>
                  <a:cubicBezTo>
                    <a:pt x="1" y="216"/>
                    <a:pt x="3" y="220"/>
                    <a:pt x="3" y="224"/>
                  </a:cubicBezTo>
                  <a:cubicBezTo>
                    <a:pt x="2" y="223"/>
                    <a:pt x="2" y="223"/>
                    <a:pt x="2" y="222"/>
                  </a:cubicBezTo>
                  <a:cubicBezTo>
                    <a:pt x="1" y="219"/>
                    <a:pt x="1" y="215"/>
                    <a:pt x="1" y="212"/>
                  </a:cubicBezTo>
                  <a:cubicBezTo>
                    <a:pt x="1" y="209"/>
                    <a:pt x="1" y="205"/>
                    <a:pt x="0" y="204"/>
                  </a:cubicBezTo>
                  <a:cubicBezTo>
                    <a:pt x="1" y="210"/>
                    <a:pt x="0" y="217"/>
                    <a:pt x="1" y="225"/>
                  </a:cubicBezTo>
                  <a:cubicBezTo>
                    <a:pt x="0" y="225"/>
                    <a:pt x="3" y="236"/>
                    <a:pt x="2" y="238"/>
                  </a:cubicBezTo>
                  <a:cubicBezTo>
                    <a:pt x="2" y="240"/>
                    <a:pt x="3" y="243"/>
                    <a:pt x="3" y="245"/>
                  </a:cubicBezTo>
                  <a:cubicBezTo>
                    <a:pt x="4" y="248"/>
                    <a:pt x="4" y="251"/>
                    <a:pt x="4" y="254"/>
                  </a:cubicBezTo>
                  <a:cubicBezTo>
                    <a:pt x="5" y="257"/>
                    <a:pt x="5" y="259"/>
                    <a:pt x="5" y="262"/>
                  </a:cubicBezTo>
                  <a:cubicBezTo>
                    <a:pt x="6" y="264"/>
                    <a:pt x="6" y="266"/>
                    <a:pt x="6" y="268"/>
                  </a:cubicBezTo>
                  <a:cubicBezTo>
                    <a:pt x="6" y="267"/>
                    <a:pt x="5" y="267"/>
                    <a:pt x="5" y="267"/>
                  </a:cubicBezTo>
                  <a:cubicBezTo>
                    <a:pt x="6" y="270"/>
                    <a:pt x="6" y="271"/>
                    <a:pt x="7" y="272"/>
                  </a:cubicBezTo>
                  <a:cubicBezTo>
                    <a:pt x="7" y="271"/>
                    <a:pt x="6" y="270"/>
                    <a:pt x="7" y="270"/>
                  </a:cubicBezTo>
                  <a:cubicBezTo>
                    <a:pt x="8" y="276"/>
                    <a:pt x="8" y="278"/>
                    <a:pt x="9" y="281"/>
                  </a:cubicBezTo>
                  <a:cubicBezTo>
                    <a:pt x="9" y="281"/>
                    <a:pt x="8" y="280"/>
                    <a:pt x="8" y="280"/>
                  </a:cubicBezTo>
                  <a:cubicBezTo>
                    <a:pt x="10" y="284"/>
                    <a:pt x="8" y="285"/>
                    <a:pt x="10" y="290"/>
                  </a:cubicBezTo>
                  <a:cubicBezTo>
                    <a:pt x="11" y="289"/>
                    <a:pt x="10" y="287"/>
                    <a:pt x="11" y="289"/>
                  </a:cubicBezTo>
                  <a:cubicBezTo>
                    <a:pt x="11" y="289"/>
                    <a:pt x="11" y="291"/>
                    <a:pt x="11" y="293"/>
                  </a:cubicBezTo>
                  <a:cubicBezTo>
                    <a:pt x="12" y="294"/>
                    <a:pt x="12" y="291"/>
                    <a:pt x="13" y="294"/>
                  </a:cubicBezTo>
                  <a:cubicBezTo>
                    <a:pt x="15" y="299"/>
                    <a:pt x="15" y="299"/>
                    <a:pt x="17" y="304"/>
                  </a:cubicBezTo>
                  <a:cubicBezTo>
                    <a:pt x="16" y="304"/>
                    <a:pt x="17" y="309"/>
                    <a:pt x="16" y="307"/>
                  </a:cubicBezTo>
                  <a:cubicBezTo>
                    <a:pt x="17" y="312"/>
                    <a:pt x="17" y="313"/>
                    <a:pt x="19" y="315"/>
                  </a:cubicBezTo>
                  <a:cubicBezTo>
                    <a:pt x="18" y="315"/>
                    <a:pt x="19" y="318"/>
                    <a:pt x="17" y="316"/>
                  </a:cubicBezTo>
                  <a:cubicBezTo>
                    <a:pt x="18" y="317"/>
                    <a:pt x="18" y="317"/>
                    <a:pt x="19" y="319"/>
                  </a:cubicBezTo>
                  <a:cubicBezTo>
                    <a:pt x="19" y="318"/>
                    <a:pt x="19" y="316"/>
                    <a:pt x="21" y="318"/>
                  </a:cubicBezTo>
                  <a:cubicBezTo>
                    <a:pt x="21" y="321"/>
                    <a:pt x="22" y="323"/>
                    <a:pt x="23" y="325"/>
                  </a:cubicBezTo>
                  <a:cubicBezTo>
                    <a:pt x="24" y="328"/>
                    <a:pt x="25" y="330"/>
                    <a:pt x="25" y="332"/>
                  </a:cubicBezTo>
                  <a:cubicBezTo>
                    <a:pt x="27" y="337"/>
                    <a:pt x="29" y="341"/>
                    <a:pt x="31" y="343"/>
                  </a:cubicBezTo>
                  <a:cubicBezTo>
                    <a:pt x="31" y="343"/>
                    <a:pt x="31" y="343"/>
                    <a:pt x="30" y="343"/>
                  </a:cubicBezTo>
                  <a:cubicBezTo>
                    <a:pt x="32" y="347"/>
                    <a:pt x="32" y="347"/>
                    <a:pt x="32" y="347"/>
                  </a:cubicBezTo>
                  <a:cubicBezTo>
                    <a:pt x="32" y="346"/>
                    <a:pt x="33" y="346"/>
                    <a:pt x="34" y="348"/>
                  </a:cubicBezTo>
                  <a:cubicBezTo>
                    <a:pt x="32" y="347"/>
                    <a:pt x="34" y="350"/>
                    <a:pt x="33" y="351"/>
                  </a:cubicBezTo>
                  <a:cubicBezTo>
                    <a:pt x="31" y="348"/>
                    <a:pt x="30" y="344"/>
                    <a:pt x="28" y="340"/>
                  </a:cubicBezTo>
                  <a:cubicBezTo>
                    <a:pt x="26" y="339"/>
                    <a:pt x="22" y="329"/>
                    <a:pt x="23" y="327"/>
                  </a:cubicBezTo>
                  <a:cubicBezTo>
                    <a:pt x="22" y="331"/>
                    <a:pt x="27" y="342"/>
                    <a:pt x="30" y="345"/>
                  </a:cubicBezTo>
                  <a:cubicBezTo>
                    <a:pt x="30" y="348"/>
                    <a:pt x="31" y="350"/>
                    <a:pt x="32" y="353"/>
                  </a:cubicBezTo>
                  <a:cubicBezTo>
                    <a:pt x="33" y="355"/>
                    <a:pt x="34" y="358"/>
                    <a:pt x="36" y="361"/>
                  </a:cubicBezTo>
                  <a:cubicBezTo>
                    <a:pt x="36" y="360"/>
                    <a:pt x="37" y="362"/>
                    <a:pt x="37" y="362"/>
                  </a:cubicBezTo>
                  <a:cubicBezTo>
                    <a:pt x="39" y="362"/>
                    <a:pt x="37" y="360"/>
                    <a:pt x="38" y="360"/>
                  </a:cubicBezTo>
                  <a:cubicBezTo>
                    <a:pt x="37" y="357"/>
                    <a:pt x="37" y="360"/>
                    <a:pt x="36" y="357"/>
                  </a:cubicBezTo>
                  <a:cubicBezTo>
                    <a:pt x="38" y="357"/>
                    <a:pt x="35" y="354"/>
                    <a:pt x="36" y="354"/>
                  </a:cubicBezTo>
                  <a:cubicBezTo>
                    <a:pt x="38" y="357"/>
                    <a:pt x="40" y="363"/>
                    <a:pt x="42" y="363"/>
                  </a:cubicBezTo>
                  <a:cubicBezTo>
                    <a:pt x="42" y="364"/>
                    <a:pt x="43" y="365"/>
                    <a:pt x="44" y="367"/>
                  </a:cubicBezTo>
                  <a:cubicBezTo>
                    <a:pt x="43" y="366"/>
                    <a:pt x="43" y="367"/>
                    <a:pt x="42" y="366"/>
                  </a:cubicBezTo>
                  <a:cubicBezTo>
                    <a:pt x="44" y="370"/>
                    <a:pt x="43" y="364"/>
                    <a:pt x="45" y="369"/>
                  </a:cubicBezTo>
                  <a:cubicBezTo>
                    <a:pt x="46" y="370"/>
                    <a:pt x="45" y="371"/>
                    <a:pt x="47" y="372"/>
                  </a:cubicBezTo>
                  <a:cubicBezTo>
                    <a:pt x="47" y="375"/>
                    <a:pt x="45" y="371"/>
                    <a:pt x="45" y="373"/>
                  </a:cubicBezTo>
                  <a:cubicBezTo>
                    <a:pt x="46" y="373"/>
                    <a:pt x="49" y="378"/>
                    <a:pt x="48" y="378"/>
                  </a:cubicBezTo>
                  <a:cubicBezTo>
                    <a:pt x="48" y="379"/>
                    <a:pt x="47" y="379"/>
                    <a:pt x="47" y="377"/>
                  </a:cubicBezTo>
                  <a:cubicBezTo>
                    <a:pt x="49" y="378"/>
                    <a:pt x="44" y="373"/>
                    <a:pt x="42" y="371"/>
                  </a:cubicBezTo>
                  <a:cubicBezTo>
                    <a:pt x="42" y="370"/>
                    <a:pt x="43" y="369"/>
                    <a:pt x="42" y="368"/>
                  </a:cubicBezTo>
                  <a:cubicBezTo>
                    <a:pt x="41" y="369"/>
                    <a:pt x="40" y="364"/>
                    <a:pt x="39" y="363"/>
                  </a:cubicBezTo>
                  <a:cubicBezTo>
                    <a:pt x="38" y="365"/>
                    <a:pt x="41" y="369"/>
                    <a:pt x="42" y="371"/>
                  </a:cubicBezTo>
                  <a:cubicBezTo>
                    <a:pt x="41" y="371"/>
                    <a:pt x="40" y="368"/>
                    <a:pt x="39" y="368"/>
                  </a:cubicBezTo>
                  <a:cubicBezTo>
                    <a:pt x="41" y="371"/>
                    <a:pt x="43" y="373"/>
                    <a:pt x="43" y="375"/>
                  </a:cubicBezTo>
                  <a:cubicBezTo>
                    <a:pt x="44" y="375"/>
                    <a:pt x="46" y="380"/>
                    <a:pt x="46" y="378"/>
                  </a:cubicBezTo>
                  <a:cubicBezTo>
                    <a:pt x="45" y="376"/>
                    <a:pt x="43" y="375"/>
                    <a:pt x="43" y="374"/>
                  </a:cubicBezTo>
                  <a:cubicBezTo>
                    <a:pt x="46" y="376"/>
                    <a:pt x="46" y="378"/>
                    <a:pt x="48" y="381"/>
                  </a:cubicBezTo>
                  <a:cubicBezTo>
                    <a:pt x="49" y="381"/>
                    <a:pt x="46" y="379"/>
                    <a:pt x="48" y="379"/>
                  </a:cubicBezTo>
                  <a:cubicBezTo>
                    <a:pt x="48" y="380"/>
                    <a:pt x="48" y="380"/>
                    <a:pt x="49" y="380"/>
                  </a:cubicBezTo>
                  <a:cubicBezTo>
                    <a:pt x="51" y="384"/>
                    <a:pt x="51" y="385"/>
                    <a:pt x="52" y="388"/>
                  </a:cubicBezTo>
                  <a:cubicBezTo>
                    <a:pt x="54" y="390"/>
                    <a:pt x="52" y="387"/>
                    <a:pt x="53" y="387"/>
                  </a:cubicBezTo>
                  <a:cubicBezTo>
                    <a:pt x="53" y="388"/>
                    <a:pt x="54" y="388"/>
                    <a:pt x="54" y="389"/>
                  </a:cubicBezTo>
                  <a:cubicBezTo>
                    <a:pt x="55" y="390"/>
                    <a:pt x="55" y="391"/>
                    <a:pt x="55" y="391"/>
                  </a:cubicBezTo>
                  <a:cubicBezTo>
                    <a:pt x="54" y="392"/>
                    <a:pt x="53" y="389"/>
                    <a:pt x="53" y="390"/>
                  </a:cubicBezTo>
                  <a:cubicBezTo>
                    <a:pt x="55" y="393"/>
                    <a:pt x="55" y="394"/>
                    <a:pt x="56" y="396"/>
                  </a:cubicBezTo>
                  <a:cubicBezTo>
                    <a:pt x="58" y="397"/>
                    <a:pt x="58" y="396"/>
                    <a:pt x="60" y="398"/>
                  </a:cubicBezTo>
                  <a:cubicBezTo>
                    <a:pt x="61" y="400"/>
                    <a:pt x="60" y="400"/>
                    <a:pt x="61" y="402"/>
                  </a:cubicBezTo>
                  <a:cubicBezTo>
                    <a:pt x="62" y="402"/>
                    <a:pt x="66" y="406"/>
                    <a:pt x="68" y="410"/>
                  </a:cubicBezTo>
                  <a:cubicBezTo>
                    <a:pt x="69" y="410"/>
                    <a:pt x="70" y="411"/>
                    <a:pt x="71" y="412"/>
                  </a:cubicBezTo>
                  <a:cubicBezTo>
                    <a:pt x="69" y="409"/>
                    <a:pt x="67" y="408"/>
                    <a:pt x="67" y="406"/>
                  </a:cubicBezTo>
                  <a:cubicBezTo>
                    <a:pt x="67" y="406"/>
                    <a:pt x="68" y="407"/>
                    <a:pt x="69" y="407"/>
                  </a:cubicBezTo>
                  <a:cubicBezTo>
                    <a:pt x="67" y="405"/>
                    <a:pt x="67" y="405"/>
                    <a:pt x="66" y="404"/>
                  </a:cubicBezTo>
                  <a:cubicBezTo>
                    <a:pt x="67" y="404"/>
                    <a:pt x="62" y="400"/>
                    <a:pt x="62" y="399"/>
                  </a:cubicBezTo>
                  <a:cubicBezTo>
                    <a:pt x="63" y="399"/>
                    <a:pt x="64" y="400"/>
                    <a:pt x="64" y="399"/>
                  </a:cubicBezTo>
                  <a:cubicBezTo>
                    <a:pt x="60" y="396"/>
                    <a:pt x="56" y="390"/>
                    <a:pt x="55" y="386"/>
                  </a:cubicBezTo>
                  <a:cubicBezTo>
                    <a:pt x="54" y="388"/>
                    <a:pt x="50" y="379"/>
                    <a:pt x="53" y="382"/>
                  </a:cubicBezTo>
                  <a:cubicBezTo>
                    <a:pt x="51" y="378"/>
                    <a:pt x="52" y="381"/>
                    <a:pt x="50" y="379"/>
                  </a:cubicBezTo>
                  <a:cubicBezTo>
                    <a:pt x="50" y="378"/>
                    <a:pt x="49" y="377"/>
                    <a:pt x="50" y="377"/>
                  </a:cubicBezTo>
                  <a:cubicBezTo>
                    <a:pt x="53" y="379"/>
                    <a:pt x="54" y="382"/>
                    <a:pt x="56" y="384"/>
                  </a:cubicBezTo>
                  <a:cubicBezTo>
                    <a:pt x="57" y="387"/>
                    <a:pt x="59" y="390"/>
                    <a:pt x="60" y="393"/>
                  </a:cubicBezTo>
                  <a:cubicBezTo>
                    <a:pt x="64" y="397"/>
                    <a:pt x="65" y="399"/>
                    <a:pt x="67" y="401"/>
                  </a:cubicBezTo>
                  <a:cubicBezTo>
                    <a:pt x="67" y="402"/>
                    <a:pt x="67" y="402"/>
                    <a:pt x="67" y="402"/>
                  </a:cubicBezTo>
                  <a:cubicBezTo>
                    <a:pt x="68" y="402"/>
                    <a:pt x="73" y="409"/>
                    <a:pt x="72" y="406"/>
                  </a:cubicBezTo>
                  <a:cubicBezTo>
                    <a:pt x="70" y="405"/>
                    <a:pt x="67" y="401"/>
                    <a:pt x="67" y="400"/>
                  </a:cubicBezTo>
                  <a:cubicBezTo>
                    <a:pt x="71" y="404"/>
                    <a:pt x="72" y="406"/>
                    <a:pt x="76" y="410"/>
                  </a:cubicBezTo>
                  <a:cubicBezTo>
                    <a:pt x="74" y="410"/>
                    <a:pt x="75" y="411"/>
                    <a:pt x="76" y="413"/>
                  </a:cubicBezTo>
                  <a:cubicBezTo>
                    <a:pt x="77" y="411"/>
                    <a:pt x="80" y="416"/>
                    <a:pt x="79" y="416"/>
                  </a:cubicBezTo>
                  <a:cubicBezTo>
                    <a:pt x="81" y="418"/>
                    <a:pt x="84" y="421"/>
                    <a:pt x="86" y="424"/>
                  </a:cubicBezTo>
                  <a:cubicBezTo>
                    <a:pt x="89" y="427"/>
                    <a:pt x="92" y="430"/>
                    <a:pt x="95" y="433"/>
                  </a:cubicBezTo>
                  <a:cubicBezTo>
                    <a:pt x="96" y="435"/>
                    <a:pt x="99" y="439"/>
                    <a:pt x="102" y="440"/>
                  </a:cubicBezTo>
                  <a:cubicBezTo>
                    <a:pt x="102" y="440"/>
                    <a:pt x="101" y="440"/>
                    <a:pt x="101" y="440"/>
                  </a:cubicBezTo>
                  <a:cubicBezTo>
                    <a:pt x="103" y="442"/>
                    <a:pt x="104" y="443"/>
                    <a:pt x="104" y="444"/>
                  </a:cubicBezTo>
                  <a:cubicBezTo>
                    <a:pt x="107" y="446"/>
                    <a:pt x="102" y="441"/>
                    <a:pt x="104" y="442"/>
                  </a:cubicBezTo>
                  <a:cubicBezTo>
                    <a:pt x="106" y="444"/>
                    <a:pt x="108" y="446"/>
                    <a:pt x="108" y="447"/>
                  </a:cubicBezTo>
                  <a:cubicBezTo>
                    <a:pt x="110" y="449"/>
                    <a:pt x="114" y="452"/>
                    <a:pt x="117" y="455"/>
                  </a:cubicBezTo>
                  <a:cubicBezTo>
                    <a:pt x="121" y="457"/>
                    <a:pt x="124" y="460"/>
                    <a:pt x="126" y="462"/>
                  </a:cubicBezTo>
                  <a:cubicBezTo>
                    <a:pt x="128" y="463"/>
                    <a:pt x="135" y="468"/>
                    <a:pt x="140" y="471"/>
                  </a:cubicBezTo>
                  <a:cubicBezTo>
                    <a:pt x="145" y="475"/>
                    <a:pt x="149" y="478"/>
                    <a:pt x="144" y="476"/>
                  </a:cubicBezTo>
                  <a:cubicBezTo>
                    <a:pt x="149" y="479"/>
                    <a:pt x="155" y="482"/>
                    <a:pt x="158" y="484"/>
                  </a:cubicBezTo>
                  <a:cubicBezTo>
                    <a:pt x="155" y="482"/>
                    <a:pt x="159" y="485"/>
                    <a:pt x="158" y="485"/>
                  </a:cubicBezTo>
                  <a:cubicBezTo>
                    <a:pt x="160" y="486"/>
                    <a:pt x="160" y="486"/>
                    <a:pt x="161" y="488"/>
                  </a:cubicBezTo>
                  <a:cubicBezTo>
                    <a:pt x="162" y="486"/>
                    <a:pt x="166" y="491"/>
                    <a:pt x="168" y="491"/>
                  </a:cubicBezTo>
                  <a:cubicBezTo>
                    <a:pt x="168" y="490"/>
                    <a:pt x="167" y="490"/>
                    <a:pt x="168" y="490"/>
                  </a:cubicBezTo>
                  <a:cubicBezTo>
                    <a:pt x="168" y="491"/>
                    <a:pt x="168" y="491"/>
                    <a:pt x="169" y="493"/>
                  </a:cubicBezTo>
                  <a:cubicBezTo>
                    <a:pt x="167" y="493"/>
                    <a:pt x="167" y="492"/>
                    <a:pt x="164" y="491"/>
                  </a:cubicBezTo>
                  <a:cubicBezTo>
                    <a:pt x="165" y="492"/>
                    <a:pt x="163" y="491"/>
                    <a:pt x="162" y="492"/>
                  </a:cubicBezTo>
                  <a:cubicBezTo>
                    <a:pt x="164" y="493"/>
                    <a:pt x="166" y="494"/>
                    <a:pt x="167" y="494"/>
                  </a:cubicBezTo>
                  <a:cubicBezTo>
                    <a:pt x="169" y="495"/>
                    <a:pt x="169" y="496"/>
                    <a:pt x="170" y="496"/>
                  </a:cubicBezTo>
                  <a:cubicBezTo>
                    <a:pt x="172" y="497"/>
                    <a:pt x="174" y="498"/>
                    <a:pt x="178" y="501"/>
                  </a:cubicBezTo>
                  <a:cubicBezTo>
                    <a:pt x="179" y="500"/>
                    <a:pt x="174" y="498"/>
                    <a:pt x="174" y="498"/>
                  </a:cubicBezTo>
                  <a:cubicBezTo>
                    <a:pt x="178" y="499"/>
                    <a:pt x="178" y="499"/>
                    <a:pt x="178" y="499"/>
                  </a:cubicBezTo>
                  <a:cubicBezTo>
                    <a:pt x="178" y="499"/>
                    <a:pt x="178" y="498"/>
                    <a:pt x="177" y="498"/>
                  </a:cubicBezTo>
                  <a:cubicBezTo>
                    <a:pt x="177" y="499"/>
                    <a:pt x="175" y="496"/>
                    <a:pt x="174" y="497"/>
                  </a:cubicBezTo>
                  <a:cubicBezTo>
                    <a:pt x="173" y="496"/>
                    <a:pt x="171" y="495"/>
                    <a:pt x="172" y="495"/>
                  </a:cubicBezTo>
                  <a:cubicBezTo>
                    <a:pt x="173" y="495"/>
                    <a:pt x="176" y="497"/>
                    <a:pt x="175" y="496"/>
                  </a:cubicBezTo>
                  <a:cubicBezTo>
                    <a:pt x="173" y="495"/>
                    <a:pt x="172" y="494"/>
                    <a:pt x="171" y="493"/>
                  </a:cubicBezTo>
                  <a:cubicBezTo>
                    <a:pt x="175" y="494"/>
                    <a:pt x="184" y="500"/>
                    <a:pt x="190" y="502"/>
                  </a:cubicBezTo>
                  <a:cubicBezTo>
                    <a:pt x="191" y="503"/>
                    <a:pt x="195" y="505"/>
                    <a:pt x="199" y="507"/>
                  </a:cubicBezTo>
                  <a:cubicBezTo>
                    <a:pt x="203" y="508"/>
                    <a:pt x="207" y="509"/>
                    <a:pt x="206" y="508"/>
                  </a:cubicBezTo>
                  <a:cubicBezTo>
                    <a:pt x="208" y="510"/>
                    <a:pt x="208" y="509"/>
                    <a:pt x="209" y="511"/>
                  </a:cubicBezTo>
                  <a:cubicBezTo>
                    <a:pt x="206" y="510"/>
                    <a:pt x="200" y="507"/>
                    <a:pt x="200" y="508"/>
                  </a:cubicBezTo>
                  <a:cubicBezTo>
                    <a:pt x="203" y="509"/>
                    <a:pt x="209" y="511"/>
                    <a:pt x="205" y="511"/>
                  </a:cubicBezTo>
                  <a:cubicBezTo>
                    <a:pt x="207" y="512"/>
                    <a:pt x="207" y="511"/>
                    <a:pt x="209" y="512"/>
                  </a:cubicBezTo>
                  <a:cubicBezTo>
                    <a:pt x="209" y="513"/>
                    <a:pt x="209" y="513"/>
                    <a:pt x="209" y="513"/>
                  </a:cubicBezTo>
                  <a:cubicBezTo>
                    <a:pt x="207" y="512"/>
                    <a:pt x="201" y="510"/>
                    <a:pt x="204" y="512"/>
                  </a:cubicBezTo>
                  <a:cubicBezTo>
                    <a:pt x="206" y="511"/>
                    <a:pt x="209" y="513"/>
                    <a:pt x="210" y="514"/>
                  </a:cubicBezTo>
                  <a:cubicBezTo>
                    <a:pt x="211" y="514"/>
                    <a:pt x="214" y="515"/>
                    <a:pt x="216" y="516"/>
                  </a:cubicBezTo>
                  <a:cubicBezTo>
                    <a:pt x="219" y="517"/>
                    <a:pt x="221" y="518"/>
                    <a:pt x="221" y="519"/>
                  </a:cubicBezTo>
                  <a:cubicBezTo>
                    <a:pt x="221" y="519"/>
                    <a:pt x="220" y="519"/>
                    <a:pt x="220" y="519"/>
                  </a:cubicBezTo>
                  <a:cubicBezTo>
                    <a:pt x="218" y="518"/>
                    <a:pt x="217" y="518"/>
                    <a:pt x="215" y="517"/>
                  </a:cubicBezTo>
                  <a:cubicBezTo>
                    <a:pt x="214" y="517"/>
                    <a:pt x="213" y="516"/>
                    <a:pt x="213" y="517"/>
                  </a:cubicBezTo>
                  <a:cubicBezTo>
                    <a:pt x="212" y="516"/>
                    <a:pt x="212" y="515"/>
                    <a:pt x="213" y="515"/>
                  </a:cubicBezTo>
                  <a:cubicBezTo>
                    <a:pt x="209" y="514"/>
                    <a:pt x="212" y="516"/>
                    <a:pt x="210" y="515"/>
                  </a:cubicBezTo>
                  <a:cubicBezTo>
                    <a:pt x="209" y="514"/>
                    <a:pt x="208" y="513"/>
                    <a:pt x="206" y="514"/>
                  </a:cubicBezTo>
                  <a:cubicBezTo>
                    <a:pt x="207" y="514"/>
                    <a:pt x="211" y="516"/>
                    <a:pt x="215" y="518"/>
                  </a:cubicBezTo>
                  <a:cubicBezTo>
                    <a:pt x="220" y="520"/>
                    <a:pt x="224" y="521"/>
                    <a:pt x="227" y="522"/>
                  </a:cubicBezTo>
                  <a:cubicBezTo>
                    <a:pt x="230" y="524"/>
                    <a:pt x="240" y="525"/>
                    <a:pt x="241" y="528"/>
                  </a:cubicBezTo>
                  <a:cubicBezTo>
                    <a:pt x="243" y="528"/>
                    <a:pt x="248" y="530"/>
                    <a:pt x="248" y="531"/>
                  </a:cubicBezTo>
                  <a:cubicBezTo>
                    <a:pt x="251" y="532"/>
                    <a:pt x="250" y="530"/>
                    <a:pt x="253" y="531"/>
                  </a:cubicBezTo>
                  <a:cubicBezTo>
                    <a:pt x="257" y="533"/>
                    <a:pt x="256" y="534"/>
                    <a:pt x="258" y="536"/>
                  </a:cubicBezTo>
                  <a:cubicBezTo>
                    <a:pt x="258" y="534"/>
                    <a:pt x="265" y="536"/>
                    <a:pt x="268" y="537"/>
                  </a:cubicBezTo>
                  <a:cubicBezTo>
                    <a:pt x="267" y="537"/>
                    <a:pt x="266" y="537"/>
                    <a:pt x="266" y="537"/>
                  </a:cubicBezTo>
                  <a:cubicBezTo>
                    <a:pt x="269" y="539"/>
                    <a:pt x="270" y="537"/>
                    <a:pt x="273" y="538"/>
                  </a:cubicBezTo>
                  <a:cubicBezTo>
                    <a:pt x="274" y="540"/>
                    <a:pt x="268" y="538"/>
                    <a:pt x="271" y="539"/>
                  </a:cubicBezTo>
                  <a:cubicBezTo>
                    <a:pt x="274" y="539"/>
                    <a:pt x="275" y="541"/>
                    <a:pt x="277" y="540"/>
                  </a:cubicBezTo>
                  <a:cubicBezTo>
                    <a:pt x="278" y="540"/>
                    <a:pt x="278" y="541"/>
                    <a:pt x="279" y="541"/>
                  </a:cubicBezTo>
                  <a:cubicBezTo>
                    <a:pt x="281" y="541"/>
                    <a:pt x="297" y="542"/>
                    <a:pt x="295" y="544"/>
                  </a:cubicBezTo>
                  <a:cubicBezTo>
                    <a:pt x="310" y="545"/>
                    <a:pt x="333" y="549"/>
                    <a:pt x="348" y="548"/>
                  </a:cubicBezTo>
                  <a:cubicBezTo>
                    <a:pt x="347" y="549"/>
                    <a:pt x="348" y="549"/>
                    <a:pt x="345" y="549"/>
                  </a:cubicBezTo>
                  <a:cubicBezTo>
                    <a:pt x="345" y="549"/>
                    <a:pt x="344" y="548"/>
                    <a:pt x="342" y="549"/>
                  </a:cubicBezTo>
                  <a:cubicBezTo>
                    <a:pt x="343" y="549"/>
                    <a:pt x="344" y="549"/>
                    <a:pt x="344" y="550"/>
                  </a:cubicBezTo>
                  <a:cubicBezTo>
                    <a:pt x="341" y="550"/>
                    <a:pt x="338" y="549"/>
                    <a:pt x="337" y="550"/>
                  </a:cubicBezTo>
                  <a:cubicBezTo>
                    <a:pt x="339" y="550"/>
                    <a:pt x="345" y="551"/>
                    <a:pt x="347" y="551"/>
                  </a:cubicBezTo>
                  <a:cubicBezTo>
                    <a:pt x="348" y="550"/>
                    <a:pt x="347" y="549"/>
                    <a:pt x="349" y="549"/>
                  </a:cubicBezTo>
                  <a:cubicBezTo>
                    <a:pt x="348" y="551"/>
                    <a:pt x="353" y="549"/>
                    <a:pt x="355" y="550"/>
                  </a:cubicBezTo>
                  <a:cubicBezTo>
                    <a:pt x="352" y="550"/>
                    <a:pt x="355" y="551"/>
                    <a:pt x="356" y="551"/>
                  </a:cubicBezTo>
                  <a:cubicBezTo>
                    <a:pt x="354" y="551"/>
                    <a:pt x="356" y="550"/>
                    <a:pt x="357" y="550"/>
                  </a:cubicBezTo>
                  <a:cubicBezTo>
                    <a:pt x="360" y="550"/>
                    <a:pt x="361" y="553"/>
                    <a:pt x="364" y="551"/>
                  </a:cubicBezTo>
                  <a:cubicBezTo>
                    <a:pt x="364" y="551"/>
                    <a:pt x="360" y="552"/>
                    <a:pt x="361" y="551"/>
                  </a:cubicBezTo>
                  <a:cubicBezTo>
                    <a:pt x="362" y="549"/>
                    <a:pt x="366" y="550"/>
                    <a:pt x="369" y="550"/>
                  </a:cubicBezTo>
                  <a:cubicBezTo>
                    <a:pt x="370" y="548"/>
                    <a:pt x="374" y="547"/>
                    <a:pt x="379" y="547"/>
                  </a:cubicBezTo>
                  <a:cubicBezTo>
                    <a:pt x="375" y="548"/>
                    <a:pt x="377" y="548"/>
                    <a:pt x="377" y="549"/>
                  </a:cubicBezTo>
                  <a:cubicBezTo>
                    <a:pt x="383" y="548"/>
                    <a:pt x="386" y="548"/>
                    <a:pt x="391" y="548"/>
                  </a:cubicBezTo>
                  <a:cubicBezTo>
                    <a:pt x="390" y="548"/>
                    <a:pt x="383" y="549"/>
                    <a:pt x="385" y="549"/>
                  </a:cubicBezTo>
                  <a:cubicBezTo>
                    <a:pt x="390" y="548"/>
                    <a:pt x="390" y="549"/>
                    <a:pt x="388" y="550"/>
                  </a:cubicBezTo>
                  <a:cubicBezTo>
                    <a:pt x="392" y="549"/>
                    <a:pt x="393" y="550"/>
                    <a:pt x="396" y="549"/>
                  </a:cubicBezTo>
                  <a:cubicBezTo>
                    <a:pt x="396" y="549"/>
                    <a:pt x="397" y="549"/>
                    <a:pt x="397" y="549"/>
                  </a:cubicBezTo>
                  <a:cubicBezTo>
                    <a:pt x="397" y="550"/>
                    <a:pt x="396" y="550"/>
                    <a:pt x="394" y="551"/>
                  </a:cubicBezTo>
                  <a:cubicBezTo>
                    <a:pt x="397" y="551"/>
                    <a:pt x="398" y="551"/>
                    <a:pt x="401" y="552"/>
                  </a:cubicBezTo>
                  <a:cubicBezTo>
                    <a:pt x="402" y="551"/>
                    <a:pt x="398" y="551"/>
                    <a:pt x="400" y="551"/>
                  </a:cubicBezTo>
                  <a:cubicBezTo>
                    <a:pt x="404" y="550"/>
                    <a:pt x="403" y="549"/>
                    <a:pt x="406" y="549"/>
                  </a:cubicBezTo>
                  <a:cubicBezTo>
                    <a:pt x="406" y="551"/>
                    <a:pt x="410" y="549"/>
                    <a:pt x="412" y="549"/>
                  </a:cubicBezTo>
                  <a:cubicBezTo>
                    <a:pt x="411" y="550"/>
                    <a:pt x="409" y="550"/>
                    <a:pt x="407" y="550"/>
                  </a:cubicBezTo>
                  <a:cubicBezTo>
                    <a:pt x="405" y="550"/>
                    <a:pt x="404" y="550"/>
                    <a:pt x="403" y="551"/>
                  </a:cubicBezTo>
                  <a:cubicBezTo>
                    <a:pt x="405" y="551"/>
                    <a:pt x="409" y="551"/>
                    <a:pt x="408" y="552"/>
                  </a:cubicBezTo>
                  <a:cubicBezTo>
                    <a:pt x="406" y="553"/>
                    <a:pt x="402" y="553"/>
                    <a:pt x="401" y="554"/>
                  </a:cubicBezTo>
                  <a:cubicBezTo>
                    <a:pt x="406" y="553"/>
                    <a:pt x="409" y="552"/>
                    <a:pt x="411" y="554"/>
                  </a:cubicBezTo>
                  <a:cubicBezTo>
                    <a:pt x="411" y="552"/>
                    <a:pt x="417" y="552"/>
                    <a:pt x="420" y="551"/>
                  </a:cubicBezTo>
                  <a:cubicBezTo>
                    <a:pt x="422" y="551"/>
                    <a:pt x="420" y="551"/>
                    <a:pt x="422" y="552"/>
                  </a:cubicBezTo>
                  <a:cubicBezTo>
                    <a:pt x="424" y="551"/>
                    <a:pt x="426" y="552"/>
                    <a:pt x="426" y="551"/>
                  </a:cubicBezTo>
                  <a:cubicBezTo>
                    <a:pt x="424" y="551"/>
                    <a:pt x="426" y="550"/>
                    <a:pt x="427" y="550"/>
                  </a:cubicBezTo>
                  <a:cubicBezTo>
                    <a:pt x="427" y="551"/>
                    <a:pt x="430" y="550"/>
                    <a:pt x="432" y="549"/>
                  </a:cubicBezTo>
                  <a:cubicBezTo>
                    <a:pt x="432" y="550"/>
                    <a:pt x="434" y="550"/>
                    <a:pt x="434" y="551"/>
                  </a:cubicBezTo>
                  <a:cubicBezTo>
                    <a:pt x="438" y="549"/>
                    <a:pt x="441" y="548"/>
                    <a:pt x="445" y="548"/>
                  </a:cubicBezTo>
                  <a:cubicBezTo>
                    <a:pt x="448" y="547"/>
                    <a:pt x="452" y="547"/>
                    <a:pt x="456" y="545"/>
                  </a:cubicBezTo>
                  <a:cubicBezTo>
                    <a:pt x="457" y="545"/>
                    <a:pt x="456" y="547"/>
                    <a:pt x="457" y="546"/>
                  </a:cubicBezTo>
                  <a:cubicBezTo>
                    <a:pt x="459" y="545"/>
                    <a:pt x="461" y="544"/>
                    <a:pt x="464" y="544"/>
                  </a:cubicBezTo>
                  <a:cubicBezTo>
                    <a:pt x="464" y="544"/>
                    <a:pt x="462" y="544"/>
                    <a:pt x="462" y="545"/>
                  </a:cubicBezTo>
                  <a:cubicBezTo>
                    <a:pt x="466" y="544"/>
                    <a:pt x="478" y="539"/>
                    <a:pt x="475" y="542"/>
                  </a:cubicBezTo>
                  <a:cubicBezTo>
                    <a:pt x="476" y="541"/>
                    <a:pt x="479" y="540"/>
                    <a:pt x="481" y="539"/>
                  </a:cubicBezTo>
                  <a:cubicBezTo>
                    <a:pt x="483" y="538"/>
                    <a:pt x="485" y="538"/>
                    <a:pt x="485" y="539"/>
                  </a:cubicBezTo>
                  <a:cubicBezTo>
                    <a:pt x="488" y="537"/>
                    <a:pt x="485" y="537"/>
                    <a:pt x="486" y="537"/>
                  </a:cubicBezTo>
                  <a:cubicBezTo>
                    <a:pt x="491" y="536"/>
                    <a:pt x="495" y="534"/>
                    <a:pt x="500" y="532"/>
                  </a:cubicBezTo>
                  <a:cubicBezTo>
                    <a:pt x="504" y="530"/>
                    <a:pt x="509" y="528"/>
                    <a:pt x="513" y="527"/>
                  </a:cubicBezTo>
                  <a:cubicBezTo>
                    <a:pt x="513" y="526"/>
                    <a:pt x="521" y="525"/>
                    <a:pt x="522" y="522"/>
                  </a:cubicBezTo>
                  <a:cubicBezTo>
                    <a:pt x="524" y="522"/>
                    <a:pt x="525" y="521"/>
                    <a:pt x="525" y="522"/>
                  </a:cubicBezTo>
                  <a:cubicBezTo>
                    <a:pt x="515" y="528"/>
                    <a:pt x="510" y="530"/>
                    <a:pt x="499" y="535"/>
                  </a:cubicBezTo>
                  <a:cubicBezTo>
                    <a:pt x="500" y="536"/>
                    <a:pt x="504" y="534"/>
                    <a:pt x="505" y="535"/>
                  </a:cubicBezTo>
                  <a:cubicBezTo>
                    <a:pt x="488" y="545"/>
                    <a:pt x="471" y="552"/>
                    <a:pt x="453" y="555"/>
                  </a:cubicBezTo>
                  <a:cubicBezTo>
                    <a:pt x="434" y="562"/>
                    <a:pt x="413" y="565"/>
                    <a:pt x="394" y="570"/>
                  </a:cubicBezTo>
                  <a:cubicBezTo>
                    <a:pt x="389" y="571"/>
                    <a:pt x="381" y="572"/>
                    <a:pt x="374" y="573"/>
                  </a:cubicBezTo>
                  <a:cubicBezTo>
                    <a:pt x="367" y="574"/>
                    <a:pt x="359" y="574"/>
                    <a:pt x="352" y="574"/>
                  </a:cubicBezTo>
                  <a:cubicBezTo>
                    <a:pt x="355" y="575"/>
                    <a:pt x="360" y="575"/>
                    <a:pt x="365" y="574"/>
                  </a:cubicBezTo>
                  <a:cubicBezTo>
                    <a:pt x="368" y="574"/>
                    <a:pt x="371" y="574"/>
                    <a:pt x="373" y="574"/>
                  </a:cubicBezTo>
                  <a:cubicBezTo>
                    <a:pt x="376" y="574"/>
                    <a:pt x="378" y="574"/>
                    <a:pt x="380" y="574"/>
                  </a:cubicBezTo>
                  <a:cubicBezTo>
                    <a:pt x="379" y="575"/>
                    <a:pt x="379" y="576"/>
                    <a:pt x="379" y="576"/>
                  </a:cubicBezTo>
                  <a:cubicBezTo>
                    <a:pt x="384" y="576"/>
                    <a:pt x="389" y="577"/>
                    <a:pt x="392" y="578"/>
                  </a:cubicBezTo>
                  <a:cubicBezTo>
                    <a:pt x="397" y="577"/>
                    <a:pt x="403" y="576"/>
                    <a:pt x="408" y="576"/>
                  </a:cubicBezTo>
                  <a:cubicBezTo>
                    <a:pt x="413" y="576"/>
                    <a:pt x="417" y="576"/>
                    <a:pt x="421" y="576"/>
                  </a:cubicBezTo>
                  <a:cubicBezTo>
                    <a:pt x="424" y="575"/>
                    <a:pt x="422" y="575"/>
                    <a:pt x="425" y="574"/>
                  </a:cubicBezTo>
                  <a:cubicBezTo>
                    <a:pt x="425" y="575"/>
                    <a:pt x="427" y="575"/>
                    <a:pt x="426" y="575"/>
                  </a:cubicBezTo>
                  <a:cubicBezTo>
                    <a:pt x="429" y="575"/>
                    <a:pt x="433" y="574"/>
                    <a:pt x="434" y="574"/>
                  </a:cubicBezTo>
                  <a:cubicBezTo>
                    <a:pt x="439" y="572"/>
                    <a:pt x="439" y="574"/>
                    <a:pt x="445" y="571"/>
                  </a:cubicBezTo>
                  <a:cubicBezTo>
                    <a:pt x="445" y="572"/>
                    <a:pt x="445" y="572"/>
                    <a:pt x="445" y="572"/>
                  </a:cubicBezTo>
                  <a:cubicBezTo>
                    <a:pt x="450" y="571"/>
                    <a:pt x="454" y="570"/>
                    <a:pt x="458" y="569"/>
                  </a:cubicBezTo>
                  <a:cubicBezTo>
                    <a:pt x="463" y="568"/>
                    <a:pt x="467" y="567"/>
                    <a:pt x="471" y="565"/>
                  </a:cubicBezTo>
                  <a:cubicBezTo>
                    <a:pt x="471" y="566"/>
                    <a:pt x="473" y="566"/>
                    <a:pt x="473" y="566"/>
                  </a:cubicBezTo>
                  <a:cubicBezTo>
                    <a:pt x="478" y="564"/>
                    <a:pt x="480" y="563"/>
                    <a:pt x="483" y="563"/>
                  </a:cubicBezTo>
                  <a:cubicBezTo>
                    <a:pt x="485" y="563"/>
                    <a:pt x="486" y="562"/>
                    <a:pt x="488" y="561"/>
                  </a:cubicBezTo>
                  <a:cubicBezTo>
                    <a:pt x="490" y="561"/>
                    <a:pt x="492" y="560"/>
                    <a:pt x="494" y="559"/>
                  </a:cubicBezTo>
                  <a:cubicBezTo>
                    <a:pt x="497" y="558"/>
                    <a:pt x="501" y="557"/>
                    <a:pt x="504" y="556"/>
                  </a:cubicBezTo>
                  <a:cubicBezTo>
                    <a:pt x="511" y="553"/>
                    <a:pt x="518" y="550"/>
                    <a:pt x="525" y="545"/>
                  </a:cubicBezTo>
                  <a:cubicBezTo>
                    <a:pt x="526" y="546"/>
                    <a:pt x="527" y="545"/>
                    <a:pt x="528" y="545"/>
                  </a:cubicBezTo>
                  <a:cubicBezTo>
                    <a:pt x="530" y="543"/>
                    <a:pt x="535" y="541"/>
                    <a:pt x="539" y="538"/>
                  </a:cubicBezTo>
                  <a:cubicBezTo>
                    <a:pt x="543" y="536"/>
                    <a:pt x="547" y="533"/>
                    <a:pt x="550" y="532"/>
                  </a:cubicBezTo>
                  <a:cubicBezTo>
                    <a:pt x="551" y="530"/>
                    <a:pt x="551" y="529"/>
                    <a:pt x="552" y="528"/>
                  </a:cubicBezTo>
                  <a:cubicBezTo>
                    <a:pt x="554" y="527"/>
                    <a:pt x="551" y="530"/>
                    <a:pt x="554" y="528"/>
                  </a:cubicBezTo>
                  <a:cubicBezTo>
                    <a:pt x="557" y="526"/>
                    <a:pt x="551" y="529"/>
                    <a:pt x="553" y="527"/>
                  </a:cubicBezTo>
                  <a:cubicBezTo>
                    <a:pt x="554" y="527"/>
                    <a:pt x="555" y="526"/>
                    <a:pt x="557" y="526"/>
                  </a:cubicBezTo>
                  <a:cubicBezTo>
                    <a:pt x="555" y="525"/>
                    <a:pt x="560" y="523"/>
                    <a:pt x="562" y="521"/>
                  </a:cubicBezTo>
                  <a:cubicBezTo>
                    <a:pt x="565" y="517"/>
                    <a:pt x="573" y="511"/>
                    <a:pt x="575" y="507"/>
                  </a:cubicBezTo>
                  <a:cubicBezTo>
                    <a:pt x="580" y="503"/>
                    <a:pt x="584" y="500"/>
                    <a:pt x="586" y="497"/>
                  </a:cubicBezTo>
                  <a:cubicBezTo>
                    <a:pt x="589" y="494"/>
                    <a:pt x="590" y="491"/>
                    <a:pt x="592" y="489"/>
                  </a:cubicBezTo>
                  <a:cubicBezTo>
                    <a:pt x="594" y="488"/>
                    <a:pt x="594" y="486"/>
                    <a:pt x="596" y="486"/>
                  </a:cubicBezTo>
                  <a:cubicBezTo>
                    <a:pt x="593" y="486"/>
                    <a:pt x="593" y="487"/>
                    <a:pt x="592" y="486"/>
                  </a:cubicBezTo>
                  <a:cubicBezTo>
                    <a:pt x="592" y="485"/>
                    <a:pt x="592" y="485"/>
                    <a:pt x="593" y="484"/>
                  </a:cubicBezTo>
                  <a:cubicBezTo>
                    <a:pt x="594" y="484"/>
                    <a:pt x="593" y="485"/>
                    <a:pt x="594" y="485"/>
                  </a:cubicBezTo>
                  <a:cubicBezTo>
                    <a:pt x="596" y="482"/>
                    <a:pt x="596" y="482"/>
                    <a:pt x="598" y="480"/>
                  </a:cubicBezTo>
                  <a:cubicBezTo>
                    <a:pt x="596" y="481"/>
                    <a:pt x="596" y="480"/>
                    <a:pt x="597" y="479"/>
                  </a:cubicBezTo>
                  <a:cubicBezTo>
                    <a:pt x="599" y="477"/>
                    <a:pt x="600" y="476"/>
                    <a:pt x="601" y="475"/>
                  </a:cubicBezTo>
                  <a:cubicBezTo>
                    <a:pt x="600" y="476"/>
                    <a:pt x="598" y="477"/>
                    <a:pt x="597" y="478"/>
                  </a:cubicBezTo>
                  <a:cubicBezTo>
                    <a:pt x="596" y="479"/>
                    <a:pt x="595" y="480"/>
                    <a:pt x="594" y="481"/>
                  </a:cubicBezTo>
                  <a:cubicBezTo>
                    <a:pt x="594" y="481"/>
                    <a:pt x="593" y="481"/>
                    <a:pt x="594" y="480"/>
                  </a:cubicBezTo>
                  <a:cubicBezTo>
                    <a:pt x="598" y="476"/>
                    <a:pt x="602" y="474"/>
                    <a:pt x="607" y="469"/>
                  </a:cubicBezTo>
                  <a:cubicBezTo>
                    <a:pt x="608" y="467"/>
                    <a:pt x="605" y="469"/>
                    <a:pt x="609" y="466"/>
                  </a:cubicBezTo>
                  <a:cubicBezTo>
                    <a:pt x="609" y="467"/>
                    <a:pt x="612" y="464"/>
                    <a:pt x="610" y="467"/>
                  </a:cubicBezTo>
                  <a:cubicBezTo>
                    <a:pt x="614" y="465"/>
                    <a:pt x="612" y="464"/>
                    <a:pt x="615" y="462"/>
                  </a:cubicBezTo>
                  <a:cubicBezTo>
                    <a:pt x="616" y="462"/>
                    <a:pt x="616" y="462"/>
                    <a:pt x="616" y="462"/>
                  </a:cubicBezTo>
                  <a:cubicBezTo>
                    <a:pt x="618" y="461"/>
                    <a:pt x="616" y="461"/>
                    <a:pt x="618" y="459"/>
                  </a:cubicBezTo>
                  <a:cubicBezTo>
                    <a:pt x="622" y="457"/>
                    <a:pt x="625" y="455"/>
                    <a:pt x="628" y="453"/>
                  </a:cubicBezTo>
                  <a:cubicBezTo>
                    <a:pt x="625" y="456"/>
                    <a:pt x="622" y="460"/>
                    <a:pt x="619" y="462"/>
                  </a:cubicBezTo>
                  <a:cubicBezTo>
                    <a:pt x="620" y="460"/>
                    <a:pt x="622" y="458"/>
                    <a:pt x="622" y="457"/>
                  </a:cubicBezTo>
                  <a:cubicBezTo>
                    <a:pt x="618" y="460"/>
                    <a:pt x="619" y="462"/>
                    <a:pt x="615" y="464"/>
                  </a:cubicBezTo>
                  <a:cubicBezTo>
                    <a:pt x="611" y="470"/>
                    <a:pt x="603" y="474"/>
                    <a:pt x="601" y="478"/>
                  </a:cubicBezTo>
                  <a:cubicBezTo>
                    <a:pt x="607" y="473"/>
                    <a:pt x="614" y="471"/>
                    <a:pt x="615" y="468"/>
                  </a:cubicBezTo>
                  <a:cubicBezTo>
                    <a:pt x="615" y="469"/>
                    <a:pt x="611" y="472"/>
                    <a:pt x="611" y="471"/>
                  </a:cubicBezTo>
                  <a:cubicBezTo>
                    <a:pt x="611" y="470"/>
                    <a:pt x="611" y="470"/>
                    <a:pt x="613" y="468"/>
                  </a:cubicBezTo>
                  <a:cubicBezTo>
                    <a:pt x="616" y="467"/>
                    <a:pt x="616" y="466"/>
                    <a:pt x="620" y="462"/>
                  </a:cubicBezTo>
                  <a:cubicBezTo>
                    <a:pt x="619" y="464"/>
                    <a:pt x="624" y="459"/>
                    <a:pt x="621" y="463"/>
                  </a:cubicBezTo>
                  <a:cubicBezTo>
                    <a:pt x="623" y="462"/>
                    <a:pt x="626" y="457"/>
                    <a:pt x="628" y="458"/>
                  </a:cubicBezTo>
                  <a:cubicBezTo>
                    <a:pt x="627" y="459"/>
                    <a:pt x="623" y="462"/>
                    <a:pt x="624" y="463"/>
                  </a:cubicBezTo>
                  <a:cubicBezTo>
                    <a:pt x="626" y="461"/>
                    <a:pt x="622" y="466"/>
                    <a:pt x="625" y="463"/>
                  </a:cubicBezTo>
                  <a:cubicBezTo>
                    <a:pt x="627" y="460"/>
                    <a:pt x="630" y="460"/>
                    <a:pt x="632" y="456"/>
                  </a:cubicBezTo>
                  <a:cubicBezTo>
                    <a:pt x="632" y="457"/>
                    <a:pt x="631" y="458"/>
                    <a:pt x="632" y="458"/>
                  </a:cubicBezTo>
                  <a:cubicBezTo>
                    <a:pt x="634" y="455"/>
                    <a:pt x="634" y="456"/>
                    <a:pt x="635" y="455"/>
                  </a:cubicBezTo>
                  <a:cubicBezTo>
                    <a:pt x="635" y="453"/>
                    <a:pt x="633" y="457"/>
                    <a:pt x="632" y="456"/>
                  </a:cubicBezTo>
                  <a:cubicBezTo>
                    <a:pt x="639" y="448"/>
                    <a:pt x="640" y="446"/>
                    <a:pt x="645" y="444"/>
                  </a:cubicBezTo>
                  <a:cubicBezTo>
                    <a:pt x="645" y="445"/>
                    <a:pt x="644" y="446"/>
                    <a:pt x="644" y="446"/>
                  </a:cubicBezTo>
                  <a:cubicBezTo>
                    <a:pt x="645" y="445"/>
                    <a:pt x="645" y="445"/>
                    <a:pt x="646" y="445"/>
                  </a:cubicBezTo>
                  <a:cubicBezTo>
                    <a:pt x="649" y="442"/>
                    <a:pt x="649" y="440"/>
                    <a:pt x="650" y="439"/>
                  </a:cubicBezTo>
                  <a:cubicBezTo>
                    <a:pt x="654" y="435"/>
                    <a:pt x="660" y="430"/>
                    <a:pt x="664" y="425"/>
                  </a:cubicBezTo>
                  <a:cubicBezTo>
                    <a:pt x="669" y="419"/>
                    <a:pt x="675" y="413"/>
                    <a:pt x="679" y="406"/>
                  </a:cubicBezTo>
                  <a:cubicBezTo>
                    <a:pt x="680" y="406"/>
                    <a:pt x="678" y="408"/>
                    <a:pt x="679" y="408"/>
                  </a:cubicBezTo>
                  <a:cubicBezTo>
                    <a:pt x="681" y="404"/>
                    <a:pt x="682" y="401"/>
                    <a:pt x="679" y="403"/>
                  </a:cubicBezTo>
                  <a:cubicBezTo>
                    <a:pt x="680" y="401"/>
                    <a:pt x="681" y="402"/>
                    <a:pt x="682" y="400"/>
                  </a:cubicBezTo>
                  <a:cubicBezTo>
                    <a:pt x="680" y="399"/>
                    <a:pt x="680" y="399"/>
                    <a:pt x="680" y="399"/>
                  </a:cubicBezTo>
                  <a:cubicBezTo>
                    <a:pt x="683" y="396"/>
                    <a:pt x="683" y="394"/>
                    <a:pt x="682" y="393"/>
                  </a:cubicBezTo>
                  <a:cubicBezTo>
                    <a:pt x="681" y="394"/>
                    <a:pt x="680" y="392"/>
                    <a:pt x="678" y="394"/>
                  </a:cubicBezTo>
                  <a:cubicBezTo>
                    <a:pt x="678" y="397"/>
                    <a:pt x="677" y="398"/>
                    <a:pt x="675" y="400"/>
                  </a:cubicBezTo>
                  <a:cubicBezTo>
                    <a:pt x="675" y="401"/>
                    <a:pt x="677" y="400"/>
                    <a:pt x="675" y="403"/>
                  </a:cubicBezTo>
                  <a:cubicBezTo>
                    <a:pt x="675" y="400"/>
                    <a:pt x="674" y="402"/>
                    <a:pt x="672" y="405"/>
                  </a:cubicBezTo>
                  <a:cubicBezTo>
                    <a:pt x="671" y="404"/>
                    <a:pt x="673" y="399"/>
                    <a:pt x="676" y="397"/>
                  </a:cubicBezTo>
                  <a:cubicBezTo>
                    <a:pt x="675" y="397"/>
                    <a:pt x="675" y="397"/>
                    <a:pt x="675" y="397"/>
                  </a:cubicBezTo>
                  <a:cubicBezTo>
                    <a:pt x="672" y="401"/>
                    <a:pt x="671" y="403"/>
                    <a:pt x="669" y="407"/>
                  </a:cubicBezTo>
                  <a:cubicBezTo>
                    <a:pt x="669" y="406"/>
                    <a:pt x="670" y="404"/>
                    <a:pt x="671" y="402"/>
                  </a:cubicBezTo>
                  <a:cubicBezTo>
                    <a:pt x="669" y="404"/>
                    <a:pt x="668" y="406"/>
                    <a:pt x="666" y="409"/>
                  </a:cubicBezTo>
                  <a:cubicBezTo>
                    <a:pt x="663" y="412"/>
                    <a:pt x="661" y="414"/>
                    <a:pt x="659" y="417"/>
                  </a:cubicBezTo>
                  <a:cubicBezTo>
                    <a:pt x="657" y="419"/>
                    <a:pt x="655" y="422"/>
                    <a:pt x="653" y="423"/>
                  </a:cubicBezTo>
                  <a:cubicBezTo>
                    <a:pt x="651" y="424"/>
                    <a:pt x="650" y="425"/>
                    <a:pt x="649" y="424"/>
                  </a:cubicBezTo>
                  <a:cubicBezTo>
                    <a:pt x="647" y="426"/>
                    <a:pt x="643" y="429"/>
                    <a:pt x="641" y="433"/>
                  </a:cubicBezTo>
                  <a:cubicBezTo>
                    <a:pt x="641" y="434"/>
                    <a:pt x="643" y="432"/>
                    <a:pt x="644" y="432"/>
                  </a:cubicBezTo>
                  <a:cubicBezTo>
                    <a:pt x="642" y="435"/>
                    <a:pt x="639" y="437"/>
                    <a:pt x="637" y="438"/>
                  </a:cubicBezTo>
                  <a:cubicBezTo>
                    <a:pt x="638" y="438"/>
                    <a:pt x="634" y="442"/>
                    <a:pt x="633" y="442"/>
                  </a:cubicBezTo>
                  <a:cubicBezTo>
                    <a:pt x="633" y="444"/>
                    <a:pt x="630" y="447"/>
                    <a:pt x="629" y="447"/>
                  </a:cubicBezTo>
                  <a:cubicBezTo>
                    <a:pt x="629" y="447"/>
                    <a:pt x="629" y="446"/>
                    <a:pt x="629" y="446"/>
                  </a:cubicBezTo>
                  <a:cubicBezTo>
                    <a:pt x="630" y="445"/>
                    <a:pt x="631" y="444"/>
                    <a:pt x="631" y="443"/>
                  </a:cubicBezTo>
                  <a:cubicBezTo>
                    <a:pt x="629" y="445"/>
                    <a:pt x="629" y="445"/>
                    <a:pt x="628" y="445"/>
                  </a:cubicBezTo>
                  <a:cubicBezTo>
                    <a:pt x="627" y="447"/>
                    <a:pt x="626" y="448"/>
                    <a:pt x="626" y="449"/>
                  </a:cubicBezTo>
                  <a:cubicBezTo>
                    <a:pt x="627" y="448"/>
                    <a:pt x="627" y="446"/>
                    <a:pt x="629" y="446"/>
                  </a:cubicBezTo>
                  <a:cubicBezTo>
                    <a:pt x="628" y="447"/>
                    <a:pt x="628" y="448"/>
                    <a:pt x="626" y="451"/>
                  </a:cubicBezTo>
                  <a:cubicBezTo>
                    <a:pt x="621" y="453"/>
                    <a:pt x="623" y="450"/>
                    <a:pt x="629" y="442"/>
                  </a:cubicBezTo>
                  <a:cubicBezTo>
                    <a:pt x="631" y="441"/>
                    <a:pt x="633" y="440"/>
                    <a:pt x="635" y="438"/>
                  </a:cubicBezTo>
                  <a:cubicBezTo>
                    <a:pt x="635" y="436"/>
                    <a:pt x="632" y="439"/>
                    <a:pt x="634" y="437"/>
                  </a:cubicBezTo>
                  <a:cubicBezTo>
                    <a:pt x="635" y="435"/>
                    <a:pt x="637" y="435"/>
                    <a:pt x="637" y="433"/>
                  </a:cubicBezTo>
                  <a:cubicBezTo>
                    <a:pt x="637" y="431"/>
                    <a:pt x="635" y="436"/>
                    <a:pt x="635" y="434"/>
                  </a:cubicBezTo>
                  <a:cubicBezTo>
                    <a:pt x="636" y="431"/>
                    <a:pt x="639" y="430"/>
                    <a:pt x="641" y="426"/>
                  </a:cubicBezTo>
                  <a:cubicBezTo>
                    <a:pt x="641" y="426"/>
                    <a:pt x="641" y="426"/>
                    <a:pt x="642" y="426"/>
                  </a:cubicBezTo>
                  <a:cubicBezTo>
                    <a:pt x="643" y="424"/>
                    <a:pt x="645" y="422"/>
                    <a:pt x="647" y="419"/>
                  </a:cubicBezTo>
                  <a:cubicBezTo>
                    <a:pt x="648" y="417"/>
                    <a:pt x="651" y="415"/>
                    <a:pt x="653" y="411"/>
                  </a:cubicBezTo>
                  <a:cubicBezTo>
                    <a:pt x="653" y="412"/>
                    <a:pt x="655" y="409"/>
                    <a:pt x="656" y="410"/>
                  </a:cubicBezTo>
                  <a:cubicBezTo>
                    <a:pt x="657" y="408"/>
                    <a:pt x="658" y="406"/>
                    <a:pt x="660" y="404"/>
                  </a:cubicBezTo>
                  <a:cubicBezTo>
                    <a:pt x="661" y="402"/>
                    <a:pt x="662" y="401"/>
                    <a:pt x="663" y="400"/>
                  </a:cubicBezTo>
                  <a:cubicBezTo>
                    <a:pt x="661" y="403"/>
                    <a:pt x="659" y="407"/>
                    <a:pt x="656" y="410"/>
                  </a:cubicBezTo>
                  <a:cubicBezTo>
                    <a:pt x="653" y="414"/>
                    <a:pt x="650" y="417"/>
                    <a:pt x="648" y="419"/>
                  </a:cubicBezTo>
                  <a:cubicBezTo>
                    <a:pt x="650" y="418"/>
                    <a:pt x="653" y="414"/>
                    <a:pt x="655" y="413"/>
                  </a:cubicBezTo>
                  <a:cubicBezTo>
                    <a:pt x="657" y="411"/>
                    <a:pt x="655" y="412"/>
                    <a:pt x="657" y="409"/>
                  </a:cubicBezTo>
                  <a:cubicBezTo>
                    <a:pt x="659" y="409"/>
                    <a:pt x="661" y="407"/>
                    <a:pt x="659" y="410"/>
                  </a:cubicBezTo>
                  <a:cubicBezTo>
                    <a:pt x="661" y="408"/>
                    <a:pt x="662" y="407"/>
                    <a:pt x="662" y="404"/>
                  </a:cubicBezTo>
                  <a:cubicBezTo>
                    <a:pt x="661" y="405"/>
                    <a:pt x="661" y="407"/>
                    <a:pt x="660" y="407"/>
                  </a:cubicBezTo>
                  <a:cubicBezTo>
                    <a:pt x="660" y="405"/>
                    <a:pt x="664" y="402"/>
                    <a:pt x="666" y="400"/>
                  </a:cubicBezTo>
                  <a:cubicBezTo>
                    <a:pt x="665" y="400"/>
                    <a:pt x="663" y="403"/>
                    <a:pt x="662" y="403"/>
                  </a:cubicBezTo>
                  <a:cubicBezTo>
                    <a:pt x="664" y="400"/>
                    <a:pt x="664" y="400"/>
                    <a:pt x="666" y="397"/>
                  </a:cubicBezTo>
                  <a:cubicBezTo>
                    <a:pt x="666" y="396"/>
                    <a:pt x="665" y="396"/>
                    <a:pt x="665" y="397"/>
                  </a:cubicBezTo>
                  <a:cubicBezTo>
                    <a:pt x="667" y="392"/>
                    <a:pt x="672" y="386"/>
                    <a:pt x="672" y="383"/>
                  </a:cubicBezTo>
                  <a:cubicBezTo>
                    <a:pt x="671" y="384"/>
                    <a:pt x="670" y="386"/>
                    <a:pt x="668" y="386"/>
                  </a:cubicBezTo>
                  <a:cubicBezTo>
                    <a:pt x="671" y="383"/>
                    <a:pt x="675" y="379"/>
                    <a:pt x="677" y="375"/>
                  </a:cubicBezTo>
                  <a:cubicBezTo>
                    <a:pt x="677" y="376"/>
                    <a:pt x="675" y="379"/>
                    <a:pt x="674" y="381"/>
                  </a:cubicBezTo>
                  <a:cubicBezTo>
                    <a:pt x="677" y="379"/>
                    <a:pt x="678" y="376"/>
                    <a:pt x="678" y="374"/>
                  </a:cubicBezTo>
                  <a:cubicBezTo>
                    <a:pt x="679" y="373"/>
                    <a:pt x="681" y="374"/>
                    <a:pt x="680" y="373"/>
                  </a:cubicBezTo>
                  <a:cubicBezTo>
                    <a:pt x="682" y="371"/>
                    <a:pt x="678" y="375"/>
                    <a:pt x="680" y="372"/>
                  </a:cubicBezTo>
                  <a:cubicBezTo>
                    <a:pt x="681" y="371"/>
                    <a:pt x="681" y="371"/>
                    <a:pt x="681" y="371"/>
                  </a:cubicBezTo>
                  <a:cubicBezTo>
                    <a:pt x="681" y="372"/>
                    <a:pt x="682" y="372"/>
                    <a:pt x="683" y="371"/>
                  </a:cubicBezTo>
                  <a:cubicBezTo>
                    <a:pt x="682" y="370"/>
                    <a:pt x="684" y="368"/>
                    <a:pt x="683" y="368"/>
                  </a:cubicBezTo>
                  <a:cubicBezTo>
                    <a:pt x="682" y="370"/>
                    <a:pt x="682" y="371"/>
                    <a:pt x="681" y="371"/>
                  </a:cubicBezTo>
                  <a:cubicBezTo>
                    <a:pt x="683" y="368"/>
                    <a:pt x="684" y="366"/>
                    <a:pt x="685" y="362"/>
                  </a:cubicBezTo>
                  <a:cubicBezTo>
                    <a:pt x="686" y="363"/>
                    <a:pt x="689" y="360"/>
                    <a:pt x="689" y="357"/>
                  </a:cubicBezTo>
                  <a:cubicBezTo>
                    <a:pt x="688" y="359"/>
                    <a:pt x="687" y="361"/>
                    <a:pt x="687" y="361"/>
                  </a:cubicBezTo>
                  <a:cubicBezTo>
                    <a:pt x="689" y="358"/>
                    <a:pt x="690" y="354"/>
                    <a:pt x="691" y="351"/>
                  </a:cubicBezTo>
                  <a:cubicBezTo>
                    <a:pt x="690" y="350"/>
                    <a:pt x="688" y="352"/>
                    <a:pt x="687" y="353"/>
                  </a:cubicBezTo>
                  <a:cubicBezTo>
                    <a:pt x="688" y="354"/>
                    <a:pt x="689" y="351"/>
                    <a:pt x="689" y="353"/>
                  </a:cubicBezTo>
                  <a:cubicBezTo>
                    <a:pt x="687" y="357"/>
                    <a:pt x="685" y="359"/>
                    <a:pt x="684" y="363"/>
                  </a:cubicBezTo>
                  <a:cubicBezTo>
                    <a:pt x="682" y="365"/>
                    <a:pt x="681" y="363"/>
                    <a:pt x="680" y="365"/>
                  </a:cubicBezTo>
                  <a:cubicBezTo>
                    <a:pt x="680" y="363"/>
                    <a:pt x="679" y="364"/>
                    <a:pt x="679" y="363"/>
                  </a:cubicBezTo>
                  <a:cubicBezTo>
                    <a:pt x="678" y="365"/>
                    <a:pt x="677" y="365"/>
                    <a:pt x="677" y="364"/>
                  </a:cubicBezTo>
                  <a:cubicBezTo>
                    <a:pt x="676" y="367"/>
                    <a:pt x="676" y="366"/>
                    <a:pt x="675" y="368"/>
                  </a:cubicBezTo>
                  <a:cubicBezTo>
                    <a:pt x="673" y="369"/>
                    <a:pt x="671" y="370"/>
                    <a:pt x="669" y="373"/>
                  </a:cubicBezTo>
                  <a:cubicBezTo>
                    <a:pt x="669" y="373"/>
                    <a:pt x="672" y="370"/>
                    <a:pt x="672" y="372"/>
                  </a:cubicBezTo>
                  <a:cubicBezTo>
                    <a:pt x="670" y="374"/>
                    <a:pt x="670" y="373"/>
                    <a:pt x="669" y="375"/>
                  </a:cubicBezTo>
                  <a:cubicBezTo>
                    <a:pt x="669" y="377"/>
                    <a:pt x="675" y="368"/>
                    <a:pt x="675" y="370"/>
                  </a:cubicBezTo>
                  <a:cubicBezTo>
                    <a:pt x="674" y="372"/>
                    <a:pt x="673" y="372"/>
                    <a:pt x="671" y="375"/>
                  </a:cubicBezTo>
                  <a:cubicBezTo>
                    <a:pt x="670" y="374"/>
                    <a:pt x="667" y="379"/>
                    <a:pt x="665" y="380"/>
                  </a:cubicBezTo>
                  <a:cubicBezTo>
                    <a:pt x="666" y="379"/>
                    <a:pt x="668" y="378"/>
                    <a:pt x="668" y="377"/>
                  </a:cubicBezTo>
                  <a:cubicBezTo>
                    <a:pt x="665" y="379"/>
                    <a:pt x="668" y="375"/>
                    <a:pt x="668" y="375"/>
                  </a:cubicBezTo>
                  <a:cubicBezTo>
                    <a:pt x="668" y="375"/>
                    <a:pt x="666" y="376"/>
                    <a:pt x="666" y="375"/>
                  </a:cubicBezTo>
                  <a:cubicBezTo>
                    <a:pt x="670" y="370"/>
                    <a:pt x="673" y="363"/>
                    <a:pt x="674" y="359"/>
                  </a:cubicBezTo>
                  <a:cubicBezTo>
                    <a:pt x="672" y="362"/>
                    <a:pt x="669" y="371"/>
                    <a:pt x="666" y="373"/>
                  </a:cubicBezTo>
                  <a:cubicBezTo>
                    <a:pt x="666" y="373"/>
                    <a:pt x="664" y="372"/>
                    <a:pt x="664" y="372"/>
                  </a:cubicBezTo>
                  <a:cubicBezTo>
                    <a:pt x="664" y="374"/>
                    <a:pt x="662" y="374"/>
                    <a:pt x="661" y="376"/>
                  </a:cubicBezTo>
                  <a:cubicBezTo>
                    <a:pt x="661" y="376"/>
                    <a:pt x="662" y="376"/>
                    <a:pt x="661" y="378"/>
                  </a:cubicBezTo>
                  <a:cubicBezTo>
                    <a:pt x="660" y="377"/>
                    <a:pt x="660" y="377"/>
                    <a:pt x="660" y="377"/>
                  </a:cubicBezTo>
                  <a:cubicBezTo>
                    <a:pt x="662" y="373"/>
                    <a:pt x="664" y="370"/>
                    <a:pt x="665" y="368"/>
                  </a:cubicBezTo>
                  <a:cubicBezTo>
                    <a:pt x="665" y="368"/>
                    <a:pt x="664" y="369"/>
                    <a:pt x="664" y="369"/>
                  </a:cubicBezTo>
                  <a:cubicBezTo>
                    <a:pt x="665" y="367"/>
                    <a:pt x="666" y="367"/>
                    <a:pt x="666" y="364"/>
                  </a:cubicBezTo>
                  <a:cubicBezTo>
                    <a:pt x="669" y="364"/>
                    <a:pt x="672" y="355"/>
                    <a:pt x="676" y="352"/>
                  </a:cubicBezTo>
                  <a:cubicBezTo>
                    <a:pt x="675" y="356"/>
                    <a:pt x="676" y="355"/>
                    <a:pt x="676" y="355"/>
                  </a:cubicBezTo>
                  <a:cubicBezTo>
                    <a:pt x="676" y="353"/>
                    <a:pt x="679" y="349"/>
                    <a:pt x="680" y="350"/>
                  </a:cubicBezTo>
                  <a:cubicBezTo>
                    <a:pt x="678" y="353"/>
                    <a:pt x="678" y="351"/>
                    <a:pt x="677" y="353"/>
                  </a:cubicBezTo>
                  <a:cubicBezTo>
                    <a:pt x="678" y="354"/>
                    <a:pt x="679" y="351"/>
                    <a:pt x="680" y="349"/>
                  </a:cubicBezTo>
                  <a:cubicBezTo>
                    <a:pt x="679" y="349"/>
                    <a:pt x="679" y="348"/>
                    <a:pt x="680" y="346"/>
                  </a:cubicBezTo>
                  <a:cubicBezTo>
                    <a:pt x="681" y="346"/>
                    <a:pt x="682" y="344"/>
                    <a:pt x="683" y="345"/>
                  </a:cubicBezTo>
                  <a:cubicBezTo>
                    <a:pt x="686" y="339"/>
                    <a:pt x="686" y="341"/>
                    <a:pt x="687" y="340"/>
                  </a:cubicBezTo>
                  <a:cubicBezTo>
                    <a:pt x="689" y="336"/>
                    <a:pt x="686" y="341"/>
                    <a:pt x="687" y="338"/>
                  </a:cubicBezTo>
                  <a:cubicBezTo>
                    <a:pt x="690" y="333"/>
                    <a:pt x="692" y="331"/>
                    <a:pt x="694" y="326"/>
                  </a:cubicBezTo>
                  <a:cubicBezTo>
                    <a:pt x="695" y="326"/>
                    <a:pt x="695" y="326"/>
                    <a:pt x="695" y="327"/>
                  </a:cubicBezTo>
                  <a:cubicBezTo>
                    <a:pt x="696" y="324"/>
                    <a:pt x="699" y="322"/>
                    <a:pt x="698" y="323"/>
                  </a:cubicBezTo>
                  <a:cubicBezTo>
                    <a:pt x="698" y="325"/>
                    <a:pt x="696" y="324"/>
                    <a:pt x="697" y="326"/>
                  </a:cubicBezTo>
                  <a:cubicBezTo>
                    <a:pt x="697" y="325"/>
                    <a:pt x="698" y="324"/>
                    <a:pt x="698" y="324"/>
                  </a:cubicBezTo>
                  <a:cubicBezTo>
                    <a:pt x="699" y="322"/>
                    <a:pt x="700" y="320"/>
                    <a:pt x="701" y="320"/>
                  </a:cubicBezTo>
                  <a:cubicBezTo>
                    <a:pt x="701" y="318"/>
                    <a:pt x="704" y="312"/>
                    <a:pt x="705" y="310"/>
                  </a:cubicBezTo>
                  <a:cubicBezTo>
                    <a:pt x="706" y="310"/>
                    <a:pt x="705" y="314"/>
                    <a:pt x="705" y="314"/>
                  </a:cubicBezTo>
                  <a:cubicBezTo>
                    <a:pt x="706" y="313"/>
                    <a:pt x="707" y="312"/>
                    <a:pt x="707" y="312"/>
                  </a:cubicBezTo>
                  <a:cubicBezTo>
                    <a:pt x="707" y="313"/>
                    <a:pt x="706" y="314"/>
                    <a:pt x="707" y="315"/>
                  </a:cubicBezTo>
                  <a:cubicBezTo>
                    <a:pt x="707" y="313"/>
                    <a:pt x="708" y="311"/>
                    <a:pt x="708" y="310"/>
                  </a:cubicBezTo>
                  <a:cubicBezTo>
                    <a:pt x="704" y="312"/>
                    <a:pt x="708" y="304"/>
                    <a:pt x="708" y="303"/>
                  </a:cubicBezTo>
                  <a:cubicBezTo>
                    <a:pt x="709" y="301"/>
                    <a:pt x="709" y="299"/>
                    <a:pt x="710" y="296"/>
                  </a:cubicBezTo>
                  <a:cubicBezTo>
                    <a:pt x="709" y="297"/>
                    <a:pt x="709" y="296"/>
                    <a:pt x="709" y="293"/>
                  </a:cubicBezTo>
                  <a:cubicBezTo>
                    <a:pt x="707" y="293"/>
                    <a:pt x="705" y="292"/>
                    <a:pt x="707" y="288"/>
                  </a:cubicBezTo>
                  <a:cubicBezTo>
                    <a:pt x="706" y="289"/>
                    <a:pt x="706" y="289"/>
                    <a:pt x="706" y="289"/>
                  </a:cubicBezTo>
                  <a:cubicBezTo>
                    <a:pt x="705" y="290"/>
                    <a:pt x="705" y="294"/>
                    <a:pt x="704" y="294"/>
                  </a:cubicBezTo>
                  <a:cubicBezTo>
                    <a:pt x="704" y="293"/>
                    <a:pt x="704" y="293"/>
                    <a:pt x="705" y="290"/>
                  </a:cubicBezTo>
                  <a:cubicBezTo>
                    <a:pt x="704" y="291"/>
                    <a:pt x="706" y="288"/>
                    <a:pt x="704" y="289"/>
                  </a:cubicBezTo>
                  <a:cubicBezTo>
                    <a:pt x="704" y="291"/>
                    <a:pt x="703" y="293"/>
                    <a:pt x="702" y="293"/>
                  </a:cubicBezTo>
                  <a:cubicBezTo>
                    <a:pt x="700" y="298"/>
                    <a:pt x="701" y="300"/>
                    <a:pt x="699" y="305"/>
                  </a:cubicBezTo>
                  <a:cubicBezTo>
                    <a:pt x="699" y="305"/>
                    <a:pt x="699" y="304"/>
                    <a:pt x="699" y="304"/>
                  </a:cubicBezTo>
                  <a:cubicBezTo>
                    <a:pt x="697" y="308"/>
                    <a:pt x="696" y="312"/>
                    <a:pt x="695" y="316"/>
                  </a:cubicBezTo>
                  <a:cubicBezTo>
                    <a:pt x="695" y="316"/>
                    <a:pt x="695" y="316"/>
                    <a:pt x="694" y="316"/>
                  </a:cubicBezTo>
                  <a:cubicBezTo>
                    <a:pt x="693" y="315"/>
                    <a:pt x="695" y="314"/>
                    <a:pt x="694" y="313"/>
                  </a:cubicBezTo>
                  <a:cubicBezTo>
                    <a:pt x="696" y="311"/>
                    <a:pt x="694" y="310"/>
                    <a:pt x="696" y="309"/>
                  </a:cubicBezTo>
                  <a:cubicBezTo>
                    <a:pt x="696" y="309"/>
                    <a:pt x="697" y="307"/>
                    <a:pt x="696" y="307"/>
                  </a:cubicBezTo>
                  <a:cubicBezTo>
                    <a:pt x="695" y="308"/>
                    <a:pt x="694" y="311"/>
                    <a:pt x="694" y="309"/>
                  </a:cubicBezTo>
                  <a:cubicBezTo>
                    <a:pt x="693" y="312"/>
                    <a:pt x="693" y="314"/>
                    <a:pt x="691" y="315"/>
                  </a:cubicBezTo>
                  <a:cubicBezTo>
                    <a:pt x="693" y="313"/>
                    <a:pt x="692" y="312"/>
                    <a:pt x="692" y="311"/>
                  </a:cubicBezTo>
                  <a:cubicBezTo>
                    <a:pt x="693" y="310"/>
                    <a:pt x="695" y="306"/>
                    <a:pt x="693" y="309"/>
                  </a:cubicBezTo>
                  <a:cubicBezTo>
                    <a:pt x="694" y="306"/>
                    <a:pt x="695" y="305"/>
                    <a:pt x="695" y="303"/>
                  </a:cubicBezTo>
                  <a:cubicBezTo>
                    <a:pt x="695" y="304"/>
                    <a:pt x="693" y="306"/>
                    <a:pt x="694" y="304"/>
                  </a:cubicBezTo>
                  <a:cubicBezTo>
                    <a:pt x="695" y="301"/>
                    <a:pt x="696" y="302"/>
                    <a:pt x="697" y="300"/>
                  </a:cubicBezTo>
                  <a:cubicBezTo>
                    <a:pt x="697" y="298"/>
                    <a:pt x="696" y="301"/>
                    <a:pt x="696" y="298"/>
                  </a:cubicBezTo>
                  <a:cubicBezTo>
                    <a:pt x="696" y="301"/>
                    <a:pt x="698" y="296"/>
                    <a:pt x="698" y="294"/>
                  </a:cubicBezTo>
                  <a:cubicBezTo>
                    <a:pt x="697" y="295"/>
                    <a:pt x="698" y="293"/>
                    <a:pt x="699" y="291"/>
                  </a:cubicBezTo>
                  <a:cubicBezTo>
                    <a:pt x="697" y="289"/>
                    <a:pt x="695" y="287"/>
                    <a:pt x="696" y="282"/>
                  </a:cubicBezTo>
                  <a:cubicBezTo>
                    <a:pt x="697" y="280"/>
                    <a:pt x="696" y="280"/>
                    <a:pt x="697" y="277"/>
                  </a:cubicBezTo>
                  <a:cubicBezTo>
                    <a:pt x="698" y="275"/>
                    <a:pt x="696" y="277"/>
                    <a:pt x="696" y="275"/>
                  </a:cubicBezTo>
                  <a:cubicBezTo>
                    <a:pt x="697" y="275"/>
                    <a:pt x="698" y="275"/>
                    <a:pt x="698" y="274"/>
                  </a:cubicBezTo>
                  <a:cubicBezTo>
                    <a:pt x="698" y="273"/>
                    <a:pt x="697" y="273"/>
                    <a:pt x="697" y="272"/>
                  </a:cubicBezTo>
                  <a:cubicBezTo>
                    <a:pt x="699" y="269"/>
                    <a:pt x="700" y="272"/>
                    <a:pt x="701" y="268"/>
                  </a:cubicBezTo>
                  <a:cubicBezTo>
                    <a:pt x="701" y="268"/>
                    <a:pt x="700" y="270"/>
                    <a:pt x="700" y="269"/>
                  </a:cubicBezTo>
                  <a:cubicBezTo>
                    <a:pt x="701" y="264"/>
                    <a:pt x="701" y="261"/>
                    <a:pt x="703" y="257"/>
                  </a:cubicBezTo>
                  <a:cubicBezTo>
                    <a:pt x="705" y="258"/>
                    <a:pt x="705" y="255"/>
                    <a:pt x="706" y="253"/>
                  </a:cubicBezTo>
                  <a:cubicBezTo>
                    <a:pt x="708" y="255"/>
                    <a:pt x="706" y="255"/>
                    <a:pt x="709" y="252"/>
                  </a:cubicBezTo>
                  <a:cubicBezTo>
                    <a:pt x="709" y="253"/>
                    <a:pt x="708" y="255"/>
                    <a:pt x="708" y="256"/>
                  </a:cubicBezTo>
                  <a:cubicBezTo>
                    <a:pt x="709" y="254"/>
                    <a:pt x="710" y="253"/>
                    <a:pt x="711" y="253"/>
                  </a:cubicBezTo>
                  <a:cubicBezTo>
                    <a:pt x="711" y="254"/>
                    <a:pt x="710" y="256"/>
                    <a:pt x="710" y="256"/>
                  </a:cubicBezTo>
                  <a:cubicBezTo>
                    <a:pt x="711" y="252"/>
                    <a:pt x="713" y="256"/>
                    <a:pt x="714" y="252"/>
                  </a:cubicBezTo>
                  <a:cubicBezTo>
                    <a:pt x="712" y="253"/>
                    <a:pt x="711" y="250"/>
                    <a:pt x="711" y="247"/>
                  </a:cubicBezTo>
                  <a:cubicBezTo>
                    <a:pt x="710" y="248"/>
                    <a:pt x="710" y="250"/>
                    <a:pt x="710" y="250"/>
                  </a:cubicBezTo>
                  <a:cubicBezTo>
                    <a:pt x="711" y="244"/>
                    <a:pt x="708" y="245"/>
                    <a:pt x="710" y="238"/>
                  </a:cubicBezTo>
                  <a:cubicBezTo>
                    <a:pt x="710" y="237"/>
                    <a:pt x="711" y="238"/>
                    <a:pt x="711" y="237"/>
                  </a:cubicBezTo>
                  <a:cubicBezTo>
                    <a:pt x="710" y="235"/>
                    <a:pt x="709" y="232"/>
                    <a:pt x="709" y="228"/>
                  </a:cubicBezTo>
                  <a:cubicBezTo>
                    <a:pt x="710" y="227"/>
                    <a:pt x="711" y="226"/>
                    <a:pt x="711" y="224"/>
                  </a:cubicBezTo>
                  <a:cubicBezTo>
                    <a:pt x="711" y="225"/>
                    <a:pt x="712" y="226"/>
                    <a:pt x="712" y="227"/>
                  </a:cubicBezTo>
                  <a:cubicBezTo>
                    <a:pt x="712" y="222"/>
                    <a:pt x="714" y="221"/>
                    <a:pt x="714" y="223"/>
                  </a:cubicBezTo>
                  <a:cubicBezTo>
                    <a:pt x="715" y="220"/>
                    <a:pt x="714" y="219"/>
                    <a:pt x="714" y="216"/>
                  </a:cubicBezTo>
                  <a:cubicBezTo>
                    <a:pt x="715" y="217"/>
                    <a:pt x="715" y="214"/>
                    <a:pt x="715" y="213"/>
                  </a:cubicBezTo>
                  <a:cubicBezTo>
                    <a:pt x="717" y="215"/>
                    <a:pt x="715" y="219"/>
                    <a:pt x="715" y="221"/>
                  </a:cubicBezTo>
                  <a:cubicBezTo>
                    <a:pt x="718" y="218"/>
                    <a:pt x="715" y="231"/>
                    <a:pt x="716" y="233"/>
                  </a:cubicBezTo>
                  <a:cubicBezTo>
                    <a:pt x="718" y="232"/>
                    <a:pt x="717" y="228"/>
                    <a:pt x="717" y="223"/>
                  </a:cubicBezTo>
                  <a:cubicBezTo>
                    <a:pt x="718" y="221"/>
                    <a:pt x="719" y="220"/>
                    <a:pt x="719" y="221"/>
                  </a:cubicBezTo>
                  <a:cubicBezTo>
                    <a:pt x="719" y="216"/>
                    <a:pt x="719" y="212"/>
                    <a:pt x="721" y="208"/>
                  </a:cubicBezTo>
                  <a:cubicBezTo>
                    <a:pt x="720" y="206"/>
                    <a:pt x="720" y="209"/>
                    <a:pt x="720" y="207"/>
                  </a:cubicBezTo>
                  <a:cubicBezTo>
                    <a:pt x="720" y="206"/>
                    <a:pt x="720" y="205"/>
                    <a:pt x="720" y="205"/>
                  </a:cubicBezTo>
                  <a:cubicBezTo>
                    <a:pt x="720" y="206"/>
                    <a:pt x="720" y="207"/>
                    <a:pt x="721" y="207"/>
                  </a:cubicBezTo>
                  <a:cubicBezTo>
                    <a:pt x="721" y="205"/>
                    <a:pt x="721" y="202"/>
                    <a:pt x="723" y="201"/>
                  </a:cubicBezTo>
                  <a:cubicBezTo>
                    <a:pt x="722" y="201"/>
                    <a:pt x="722" y="197"/>
                    <a:pt x="723" y="197"/>
                  </a:cubicBezTo>
                  <a:cubicBezTo>
                    <a:pt x="723" y="198"/>
                    <a:pt x="723" y="197"/>
                    <a:pt x="723" y="198"/>
                  </a:cubicBezTo>
                  <a:cubicBezTo>
                    <a:pt x="723" y="203"/>
                    <a:pt x="723" y="207"/>
                    <a:pt x="724" y="208"/>
                  </a:cubicBezTo>
                  <a:cubicBezTo>
                    <a:pt x="726" y="204"/>
                    <a:pt x="728" y="201"/>
                    <a:pt x="729" y="196"/>
                  </a:cubicBezTo>
                  <a:cubicBezTo>
                    <a:pt x="729" y="200"/>
                    <a:pt x="728" y="201"/>
                    <a:pt x="727" y="201"/>
                  </a:cubicBezTo>
                  <a:cubicBezTo>
                    <a:pt x="728" y="202"/>
                    <a:pt x="727" y="205"/>
                    <a:pt x="728" y="205"/>
                  </a:cubicBezTo>
                  <a:cubicBezTo>
                    <a:pt x="729" y="203"/>
                    <a:pt x="729" y="200"/>
                    <a:pt x="730" y="199"/>
                  </a:cubicBezTo>
                  <a:cubicBezTo>
                    <a:pt x="731" y="198"/>
                    <a:pt x="731" y="201"/>
                    <a:pt x="731" y="202"/>
                  </a:cubicBezTo>
                  <a:cubicBezTo>
                    <a:pt x="732" y="200"/>
                    <a:pt x="732" y="197"/>
                    <a:pt x="733" y="196"/>
                  </a:cubicBezTo>
                  <a:cubicBezTo>
                    <a:pt x="734" y="194"/>
                    <a:pt x="734" y="193"/>
                    <a:pt x="735" y="193"/>
                  </a:cubicBezTo>
                  <a:cubicBezTo>
                    <a:pt x="735" y="190"/>
                    <a:pt x="734" y="192"/>
                    <a:pt x="735" y="189"/>
                  </a:cubicBezTo>
                  <a:cubicBezTo>
                    <a:pt x="736" y="188"/>
                    <a:pt x="736" y="191"/>
                    <a:pt x="737" y="189"/>
                  </a:cubicBezTo>
                  <a:cubicBezTo>
                    <a:pt x="736" y="187"/>
                    <a:pt x="735" y="187"/>
                    <a:pt x="735" y="184"/>
                  </a:cubicBezTo>
                  <a:cubicBezTo>
                    <a:pt x="736" y="184"/>
                    <a:pt x="736" y="183"/>
                    <a:pt x="736" y="182"/>
                  </a:cubicBezTo>
                  <a:cubicBezTo>
                    <a:pt x="737" y="183"/>
                    <a:pt x="736" y="188"/>
                    <a:pt x="737" y="187"/>
                  </a:cubicBezTo>
                  <a:cubicBezTo>
                    <a:pt x="737" y="185"/>
                    <a:pt x="738" y="183"/>
                    <a:pt x="738" y="180"/>
                  </a:cubicBezTo>
                  <a:cubicBezTo>
                    <a:pt x="737" y="181"/>
                    <a:pt x="736" y="184"/>
                    <a:pt x="736" y="180"/>
                  </a:cubicBezTo>
                  <a:cubicBezTo>
                    <a:pt x="737" y="178"/>
                    <a:pt x="738" y="177"/>
                    <a:pt x="738" y="175"/>
                  </a:cubicBezTo>
                  <a:cubicBezTo>
                    <a:pt x="736" y="178"/>
                    <a:pt x="735" y="178"/>
                    <a:pt x="733" y="175"/>
                  </a:cubicBezTo>
                  <a:cubicBezTo>
                    <a:pt x="733" y="178"/>
                    <a:pt x="732" y="177"/>
                    <a:pt x="732" y="178"/>
                  </a:cubicBezTo>
                  <a:cubicBezTo>
                    <a:pt x="732" y="176"/>
                    <a:pt x="732" y="173"/>
                    <a:pt x="731" y="174"/>
                  </a:cubicBezTo>
                  <a:cubicBezTo>
                    <a:pt x="731" y="177"/>
                    <a:pt x="731" y="176"/>
                    <a:pt x="730" y="178"/>
                  </a:cubicBezTo>
                  <a:cubicBezTo>
                    <a:pt x="732" y="177"/>
                    <a:pt x="734" y="183"/>
                    <a:pt x="732" y="186"/>
                  </a:cubicBezTo>
                  <a:cubicBezTo>
                    <a:pt x="732" y="185"/>
                    <a:pt x="731" y="184"/>
                    <a:pt x="731" y="185"/>
                  </a:cubicBezTo>
                  <a:cubicBezTo>
                    <a:pt x="731" y="188"/>
                    <a:pt x="732" y="188"/>
                    <a:pt x="731" y="190"/>
                  </a:cubicBezTo>
                  <a:cubicBezTo>
                    <a:pt x="731" y="185"/>
                    <a:pt x="730" y="190"/>
                    <a:pt x="729" y="191"/>
                  </a:cubicBezTo>
                  <a:cubicBezTo>
                    <a:pt x="728" y="191"/>
                    <a:pt x="728" y="191"/>
                    <a:pt x="728" y="191"/>
                  </a:cubicBezTo>
                  <a:cubicBezTo>
                    <a:pt x="728" y="188"/>
                    <a:pt x="727" y="184"/>
                    <a:pt x="728" y="181"/>
                  </a:cubicBezTo>
                  <a:cubicBezTo>
                    <a:pt x="728" y="182"/>
                    <a:pt x="728" y="186"/>
                    <a:pt x="729" y="186"/>
                  </a:cubicBezTo>
                  <a:cubicBezTo>
                    <a:pt x="729" y="182"/>
                    <a:pt x="729" y="180"/>
                    <a:pt x="730" y="178"/>
                  </a:cubicBezTo>
                  <a:cubicBezTo>
                    <a:pt x="729" y="176"/>
                    <a:pt x="729" y="176"/>
                    <a:pt x="729" y="175"/>
                  </a:cubicBezTo>
                  <a:cubicBezTo>
                    <a:pt x="728" y="176"/>
                    <a:pt x="728" y="178"/>
                    <a:pt x="728" y="178"/>
                  </a:cubicBezTo>
                  <a:cubicBezTo>
                    <a:pt x="728" y="177"/>
                    <a:pt x="728" y="177"/>
                    <a:pt x="728" y="175"/>
                  </a:cubicBezTo>
                  <a:cubicBezTo>
                    <a:pt x="727" y="175"/>
                    <a:pt x="727" y="175"/>
                    <a:pt x="727" y="175"/>
                  </a:cubicBezTo>
                  <a:cubicBezTo>
                    <a:pt x="727" y="176"/>
                    <a:pt x="727" y="176"/>
                    <a:pt x="727" y="176"/>
                  </a:cubicBezTo>
                  <a:cubicBezTo>
                    <a:pt x="727" y="182"/>
                    <a:pt x="726" y="187"/>
                    <a:pt x="725" y="189"/>
                  </a:cubicBezTo>
                  <a:cubicBezTo>
                    <a:pt x="726" y="185"/>
                    <a:pt x="725" y="186"/>
                    <a:pt x="725" y="181"/>
                  </a:cubicBezTo>
                  <a:cubicBezTo>
                    <a:pt x="726" y="181"/>
                    <a:pt x="726" y="181"/>
                    <a:pt x="726" y="181"/>
                  </a:cubicBezTo>
                  <a:cubicBezTo>
                    <a:pt x="726" y="178"/>
                    <a:pt x="726" y="178"/>
                    <a:pt x="726" y="175"/>
                  </a:cubicBezTo>
                  <a:cubicBezTo>
                    <a:pt x="726" y="177"/>
                    <a:pt x="726" y="179"/>
                    <a:pt x="724" y="179"/>
                  </a:cubicBezTo>
                  <a:cubicBezTo>
                    <a:pt x="725" y="182"/>
                    <a:pt x="725" y="188"/>
                    <a:pt x="724" y="191"/>
                  </a:cubicBezTo>
                  <a:cubicBezTo>
                    <a:pt x="725" y="187"/>
                    <a:pt x="722" y="190"/>
                    <a:pt x="722" y="190"/>
                  </a:cubicBezTo>
                  <a:cubicBezTo>
                    <a:pt x="723" y="194"/>
                    <a:pt x="725" y="192"/>
                    <a:pt x="723" y="197"/>
                  </a:cubicBezTo>
                  <a:cubicBezTo>
                    <a:pt x="723" y="194"/>
                    <a:pt x="723" y="194"/>
                    <a:pt x="722" y="194"/>
                  </a:cubicBezTo>
                  <a:cubicBezTo>
                    <a:pt x="722" y="197"/>
                    <a:pt x="721" y="197"/>
                    <a:pt x="720" y="199"/>
                  </a:cubicBezTo>
                  <a:cubicBezTo>
                    <a:pt x="721" y="196"/>
                    <a:pt x="720" y="196"/>
                    <a:pt x="720" y="195"/>
                  </a:cubicBezTo>
                  <a:cubicBezTo>
                    <a:pt x="719" y="196"/>
                    <a:pt x="719" y="195"/>
                    <a:pt x="719" y="194"/>
                  </a:cubicBezTo>
                  <a:cubicBezTo>
                    <a:pt x="719" y="193"/>
                    <a:pt x="719" y="192"/>
                    <a:pt x="718" y="194"/>
                  </a:cubicBezTo>
                  <a:cubicBezTo>
                    <a:pt x="719" y="196"/>
                    <a:pt x="719" y="197"/>
                    <a:pt x="719" y="199"/>
                  </a:cubicBezTo>
                  <a:cubicBezTo>
                    <a:pt x="717" y="199"/>
                    <a:pt x="716" y="206"/>
                    <a:pt x="715" y="202"/>
                  </a:cubicBezTo>
                  <a:cubicBezTo>
                    <a:pt x="716" y="199"/>
                    <a:pt x="716" y="198"/>
                    <a:pt x="716" y="195"/>
                  </a:cubicBezTo>
                  <a:cubicBezTo>
                    <a:pt x="715" y="195"/>
                    <a:pt x="715" y="197"/>
                    <a:pt x="715" y="197"/>
                  </a:cubicBezTo>
                  <a:cubicBezTo>
                    <a:pt x="715" y="194"/>
                    <a:pt x="715" y="191"/>
                    <a:pt x="714" y="189"/>
                  </a:cubicBezTo>
                  <a:cubicBezTo>
                    <a:pt x="714" y="191"/>
                    <a:pt x="712" y="191"/>
                    <a:pt x="712" y="191"/>
                  </a:cubicBezTo>
                  <a:cubicBezTo>
                    <a:pt x="714" y="189"/>
                    <a:pt x="712" y="183"/>
                    <a:pt x="713" y="181"/>
                  </a:cubicBezTo>
                  <a:cubicBezTo>
                    <a:pt x="713" y="183"/>
                    <a:pt x="712" y="182"/>
                    <a:pt x="711" y="181"/>
                  </a:cubicBezTo>
                  <a:cubicBezTo>
                    <a:pt x="711" y="183"/>
                    <a:pt x="712" y="186"/>
                    <a:pt x="710" y="185"/>
                  </a:cubicBezTo>
                  <a:cubicBezTo>
                    <a:pt x="711" y="182"/>
                    <a:pt x="711" y="179"/>
                    <a:pt x="710" y="176"/>
                  </a:cubicBezTo>
                  <a:cubicBezTo>
                    <a:pt x="711" y="175"/>
                    <a:pt x="711" y="174"/>
                    <a:pt x="713" y="174"/>
                  </a:cubicBezTo>
                  <a:cubicBezTo>
                    <a:pt x="712" y="172"/>
                    <a:pt x="712" y="171"/>
                    <a:pt x="712" y="171"/>
                  </a:cubicBezTo>
                  <a:cubicBezTo>
                    <a:pt x="712" y="174"/>
                    <a:pt x="710" y="171"/>
                    <a:pt x="709" y="172"/>
                  </a:cubicBezTo>
                  <a:cubicBezTo>
                    <a:pt x="709" y="169"/>
                    <a:pt x="708" y="170"/>
                    <a:pt x="708" y="167"/>
                  </a:cubicBezTo>
                  <a:cubicBezTo>
                    <a:pt x="709" y="167"/>
                    <a:pt x="710" y="164"/>
                    <a:pt x="711" y="167"/>
                  </a:cubicBezTo>
                  <a:cubicBezTo>
                    <a:pt x="711" y="164"/>
                    <a:pt x="711" y="163"/>
                    <a:pt x="711" y="160"/>
                  </a:cubicBezTo>
                  <a:cubicBezTo>
                    <a:pt x="712" y="159"/>
                    <a:pt x="713" y="157"/>
                    <a:pt x="714" y="153"/>
                  </a:cubicBezTo>
                  <a:cubicBezTo>
                    <a:pt x="713" y="151"/>
                    <a:pt x="713" y="154"/>
                    <a:pt x="713" y="151"/>
                  </a:cubicBezTo>
                  <a:cubicBezTo>
                    <a:pt x="713" y="150"/>
                    <a:pt x="713" y="148"/>
                    <a:pt x="714" y="148"/>
                  </a:cubicBezTo>
                  <a:cubicBezTo>
                    <a:pt x="714" y="150"/>
                    <a:pt x="713" y="152"/>
                    <a:pt x="714" y="151"/>
                  </a:cubicBezTo>
                  <a:cubicBezTo>
                    <a:pt x="714" y="146"/>
                    <a:pt x="715" y="144"/>
                    <a:pt x="715" y="141"/>
                  </a:cubicBezTo>
                  <a:cubicBezTo>
                    <a:pt x="716" y="144"/>
                    <a:pt x="718" y="149"/>
                    <a:pt x="717" y="153"/>
                  </a:cubicBezTo>
                  <a:cubicBezTo>
                    <a:pt x="716" y="153"/>
                    <a:pt x="716" y="151"/>
                    <a:pt x="716" y="151"/>
                  </a:cubicBezTo>
                  <a:cubicBezTo>
                    <a:pt x="715" y="154"/>
                    <a:pt x="716" y="155"/>
                    <a:pt x="716" y="158"/>
                  </a:cubicBezTo>
                  <a:cubicBezTo>
                    <a:pt x="716" y="159"/>
                    <a:pt x="717" y="159"/>
                    <a:pt x="717" y="159"/>
                  </a:cubicBezTo>
                  <a:cubicBezTo>
                    <a:pt x="717" y="158"/>
                    <a:pt x="717" y="156"/>
                    <a:pt x="717" y="156"/>
                  </a:cubicBezTo>
                  <a:cubicBezTo>
                    <a:pt x="719" y="156"/>
                    <a:pt x="719" y="159"/>
                    <a:pt x="719" y="162"/>
                  </a:cubicBezTo>
                  <a:cubicBezTo>
                    <a:pt x="720" y="158"/>
                    <a:pt x="722" y="157"/>
                    <a:pt x="724" y="158"/>
                  </a:cubicBezTo>
                  <a:cubicBezTo>
                    <a:pt x="724" y="156"/>
                    <a:pt x="724" y="154"/>
                    <a:pt x="724" y="151"/>
                  </a:cubicBezTo>
                  <a:cubicBezTo>
                    <a:pt x="725" y="154"/>
                    <a:pt x="724" y="148"/>
                    <a:pt x="724" y="147"/>
                  </a:cubicBezTo>
                  <a:cubicBezTo>
                    <a:pt x="725" y="150"/>
                    <a:pt x="725" y="148"/>
                    <a:pt x="726" y="146"/>
                  </a:cubicBezTo>
                  <a:cubicBezTo>
                    <a:pt x="726" y="146"/>
                    <a:pt x="726" y="149"/>
                    <a:pt x="727" y="149"/>
                  </a:cubicBezTo>
                  <a:cubicBezTo>
                    <a:pt x="727" y="148"/>
                    <a:pt x="727" y="145"/>
                    <a:pt x="728" y="144"/>
                  </a:cubicBezTo>
                  <a:cubicBezTo>
                    <a:pt x="726" y="145"/>
                    <a:pt x="726" y="145"/>
                    <a:pt x="725" y="144"/>
                  </a:cubicBezTo>
                  <a:cubicBezTo>
                    <a:pt x="725" y="147"/>
                    <a:pt x="723" y="146"/>
                    <a:pt x="724" y="148"/>
                  </a:cubicBezTo>
                  <a:cubicBezTo>
                    <a:pt x="723" y="149"/>
                    <a:pt x="723" y="145"/>
                    <a:pt x="723" y="145"/>
                  </a:cubicBezTo>
                  <a:cubicBezTo>
                    <a:pt x="722" y="147"/>
                    <a:pt x="722" y="148"/>
                    <a:pt x="722" y="149"/>
                  </a:cubicBezTo>
                  <a:cubicBezTo>
                    <a:pt x="723" y="149"/>
                    <a:pt x="723" y="148"/>
                    <a:pt x="723" y="149"/>
                  </a:cubicBezTo>
                  <a:cubicBezTo>
                    <a:pt x="723" y="151"/>
                    <a:pt x="722" y="154"/>
                    <a:pt x="721" y="155"/>
                  </a:cubicBezTo>
                  <a:cubicBezTo>
                    <a:pt x="720" y="150"/>
                    <a:pt x="722" y="150"/>
                    <a:pt x="722" y="145"/>
                  </a:cubicBezTo>
                  <a:cubicBezTo>
                    <a:pt x="722" y="146"/>
                    <a:pt x="722" y="144"/>
                    <a:pt x="723" y="143"/>
                  </a:cubicBezTo>
                  <a:cubicBezTo>
                    <a:pt x="723" y="140"/>
                    <a:pt x="722" y="143"/>
                    <a:pt x="722" y="139"/>
                  </a:cubicBezTo>
                  <a:cubicBezTo>
                    <a:pt x="722" y="137"/>
                    <a:pt x="723" y="139"/>
                    <a:pt x="723" y="137"/>
                  </a:cubicBezTo>
                  <a:cubicBezTo>
                    <a:pt x="722" y="136"/>
                    <a:pt x="722" y="138"/>
                    <a:pt x="721" y="137"/>
                  </a:cubicBezTo>
                  <a:cubicBezTo>
                    <a:pt x="721" y="140"/>
                    <a:pt x="721" y="141"/>
                    <a:pt x="720" y="141"/>
                  </a:cubicBezTo>
                  <a:cubicBezTo>
                    <a:pt x="719" y="137"/>
                    <a:pt x="722" y="133"/>
                    <a:pt x="720" y="131"/>
                  </a:cubicBezTo>
                  <a:cubicBezTo>
                    <a:pt x="720" y="133"/>
                    <a:pt x="720" y="134"/>
                    <a:pt x="720" y="135"/>
                  </a:cubicBezTo>
                  <a:cubicBezTo>
                    <a:pt x="719" y="135"/>
                    <a:pt x="719" y="138"/>
                    <a:pt x="719" y="135"/>
                  </a:cubicBezTo>
                  <a:cubicBezTo>
                    <a:pt x="720" y="133"/>
                    <a:pt x="718" y="133"/>
                    <a:pt x="717" y="130"/>
                  </a:cubicBezTo>
                  <a:cubicBezTo>
                    <a:pt x="716" y="133"/>
                    <a:pt x="717" y="134"/>
                    <a:pt x="716" y="136"/>
                  </a:cubicBezTo>
                  <a:cubicBezTo>
                    <a:pt x="716" y="134"/>
                    <a:pt x="715" y="137"/>
                    <a:pt x="715" y="135"/>
                  </a:cubicBezTo>
                  <a:cubicBezTo>
                    <a:pt x="715" y="133"/>
                    <a:pt x="717" y="132"/>
                    <a:pt x="715" y="131"/>
                  </a:cubicBezTo>
                  <a:cubicBezTo>
                    <a:pt x="715" y="133"/>
                    <a:pt x="714" y="132"/>
                    <a:pt x="714" y="133"/>
                  </a:cubicBezTo>
                  <a:cubicBezTo>
                    <a:pt x="714" y="136"/>
                    <a:pt x="715" y="136"/>
                    <a:pt x="714" y="137"/>
                  </a:cubicBezTo>
                  <a:cubicBezTo>
                    <a:pt x="713" y="135"/>
                    <a:pt x="714" y="130"/>
                    <a:pt x="713" y="130"/>
                  </a:cubicBezTo>
                  <a:cubicBezTo>
                    <a:pt x="713" y="131"/>
                    <a:pt x="712" y="133"/>
                    <a:pt x="712" y="134"/>
                  </a:cubicBezTo>
                  <a:cubicBezTo>
                    <a:pt x="711" y="131"/>
                    <a:pt x="710" y="130"/>
                    <a:pt x="710" y="127"/>
                  </a:cubicBezTo>
                  <a:cubicBezTo>
                    <a:pt x="711" y="128"/>
                    <a:pt x="709" y="122"/>
                    <a:pt x="710" y="121"/>
                  </a:cubicBezTo>
                  <a:cubicBezTo>
                    <a:pt x="711" y="122"/>
                    <a:pt x="711" y="125"/>
                    <a:pt x="711" y="128"/>
                  </a:cubicBezTo>
                  <a:cubicBezTo>
                    <a:pt x="712" y="126"/>
                    <a:pt x="712" y="126"/>
                    <a:pt x="713" y="127"/>
                  </a:cubicBezTo>
                  <a:cubicBezTo>
                    <a:pt x="712" y="124"/>
                    <a:pt x="712" y="122"/>
                    <a:pt x="714" y="123"/>
                  </a:cubicBezTo>
                  <a:cubicBezTo>
                    <a:pt x="712" y="120"/>
                    <a:pt x="713" y="115"/>
                    <a:pt x="711" y="108"/>
                  </a:cubicBezTo>
                  <a:cubicBezTo>
                    <a:pt x="710" y="110"/>
                    <a:pt x="710" y="106"/>
                    <a:pt x="711" y="105"/>
                  </a:cubicBezTo>
                  <a:cubicBezTo>
                    <a:pt x="710" y="105"/>
                    <a:pt x="710" y="108"/>
                    <a:pt x="709" y="106"/>
                  </a:cubicBezTo>
                  <a:cubicBezTo>
                    <a:pt x="708" y="105"/>
                    <a:pt x="709" y="105"/>
                    <a:pt x="708" y="103"/>
                  </a:cubicBezTo>
                  <a:cubicBezTo>
                    <a:pt x="707" y="104"/>
                    <a:pt x="706" y="101"/>
                    <a:pt x="705" y="101"/>
                  </a:cubicBezTo>
                  <a:cubicBezTo>
                    <a:pt x="705" y="102"/>
                    <a:pt x="706" y="103"/>
                    <a:pt x="705" y="103"/>
                  </a:cubicBezTo>
                  <a:cubicBezTo>
                    <a:pt x="705" y="100"/>
                    <a:pt x="704" y="97"/>
                    <a:pt x="704" y="94"/>
                  </a:cubicBezTo>
                  <a:cubicBezTo>
                    <a:pt x="706" y="96"/>
                    <a:pt x="708" y="93"/>
                    <a:pt x="708" y="89"/>
                  </a:cubicBezTo>
                  <a:cubicBezTo>
                    <a:pt x="708" y="90"/>
                    <a:pt x="709" y="91"/>
                    <a:pt x="710" y="92"/>
                  </a:cubicBezTo>
                  <a:cubicBezTo>
                    <a:pt x="711" y="94"/>
                    <a:pt x="711" y="94"/>
                    <a:pt x="712" y="93"/>
                  </a:cubicBezTo>
                  <a:cubicBezTo>
                    <a:pt x="711" y="92"/>
                    <a:pt x="710" y="92"/>
                    <a:pt x="710" y="89"/>
                  </a:cubicBezTo>
                  <a:cubicBezTo>
                    <a:pt x="710" y="89"/>
                    <a:pt x="712" y="91"/>
                    <a:pt x="711" y="88"/>
                  </a:cubicBezTo>
                  <a:cubicBezTo>
                    <a:pt x="710" y="85"/>
                    <a:pt x="709" y="88"/>
                    <a:pt x="707" y="86"/>
                  </a:cubicBezTo>
                  <a:cubicBezTo>
                    <a:pt x="707" y="87"/>
                    <a:pt x="708" y="89"/>
                    <a:pt x="707" y="89"/>
                  </a:cubicBezTo>
                  <a:cubicBezTo>
                    <a:pt x="706" y="86"/>
                    <a:pt x="705" y="86"/>
                    <a:pt x="705" y="84"/>
                  </a:cubicBezTo>
                  <a:cubicBezTo>
                    <a:pt x="703" y="83"/>
                    <a:pt x="700" y="84"/>
                    <a:pt x="698" y="81"/>
                  </a:cubicBezTo>
                  <a:cubicBezTo>
                    <a:pt x="698" y="84"/>
                    <a:pt x="700" y="83"/>
                    <a:pt x="700" y="86"/>
                  </a:cubicBezTo>
                  <a:cubicBezTo>
                    <a:pt x="699" y="86"/>
                    <a:pt x="698" y="84"/>
                    <a:pt x="698" y="84"/>
                  </a:cubicBezTo>
                  <a:cubicBezTo>
                    <a:pt x="698" y="85"/>
                    <a:pt x="699" y="87"/>
                    <a:pt x="698" y="87"/>
                  </a:cubicBezTo>
                  <a:cubicBezTo>
                    <a:pt x="698" y="86"/>
                    <a:pt x="697" y="84"/>
                    <a:pt x="697" y="84"/>
                  </a:cubicBezTo>
                  <a:cubicBezTo>
                    <a:pt x="696" y="86"/>
                    <a:pt x="697" y="88"/>
                    <a:pt x="696" y="89"/>
                  </a:cubicBezTo>
                  <a:cubicBezTo>
                    <a:pt x="694" y="83"/>
                    <a:pt x="692" y="85"/>
                    <a:pt x="693" y="89"/>
                  </a:cubicBezTo>
                  <a:cubicBezTo>
                    <a:pt x="692" y="89"/>
                    <a:pt x="691" y="87"/>
                    <a:pt x="689" y="85"/>
                  </a:cubicBezTo>
                  <a:cubicBezTo>
                    <a:pt x="690" y="82"/>
                    <a:pt x="691" y="84"/>
                    <a:pt x="692" y="83"/>
                  </a:cubicBezTo>
                  <a:cubicBezTo>
                    <a:pt x="691" y="80"/>
                    <a:pt x="690" y="80"/>
                    <a:pt x="689" y="80"/>
                  </a:cubicBezTo>
                  <a:cubicBezTo>
                    <a:pt x="688" y="80"/>
                    <a:pt x="688" y="82"/>
                    <a:pt x="689" y="83"/>
                  </a:cubicBezTo>
                  <a:cubicBezTo>
                    <a:pt x="688" y="82"/>
                    <a:pt x="687" y="81"/>
                    <a:pt x="687" y="79"/>
                  </a:cubicBezTo>
                  <a:cubicBezTo>
                    <a:pt x="686" y="80"/>
                    <a:pt x="686" y="76"/>
                    <a:pt x="685" y="77"/>
                  </a:cubicBezTo>
                  <a:cubicBezTo>
                    <a:pt x="686" y="79"/>
                    <a:pt x="686" y="80"/>
                    <a:pt x="686" y="80"/>
                  </a:cubicBezTo>
                  <a:cubicBezTo>
                    <a:pt x="685" y="80"/>
                    <a:pt x="684" y="78"/>
                    <a:pt x="684" y="77"/>
                  </a:cubicBezTo>
                  <a:cubicBezTo>
                    <a:pt x="682" y="79"/>
                    <a:pt x="682" y="78"/>
                    <a:pt x="679" y="79"/>
                  </a:cubicBezTo>
                  <a:cubicBezTo>
                    <a:pt x="679" y="81"/>
                    <a:pt x="680" y="83"/>
                    <a:pt x="680" y="84"/>
                  </a:cubicBezTo>
                  <a:cubicBezTo>
                    <a:pt x="679" y="83"/>
                    <a:pt x="678" y="83"/>
                    <a:pt x="678" y="84"/>
                  </a:cubicBezTo>
                  <a:cubicBezTo>
                    <a:pt x="677" y="83"/>
                    <a:pt x="677" y="82"/>
                    <a:pt x="677" y="82"/>
                  </a:cubicBezTo>
                  <a:cubicBezTo>
                    <a:pt x="675" y="81"/>
                    <a:pt x="676" y="84"/>
                    <a:pt x="675" y="84"/>
                  </a:cubicBezTo>
                  <a:cubicBezTo>
                    <a:pt x="674" y="82"/>
                    <a:pt x="673" y="79"/>
                    <a:pt x="673" y="78"/>
                  </a:cubicBezTo>
                  <a:cubicBezTo>
                    <a:pt x="673" y="78"/>
                    <a:pt x="673" y="77"/>
                    <a:pt x="672" y="78"/>
                  </a:cubicBezTo>
                  <a:cubicBezTo>
                    <a:pt x="673" y="80"/>
                    <a:pt x="674" y="81"/>
                    <a:pt x="674" y="83"/>
                  </a:cubicBezTo>
                  <a:cubicBezTo>
                    <a:pt x="673" y="83"/>
                    <a:pt x="672" y="81"/>
                    <a:pt x="672" y="80"/>
                  </a:cubicBezTo>
                  <a:cubicBezTo>
                    <a:pt x="670" y="79"/>
                    <a:pt x="665" y="70"/>
                    <a:pt x="666" y="78"/>
                  </a:cubicBezTo>
                  <a:cubicBezTo>
                    <a:pt x="666" y="77"/>
                    <a:pt x="665" y="77"/>
                    <a:pt x="665" y="76"/>
                  </a:cubicBezTo>
                  <a:cubicBezTo>
                    <a:pt x="664" y="77"/>
                    <a:pt x="664" y="77"/>
                    <a:pt x="664" y="79"/>
                  </a:cubicBezTo>
                  <a:cubicBezTo>
                    <a:pt x="663" y="78"/>
                    <a:pt x="663" y="78"/>
                    <a:pt x="662" y="77"/>
                  </a:cubicBezTo>
                  <a:cubicBezTo>
                    <a:pt x="661" y="75"/>
                    <a:pt x="662" y="75"/>
                    <a:pt x="661" y="73"/>
                  </a:cubicBezTo>
                  <a:cubicBezTo>
                    <a:pt x="660" y="72"/>
                    <a:pt x="658" y="73"/>
                    <a:pt x="658" y="75"/>
                  </a:cubicBezTo>
                  <a:cubicBezTo>
                    <a:pt x="658" y="77"/>
                    <a:pt x="658" y="80"/>
                    <a:pt x="660" y="82"/>
                  </a:cubicBezTo>
                  <a:cubicBezTo>
                    <a:pt x="659" y="83"/>
                    <a:pt x="659" y="83"/>
                    <a:pt x="658" y="81"/>
                  </a:cubicBezTo>
                  <a:cubicBezTo>
                    <a:pt x="657" y="79"/>
                    <a:pt x="657" y="76"/>
                    <a:pt x="656" y="73"/>
                  </a:cubicBezTo>
                  <a:cubicBezTo>
                    <a:pt x="656" y="67"/>
                    <a:pt x="658" y="61"/>
                    <a:pt x="663" y="67"/>
                  </a:cubicBezTo>
                  <a:cubicBezTo>
                    <a:pt x="665" y="69"/>
                    <a:pt x="665" y="72"/>
                    <a:pt x="667" y="72"/>
                  </a:cubicBezTo>
                  <a:cubicBezTo>
                    <a:pt x="666" y="69"/>
                    <a:pt x="665" y="68"/>
                    <a:pt x="665" y="66"/>
                  </a:cubicBezTo>
                  <a:cubicBezTo>
                    <a:pt x="663" y="68"/>
                    <a:pt x="661" y="57"/>
                    <a:pt x="659" y="55"/>
                  </a:cubicBezTo>
                  <a:cubicBezTo>
                    <a:pt x="659" y="54"/>
                    <a:pt x="659" y="54"/>
                    <a:pt x="658" y="52"/>
                  </a:cubicBezTo>
                  <a:cubicBezTo>
                    <a:pt x="658" y="51"/>
                    <a:pt x="657" y="50"/>
                    <a:pt x="656" y="49"/>
                  </a:cubicBezTo>
                  <a:cubicBezTo>
                    <a:pt x="656" y="47"/>
                    <a:pt x="655" y="46"/>
                    <a:pt x="654" y="43"/>
                  </a:cubicBezTo>
                  <a:cubicBezTo>
                    <a:pt x="653" y="41"/>
                    <a:pt x="651" y="39"/>
                    <a:pt x="650" y="36"/>
                  </a:cubicBezTo>
                  <a:cubicBezTo>
                    <a:pt x="650" y="36"/>
                    <a:pt x="651" y="36"/>
                    <a:pt x="651" y="36"/>
                  </a:cubicBezTo>
                  <a:cubicBezTo>
                    <a:pt x="649" y="33"/>
                    <a:pt x="647" y="29"/>
                    <a:pt x="645" y="26"/>
                  </a:cubicBezTo>
                  <a:cubicBezTo>
                    <a:pt x="644" y="23"/>
                    <a:pt x="642" y="19"/>
                    <a:pt x="639" y="17"/>
                  </a:cubicBezTo>
                  <a:cubicBezTo>
                    <a:pt x="638" y="14"/>
                    <a:pt x="637" y="13"/>
                    <a:pt x="635" y="9"/>
                  </a:cubicBezTo>
                  <a:cubicBezTo>
                    <a:pt x="636" y="9"/>
                    <a:pt x="636" y="8"/>
                    <a:pt x="636" y="7"/>
                  </a:cubicBezTo>
                  <a:cubicBezTo>
                    <a:pt x="627" y="0"/>
                    <a:pt x="624" y="10"/>
                    <a:pt x="632" y="22"/>
                  </a:cubicBezTo>
                  <a:cubicBezTo>
                    <a:pt x="633" y="26"/>
                    <a:pt x="634" y="30"/>
                    <a:pt x="636" y="34"/>
                  </a:cubicBezTo>
                  <a:cubicBezTo>
                    <a:pt x="637" y="38"/>
                    <a:pt x="639" y="43"/>
                    <a:pt x="642" y="47"/>
                  </a:cubicBezTo>
                  <a:cubicBezTo>
                    <a:pt x="641" y="49"/>
                    <a:pt x="641" y="47"/>
                    <a:pt x="641" y="49"/>
                  </a:cubicBezTo>
                  <a:cubicBezTo>
                    <a:pt x="643" y="54"/>
                    <a:pt x="644" y="57"/>
                    <a:pt x="643" y="59"/>
                  </a:cubicBezTo>
                  <a:cubicBezTo>
                    <a:pt x="644" y="59"/>
                    <a:pt x="644" y="61"/>
                    <a:pt x="645" y="62"/>
                  </a:cubicBezTo>
                  <a:cubicBezTo>
                    <a:pt x="645" y="60"/>
                    <a:pt x="644" y="59"/>
                    <a:pt x="645" y="57"/>
                  </a:cubicBezTo>
                  <a:cubicBezTo>
                    <a:pt x="648" y="64"/>
                    <a:pt x="651" y="65"/>
                    <a:pt x="652" y="72"/>
                  </a:cubicBezTo>
                  <a:cubicBezTo>
                    <a:pt x="649" y="72"/>
                    <a:pt x="646" y="67"/>
                    <a:pt x="643" y="68"/>
                  </a:cubicBezTo>
                  <a:cubicBezTo>
                    <a:pt x="643" y="69"/>
                    <a:pt x="644" y="72"/>
                    <a:pt x="643" y="72"/>
                  </a:cubicBezTo>
                  <a:cubicBezTo>
                    <a:pt x="643" y="74"/>
                    <a:pt x="644" y="74"/>
                    <a:pt x="644" y="75"/>
                  </a:cubicBezTo>
                  <a:cubicBezTo>
                    <a:pt x="644" y="76"/>
                    <a:pt x="644" y="78"/>
                    <a:pt x="644" y="80"/>
                  </a:cubicBezTo>
                  <a:cubicBezTo>
                    <a:pt x="645" y="83"/>
                    <a:pt x="646" y="85"/>
                    <a:pt x="647" y="87"/>
                  </a:cubicBezTo>
                  <a:cubicBezTo>
                    <a:pt x="647" y="89"/>
                    <a:pt x="646" y="88"/>
                    <a:pt x="647" y="90"/>
                  </a:cubicBezTo>
                  <a:cubicBezTo>
                    <a:pt x="646" y="91"/>
                    <a:pt x="646" y="88"/>
                    <a:pt x="645" y="89"/>
                  </a:cubicBezTo>
                  <a:cubicBezTo>
                    <a:pt x="645" y="90"/>
                    <a:pt x="645" y="90"/>
                    <a:pt x="645" y="90"/>
                  </a:cubicBezTo>
                  <a:cubicBezTo>
                    <a:pt x="645" y="91"/>
                    <a:pt x="646" y="92"/>
                    <a:pt x="646" y="93"/>
                  </a:cubicBezTo>
                  <a:cubicBezTo>
                    <a:pt x="644" y="96"/>
                    <a:pt x="648" y="111"/>
                    <a:pt x="643" y="105"/>
                  </a:cubicBezTo>
                  <a:cubicBezTo>
                    <a:pt x="643" y="103"/>
                    <a:pt x="642" y="100"/>
                    <a:pt x="642" y="99"/>
                  </a:cubicBezTo>
                  <a:cubicBezTo>
                    <a:pt x="640" y="99"/>
                    <a:pt x="640" y="94"/>
                    <a:pt x="638" y="92"/>
                  </a:cubicBezTo>
                  <a:cubicBezTo>
                    <a:pt x="640" y="96"/>
                    <a:pt x="639" y="98"/>
                    <a:pt x="641" y="101"/>
                  </a:cubicBezTo>
                  <a:cubicBezTo>
                    <a:pt x="639" y="101"/>
                    <a:pt x="640" y="104"/>
                    <a:pt x="638" y="101"/>
                  </a:cubicBezTo>
                  <a:cubicBezTo>
                    <a:pt x="639" y="105"/>
                    <a:pt x="639" y="106"/>
                    <a:pt x="639" y="108"/>
                  </a:cubicBezTo>
                  <a:cubicBezTo>
                    <a:pt x="638" y="106"/>
                    <a:pt x="638" y="109"/>
                    <a:pt x="637" y="108"/>
                  </a:cubicBezTo>
                  <a:cubicBezTo>
                    <a:pt x="637" y="105"/>
                    <a:pt x="636" y="105"/>
                    <a:pt x="635" y="104"/>
                  </a:cubicBezTo>
                  <a:cubicBezTo>
                    <a:pt x="636" y="102"/>
                    <a:pt x="635" y="99"/>
                    <a:pt x="634" y="95"/>
                  </a:cubicBezTo>
                  <a:cubicBezTo>
                    <a:pt x="634" y="95"/>
                    <a:pt x="633" y="96"/>
                    <a:pt x="633" y="95"/>
                  </a:cubicBezTo>
                  <a:cubicBezTo>
                    <a:pt x="633" y="93"/>
                    <a:pt x="633" y="92"/>
                    <a:pt x="632" y="88"/>
                  </a:cubicBezTo>
                  <a:cubicBezTo>
                    <a:pt x="631" y="90"/>
                    <a:pt x="629" y="88"/>
                    <a:pt x="629" y="90"/>
                  </a:cubicBezTo>
                  <a:cubicBezTo>
                    <a:pt x="626" y="85"/>
                    <a:pt x="626" y="92"/>
                    <a:pt x="623" y="87"/>
                  </a:cubicBezTo>
                  <a:cubicBezTo>
                    <a:pt x="625" y="89"/>
                    <a:pt x="625" y="94"/>
                    <a:pt x="627" y="96"/>
                  </a:cubicBezTo>
                  <a:cubicBezTo>
                    <a:pt x="627" y="97"/>
                    <a:pt x="626" y="99"/>
                    <a:pt x="626" y="101"/>
                  </a:cubicBezTo>
                  <a:cubicBezTo>
                    <a:pt x="629" y="100"/>
                    <a:pt x="629" y="108"/>
                    <a:pt x="628" y="109"/>
                  </a:cubicBezTo>
                  <a:cubicBezTo>
                    <a:pt x="629" y="111"/>
                    <a:pt x="630" y="113"/>
                    <a:pt x="631" y="114"/>
                  </a:cubicBezTo>
                  <a:cubicBezTo>
                    <a:pt x="630" y="115"/>
                    <a:pt x="631" y="115"/>
                    <a:pt x="630" y="115"/>
                  </a:cubicBezTo>
                  <a:cubicBezTo>
                    <a:pt x="629" y="115"/>
                    <a:pt x="628" y="113"/>
                    <a:pt x="628" y="111"/>
                  </a:cubicBezTo>
                  <a:cubicBezTo>
                    <a:pt x="628" y="113"/>
                    <a:pt x="628" y="113"/>
                    <a:pt x="627" y="113"/>
                  </a:cubicBezTo>
                  <a:cubicBezTo>
                    <a:pt x="628" y="114"/>
                    <a:pt x="629" y="117"/>
                    <a:pt x="628" y="117"/>
                  </a:cubicBezTo>
                  <a:cubicBezTo>
                    <a:pt x="627" y="116"/>
                    <a:pt x="627" y="113"/>
                    <a:pt x="627" y="114"/>
                  </a:cubicBezTo>
                  <a:cubicBezTo>
                    <a:pt x="628" y="117"/>
                    <a:pt x="626" y="114"/>
                    <a:pt x="625" y="116"/>
                  </a:cubicBezTo>
                  <a:cubicBezTo>
                    <a:pt x="624" y="115"/>
                    <a:pt x="625" y="113"/>
                    <a:pt x="624" y="111"/>
                  </a:cubicBezTo>
                  <a:cubicBezTo>
                    <a:pt x="623" y="111"/>
                    <a:pt x="623" y="112"/>
                    <a:pt x="623" y="111"/>
                  </a:cubicBezTo>
                  <a:cubicBezTo>
                    <a:pt x="621" y="105"/>
                    <a:pt x="620" y="101"/>
                    <a:pt x="618" y="97"/>
                  </a:cubicBezTo>
                  <a:cubicBezTo>
                    <a:pt x="619" y="100"/>
                    <a:pt x="617" y="98"/>
                    <a:pt x="616" y="96"/>
                  </a:cubicBezTo>
                  <a:cubicBezTo>
                    <a:pt x="617" y="95"/>
                    <a:pt x="615" y="93"/>
                    <a:pt x="615" y="92"/>
                  </a:cubicBezTo>
                  <a:cubicBezTo>
                    <a:pt x="617" y="93"/>
                    <a:pt x="617" y="93"/>
                    <a:pt x="617" y="96"/>
                  </a:cubicBezTo>
                  <a:cubicBezTo>
                    <a:pt x="618" y="96"/>
                    <a:pt x="618" y="95"/>
                    <a:pt x="619" y="96"/>
                  </a:cubicBezTo>
                  <a:cubicBezTo>
                    <a:pt x="619" y="93"/>
                    <a:pt x="618" y="96"/>
                    <a:pt x="617" y="94"/>
                  </a:cubicBezTo>
                  <a:cubicBezTo>
                    <a:pt x="617" y="93"/>
                    <a:pt x="616" y="92"/>
                    <a:pt x="617" y="92"/>
                  </a:cubicBezTo>
                  <a:cubicBezTo>
                    <a:pt x="617" y="92"/>
                    <a:pt x="618" y="93"/>
                    <a:pt x="618" y="93"/>
                  </a:cubicBezTo>
                  <a:cubicBezTo>
                    <a:pt x="617" y="90"/>
                    <a:pt x="618" y="89"/>
                    <a:pt x="619" y="89"/>
                  </a:cubicBezTo>
                  <a:cubicBezTo>
                    <a:pt x="618" y="88"/>
                    <a:pt x="619" y="88"/>
                    <a:pt x="618" y="86"/>
                  </a:cubicBezTo>
                  <a:cubicBezTo>
                    <a:pt x="618" y="86"/>
                    <a:pt x="618" y="87"/>
                    <a:pt x="618" y="87"/>
                  </a:cubicBezTo>
                  <a:cubicBezTo>
                    <a:pt x="617" y="87"/>
                    <a:pt x="616" y="85"/>
                    <a:pt x="616" y="85"/>
                  </a:cubicBezTo>
                  <a:cubicBezTo>
                    <a:pt x="617" y="86"/>
                    <a:pt x="617" y="82"/>
                    <a:pt x="615" y="81"/>
                  </a:cubicBezTo>
                  <a:cubicBezTo>
                    <a:pt x="615" y="82"/>
                    <a:pt x="615" y="83"/>
                    <a:pt x="615" y="83"/>
                  </a:cubicBezTo>
                  <a:cubicBezTo>
                    <a:pt x="614" y="80"/>
                    <a:pt x="615" y="79"/>
                    <a:pt x="614" y="77"/>
                  </a:cubicBezTo>
                  <a:cubicBezTo>
                    <a:pt x="614" y="78"/>
                    <a:pt x="613" y="78"/>
                    <a:pt x="613" y="79"/>
                  </a:cubicBezTo>
                  <a:cubicBezTo>
                    <a:pt x="613" y="77"/>
                    <a:pt x="612" y="75"/>
                    <a:pt x="611" y="75"/>
                  </a:cubicBezTo>
                  <a:cubicBezTo>
                    <a:pt x="612" y="77"/>
                    <a:pt x="613" y="77"/>
                    <a:pt x="612" y="78"/>
                  </a:cubicBezTo>
                  <a:cubicBezTo>
                    <a:pt x="610" y="76"/>
                    <a:pt x="609" y="81"/>
                    <a:pt x="611" y="82"/>
                  </a:cubicBezTo>
                  <a:cubicBezTo>
                    <a:pt x="609" y="77"/>
                    <a:pt x="613" y="80"/>
                    <a:pt x="611" y="80"/>
                  </a:cubicBezTo>
                  <a:cubicBezTo>
                    <a:pt x="612" y="82"/>
                    <a:pt x="612" y="80"/>
                    <a:pt x="613" y="82"/>
                  </a:cubicBezTo>
                  <a:cubicBezTo>
                    <a:pt x="611" y="85"/>
                    <a:pt x="610" y="79"/>
                    <a:pt x="608" y="79"/>
                  </a:cubicBezTo>
                  <a:cubicBezTo>
                    <a:pt x="609" y="80"/>
                    <a:pt x="610" y="81"/>
                    <a:pt x="609" y="83"/>
                  </a:cubicBezTo>
                  <a:cubicBezTo>
                    <a:pt x="608" y="84"/>
                    <a:pt x="608" y="86"/>
                    <a:pt x="608" y="88"/>
                  </a:cubicBezTo>
                  <a:cubicBezTo>
                    <a:pt x="608" y="89"/>
                    <a:pt x="608" y="90"/>
                    <a:pt x="608" y="92"/>
                  </a:cubicBezTo>
                  <a:cubicBezTo>
                    <a:pt x="608" y="93"/>
                    <a:pt x="609" y="94"/>
                    <a:pt x="609" y="95"/>
                  </a:cubicBezTo>
                  <a:cubicBezTo>
                    <a:pt x="608" y="92"/>
                    <a:pt x="607" y="93"/>
                    <a:pt x="606" y="93"/>
                  </a:cubicBezTo>
                  <a:cubicBezTo>
                    <a:pt x="607" y="95"/>
                    <a:pt x="607" y="95"/>
                    <a:pt x="606" y="97"/>
                  </a:cubicBezTo>
                  <a:cubicBezTo>
                    <a:pt x="607" y="98"/>
                    <a:pt x="607" y="99"/>
                    <a:pt x="607" y="101"/>
                  </a:cubicBezTo>
                  <a:cubicBezTo>
                    <a:pt x="608" y="101"/>
                    <a:pt x="608" y="100"/>
                    <a:pt x="609" y="102"/>
                  </a:cubicBezTo>
                  <a:cubicBezTo>
                    <a:pt x="609" y="103"/>
                    <a:pt x="610" y="106"/>
                    <a:pt x="608" y="105"/>
                  </a:cubicBezTo>
                  <a:cubicBezTo>
                    <a:pt x="609" y="107"/>
                    <a:pt x="610" y="111"/>
                    <a:pt x="611" y="111"/>
                  </a:cubicBezTo>
                  <a:cubicBezTo>
                    <a:pt x="611" y="110"/>
                    <a:pt x="611" y="109"/>
                    <a:pt x="611" y="109"/>
                  </a:cubicBezTo>
                  <a:cubicBezTo>
                    <a:pt x="612" y="110"/>
                    <a:pt x="612" y="110"/>
                    <a:pt x="612" y="111"/>
                  </a:cubicBezTo>
                  <a:cubicBezTo>
                    <a:pt x="613" y="106"/>
                    <a:pt x="618" y="114"/>
                    <a:pt x="616" y="117"/>
                  </a:cubicBezTo>
                  <a:cubicBezTo>
                    <a:pt x="616" y="116"/>
                    <a:pt x="615" y="113"/>
                    <a:pt x="615" y="115"/>
                  </a:cubicBezTo>
                  <a:cubicBezTo>
                    <a:pt x="616" y="116"/>
                    <a:pt x="615" y="117"/>
                    <a:pt x="615" y="117"/>
                  </a:cubicBezTo>
                  <a:cubicBezTo>
                    <a:pt x="615" y="116"/>
                    <a:pt x="614" y="114"/>
                    <a:pt x="613" y="114"/>
                  </a:cubicBezTo>
                  <a:cubicBezTo>
                    <a:pt x="614" y="116"/>
                    <a:pt x="613" y="117"/>
                    <a:pt x="613" y="118"/>
                  </a:cubicBezTo>
                  <a:cubicBezTo>
                    <a:pt x="614" y="119"/>
                    <a:pt x="615" y="121"/>
                    <a:pt x="615" y="123"/>
                  </a:cubicBezTo>
                  <a:cubicBezTo>
                    <a:pt x="616" y="125"/>
                    <a:pt x="617" y="128"/>
                    <a:pt x="618" y="130"/>
                  </a:cubicBezTo>
                  <a:cubicBezTo>
                    <a:pt x="617" y="130"/>
                    <a:pt x="617" y="131"/>
                    <a:pt x="617" y="131"/>
                  </a:cubicBezTo>
                  <a:cubicBezTo>
                    <a:pt x="617" y="130"/>
                    <a:pt x="617" y="129"/>
                    <a:pt x="616" y="129"/>
                  </a:cubicBezTo>
                  <a:cubicBezTo>
                    <a:pt x="616" y="133"/>
                    <a:pt x="618" y="133"/>
                    <a:pt x="618" y="136"/>
                  </a:cubicBezTo>
                  <a:cubicBezTo>
                    <a:pt x="617" y="136"/>
                    <a:pt x="617" y="138"/>
                    <a:pt x="618" y="137"/>
                  </a:cubicBezTo>
                  <a:cubicBezTo>
                    <a:pt x="619" y="139"/>
                    <a:pt x="619" y="141"/>
                    <a:pt x="618" y="141"/>
                  </a:cubicBezTo>
                  <a:cubicBezTo>
                    <a:pt x="617" y="138"/>
                    <a:pt x="617" y="139"/>
                    <a:pt x="616" y="137"/>
                  </a:cubicBezTo>
                  <a:cubicBezTo>
                    <a:pt x="616" y="139"/>
                    <a:pt x="616" y="139"/>
                    <a:pt x="616" y="141"/>
                  </a:cubicBezTo>
                  <a:cubicBezTo>
                    <a:pt x="615" y="141"/>
                    <a:pt x="615" y="139"/>
                    <a:pt x="615" y="139"/>
                  </a:cubicBezTo>
                  <a:cubicBezTo>
                    <a:pt x="614" y="142"/>
                    <a:pt x="616" y="141"/>
                    <a:pt x="616" y="143"/>
                  </a:cubicBezTo>
                  <a:cubicBezTo>
                    <a:pt x="617" y="146"/>
                    <a:pt x="617" y="146"/>
                    <a:pt x="617" y="146"/>
                  </a:cubicBezTo>
                  <a:cubicBezTo>
                    <a:pt x="616" y="146"/>
                    <a:pt x="616" y="146"/>
                    <a:pt x="616" y="147"/>
                  </a:cubicBezTo>
                  <a:cubicBezTo>
                    <a:pt x="617" y="147"/>
                    <a:pt x="617" y="147"/>
                    <a:pt x="618" y="147"/>
                  </a:cubicBezTo>
                  <a:cubicBezTo>
                    <a:pt x="618" y="149"/>
                    <a:pt x="617" y="148"/>
                    <a:pt x="617" y="149"/>
                  </a:cubicBezTo>
                  <a:cubicBezTo>
                    <a:pt x="618" y="149"/>
                    <a:pt x="618" y="150"/>
                    <a:pt x="618" y="151"/>
                  </a:cubicBezTo>
                  <a:cubicBezTo>
                    <a:pt x="619" y="151"/>
                    <a:pt x="620" y="153"/>
                    <a:pt x="620" y="150"/>
                  </a:cubicBezTo>
                  <a:cubicBezTo>
                    <a:pt x="619" y="150"/>
                    <a:pt x="619" y="152"/>
                    <a:pt x="618" y="150"/>
                  </a:cubicBezTo>
                  <a:cubicBezTo>
                    <a:pt x="618" y="149"/>
                    <a:pt x="619" y="149"/>
                    <a:pt x="619" y="148"/>
                  </a:cubicBezTo>
                  <a:cubicBezTo>
                    <a:pt x="620" y="148"/>
                    <a:pt x="620" y="150"/>
                    <a:pt x="620" y="151"/>
                  </a:cubicBezTo>
                  <a:cubicBezTo>
                    <a:pt x="620" y="153"/>
                    <a:pt x="620" y="154"/>
                    <a:pt x="620" y="155"/>
                  </a:cubicBezTo>
                  <a:cubicBezTo>
                    <a:pt x="620" y="154"/>
                    <a:pt x="621" y="154"/>
                    <a:pt x="621" y="155"/>
                  </a:cubicBezTo>
                  <a:cubicBezTo>
                    <a:pt x="620" y="156"/>
                    <a:pt x="620" y="155"/>
                    <a:pt x="619" y="155"/>
                  </a:cubicBezTo>
                  <a:cubicBezTo>
                    <a:pt x="619" y="158"/>
                    <a:pt x="620" y="159"/>
                    <a:pt x="620" y="160"/>
                  </a:cubicBezTo>
                  <a:cubicBezTo>
                    <a:pt x="620" y="161"/>
                    <a:pt x="620" y="161"/>
                    <a:pt x="619" y="161"/>
                  </a:cubicBezTo>
                  <a:cubicBezTo>
                    <a:pt x="619" y="160"/>
                    <a:pt x="619" y="162"/>
                    <a:pt x="620" y="164"/>
                  </a:cubicBezTo>
                  <a:cubicBezTo>
                    <a:pt x="620" y="166"/>
                    <a:pt x="621" y="168"/>
                    <a:pt x="621" y="169"/>
                  </a:cubicBezTo>
                  <a:cubicBezTo>
                    <a:pt x="621" y="169"/>
                    <a:pt x="621" y="170"/>
                    <a:pt x="621" y="170"/>
                  </a:cubicBezTo>
                  <a:cubicBezTo>
                    <a:pt x="620" y="169"/>
                    <a:pt x="619" y="169"/>
                    <a:pt x="619" y="168"/>
                  </a:cubicBezTo>
                  <a:cubicBezTo>
                    <a:pt x="618" y="166"/>
                    <a:pt x="619" y="165"/>
                    <a:pt x="618" y="164"/>
                  </a:cubicBezTo>
                  <a:cubicBezTo>
                    <a:pt x="619" y="166"/>
                    <a:pt x="618" y="168"/>
                    <a:pt x="617" y="169"/>
                  </a:cubicBezTo>
                  <a:cubicBezTo>
                    <a:pt x="617" y="166"/>
                    <a:pt x="616" y="168"/>
                    <a:pt x="615" y="166"/>
                  </a:cubicBezTo>
                  <a:cubicBezTo>
                    <a:pt x="616" y="164"/>
                    <a:pt x="617" y="161"/>
                    <a:pt x="616" y="161"/>
                  </a:cubicBezTo>
                  <a:cubicBezTo>
                    <a:pt x="616" y="162"/>
                    <a:pt x="616" y="162"/>
                    <a:pt x="616" y="162"/>
                  </a:cubicBezTo>
                  <a:cubicBezTo>
                    <a:pt x="615" y="159"/>
                    <a:pt x="617" y="156"/>
                    <a:pt x="615" y="154"/>
                  </a:cubicBezTo>
                  <a:cubicBezTo>
                    <a:pt x="615" y="156"/>
                    <a:pt x="616" y="159"/>
                    <a:pt x="615" y="161"/>
                  </a:cubicBezTo>
                  <a:cubicBezTo>
                    <a:pt x="615" y="160"/>
                    <a:pt x="614" y="159"/>
                    <a:pt x="614" y="157"/>
                  </a:cubicBezTo>
                  <a:cubicBezTo>
                    <a:pt x="614" y="156"/>
                    <a:pt x="614" y="155"/>
                    <a:pt x="615" y="154"/>
                  </a:cubicBezTo>
                  <a:cubicBezTo>
                    <a:pt x="614" y="152"/>
                    <a:pt x="612" y="155"/>
                    <a:pt x="611" y="153"/>
                  </a:cubicBezTo>
                  <a:cubicBezTo>
                    <a:pt x="611" y="155"/>
                    <a:pt x="611" y="158"/>
                    <a:pt x="611" y="159"/>
                  </a:cubicBezTo>
                  <a:cubicBezTo>
                    <a:pt x="611" y="158"/>
                    <a:pt x="612" y="157"/>
                    <a:pt x="612" y="156"/>
                  </a:cubicBezTo>
                  <a:cubicBezTo>
                    <a:pt x="614" y="161"/>
                    <a:pt x="610" y="163"/>
                    <a:pt x="609" y="163"/>
                  </a:cubicBezTo>
                  <a:cubicBezTo>
                    <a:pt x="609" y="165"/>
                    <a:pt x="609" y="166"/>
                    <a:pt x="608" y="167"/>
                  </a:cubicBezTo>
                  <a:cubicBezTo>
                    <a:pt x="607" y="167"/>
                    <a:pt x="608" y="162"/>
                    <a:pt x="606" y="163"/>
                  </a:cubicBezTo>
                  <a:cubicBezTo>
                    <a:pt x="606" y="164"/>
                    <a:pt x="607" y="165"/>
                    <a:pt x="607" y="165"/>
                  </a:cubicBezTo>
                  <a:cubicBezTo>
                    <a:pt x="606" y="163"/>
                    <a:pt x="605" y="166"/>
                    <a:pt x="604" y="163"/>
                  </a:cubicBezTo>
                  <a:cubicBezTo>
                    <a:pt x="606" y="163"/>
                    <a:pt x="606" y="163"/>
                    <a:pt x="606" y="163"/>
                  </a:cubicBezTo>
                  <a:cubicBezTo>
                    <a:pt x="605" y="160"/>
                    <a:pt x="603" y="163"/>
                    <a:pt x="603" y="161"/>
                  </a:cubicBezTo>
                  <a:cubicBezTo>
                    <a:pt x="603" y="160"/>
                    <a:pt x="603" y="158"/>
                    <a:pt x="602" y="158"/>
                  </a:cubicBezTo>
                  <a:cubicBezTo>
                    <a:pt x="601" y="158"/>
                    <a:pt x="603" y="161"/>
                    <a:pt x="601" y="160"/>
                  </a:cubicBezTo>
                  <a:cubicBezTo>
                    <a:pt x="601" y="160"/>
                    <a:pt x="601" y="159"/>
                    <a:pt x="601" y="159"/>
                  </a:cubicBezTo>
                  <a:cubicBezTo>
                    <a:pt x="601" y="161"/>
                    <a:pt x="600" y="158"/>
                    <a:pt x="599" y="159"/>
                  </a:cubicBezTo>
                  <a:cubicBezTo>
                    <a:pt x="599" y="161"/>
                    <a:pt x="600" y="163"/>
                    <a:pt x="598" y="163"/>
                  </a:cubicBezTo>
                  <a:cubicBezTo>
                    <a:pt x="600" y="163"/>
                    <a:pt x="599" y="165"/>
                    <a:pt x="600" y="163"/>
                  </a:cubicBezTo>
                  <a:cubicBezTo>
                    <a:pt x="600" y="164"/>
                    <a:pt x="600" y="166"/>
                    <a:pt x="599" y="165"/>
                  </a:cubicBezTo>
                  <a:cubicBezTo>
                    <a:pt x="599" y="170"/>
                    <a:pt x="599" y="174"/>
                    <a:pt x="599" y="179"/>
                  </a:cubicBezTo>
                  <a:cubicBezTo>
                    <a:pt x="598" y="179"/>
                    <a:pt x="598" y="181"/>
                    <a:pt x="597" y="182"/>
                  </a:cubicBezTo>
                  <a:cubicBezTo>
                    <a:pt x="596" y="182"/>
                    <a:pt x="596" y="179"/>
                    <a:pt x="596" y="179"/>
                  </a:cubicBezTo>
                  <a:cubicBezTo>
                    <a:pt x="596" y="180"/>
                    <a:pt x="596" y="180"/>
                    <a:pt x="595" y="179"/>
                  </a:cubicBezTo>
                  <a:cubicBezTo>
                    <a:pt x="595" y="181"/>
                    <a:pt x="594" y="183"/>
                    <a:pt x="593" y="184"/>
                  </a:cubicBezTo>
                  <a:cubicBezTo>
                    <a:pt x="594" y="181"/>
                    <a:pt x="592" y="182"/>
                    <a:pt x="592" y="179"/>
                  </a:cubicBezTo>
                  <a:cubicBezTo>
                    <a:pt x="593" y="179"/>
                    <a:pt x="594" y="175"/>
                    <a:pt x="593" y="174"/>
                  </a:cubicBezTo>
                  <a:cubicBezTo>
                    <a:pt x="592" y="176"/>
                    <a:pt x="593" y="179"/>
                    <a:pt x="591" y="179"/>
                  </a:cubicBezTo>
                  <a:cubicBezTo>
                    <a:pt x="592" y="178"/>
                    <a:pt x="592" y="175"/>
                    <a:pt x="591" y="175"/>
                  </a:cubicBezTo>
                  <a:cubicBezTo>
                    <a:pt x="590" y="178"/>
                    <a:pt x="589" y="179"/>
                    <a:pt x="589" y="181"/>
                  </a:cubicBezTo>
                  <a:cubicBezTo>
                    <a:pt x="589" y="180"/>
                    <a:pt x="589" y="178"/>
                    <a:pt x="589" y="176"/>
                  </a:cubicBezTo>
                  <a:cubicBezTo>
                    <a:pt x="590" y="174"/>
                    <a:pt x="590" y="172"/>
                    <a:pt x="589" y="172"/>
                  </a:cubicBezTo>
                  <a:cubicBezTo>
                    <a:pt x="589" y="175"/>
                    <a:pt x="587" y="177"/>
                    <a:pt x="586" y="178"/>
                  </a:cubicBezTo>
                  <a:cubicBezTo>
                    <a:pt x="585" y="179"/>
                    <a:pt x="587" y="180"/>
                    <a:pt x="586" y="181"/>
                  </a:cubicBezTo>
                  <a:cubicBezTo>
                    <a:pt x="586" y="178"/>
                    <a:pt x="584" y="183"/>
                    <a:pt x="585" y="183"/>
                  </a:cubicBezTo>
                  <a:cubicBezTo>
                    <a:pt x="585" y="181"/>
                    <a:pt x="587" y="182"/>
                    <a:pt x="587" y="183"/>
                  </a:cubicBezTo>
                  <a:cubicBezTo>
                    <a:pt x="586" y="182"/>
                    <a:pt x="585" y="184"/>
                    <a:pt x="585" y="184"/>
                  </a:cubicBezTo>
                  <a:cubicBezTo>
                    <a:pt x="584" y="188"/>
                    <a:pt x="584" y="191"/>
                    <a:pt x="585" y="193"/>
                  </a:cubicBezTo>
                  <a:cubicBezTo>
                    <a:pt x="585" y="191"/>
                    <a:pt x="586" y="191"/>
                    <a:pt x="585" y="190"/>
                  </a:cubicBezTo>
                  <a:cubicBezTo>
                    <a:pt x="587" y="188"/>
                    <a:pt x="587" y="189"/>
                    <a:pt x="588" y="186"/>
                  </a:cubicBezTo>
                  <a:cubicBezTo>
                    <a:pt x="588" y="189"/>
                    <a:pt x="588" y="189"/>
                    <a:pt x="589" y="190"/>
                  </a:cubicBezTo>
                  <a:cubicBezTo>
                    <a:pt x="588" y="190"/>
                    <a:pt x="588" y="189"/>
                    <a:pt x="588" y="191"/>
                  </a:cubicBezTo>
                  <a:cubicBezTo>
                    <a:pt x="589" y="192"/>
                    <a:pt x="588" y="195"/>
                    <a:pt x="587" y="197"/>
                  </a:cubicBezTo>
                  <a:cubicBezTo>
                    <a:pt x="587" y="200"/>
                    <a:pt x="589" y="209"/>
                    <a:pt x="586" y="209"/>
                  </a:cubicBezTo>
                  <a:cubicBezTo>
                    <a:pt x="586" y="210"/>
                    <a:pt x="586" y="210"/>
                    <a:pt x="586" y="211"/>
                  </a:cubicBezTo>
                  <a:cubicBezTo>
                    <a:pt x="586" y="212"/>
                    <a:pt x="586" y="209"/>
                    <a:pt x="587" y="210"/>
                  </a:cubicBezTo>
                  <a:cubicBezTo>
                    <a:pt x="587" y="211"/>
                    <a:pt x="587" y="211"/>
                    <a:pt x="587" y="211"/>
                  </a:cubicBezTo>
                  <a:cubicBezTo>
                    <a:pt x="587" y="212"/>
                    <a:pt x="585" y="213"/>
                    <a:pt x="585" y="214"/>
                  </a:cubicBezTo>
                  <a:cubicBezTo>
                    <a:pt x="586" y="214"/>
                    <a:pt x="586" y="217"/>
                    <a:pt x="586" y="220"/>
                  </a:cubicBezTo>
                  <a:cubicBezTo>
                    <a:pt x="586" y="222"/>
                    <a:pt x="585" y="225"/>
                    <a:pt x="585" y="227"/>
                  </a:cubicBezTo>
                  <a:cubicBezTo>
                    <a:pt x="585" y="227"/>
                    <a:pt x="583" y="230"/>
                    <a:pt x="584" y="231"/>
                  </a:cubicBezTo>
                  <a:cubicBezTo>
                    <a:pt x="584" y="230"/>
                    <a:pt x="585" y="229"/>
                    <a:pt x="585" y="230"/>
                  </a:cubicBezTo>
                  <a:cubicBezTo>
                    <a:pt x="585" y="232"/>
                    <a:pt x="583" y="232"/>
                    <a:pt x="584" y="233"/>
                  </a:cubicBezTo>
                  <a:cubicBezTo>
                    <a:pt x="584" y="233"/>
                    <a:pt x="584" y="232"/>
                    <a:pt x="584" y="233"/>
                  </a:cubicBezTo>
                  <a:cubicBezTo>
                    <a:pt x="584" y="235"/>
                    <a:pt x="582" y="235"/>
                    <a:pt x="581" y="236"/>
                  </a:cubicBezTo>
                  <a:cubicBezTo>
                    <a:pt x="580" y="236"/>
                    <a:pt x="580" y="233"/>
                    <a:pt x="579" y="234"/>
                  </a:cubicBezTo>
                  <a:cubicBezTo>
                    <a:pt x="580" y="236"/>
                    <a:pt x="577" y="240"/>
                    <a:pt x="575" y="241"/>
                  </a:cubicBezTo>
                  <a:cubicBezTo>
                    <a:pt x="576" y="240"/>
                    <a:pt x="575" y="239"/>
                    <a:pt x="575" y="238"/>
                  </a:cubicBezTo>
                  <a:cubicBezTo>
                    <a:pt x="575" y="237"/>
                    <a:pt x="575" y="236"/>
                    <a:pt x="576" y="235"/>
                  </a:cubicBezTo>
                  <a:cubicBezTo>
                    <a:pt x="575" y="234"/>
                    <a:pt x="575" y="233"/>
                    <a:pt x="576" y="231"/>
                  </a:cubicBezTo>
                  <a:cubicBezTo>
                    <a:pt x="576" y="232"/>
                    <a:pt x="576" y="231"/>
                    <a:pt x="577" y="230"/>
                  </a:cubicBezTo>
                  <a:cubicBezTo>
                    <a:pt x="575" y="231"/>
                    <a:pt x="575" y="230"/>
                    <a:pt x="576" y="230"/>
                  </a:cubicBezTo>
                  <a:cubicBezTo>
                    <a:pt x="575" y="229"/>
                    <a:pt x="577" y="228"/>
                    <a:pt x="576" y="228"/>
                  </a:cubicBezTo>
                  <a:cubicBezTo>
                    <a:pt x="574" y="230"/>
                    <a:pt x="576" y="231"/>
                    <a:pt x="574" y="233"/>
                  </a:cubicBezTo>
                  <a:cubicBezTo>
                    <a:pt x="574" y="230"/>
                    <a:pt x="576" y="226"/>
                    <a:pt x="573" y="225"/>
                  </a:cubicBezTo>
                  <a:cubicBezTo>
                    <a:pt x="574" y="222"/>
                    <a:pt x="574" y="221"/>
                    <a:pt x="575" y="219"/>
                  </a:cubicBezTo>
                  <a:cubicBezTo>
                    <a:pt x="574" y="220"/>
                    <a:pt x="575" y="217"/>
                    <a:pt x="575" y="216"/>
                  </a:cubicBezTo>
                  <a:cubicBezTo>
                    <a:pt x="574" y="215"/>
                    <a:pt x="574" y="217"/>
                    <a:pt x="573" y="217"/>
                  </a:cubicBezTo>
                  <a:cubicBezTo>
                    <a:pt x="572" y="218"/>
                    <a:pt x="573" y="220"/>
                    <a:pt x="572" y="220"/>
                  </a:cubicBezTo>
                  <a:cubicBezTo>
                    <a:pt x="572" y="217"/>
                    <a:pt x="573" y="215"/>
                    <a:pt x="573" y="213"/>
                  </a:cubicBezTo>
                  <a:cubicBezTo>
                    <a:pt x="572" y="214"/>
                    <a:pt x="572" y="211"/>
                    <a:pt x="571" y="210"/>
                  </a:cubicBezTo>
                  <a:cubicBezTo>
                    <a:pt x="571" y="211"/>
                    <a:pt x="571" y="211"/>
                    <a:pt x="571" y="210"/>
                  </a:cubicBezTo>
                  <a:cubicBezTo>
                    <a:pt x="571" y="211"/>
                    <a:pt x="570" y="212"/>
                    <a:pt x="570" y="213"/>
                  </a:cubicBezTo>
                  <a:cubicBezTo>
                    <a:pt x="570" y="210"/>
                    <a:pt x="569" y="213"/>
                    <a:pt x="568" y="213"/>
                  </a:cubicBezTo>
                  <a:cubicBezTo>
                    <a:pt x="568" y="213"/>
                    <a:pt x="568" y="211"/>
                    <a:pt x="567" y="211"/>
                  </a:cubicBezTo>
                  <a:cubicBezTo>
                    <a:pt x="567" y="212"/>
                    <a:pt x="566" y="214"/>
                    <a:pt x="567" y="215"/>
                  </a:cubicBezTo>
                  <a:cubicBezTo>
                    <a:pt x="567" y="212"/>
                    <a:pt x="569" y="215"/>
                    <a:pt x="569" y="216"/>
                  </a:cubicBezTo>
                  <a:cubicBezTo>
                    <a:pt x="568" y="217"/>
                    <a:pt x="568" y="222"/>
                    <a:pt x="566" y="222"/>
                  </a:cubicBezTo>
                  <a:cubicBezTo>
                    <a:pt x="566" y="223"/>
                    <a:pt x="566" y="223"/>
                    <a:pt x="567" y="224"/>
                  </a:cubicBezTo>
                  <a:cubicBezTo>
                    <a:pt x="566" y="226"/>
                    <a:pt x="565" y="227"/>
                    <a:pt x="564" y="226"/>
                  </a:cubicBezTo>
                  <a:cubicBezTo>
                    <a:pt x="563" y="227"/>
                    <a:pt x="563" y="227"/>
                    <a:pt x="562" y="227"/>
                  </a:cubicBezTo>
                  <a:cubicBezTo>
                    <a:pt x="562" y="227"/>
                    <a:pt x="563" y="224"/>
                    <a:pt x="564" y="224"/>
                  </a:cubicBezTo>
                  <a:cubicBezTo>
                    <a:pt x="564" y="223"/>
                    <a:pt x="564" y="222"/>
                    <a:pt x="564" y="221"/>
                  </a:cubicBezTo>
                  <a:cubicBezTo>
                    <a:pt x="564" y="221"/>
                    <a:pt x="563" y="220"/>
                    <a:pt x="563" y="219"/>
                  </a:cubicBezTo>
                  <a:cubicBezTo>
                    <a:pt x="564" y="217"/>
                    <a:pt x="563" y="217"/>
                    <a:pt x="564" y="215"/>
                  </a:cubicBezTo>
                  <a:cubicBezTo>
                    <a:pt x="562" y="215"/>
                    <a:pt x="562" y="215"/>
                    <a:pt x="562" y="215"/>
                  </a:cubicBezTo>
                  <a:cubicBezTo>
                    <a:pt x="561" y="216"/>
                    <a:pt x="562" y="217"/>
                    <a:pt x="561" y="217"/>
                  </a:cubicBezTo>
                  <a:cubicBezTo>
                    <a:pt x="561" y="216"/>
                    <a:pt x="560" y="214"/>
                    <a:pt x="559" y="215"/>
                  </a:cubicBezTo>
                  <a:cubicBezTo>
                    <a:pt x="559" y="215"/>
                    <a:pt x="559" y="214"/>
                    <a:pt x="559" y="214"/>
                  </a:cubicBezTo>
                  <a:cubicBezTo>
                    <a:pt x="559" y="214"/>
                    <a:pt x="557" y="215"/>
                    <a:pt x="557" y="213"/>
                  </a:cubicBezTo>
                  <a:cubicBezTo>
                    <a:pt x="557" y="215"/>
                    <a:pt x="557" y="215"/>
                    <a:pt x="556" y="215"/>
                  </a:cubicBezTo>
                  <a:cubicBezTo>
                    <a:pt x="556" y="216"/>
                    <a:pt x="556" y="216"/>
                    <a:pt x="556" y="217"/>
                  </a:cubicBezTo>
                  <a:cubicBezTo>
                    <a:pt x="555" y="217"/>
                    <a:pt x="555" y="217"/>
                    <a:pt x="554" y="217"/>
                  </a:cubicBezTo>
                  <a:cubicBezTo>
                    <a:pt x="555" y="216"/>
                    <a:pt x="553" y="215"/>
                    <a:pt x="552" y="214"/>
                  </a:cubicBezTo>
                  <a:cubicBezTo>
                    <a:pt x="552" y="214"/>
                    <a:pt x="552" y="215"/>
                    <a:pt x="552" y="215"/>
                  </a:cubicBezTo>
                  <a:cubicBezTo>
                    <a:pt x="552" y="216"/>
                    <a:pt x="550" y="216"/>
                    <a:pt x="551" y="218"/>
                  </a:cubicBezTo>
                  <a:cubicBezTo>
                    <a:pt x="550" y="218"/>
                    <a:pt x="550" y="218"/>
                    <a:pt x="549" y="217"/>
                  </a:cubicBezTo>
                  <a:cubicBezTo>
                    <a:pt x="549" y="217"/>
                    <a:pt x="550" y="216"/>
                    <a:pt x="549" y="216"/>
                  </a:cubicBezTo>
                  <a:cubicBezTo>
                    <a:pt x="549" y="217"/>
                    <a:pt x="549" y="219"/>
                    <a:pt x="549" y="220"/>
                  </a:cubicBezTo>
                  <a:cubicBezTo>
                    <a:pt x="549" y="221"/>
                    <a:pt x="548" y="223"/>
                    <a:pt x="548" y="221"/>
                  </a:cubicBezTo>
                  <a:cubicBezTo>
                    <a:pt x="548" y="221"/>
                    <a:pt x="548" y="221"/>
                    <a:pt x="548" y="221"/>
                  </a:cubicBezTo>
                  <a:cubicBezTo>
                    <a:pt x="547" y="221"/>
                    <a:pt x="546" y="223"/>
                    <a:pt x="546" y="224"/>
                  </a:cubicBezTo>
                  <a:cubicBezTo>
                    <a:pt x="545" y="224"/>
                    <a:pt x="545" y="227"/>
                    <a:pt x="544" y="225"/>
                  </a:cubicBezTo>
                  <a:cubicBezTo>
                    <a:pt x="544" y="227"/>
                    <a:pt x="546" y="226"/>
                    <a:pt x="545" y="227"/>
                  </a:cubicBezTo>
                  <a:cubicBezTo>
                    <a:pt x="544" y="228"/>
                    <a:pt x="543" y="230"/>
                    <a:pt x="543" y="233"/>
                  </a:cubicBezTo>
                  <a:cubicBezTo>
                    <a:pt x="542" y="235"/>
                    <a:pt x="542" y="238"/>
                    <a:pt x="541" y="240"/>
                  </a:cubicBezTo>
                  <a:cubicBezTo>
                    <a:pt x="541" y="240"/>
                    <a:pt x="542" y="239"/>
                    <a:pt x="542" y="240"/>
                  </a:cubicBezTo>
                  <a:cubicBezTo>
                    <a:pt x="541" y="241"/>
                    <a:pt x="540" y="243"/>
                    <a:pt x="539" y="245"/>
                  </a:cubicBezTo>
                  <a:cubicBezTo>
                    <a:pt x="538" y="247"/>
                    <a:pt x="537" y="249"/>
                    <a:pt x="538" y="251"/>
                  </a:cubicBezTo>
                  <a:cubicBezTo>
                    <a:pt x="537" y="252"/>
                    <a:pt x="537" y="250"/>
                    <a:pt x="537" y="251"/>
                  </a:cubicBezTo>
                  <a:cubicBezTo>
                    <a:pt x="537" y="251"/>
                    <a:pt x="537" y="252"/>
                    <a:pt x="536" y="252"/>
                  </a:cubicBezTo>
                  <a:cubicBezTo>
                    <a:pt x="536" y="251"/>
                    <a:pt x="536" y="251"/>
                    <a:pt x="536" y="251"/>
                  </a:cubicBezTo>
                  <a:cubicBezTo>
                    <a:pt x="536" y="250"/>
                    <a:pt x="537" y="249"/>
                    <a:pt x="536" y="249"/>
                  </a:cubicBezTo>
                  <a:cubicBezTo>
                    <a:pt x="535" y="252"/>
                    <a:pt x="533" y="255"/>
                    <a:pt x="532" y="258"/>
                  </a:cubicBezTo>
                  <a:cubicBezTo>
                    <a:pt x="530" y="261"/>
                    <a:pt x="529" y="264"/>
                    <a:pt x="527" y="266"/>
                  </a:cubicBezTo>
                  <a:cubicBezTo>
                    <a:pt x="526" y="267"/>
                    <a:pt x="527" y="269"/>
                    <a:pt x="525" y="269"/>
                  </a:cubicBezTo>
                  <a:cubicBezTo>
                    <a:pt x="526" y="269"/>
                    <a:pt x="526" y="269"/>
                    <a:pt x="527" y="269"/>
                  </a:cubicBezTo>
                  <a:cubicBezTo>
                    <a:pt x="526" y="269"/>
                    <a:pt x="527" y="270"/>
                    <a:pt x="526" y="271"/>
                  </a:cubicBezTo>
                  <a:cubicBezTo>
                    <a:pt x="526" y="271"/>
                    <a:pt x="525" y="272"/>
                    <a:pt x="524" y="273"/>
                  </a:cubicBezTo>
                  <a:cubicBezTo>
                    <a:pt x="524" y="274"/>
                    <a:pt x="523" y="276"/>
                    <a:pt x="523" y="277"/>
                  </a:cubicBezTo>
                  <a:cubicBezTo>
                    <a:pt x="521" y="279"/>
                    <a:pt x="520" y="281"/>
                    <a:pt x="519" y="283"/>
                  </a:cubicBezTo>
                  <a:cubicBezTo>
                    <a:pt x="518" y="285"/>
                    <a:pt x="517" y="287"/>
                    <a:pt x="515" y="288"/>
                  </a:cubicBezTo>
                  <a:cubicBezTo>
                    <a:pt x="515" y="289"/>
                    <a:pt x="514" y="290"/>
                    <a:pt x="514" y="291"/>
                  </a:cubicBezTo>
                  <a:cubicBezTo>
                    <a:pt x="513" y="292"/>
                    <a:pt x="512" y="293"/>
                    <a:pt x="511" y="294"/>
                  </a:cubicBezTo>
                  <a:cubicBezTo>
                    <a:pt x="509" y="297"/>
                    <a:pt x="507" y="299"/>
                    <a:pt x="506" y="301"/>
                  </a:cubicBezTo>
                  <a:cubicBezTo>
                    <a:pt x="506" y="302"/>
                    <a:pt x="505" y="302"/>
                    <a:pt x="505" y="302"/>
                  </a:cubicBezTo>
                  <a:cubicBezTo>
                    <a:pt x="504" y="303"/>
                    <a:pt x="506" y="303"/>
                    <a:pt x="504" y="305"/>
                  </a:cubicBezTo>
                  <a:cubicBezTo>
                    <a:pt x="504" y="305"/>
                    <a:pt x="503" y="304"/>
                    <a:pt x="503" y="305"/>
                  </a:cubicBezTo>
                  <a:cubicBezTo>
                    <a:pt x="502" y="307"/>
                    <a:pt x="502" y="307"/>
                    <a:pt x="502" y="307"/>
                  </a:cubicBezTo>
                  <a:cubicBezTo>
                    <a:pt x="501" y="308"/>
                    <a:pt x="501" y="308"/>
                    <a:pt x="499" y="309"/>
                  </a:cubicBezTo>
                  <a:cubicBezTo>
                    <a:pt x="500" y="310"/>
                    <a:pt x="498" y="311"/>
                    <a:pt x="497" y="311"/>
                  </a:cubicBezTo>
                  <a:cubicBezTo>
                    <a:pt x="496" y="313"/>
                    <a:pt x="495" y="314"/>
                    <a:pt x="494" y="315"/>
                  </a:cubicBezTo>
                  <a:cubicBezTo>
                    <a:pt x="493" y="317"/>
                    <a:pt x="491" y="318"/>
                    <a:pt x="490" y="319"/>
                  </a:cubicBezTo>
                  <a:cubicBezTo>
                    <a:pt x="489" y="321"/>
                    <a:pt x="487" y="322"/>
                    <a:pt x="486" y="324"/>
                  </a:cubicBezTo>
                  <a:cubicBezTo>
                    <a:pt x="485" y="325"/>
                    <a:pt x="483" y="327"/>
                    <a:pt x="482" y="329"/>
                  </a:cubicBezTo>
                  <a:cubicBezTo>
                    <a:pt x="484" y="328"/>
                    <a:pt x="486" y="326"/>
                    <a:pt x="485" y="328"/>
                  </a:cubicBezTo>
                  <a:cubicBezTo>
                    <a:pt x="485" y="325"/>
                    <a:pt x="488" y="324"/>
                    <a:pt x="488" y="322"/>
                  </a:cubicBezTo>
                  <a:cubicBezTo>
                    <a:pt x="490" y="322"/>
                    <a:pt x="492" y="319"/>
                    <a:pt x="492" y="317"/>
                  </a:cubicBezTo>
                  <a:cubicBezTo>
                    <a:pt x="494" y="317"/>
                    <a:pt x="494" y="317"/>
                    <a:pt x="495" y="315"/>
                  </a:cubicBezTo>
                  <a:cubicBezTo>
                    <a:pt x="495" y="316"/>
                    <a:pt x="496" y="315"/>
                    <a:pt x="496" y="315"/>
                  </a:cubicBezTo>
                  <a:cubicBezTo>
                    <a:pt x="496" y="316"/>
                    <a:pt x="496" y="317"/>
                    <a:pt x="495" y="317"/>
                  </a:cubicBezTo>
                  <a:cubicBezTo>
                    <a:pt x="495" y="318"/>
                    <a:pt x="494" y="319"/>
                    <a:pt x="493" y="319"/>
                  </a:cubicBezTo>
                  <a:cubicBezTo>
                    <a:pt x="492" y="321"/>
                    <a:pt x="491" y="322"/>
                    <a:pt x="489" y="324"/>
                  </a:cubicBezTo>
                  <a:cubicBezTo>
                    <a:pt x="494" y="321"/>
                    <a:pt x="496" y="318"/>
                    <a:pt x="499" y="314"/>
                  </a:cubicBezTo>
                  <a:cubicBezTo>
                    <a:pt x="500" y="315"/>
                    <a:pt x="500" y="315"/>
                    <a:pt x="501" y="314"/>
                  </a:cubicBezTo>
                  <a:cubicBezTo>
                    <a:pt x="501" y="313"/>
                    <a:pt x="502" y="311"/>
                    <a:pt x="504" y="309"/>
                  </a:cubicBezTo>
                  <a:cubicBezTo>
                    <a:pt x="506" y="307"/>
                    <a:pt x="508" y="305"/>
                    <a:pt x="509" y="305"/>
                  </a:cubicBezTo>
                  <a:cubicBezTo>
                    <a:pt x="510" y="304"/>
                    <a:pt x="510" y="303"/>
                    <a:pt x="511" y="302"/>
                  </a:cubicBezTo>
                  <a:cubicBezTo>
                    <a:pt x="511" y="301"/>
                    <a:pt x="511" y="301"/>
                    <a:pt x="512" y="300"/>
                  </a:cubicBezTo>
                  <a:cubicBezTo>
                    <a:pt x="512" y="299"/>
                    <a:pt x="513" y="298"/>
                    <a:pt x="515" y="297"/>
                  </a:cubicBezTo>
                  <a:cubicBezTo>
                    <a:pt x="514" y="297"/>
                    <a:pt x="517" y="291"/>
                    <a:pt x="518" y="292"/>
                  </a:cubicBezTo>
                  <a:cubicBezTo>
                    <a:pt x="519" y="292"/>
                    <a:pt x="518" y="293"/>
                    <a:pt x="518" y="293"/>
                  </a:cubicBezTo>
                  <a:cubicBezTo>
                    <a:pt x="519" y="292"/>
                    <a:pt x="519" y="290"/>
                    <a:pt x="521" y="290"/>
                  </a:cubicBezTo>
                  <a:cubicBezTo>
                    <a:pt x="520" y="288"/>
                    <a:pt x="522" y="287"/>
                    <a:pt x="523" y="285"/>
                  </a:cubicBezTo>
                  <a:cubicBezTo>
                    <a:pt x="524" y="283"/>
                    <a:pt x="526" y="281"/>
                    <a:pt x="525" y="279"/>
                  </a:cubicBezTo>
                  <a:cubicBezTo>
                    <a:pt x="526" y="278"/>
                    <a:pt x="527" y="279"/>
                    <a:pt x="527" y="279"/>
                  </a:cubicBezTo>
                  <a:cubicBezTo>
                    <a:pt x="528" y="277"/>
                    <a:pt x="528" y="277"/>
                    <a:pt x="529" y="274"/>
                  </a:cubicBezTo>
                  <a:cubicBezTo>
                    <a:pt x="531" y="274"/>
                    <a:pt x="532" y="271"/>
                    <a:pt x="534" y="268"/>
                  </a:cubicBezTo>
                  <a:cubicBezTo>
                    <a:pt x="535" y="266"/>
                    <a:pt x="536" y="263"/>
                    <a:pt x="538" y="262"/>
                  </a:cubicBezTo>
                  <a:cubicBezTo>
                    <a:pt x="537" y="264"/>
                    <a:pt x="536" y="265"/>
                    <a:pt x="536" y="267"/>
                  </a:cubicBezTo>
                  <a:cubicBezTo>
                    <a:pt x="535" y="269"/>
                    <a:pt x="534" y="271"/>
                    <a:pt x="533" y="273"/>
                  </a:cubicBezTo>
                  <a:cubicBezTo>
                    <a:pt x="531" y="277"/>
                    <a:pt x="529" y="281"/>
                    <a:pt x="528" y="285"/>
                  </a:cubicBezTo>
                  <a:cubicBezTo>
                    <a:pt x="529" y="282"/>
                    <a:pt x="532" y="280"/>
                    <a:pt x="532" y="278"/>
                  </a:cubicBezTo>
                  <a:cubicBezTo>
                    <a:pt x="533" y="279"/>
                    <a:pt x="534" y="275"/>
                    <a:pt x="535" y="275"/>
                  </a:cubicBezTo>
                  <a:cubicBezTo>
                    <a:pt x="535" y="276"/>
                    <a:pt x="534" y="277"/>
                    <a:pt x="534" y="278"/>
                  </a:cubicBezTo>
                  <a:cubicBezTo>
                    <a:pt x="533" y="279"/>
                    <a:pt x="532" y="280"/>
                    <a:pt x="532" y="281"/>
                  </a:cubicBezTo>
                  <a:cubicBezTo>
                    <a:pt x="531" y="284"/>
                    <a:pt x="529" y="285"/>
                    <a:pt x="528" y="286"/>
                  </a:cubicBezTo>
                  <a:cubicBezTo>
                    <a:pt x="529" y="286"/>
                    <a:pt x="530" y="285"/>
                    <a:pt x="530" y="285"/>
                  </a:cubicBezTo>
                  <a:cubicBezTo>
                    <a:pt x="529" y="288"/>
                    <a:pt x="525" y="289"/>
                    <a:pt x="525" y="293"/>
                  </a:cubicBezTo>
                  <a:cubicBezTo>
                    <a:pt x="525" y="292"/>
                    <a:pt x="525" y="292"/>
                    <a:pt x="524" y="293"/>
                  </a:cubicBezTo>
                  <a:cubicBezTo>
                    <a:pt x="522" y="296"/>
                    <a:pt x="518" y="300"/>
                    <a:pt x="517" y="302"/>
                  </a:cubicBezTo>
                  <a:cubicBezTo>
                    <a:pt x="516" y="303"/>
                    <a:pt x="514" y="304"/>
                    <a:pt x="513" y="305"/>
                  </a:cubicBezTo>
                  <a:cubicBezTo>
                    <a:pt x="512" y="306"/>
                    <a:pt x="512" y="307"/>
                    <a:pt x="511" y="308"/>
                  </a:cubicBezTo>
                  <a:cubicBezTo>
                    <a:pt x="510" y="309"/>
                    <a:pt x="507" y="312"/>
                    <a:pt x="508" y="311"/>
                  </a:cubicBezTo>
                  <a:cubicBezTo>
                    <a:pt x="506" y="312"/>
                    <a:pt x="504" y="314"/>
                    <a:pt x="504" y="316"/>
                  </a:cubicBezTo>
                  <a:cubicBezTo>
                    <a:pt x="503" y="315"/>
                    <a:pt x="501" y="319"/>
                    <a:pt x="500" y="318"/>
                  </a:cubicBezTo>
                  <a:cubicBezTo>
                    <a:pt x="499" y="320"/>
                    <a:pt x="500" y="321"/>
                    <a:pt x="498" y="322"/>
                  </a:cubicBezTo>
                  <a:cubicBezTo>
                    <a:pt x="497" y="322"/>
                    <a:pt x="496" y="322"/>
                    <a:pt x="494" y="323"/>
                  </a:cubicBezTo>
                  <a:cubicBezTo>
                    <a:pt x="493" y="325"/>
                    <a:pt x="492" y="326"/>
                    <a:pt x="491" y="328"/>
                  </a:cubicBezTo>
                  <a:cubicBezTo>
                    <a:pt x="490" y="330"/>
                    <a:pt x="488" y="331"/>
                    <a:pt x="485" y="333"/>
                  </a:cubicBezTo>
                  <a:cubicBezTo>
                    <a:pt x="486" y="333"/>
                    <a:pt x="486" y="333"/>
                    <a:pt x="486" y="334"/>
                  </a:cubicBezTo>
                  <a:cubicBezTo>
                    <a:pt x="483" y="337"/>
                    <a:pt x="481" y="340"/>
                    <a:pt x="478" y="340"/>
                  </a:cubicBezTo>
                  <a:cubicBezTo>
                    <a:pt x="478" y="342"/>
                    <a:pt x="475" y="343"/>
                    <a:pt x="473" y="344"/>
                  </a:cubicBezTo>
                  <a:cubicBezTo>
                    <a:pt x="471" y="345"/>
                    <a:pt x="468" y="350"/>
                    <a:pt x="467" y="348"/>
                  </a:cubicBezTo>
                  <a:cubicBezTo>
                    <a:pt x="466" y="349"/>
                    <a:pt x="467" y="350"/>
                    <a:pt x="466" y="350"/>
                  </a:cubicBezTo>
                  <a:cubicBezTo>
                    <a:pt x="466" y="350"/>
                    <a:pt x="464" y="350"/>
                    <a:pt x="464" y="351"/>
                  </a:cubicBezTo>
                  <a:cubicBezTo>
                    <a:pt x="464" y="353"/>
                    <a:pt x="458" y="355"/>
                    <a:pt x="457" y="356"/>
                  </a:cubicBezTo>
                  <a:cubicBezTo>
                    <a:pt x="452" y="357"/>
                    <a:pt x="450" y="362"/>
                    <a:pt x="445" y="364"/>
                  </a:cubicBezTo>
                  <a:cubicBezTo>
                    <a:pt x="444" y="363"/>
                    <a:pt x="444" y="363"/>
                    <a:pt x="443" y="363"/>
                  </a:cubicBezTo>
                  <a:cubicBezTo>
                    <a:pt x="444" y="364"/>
                    <a:pt x="445" y="364"/>
                    <a:pt x="444" y="365"/>
                  </a:cubicBezTo>
                  <a:cubicBezTo>
                    <a:pt x="442" y="366"/>
                    <a:pt x="441" y="366"/>
                    <a:pt x="439" y="366"/>
                  </a:cubicBezTo>
                  <a:cubicBezTo>
                    <a:pt x="440" y="367"/>
                    <a:pt x="441" y="367"/>
                    <a:pt x="439" y="368"/>
                  </a:cubicBezTo>
                  <a:cubicBezTo>
                    <a:pt x="438" y="368"/>
                    <a:pt x="433" y="369"/>
                    <a:pt x="433" y="370"/>
                  </a:cubicBezTo>
                  <a:cubicBezTo>
                    <a:pt x="430" y="372"/>
                    <a:pt x="427" y="373"/>
                    <a:pt x="425" y="374"/>
                  </a:cubicBezTo>
                  <a:cubicBezTo>
                    <a:pt x="422" y="375"/>
                    <a:pt x="420" y="376"/>
                    <a:pt x="418" y="377"/>
                  </a:cubicBezTo>
                  <a:cubicBezTo>
                    <a:pt x="417" y="376"/>
                    <a:pt x="413" y="379"/>
                    <a:pt x="410" y="379"/>
                  </a:cubicBezTo>
                  <a:cubicBezTo>
                    <a:pt x="409" y="380"/>
                    <a:pt x="408" y="379"/>
                    <a:pt x="406" y="379"/>
                  </a:cubicBezTo>
                  <a:cubicBezTo>
                    <a:pt x="405" y="379"/>
                    <a:pt x="402" y="381"/>
                    <a:pt x="400" y="381"/>
                  </a:cubicBezTo>
                  <a:cubicBezTo>
                    <a:pt x="395" y="382"/>
                    <a:pt x="393" y="383"/>
                    <a:pt x="388" y="384"/>
                  </a:cubicBezTo>
                  <a:cubicBezTo>
                    <a:pt x="388" y="384"/>
                    <a:pt x="390" y="384"/>
                    <a:pt x="389" y="383"/>
                  </a:cubicBezTo>
                  <a:cubicBezTo>
                    <a:pt x="388" y="384"/>
                    <a:pt x="388" y="385"/>
                    <a:pt x="386" y="385"/>
                  </a:cubicBezTo>
                  <a:cubicBezTo>
                    <a:pt x="385" y="385"/>
                    <a:pt x="380" y="387"/>
                    <a:pt x="381" y="385"/>
                  </a:cubicBezTo>
                  <a:cubicBezTo>
                    <a:pt x="379" y="385"/>
                    <a:pt x="379" y="387"/>
                    <a:pt x="377" y="387"/>
                  </a:cubicBezTo>
                  <a:cubicBezTo>
                    <a:pt x="376" y="388"/>
                    <a:pt x="376" y="387"/>
                    <a:pt x="374" y="387"/>
                  </a:cubicBezTo>
                  <a:cubicBezTo>
                    <a:pt x="374" y="388"/>
                    <a:pt x="373" y="388"/>
                    <a:pt x="371" y="388"/>
                  </a:cubicBezTo>
                  <a:cubicBezTo>
                    <a:pt x="371" y="388"/>
                    <a:pt x="371" y="388"/>
                    <a:pt x="371" y="388"/>
                  </a:cubicBezTo>
                  <a:cubicBezTo>
                    <a:pt x="368" y="389"/>
                    <a:pt x="366" y="389"/>
                    <a:pt x="364" y="389"/>
                  </a:cubicBezTo>
                  <a:cubicBezTo>
                    <a:pt x="362" y="389"/>
                    <a:pt x="361" y="388"/>
                    <a:pt x="358" y="389"/>
                  </a:cubicBezTo>
                  <a:cubicBezTo>
                    <a:pt x="358" y="389"/>
                    <a:pt x="358" y="390"/>
                    <a:pt x="356" y="390"/>
                  </a:cubicBezTo>
                  <a:cubicBezTo>
                    <a:pt x="357" y="389"/>
                    <a:pt x="352" y="389"/>
                    <a:pt x="351" y="389"/>
                  </a:cubicBezTo>
                  <a:cubicBezTo>
                    <a:pt x="350" y="390"/>
                    <a:pt x="353" y="388"/>
                    <a:pt x="353" y="390"/>
                  </a:cubicBezTo>
                  <a:cubicBezTo>
                    <a:pt x="351" y="390"/>
                    <a:pt x="350" y="389"/>
                    <a:pt x="350" y="390"/>
                  </a:cubicBezTo>
                  <a:cubicBezTo>
                    <a:pt x="349" y="390"/>
                    <a:pt x="350" y="389"/>
                    <a:pt x="348" y="389"/>
                  </a:cubicBezTo>
                  <a:cubicBezTo>
                    <a:pt x="348" y="390"/>
                    <a:pt x="348" y="391"/>
                    <a:pt x="347" y="391"/>
                  </a:cubicBezTo>
                  <a:cubicBezTo>
                    <a:pt x="347" y="390"/>
                    <a:pt x="346" y="390"/>
                    <a:pt x="346" y="389"/>
                  </a:cubicBezTo>
                  <a:cubicBezTo>
                    <a:pt x="344" y="390"/>
                    <a:pt x="342" y="390"/>
                    <a:pt x="340" y="390"/>
                  </a:cubicBezTo>
                  <a:cubicBezTo>
                    <a:pt x="339" y="390"/>
                    <a:pt x="338" y="390"/>
                    <a:pt x="337" y="390"/>
                  </a:cubicBezTo>
                  <a:cubicBezTo>
                    <a:pt x="336" y="390"/>
                    <a:pt x="335" y="390"/>
                    <a:pt x="333" y="390"/>
                  </a:cubicBezTo>
                  <a:cubicBezTo>
                    <a:pt x="331" y="390"/>
                    <a:pt x="329" y="390"/>
                    <a:pt x="326" y="390"/>
                  </a:cubicBezTo>
                  <a:cubicBezTo>
                    <a:pt x="324" y="390"/>
                    <a:pt x="321" y="390"/>
                    <a:pt x="318" y="390"/>
                  </a:cubicBezTo>
                  <a:cubicBezTo>
                    <a:pt x="316" y="390"/>
                    <a:pt x="313" y="389"/>
                    <a:pt x="311" y="388"/>
                  </a:cubicBezTo>
                  <a:cubicBezTo>
                    <a:pt x="309" y="388"/>
                    <a:pt x="308" y="388"/>
                    <a:pt x="307" y="388"/>
                  </a:cubicBezTo>
                  <a:cubicBezTo>
                    <a:pt x="305" y="388"/>
                    <a:pt x="304" y="388"/>
                    <a:pt x="303" y="388"/>
                  </a:cubicBezTo>
                  <a:cubicBezTo>
                    <a:pt x="300" y="387"/>
                    <a:pt x="298" y="387"/>
                    <a:pt x="296" y="387"/>
                  </a:cubicBezTo>
                  <a:cubicBezTo>
                    <a:pt x="293" y="386"/>
                    <a:pt x="291" y="386"/>
                    <a:pt x="288" y="386"/>
                  </a:cubicBezTo>
                  <a:cubicBezTo>
                    <a:pt x="287" y="385"/>
                    <a:pt x="286" y="384"/>
                    <a:pt x="284" y="384"/>
                  </a:cubicBezTo>
                  <a:cubicBezTo>
                    <a:pt x="285" y="385"/>
                    <a:pt x="284" y="385"/>
                    <a:pt x="284" y="385"/>
                  </a:cubicBezTo>
                  <a:cubicBezTo>
                    <a:pt x="283" y="384"/>
                    <a:pt x="283" y="384"/>
                    <a:pt x="282" y="383"/>
                  </a:cubicBezTo>
                  <a:cubicBezTo>
                    <a:pt x="281" y="383"/>
                    <a:pt x="281" y="383"/>
                    <a:pt x="280" y="383"/>
                  </a:cubicBezTo>
                  <a:cubicBezTo>
                    <a:pt x="279" y="382"/>
                    <a:pt x="278" y="382"/>
                    <a:pt x="276" y="382"/>
                  </a:cubicBezTo>
                  <a:cubicBezTo>
                    <a:pt x="275" y="382"/>
                    <a:pt x="273" y="382"/>
                    <a:pt x="272" y="380"/>
                  </a:cubicBezTo>
                  <a:cubicBezTo>
                    <a:pt x="270" y="381"/>
                    <a:pt x="269" y="380"/>
                    <a:pt x="267" y="380"/>
                  </a:cubicBezTo>
                  <a:cubicBezTo>
                    <a:pt x="265" y="379"/>
                    <a:pt x="264" y="379"/>
                    <a:pt x="262" y="378"/>
                  </a:cubicBezTo>
                  <a:cubicBezTo>
                    <a:pt x="260" y="377"/>
                    <a:pt x="258" y="377"/>
                    <a:pt x="257" y="376"/>
                  </a:cubicBezTo>
                  <a:cubicBezTo>
                    <a:pt x="255" y="376"/>
                    <a:pt x="254" y="376"/>
                    <a:pt x="252" y="376"/>
                  </a:cubicBezTo>
                  <a:cubicBezTo>
                    <a:pt x="254" y="377"/>
                    <a:pt x="255" y="375"/>
                    <a:pt x="256" y="377"/>
                  </a:cubicBezTo>
                  <a:cubicBezTo>
                    <a:pt x="254" y="378"/>
                    <a:pt x="252" y="377"/>
                    <a:pt x="250" y="376"/>
                  </a:cubicBezTo>
                  <a:cubicBezTo>
                    <a:pt x="248" y="376"/>
                    <a:pt x="246" y="375"/>
                    <a:pt x="243" y="374"/>
                  </a:cubicBezTo>
                  <a:cubicBezTo>
                    <a:pt x="243" y="374"/>
                    <a:pt x="243" y="374"/>
                    <a:pt x="243" y="375"/>
                  </a:cubicBezTo>
                  <a:cubicBezTo>
                    <a:pt x="241" y="375"/>
                    <a:pt x="236" y="373"/>
                    <a:pt x="236" y="371"/>
                  </a:cubicBezTo>
                  <a:cubicBezTo>
                    <a:pt x="234" y="371"/>
                    <a:pt x="232" y="370"/>
                    <a:pt x="230" y="368"/>
                  </a:cubicBezTo>
                  <a:cubicBezTo>
                    <a:pt x="229" y="368"/>
                    <a:pt x="227" y="367"/>
                    <a:pt x="226" y="366"/>
                  </a:cubicBezTo>
                  <a:cubicBezTo>
                    <a:pt x="225" y="365"/>
                    <a:pt x="224" y="365"/>
                    <a:pt x="223" y="364"/>
                  </a:cubicBezTo>
                  <a:cubicBezTo>
                    <a:pt x="223" y="363"/>
                    <a:pt x="222" y="363"/>
                    <a:pt x="222" y="363"/>
                  </a:cubicBezTo>
                  <a:cubicBezTo>
                    <a:pt x="222" y="363"/>
                    <a:pt x="222" y="362"/>
                    <a:pt x="222" y="361"/>
                  </a:cubicBezTo>
                  <a:cubicBezTo>
                    <a:pt x="221" y="362"/>
                    <a:pt x="219" y="361"/>
                    <a:pt x="218" y="360"/>
                  </a:cubicBezTo>
                  <a:cubicBezTo>
                    <a:pt x="217" y="359"/>
                    <a:pt x="215" y="357"/>
                    <a:pt x="214" y="358"/>
                  </a:cubicBezTo>
                  <a:cubicBezTo>
                    <a:pt x="213" y="355"/>
                    <a:pt x="209" y="354"/>
                    <a:pt x="208" y="351"/>
                  </a:cubicBezTo>
                  <a:cubicBezTo>
                    <a:pt x="206" y="352"/>
                    <a:pt x="203" y="349"/>
                    <a:pt x="201" y="348"/>
                  </a:cubicBezTo>
                  <a:cubicBezTo>
                    <a:pt x="201" y="348"/>
                    <a:pt x="201" y="349"/>
                    <a:pt x="201" y="349"/>
                  </a:cubicBezTo>
                  <a:cubicBezTo>
                    <a:pt x="200" y="348"/>
                    <a:pt x="200" y="349"/>
                    <a:pt x="199" y="349"/>
                  </a:cubicBezTo>
                  <a:cubicBezTo>
                    <a:pt x="196" y="347"/>
                    <a:pt x="197" y="346"/>
                    <a:pt x="195" y="345"/>
                  </a:cubicBezTo>
                  <a:cubicBezTo>
                    <a:pt x="196" y="345"/>
                    <a:pt x="197" y="344"/>
                    <a:pt x="196" y="344"/>
                  </a:cubicBezTo>
                  <a:cubicBezTo>
                    <a:pt x="195" y="345"/>
                    <a:pt x="194" y="345"/>
                    <a:pt x="193" y="344"/>
                  </a:cubicBezTo>
                  <a:cubicBezTo>
                    <a:pt x="192" y="344"/>
                    <a:pt x="191" y="343"/>
                    <a:pt x="191" y="343"/>
                  </a:cubicBezTo>
                  <a:cubicBezTo>
                    <a:pt x="190" y="342"/>
                    <a:pt x="189" y="341"/>
                    <a:pt x="189" y="341"/>
                  </a:cubicBezTo>
                  <a:cubicBezTo>
                    <a:pt x="189" y="342"/>
                    <a:pt x="188" y="339"/>
                    <a:pt x="187" y="340"/>
                  </a:cubicBezTo>
                  <a:cubicBezTo>
                    <a:pt x="186" y="340"/>
                    <a:pt x="187" y="341"/>
                    <a:pt x="187" y="342"/>
                  </a:cubicBezTo>
                  <a:cubicBezTo>
                    <a:pt x="188" y="342"/>
                    <a:pt x="188" y="342"/>
                    <a:pt x="189" y="342"/>
                  </a:cubicBezTo>
                  <a:cubicBezTo>
                    <a:pt x="190" y="344"/>
                    <a:pt x="190" y="345"/>
                    <a:pt x="191" y="347"/>
                  </a:cubicBezTo>
                  <a:cubicBezTo>
                    <a:pt x="190" y="346"/>
                    <a:pt x="189" y="345"/>
                    <a:pt x="189" y="346"/>
                  </a:cubicBezTo>
                  <a:cubicBezTo>
                    <a:pt x="192" y="349"/>
                    <a:pt x="193" y="349"/>
                    <a:pt x="196" y="352"/>
                  </a:cubicBezTo>
                  <a:cubicBezTo>
                    <a:pt x="196" y="353"/>
                    <a:pt x="197" y="353"/>
                    <a:pt x="197" y="354"/>
                  </a:cubicBezTo>
                  <a:cubicBezTo>
                    <a:pt x="198" y="355"/>
                    <a:pt x="199" y="355"/>
                    <a:pt x="201" y="356"/>
                  </a:cubicBezTo>
                  <a:cubicBezTo>
                    <a:pt x="201" y="357"/>
                    <a:pt x="202" y="358"/>
                    <a:pt x="204" y="359"/>
                  </a:cubicBezTo>
                  <a:cubicBezTo>
                    <a:pt x="205" y="361"/>
                    <a:pt x="207" y="362"/>
                    <a:pt x="208" y="363"/>
                  </a:cubicBezTo>
                  <a:cubicBezTo>
                    <a:pt x="210" y="364"/>
                    <a:pt x="213" y="365"/>
                    <a:pt x="213" y="367"/>
                  </a:cubicBezTo>
                  <a:cubicBezTo>
                    <a:pt x="214" y="368"/>
                    <a:pt x="214" y="367"/>
                    <a:pt x="215" y="367"/>
                  </a:cubicBezTo>
                  <a:cubicBezTo>
                    <a:pt x="216" y="368"/>
                    <a:pt x="214" y="369"/>
                    <a:pt x="215" y="369"/>
                  </a:cubicBezTo>
                  <a:cubicBezTo>
                    <a:pt x="216" y="369"/>
                    <a:pt x="217" y="370"/>
                    <a:pt x="218" y="370"/>
                  </a:cubicBezTo>
                  <a:cubicBezTo>
                    <a:pt x="218" y="371"/>
                    <a:pt x="221" y="372"/>
                    <a:pt x="221" y="374"/>
                  </a:cubicBezTo>
                  <a:cubicBezTo>
                    <a:pt x="219" y="373"/>
                    <a:pt x="216" y="372"/>
                    <a:pt x="217" y="374"/>
                  </a:cubicBezTo>
                  <a:cubicBezTo>
                    <a:pt x="221" y="373"/>
                    <a:pt x="227" y="377"/>
                    <a:pt x="227" y="381"/>
                  </a:cubicBezTo>
                  <a:cubicBezTo>
                    <a:pt x="229" y="381"/>
                    <a:pt x="227" y="379"/>
                    <a:pt x="228" y="380"/>
                  </a:cubicBezTo>
                  <a:cubicBezTo>
                    <a:pt x="229" y="381"/>
                    <a:pt x="230" y="382"/>
                    <a:pt x="230" y="383"/>
                  </a:cubicBezTo>
                  <a:cubicBezTo>
                    <a:pt x="229" y="383"/>
                    <a:pt x="228" y="383"/>
                    <a:pt x="228" y="383"/>
                  </a:cubicBezTo>
                  <a:cubicBezTo>
                    <a:pt x="226" y="385"/>
                    <a:pt x="230" y="386"/>
                    <a:pt x="233" y="388"/>
                  </a:cubicBezTo>
                  <a:cubicBezTo>
                    <a:pt x="231" y="389"/>
                    <a:pt x="230" y="388"/>
                    <a:pt x="228" y="387"/>
                  </a:cubicBezTo>
                  <a:cubicBezTo>
                    <a:pt x="226" y="386"/>
                    <a:pt x="224" y="385"/>
                    <a:pt x="222" y="383"/>
                  </a:cubicBezTo>
                  <a:cubicBezTo>
                    <a:pt x="221" y="384"/>
                    <a:pt x="222" y="384"/>
                    <a:pt x="223" y="385"/>
                  </a:cubicBezTo>
                  <a:cubicBezTo>
                    <a:pt x="221" y="385"/>
                    <a:pt x="219" y="384"/>
                    <a:pt x="217" y="382"/>
                  </a:cubicBezTo>
                  <a:cubicBezTo>
                    <a:pt x="215" y="381"/>
                    <a:pt x="214" y="379"/>
                    <a:pt x="212" y="380"/>
                  </a:cubicBezTo>
                  <a:cubicBezTo>
                    <a:pt x="213" y="380"/>
                    <a:pt x="214" y="381"/>
                    <a:pt x="215" y="383"/>
                  </a:cubicBezTo>
                  <a:cubicBezTo>
                    <a:pt x="211" y="380"/>
                    <a:pt x="208" y="378"/>
                    <a:pt x="205" y="376"/>
                  </a:cubicBezTo>
                  <a:cubicBezTo>
                    <a:pt x="203" y="374"/>
                    <a:pt x="200" y="372"/>
                    <a:pt x="196" y="369"/>
                  </a:cubicBezTo>
                  <a:cubicBezTo>
                    <a:pt x="196" y="369"/>
                    <a:pt x="197" y="369"/>
                    <a:pt x="197" y="369"/>
                  </a:cubicBezTo>
                  <a:cubicBezTo>
                    <a:pt x="195" y="368"/>
                    <a:pt x="194" y="368"/>
                    <a:pt x="192" y="367"/>
                  </a:cubicBezTo>
                  <a:cubicBezTo>
                    <a:pt x="192" y="366"/>
                    <a:pt x="192" y="366"/>
                    <a:pt x="192" y="365"/>
                  </a:cubicBezTo>
                  <a:cubicBezTo>
                    <a:pt x="192" y="366"/>
                    <a:pt x="191" y="365"/>
                    <a:pt x="191" y="365"/>
                  </a:cubicBezTo>
                  <a:cubicBezTo>
                    <a:pt x="190" y="365"/>
                    <a:pt x="192" y="366"/>
                    <a:pt x="191" y="367"/>
                  </a:cubicBezTo>
                  <a:cubicBezTo>
                    <a:pt x="190" y="366"/>
                    <a:pt x="188" y="365"/>
                    <a:pt x="187" y="364"/>
                  </a:cubicBezTo>
                  <a:cubicBezTo>
                    <a:pt x="185" y="362"/>
                    <a:pt x="184" y="361"/>
                    <a:pt x="182" y="360"/>
                  </a:cubicBezTo>
                  <a:cubicBezTo>
                    <a:pt x="181" y="358"/>
                    <a:pt x="179" y="357"/>
                    <a:pt x="179" y="355"/>
                  </a:cubicBezTo>
                  <a:cubicBezTo>
                    <a:pt x="177" y="356"/>
                    <a:pt x="178" y="357"/>
                    <a:pt x="176" y="356"/>
                  </a:cubicBezTo>
                  <a:cubicBezTo>
                    <a:pt x="176" y="354"/>
                    <a:pt x="175" y="352"/>
                    <a:pt x="178" y="353"/>
                  </a:cubicBezTo>
                  <a:cubicBezTo>
                    <a:pt x="178" y="353"/>
                    <a:pt x="178" y="352"/>
                    <a:pt x="178" y="352"/>
                  </a:cubicBezTo>
                  <a:cubicBezTo>
                    <a:pt x="177" y="353"/>
                    <a:pt x="175" y="350"/>
                    <a:pt x="173" y="349"/>
                  </a:cubicBezTo>
                  <a:cubicBezTo>
                    <a:pt x="172" y="350"/>
                    <a:pt x="169" y="347"/>
                    <a:pt x="170" y="346"/>
                  </a:cubicBezTo>
                  <a:cubicBezTo>
                    <a:pt x="169" y="347"/>
                    <a:pt x="168" y="346"/>
                    <a:pt x="167" y="345"/>
                  </a:cubicBezTo>
                  <a:cubicBezTo>
                    <a:pt x="167" y="342"/>
                    <a:pt x="169" y="345"/>
                    <a:pt x="169" y="344"/>
                  </a:cubicBezTo>
                  <a:cubicBezTo>
                    <a:pt x="168" y="343"/>
                    <a:pt x="167" y="341"/>
                    <a:pt x="166" y="341"/>
                  </a:cubicBezTo>
                  <a:cubicBezTo>
                    <a:pt x="168" y="344"/>
                    <a:pt x="164" y="339"/>
                    <a:pt x="165" y="342"/>
                  </a:cubicBezTo>
                  <a:cubicBezTo>
                    <a:pt x="165" y="343"/>
                    <a:pt x="165" y="342"/>
                    <a:pt x="167" y="343"/>
                  </a:cubicBezTo>
                  <a:cubicBezTo>
                    <a:pt x="166" y="344"/>
                    <a:pt x="165" y="344"/>
                    <a:pt x="164" y="343"/>
                  </a:cubicBezTo>
                  <a:cubicBezTo>
                    <a:pt x="163" y="341"/>
                    <a:pt x="164" y="340"/>
                    <a:pt x="164" y="340"/>
                  </a:cubicBezTo>
                  <a:cubicBezTo>
                    <a:pt x="163" y="339"/>
                    <a:pt x="162" y="336"/>
                    <a:pt x="160" y="336"/>
                  </a:cubicBezTo>
                  <a:cubicBezTo>
                    <a:pt x="162" y="337"/>
                    <a:pt x="162" y="338"/>
                    <a:pt x="163" y="339"/>
                  </a:cubicBezTo>
                  <a:cubicBezTo>
                    <a:pt x="163" y="340"/>
                    <a:pt x="163" y="341"/>
                    <a:pt x="162" y="341"/>
                  </a:cubicBezTo>
                  <a:cubicBezTo>
                    <a:pt x="161" y="339"/>
                    <a:pt x="163" y="340"/>
                    <a:pt x="162" y="339"/>
                  </a:cubicBezTo>
                  <a:cubicBezTo>
                    <a:pt x="161" y="338"/>
                    <a:pt x="158" y="336"/>
                    <a:pt x="160" y="335"/>
                  </a:cubicBezTo>
                  <a:cubicBezTo>
                    <a:pt x="158" y="334"/>
                    <a:pt x="158" y="335"/>
                    <a:pt x="158" y="336"/>
                  </a:cubicBezTo>
                  <a:cubicBezTo>
                    <a:pt x="156" y="334"/>
                    <a:pt x="157" y="334"/>
                    <a:pt x="158" y="334"/>
                  </a:cubicBezTo>
                  <a:cubicBezTo>
                    <a:pt x="157" y="333"/>
                    <a:pt x="158" y="333"/>
                    <a:pt x="157" y="332"/>
                  </a:cubicBezTo>
                  <a:cubicBezTo>
                    <a:pt x="156" y="332"/>
                    <a:pt x="157" y="334"/>
                    <a:pt x="156" y="334"/>
                  </a:cubicBezTo>
                  <a:cubicBezTo>
                    <a:pt x="155" y="333"/>
                    <a:pt x="156" y="332"/>
                    <a:pt x="156" y="332"/>
                  </a:cubicBezTo>
                  <a:cubicBezTo>
                    <a:pt x="154" y="330"/>
                    <a:pt x="153" y="330"/>
                    <a:pt x="152" y="328"/>
                  </a:cubicBezTo>
                  <a:cubicBezTo>
                    <a:pt x="152" y="326"/>
                    <a:pt x="149" y="325"/>
                    <a:pt x="150" y="322"/>
                  </a:cubicBezTo>
                  <a:cubicBezTo>
                    <a:pt x="149" y="323"/>
                    <a:pt x="149" y="324"/>
                    <a:pt x="148" y="323"/>
                  </a:cubicBezTo>
                  <a:cubicBezTo>
                    <a:pt x="148" y="322"/>
                    <a:pt x="149" y="322"/>
                    <a:pt x="148" y="321"/>
                  </a:cubicBezTo>
                  <a:cubicBezTo>
                    <a:pt x="148" y="321"/>
                    <a:pt x="147" y="322"/>
                    <a:pt x="147" y="321"/>
                  </a:cubicBezTo>
                  <a:cubicBezTo>
                    <a:pt x="147" y="321"/>
                    <a:pt x="147" y="320"/>
                    <a:pt x="146" y="320"/>
                  </a:cubicBezTo>
                  <a:cubicBezTo>
                    <a:pt x="147" y="320"/>
                    <a:pt x="147" y="321"/>
                    <a:pt x="148" y="320"/>
                  </a:cubicBezTo>
                  <a:cubicBezTo>
                    <a:pt x="143" y="315"/>
                    <a:pt x="142" y="314"/>
                    <a:pt x="142" y="309"/>
                  </a:cubicBezTo>
                  <a:cubicBezTo>
                    <a:pt x="140" y="309"/>
                    <a:pt x="139" y="306"/>
                    <a:pt x="139" y="305"/>
                  </a:cubicBezTo>
                  <a:cubicBezTo>
                    <a:pt x="138" y="306"/>
                    <a:pt x="137" y="305"/>
                    <a:pt x="137" y="305"/>
                  </a:cubicBezTo>
                  <a:cubicBezTo>
                    <a:pt x="138" y="307"/>
                    <a:pt x="137" y="306"/>
                    <a:pt x="136" y="307"/>
                  </a:cubicBezTo>
                  <a:cubicBezTo>
                    <a:pt x="137" y="308"/>
                    <a:pt x="138" y="309"/>
                    <a:pt x="138" y="311"/>
                  </a:cubicBezTo>
                  <a:cubicBezTo>
                    <a:pt x="139" y="310"/>
                    <a:pt x="140" y="312"/>
                    <a:pt x="141" y="313"/>
                  </a:cubicBezTo>
                  <a:cubicBezTo>
                    <a:pt x="140" y="313"/>
                    <a:pt x="141" y="315"/>
                    <a:pt x="141" y="315"/>
                  </a:cubicBezTo>
                  <a:cubicBezTo>
                    <a:pt x="141" y="315"/>
                    <a:pt x="144" y="318"/>
                    <a:pt x="144" y="319"/>
                  </a:cubicBezTo>
                  <a:cubicBezTo>
                    <a:pt x="143" y="319"/>
                    <a:pt x="142" y="315"/>
                    <a:pt x="141" y="317"/>
                  </a:cubicBezTo>
                  <a:cubicBezTo>
                    <a:pt x="143" y="319"/>
                    <a:pt x="142" y="319"/>
                    <a:pt x="141" y="318"/>
                  </a:cubicBezTo>
                  <a:cubicBezTo>
                    <a:pt x="144" y="324"/>
                    <a:pt x="144" y="324"/>
                    <a:pt x="148" y="328"/>
                  </a:cubicBezTo>
                  <a:cubicBezTo>
                    <a:pt x="148" y="329"/>
                    <a:pt x="146" y="328"/>
                    <a:pt x="146" y="329"/>
                  </a:cubicBezTo>
                  <a:cubicBezTo>
                    <a:pt x="148" y="329"/>
                    <a:pt x="149" y="333"/>
                    <a:pt x="150" y="335"/>
                  </a:cubicBezTo>
                  <a:cubicBezTo>
                    <a:pt x="150" y="335"/>
                    <a:pt x="149" y="333"/>
                    <a:pt x="149" y="334"/>
                  </a:cubicBezTo>
                  <a:cubicBezTo>
                    <a:pt x="149" y="335"/>
                    <a:pt x="150" y="335"/>
                    <a:pt x="150" y="336"/>
                  </a:cubicBezTo>
                  <a:cubicBezTo>
                    <a:pt x="149" y="335"/>
                    <a:pt x="149" y="336"/>
                    <a:pt x="149" y="337"/>
                  </a:cubicBezTo>
                  <a:cubicBezTo>
                    <a:pt x="151" y="337"/>
                    <a:pt x="151" y="336"/>
                    <a:pt x="151" y="336"/>
                  </a:cubicBezTo>
                  <a:cubicBezTo>
                    <a:pt x="153" y="338"/>
                    <a:pt x="155" y="341"/>
                    <a:pt x="156" y="343"/>
                  </a:cubicBezTo>
                  <a:cubicBezTo>
                    <a:pt x="157" y="346"/>
                    <a:pt x="159" y="348"/>
                    <a:pt x="158" y="350"/>
                  </a:cubicBezTo>
                  <a:cubicBezTo>
                    <a:pt x="157" y="347"/>
                    <a:pt x="154" y="347"/>
                    <a:pt x="154" y="344"/>
                  </a:cubicBezTo>
                  <a:cubicBezTo>
                    <a:pt x="153" y="345"/>
                    <a:pt x="152" y="344"/>
                    <a:pt x="152" y="345"/>
                  </a:cubicBezTo>
                  <a:cubicBezTo>
                    <a:pt x="154" y="348"/>
                    <a:pt x="156" y="349"/>
                    <a:pt x="158" y="353"/>
                  </a:cubicBezTo>
                  <a:cubicBezTo>
                    <a:pt x="157" y="353"/>
                    <a:pt x="157" y="353"/>
                    <a:pt x="158" y="354"/>
                  </a:cubicBezTo>
                  <a:cubicBezTo>
                    <a:pt x="158" y="354"/>
                    <a:pt x="158" y="353"/>
                    <a:pt x="159" y="354"/>
                  </a:cubicBezTo>
                  <a:cubicBezTo>
                    <a:pt x="158" y="354"/>
                    <a:pt x="158" y="354"/>
                    <a:pt x="159" y="355"/>
                  </a:cubicBezTo>
                  <a:cubicBezTo>
                    <a:pt x="159" y="355"/>
                    <a:pt x="161" y="356"/>
                    <a:pt x="161" y="357"/>
                  </a:cubicBezTo>
                  <a:cubicBezTo>
                    <a:pt x="158" y="355"/>
                    <a:pt x="159" y="358"/>
                    <a:pt x="157" y="357"/>
                  </a:cubicBezTo>
                  <a:cubicBezTo>
                    <a:pt x="156" y="355"/>
                    <a:pt x="158" y="354"/>
                    <a:pt x="156" y="354"/>
                  </a:cubicBezTo>
                  <a:cubicBezTo>
                    <a:pt x="157" y="355"/>
                    <a:pt x="155" y="354"/>
                    <a:pt x="156" y="356"/>
                  </a:cubicBezTo>
                  <a:cubicBezTo>
                    <a:pt x="156" y="355"/>
                    <a:pt x="153" y="354"/>
                    <a:pt x="153" y="353"/>
                  </a:cubicBezTo>
                  <a:cubicBezTo>
                    <a:pt x="155" y="353"/>
                    <a:pt x="154" y="352"/>
                    <a:pt x="154" y="351"/>
                  </a:cubicBezTo>
                  <a:cubicBezTo>
                    <a:pt x="154" y="352"/>
                    <a:pt x="153" y="352"/>
                    <a:pt x="152" y="353"/>
                  </a:cubicBezTo>
                  <a:cubicBezTo>
                    <a:pt x="151" y="352"/>
                    <a:pt x="150" y="350"/>
                    <a:pt x="149" y="350"/>
                  </a:cubicBezTo>
                  <a:cubicBezTo>
                    <a:pt x="149" y="349"/>
                    <a:pt x="148" y="348"/>
                    <a:pt x="148" y="347"/>
                  </a:cubicBezTo>
                  <a:cubicBezTo>
                    <a:pt x="149" y="348"/>
                    <a:pt x="149" y="347"/>
                    <a:pt x="150" y="347"/>
                  </a:cubicBezTo>
                  <a:cubicBezTo>
                    <a:pt x="149" y="345"/>
                    <a:pt x="149" y="348"/>
                    <a:pt x="148" y="346"/>
                  </a:cubicBezTo>
                  <a:cubicBezTo>
                    <a:pt x="148" y="346"/>
                    <a:pt x="147" y="345"/>
                    <a:pt x="146" y="345"/>
                  </a:cubicBezTo>
                  <a:cubicBezTo>
                    <a:pt x="147" y="346"/>
                    <a:pt x="148" y="346"/>
                    <a:pt x="148" y="347"/>
                  </a:cubicBezTo>
                  <a:cubicBezTo>
                    <a:pt x="147" y="346"/>
                    <a:pt x="146" y="346"/>
                    <a:pt x="145" y="345"/>
                  </a:cubicBezTo>
                  <a:cubicBezTo>
                    <a:pt x="146" y="344"/>
                    <a:pt x="145" y="343"/>
                    <a:pt x="146" y="342"/>
                  </a:cubicBezTo>
                  <a:cubicBezTo>
                    <a:pt x="147" y="344"/>
                    <a:pt x="147" y="342"/>
                    <a:pt x="147" y="342"/>
                  </a:cubicBezTo>
                  <a:cubicBezTo>
                    <a:pt x="146" y="342"/>
                    <a:pt x="144" y="339"/>
                    <a:pt x="145" y="341"/>
                  </a:cubicBezTo>
                  <a:cubicBezTo>
                    <a:pt x="145" y="341"/>
                    <a:pt x="146" y="342"/>
                    <a:pt x="146" y="342"/>
                  </a:cubicBezTo>
                  <a:cubicBezTo>
                    <a:pt x="145" y="341"/>
                    <a:pt x="145" y="343"/>
                    <a:pt x="144" y="342"/>
                  </a:cubicBezTo>
                  <a:cubicBezTo>
                    <a:pt x="144" y="341"/>
                    <a:pt x="143" y="340"/>
                    <a:pt x="143" y="339"/>
                  </a:cubicBezTo>
                  <a:cubicBezTo>
                    <a:pt x="143" y="339"/>
                    <a:pt x="144" y="340"/>
                    <a:pt x="145" y="340"/>
                  </a:cubicBezTo>
                  <a:cubicBezTo>
                    <a:pt x="144" y="338"/>
                    <a:pt x="140" y="337"/>
                    <a:pt x="141" y="335"/>
                  </a:cubicBezTo>
                  <a:cubicBezTo>
                    <a:pt x="142" y="336"/>
                    <a:pt x="143" y="338"/>
                    <a:pt x="143" y="337"/>
                  </a:cubicBezTo>
                  <a:cubicBezTo>
                    <a:pt x="143" y="335"/>
                    <a:pt x="141" y="334"/>
                    <a:pt x="140" y="332"/>
                  </a:cubicBezTo>
                  <a:cubicBezTo>
                    <a:pt x="140" y="332"/>
                    <a:pt x="139" y="332"/>
                    <a:pt x="139" y="332"/>
                  </a:cubicBezTo>
                  <a:cubicBezTo>
                    <a:pt x="139" y="331"/>
                    <a:pt x="138" y="329"/>
                    <a:pt x="137" y="328"/>
                  </a:cubicBezTo>
                  <a:cubicBezTo>
                    <a:pt x="137" y="327"/>
                    <a:pt x="138" y="328"/>
                    <a:pt x="138" y="327"/>
                  </a:cubicBezTo>
                  <a:cubicBezTo>
                    <a:pt x="137" y="327"/>
                    <a:pt x="135" y="324"/>
                    <a:pt x="135" y="325"/>
                  </a:cubicBezTo>
                  <a:cubicBezTo>
                    <a:pt x="135" y="325"/>
                    <a:pt x="136" y="326"/>
                    <a:pt x="135" y="326"/>
                  </a:cubicBezTo>
                  <a:cubicBezTo>
                    <a:pt x="134" y="325"/>
                    <a:pt x="135" y="325"/>
                    <a:pt x="133" y="323"/>
                  </a:cubicBezTo>
                  <a:cubicBezTo>
                    <a:pt x="132" y="323"/>
                    <a:pt x="134" y="325"/>
                    <a:pt x="134" y="326"/>
                  </a:cubicBezTo>
                  <a:cubicBezTo>
                    <a:pt x="132" y="323"/>
                    <a:pt x="133" y="326"/>
                    <a:pt x="133" y="326"/>
                  </a:cubicBezTo>
                  <a:cubicBezTo>
                    <a:pt x="131" y="326"/>
                    <a:pt x="132" y="323"/>
                    <a:pt x="132" y="323"/>
                  </a:cubicBezTo>
                  <a:cubicBezTo>
                    <a:pt x="131" y="324"/>
                    <a:pt x="129" y="323"/>
                    <a:pt x="130" y="325"/>
                  </a:cubicBezTo>
                  <a:cubicBezTo>
                    <a:pt x="132" y="325"/>
                    <a:pt x="131" y="327"/>
                    <a:pt x="133" y="328"/>
                  </a:cubicBezTo>
                  <a:cubicBezTo>
                    <a:pt x="133" y="328"/>
                    <a:pt x="132" y="329"/>
                    <a:pt x="133" y="329"/>
                  </a:cubicBezTo>
                  <a:cubicBezTo>
                    <a:pt x="134" y="330"/>
                    <a:pt x="133" y="328"/>
                    <a:pt x="135" y="329"/>
                  </a:cubicBezTo>
                  <a:cubicBezTo>
                    <a:pt x="137" y="334"/>
                    <a:pt x="133" y="333"/>
                    <a:pt x="131" y="329"/>
                  </a:cubicBezTo>
                  <a:cubicBezTo>
                    <a:pt x="132" y="331"/>
                    <a:pt x="132" y="331"/>
                    <a:pt x="133" y="332"/>
                  </a:cubicBezTo>
                  <a:cubicBezTo>
                    <a:pt x="131" y="331"/>
                    <a:pt x="133" y="334"/>
                    <a:pt x="133" y="335"/>
                  </a:cubicBezTo>
                  <a:cubicBezTo>
                    <a:pt x="132" y="334"/>
                    <a:pt x="130" y="330"/>
                    <a:pt x="129" y="330"/>
                  </a:cubicBezTo>
                  <a:cubicBezTo>
                    <a:pt x="131" y="333"/>
                    <a:pt x="133" y="336"/>
                    <a:pt x="134" y="337"/>
                  </a:cubicBezTo>
                  <a:cubicBezTo>
                    <a:pt x="133" y="337"/>
                    <a:pt x="131" y="336"/>
                    <a:pt x="130" y="334"/>
                  </a:cubicBezTo>
                  <a:cubicBezTo>
                    <a:pt x="129" y="332"/>
                    <a:pt x="128" y="331"/>
                    <a:pt x="126" y="329"/>
                  </a:cubicBezTo>
                  <a:cubicBezTo>
                    <a:pt x="127" y="329"/>
                    <a:pt x="127" y="328"/>
                    <a:pt x="126" y="327"/>
                  </a:cubicBezTo>
                  <a:cubicBezTo>
                    <a:pt x="125" y="327"/>
                    <a:pt x="124" y="324"/>
                    <a:pt x="122" y="323"/>
                  </a:cubicBezTo>
                  <a:cubicBezTo>
                    <a:pt x="123" y="322"/>
                    <a:pt x="121" y="319"/>
                    <a:pt x="120" y="318"/>
                  </a:cubicBezTo>
                  <a:cubicBezTo>
                    <a:pt x="120" y="319"/>
                    <a:pt x="119" y="320"/>
                    <a:pt x="120" y="321"/>
                  </a:cubicBezTo>
                  <a:cubicBezTo>
                    <a:pt x="119" y="320"/>
                    <a:pt x="121" y="320"/>
                    <a:pt x="121" y="321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122" y="324"/>
                    <a:pt x="124" y="325"/>
                    <a:pt x="123" y="327"/>
                  </a:cubicBezTo>
                  <a:cubicBezTo>
                    <a:pt x="124" y="326"/>
                    <a:pt x="124" y="326"/>
                    <a:pt x="124" y="325"/>
                  </a:cubicBezTo>
                  <a:cubicBezTo>
                    <a:pt x="127" y="331"/>
                    <a:pt x="128" y="333"/>
                    <a:pt x="130" y="336"/>
                  </a:cubicBezTo>
                  <a:cubicBezTo>
                    <a:pt x="133" y="338"/>
                    <a:pt x="137" y="343"/>
                    <a:pt x="138" y="346"/>
                  </a:cubicBezTo>
                  <a:cubicBezTo>
                    <a:pt x="138" y="346"/>
                    <a:pt x="138" y="345"/>
                    <a:pt x="138" y="346"/>
                  </a:cubicBezTo>
                  <a:cubicBezTo>
                    <a:pt x="138" y="347"/>
                    <a:pt x="140" y="348"/>
                    <a:pt x="142" y="350"/>
                  </a:cubicBezTo>
                  <a:cubicBezTo>
                    <a:pt x="141" y="350"/>
                    <a:pt x="141" y="351"/>
                    <a:pt x="142" y="352"/>
                  </a:cubicBezTo>
                  <a:cubicBezTo>
                    <a:pt x="143" y="350"/>
                    <a:pt x="144" y="354"/>
                    <a:pt x="144" y="354"/>
                  </a:cubicBezTo>
                  <a:cubicBezTo>
                    <a:pt x="144" y="354"/>
                    <a:pt x="145" y="354"/>
                    <a:pt x="145" y="354"/>
                  </a:cubicBezTo>
                  <a:cubicBezTo>
                    <a:pt x="145" y="355"/>
                    <a:pt x="142" y="353"/>
                    <a:pt x="143" y="354"/>
                  </a:cubicBezTo>
                  <a:cubicBezTo>
                    <a:pt x="144" y="354"/>
                    <a:pt x="145" y="356"/>
                    <a:pt x="145" y="356"/>
                  </a:cubicBezTo>
                  <a:cubicBezTo>
                    <a:pt x="145" y="355"/>
                    <a:pt x="145" y="354"/>
                    <a:pt x="145" y="354"/>
                  </a:cubicBezTo>
                  <a:cubicBezTo>
                    <a:pt x="149" y="357"/>
                    <a:pt x="149" y="357"/>
                    <a:pt x="149" y="357"/>
                  </a:cubicBezTo>
                  <a:cubicBezTo>
                    <a:pt x="149" y="356"/>
                    <a:pt x="150" y="356"/>
                    <a:pt x="149" y="354"/>
                  </a:cubicBezTo>
                  <a:cubicBezTo>
                    <a:pt x="148" y="355"/>
                    <a:pt x="149" y="356"/>
                    <a:pt x="148" y="356"/>
                  </a:cubicBezTo>
                  <a:cubicBezTo>
                    <a:pt x="147" y="355"/>
                    <a:pt x="145" y="352"/>
                    <a:pt x="146" y="352"/>
                  </a:cubicBezTo>
                  <a:cubicBezTo>
                    <a:pt x="145" y="352"/>
                    <a:pt x="142" y="346"/>
                    <a:pt x="143" y="349"/>
                  </a:cubicBezTo>
                  <a:cubicBezTo>
                    <a:pt x="142" y="348"/>
                    <a:pt x="141" y="347"/>
                    <a:pt x="141" y="347"/>
                  </a:cubicBezTo>
                  <a:cubicBezTo>
                    <a:pt x="142" y="346"/>
                    <a:pt x="143" y="346"/>
                    <a:pt x="143" y="346"/>
                  </a:cubicBezTo>
                  <a:cubicBezTo>
                    <a:pt x="142" y="344"/>
                    <a:pt x="142" y="343"/>
                    <a:pt x="142" y="342"/>
                  </a:cubicBezTo>
                  <a:cubicBezTo>
                    <a:pt x="142" y="343"/>
                    <a:pt x="142" y="342"/>
                    <a:pt x="143" y="343"/>
                  </a:cubicBezTo>
                  <a:cubicBezTo>
                    <a:pt x="144" y="344"/>
                    <a:pt x="145" y="344"/>
                    <a:pt x="145" y="345"/>
                  </a:cubicBezTo>
                  <a:cubicBezTo>
                    <a:pt x="144" y="345"/>
                    <a:pt x="143" y="343"/>
                    <a:pt x="143" y="344"/>
                  </a:cubicBezTo>
                  <a:cubicBezTo>
                    <a:pt x="144" y="345"/>
                    <a:pt x="144" y="346"/>
                    <a:pt x="145" y="348"/>
                  </a:cubicBezTo>
                  <a:cubicBezTo>
                    <a:pt x="146" y="347"/>
                    <a:pt x="148" y="349"/>
                    <a:pt x="150" y="351"/>
                  </a:cubicBezTo>
                  <a:cubicBezTo>
                    <a:pt x="151" y="352"/>
                    <a:pt x="152" y="354"/>
                    <a:pt x="151" y="354"/>
                  </a:cubicBezTo>
                  <a:cubicBezTo>
                    <a:pt x="153" y="355"/>
                    <a:pt x="154" y="356"/>
                    <a:pt x="153" y="354"/>
                  </a:cubicBezTo>
                  <a:cubicBezTo>
                    <a:pt x="154" y="356"/>
                    <a:pt x="157" y="359"/>
                    <a:pt x="157" y="357"/>
                  </a:cubicBezTo>
                  <a:cubicBezTo>
                    <a:pt x="157" y="358"/>
                    <a:pt x="158" y="359"/>
                    <a:pt x="158" y="359"/>
                  </a:cubicBezTo>
                  <a:cubicBezTo>
                    <a:pt x="157" y="360"/>
                    <a:pt x="155" y="357"/>
                    <a:pt x="155" y="358"/>
                  </a:cubicBezTo>
                  <a:cubicBezTo>
                    <a:pt x="155" y="358"/>
                    <a:pt x="156" y="359"/>
                    <a:pt x="156" y="360"/>
                  </a:cubicBezTo>
                  <a:cubicBezTo>
                    <a:pt x="157" y="360"/>
                    <a:pt x="158" y="361"/>
                    <a:pt x="158" y="361"/>
                  </a:cubicBezTo>
                  <a:cubicBezTo>
                    <a:pt x="157" y="360"/>
                    <a:pt x="157" y="362"/>
                    <a:pt x="155" y="360"/>
                  </a:cubicBezTo>
                  <a:cubicBezTo>
                    <a:pt x="157" y="361"/>
                    <a:pt x="155" y="359"/>
                    <a:pt x="154" y="358"/>
                  </a:cubicBezTo>
                  <a:cubicBezTo>
                    <a:pt x="155" y="359"/>
                    <a:pt x="155" y="357"/>
                    <a:pt x="153" y="356"/>
                  </a:cubicBezTo>
                  <a:cubicBezTo>
                    <a:pt x="154" y="358"/>
                    <a:pt x="153" y="358"/>
                    <a:pt x="151" y="357"/>
                  </a:cubicBezTo>
                  <a:cubicBezTo>
                    <a:pt x="153" y="358"/>
                    <a:pt x="154" y="359"/>
                    <a:pt x="155" y="361"/>
                  </a:cubicBezTo>
                  <a:cubicBezTo>
                    <a:pt x="156" y="362"/>
                    <a:pt x="157" y="363"/>
                    <a:pt x="158" y="364"/>
                  </a:cubicBezTo>
                  <a:cubicBezTo>
                    <a:pt x="157" y="363"/>
                    <a:pt x="160" y="365"/>
                    <a:pt x="160" y="365"/>
                  </a:cubicBezTo>
                  <a:cubicBezTo>
                    <a:pt x="164" y="367"/>
                    <a:pt x="164" y="369"/>
                    <a:pt x="167" y="372"/>
                  </a:cubicBezTo>
                  <a:cubicBezTo>
                    <a:pt x="166" y="371"/>
                    <a:pt x="167" y="374"/>
                    <a:pt x="166" y="373"/>
                  </a:cubicBezTo>
                  <a:cubicBezTo>
                    <a:pt x="167" y="372"/>
                    <a:pt x="163" y="369"/>
                    <a:pt x="163" y="369"/>
                  </a:cubicBezTo>
                  <a:cubicBezTo>
                    <a:pt x="163" y="370"/>
                    <a:pt x="163" y="370"/>
                    <a:pt x="162" y="370"/>
                  </a:cubicBezTo>
                  <a:cubicBezTo>
                    <a:pt x="167" y="373"/>
                    <a:pt x="166" y="376"/>
                    <a:pt x="162" y="372"/>
                  </a:cubicBezTo>
                  <a:cubicBezTo>
                    <a:pt x="162" y="372"/>
                    <a:pt x="162" y="371"/>
                    <a:pt x="162" y="371"/>
                  </a:cubicBezTo>
                  <a:cubicBezTo>
                    <a:pt x="161" y="370"/>
                    <a:pt x="160" y="368"/>
                    <a:pt x="159" y="369"/>
                  </a:cubicBezTo>
                  <a:cubicBezTo>
                    <a:pt x="163" y="372"/>
                    <a:pt x="159" y="371"/>
                    <a:pt x="161" y="374"/>
                  </a:cubicBezTo>
                  <a:cubicBezTo>
                    <a:pt x="162" y="374"/>
                    <a:pt x="162" y="373"/>
                    <a:pt x="164" y="374"/>
                  </a:cubicBezTo>
                  <a:cubicBezTo>
                    <a:pt x="164" y="375"/>
                    <a:pt x="162" y="375"/>
                    <a:pt x="163" y="376"/>
                  </a:cubicBezTo>
                  <a:cubicBezTo>
                    <a:pt x="165" y="377"/>
                    <a:pt x="164" y="376"/>
                    <a:pt x="165" y="376"/>
                  </a:cubicBezTo>
                  <a:cubicBezTo>
                    <a:pt x="167" y="377"/>
                    <a:pt x="168" y="379"/>
                    <a:pt x="165" y="378"/>
                  </a:cubicBezTo>
                  <a:cubicBezTo>
                    <a:pt x="167" y="379"/>
                    <a:pt x="167" y="380"/>
                    <a:pt x="167" y="380"/>
                  </a:cubicBezTo>
                  <a:cubicBezTo>
                    <a:pt x="167" y="380"/>
                    <a:pt x="167" y="380"/>
                    <a:pt x="166" y="380"/>
                  </a:cubicBezTo>
                  <a:cubicBezTo>
                    <a:pt x="164" y="378"/>
                    <a:pt x="162" y="376"/>
                    <a:pt x="160" y="374"/>
                  </a:cubicBezTo>
                  <a:cubicBezTo>
                    <a:pt x="159" y="373"/>
                    <a:pt x="157" y="371"/>
                    <a:pt x="156" y="369"/>
                  </a:cubicBezTo>
                  <a:cubicBezTo>
                    <a:pt x="157" y="370"/>
                    <a:pt x="157" y="372"/>
                    <a:pt x="156" y="371"/>
                  </a:cubicBezTo>
                  <a:cubicBezTo>
                    <a:pt x="155" y="370"/>
                    <a:pt x="154" y="369"/>
                    <a:pt x="154" y="368"/>
                  </a:cubicBezTo>
                  <a:cubicBezTo>
                    <a:pt x="154" y="369"/>
                    <a:pt x="154" y="368"/>
                    <a:pt x="153" y="367"/>
                  </a:cubicBezTo>
                  <a:cubicBezTo>
                    <a:pt x="152" y="367"/>
                    <a:pt x="153" y="368"/>
                    <a:pt x="152" y="368"/>
                  </a:cubicBezTo>
                  <a:cubicBezTo>
                    <a:pt x="149" y="366"/>
                    <a:pt x="147" y="364"/>
                    <a:pt x="146" y="362"/>
                  </a:cubicBezTo>
                  <a:cubicBezTo>
                    <a:pt x="148" y="363"/>
                    <a:pt x="147" y="360"/>
                    <a:pt x="147" y="359"/>
                  </a:cubicBezTo>
                  <a:cubicBezTo>
                    <a:pt x="149" y="360"/>
                    <a:pt x="150" y="362"/>
                    <a:pt x="152" y="364"/>
                  </a:cubicBezTo>
                  <a:cubicBezTo>
                    <a:pt x="153" y="366"/>
                    <a:pt x="155" y="368"/>
                    <a:pt x="156" y="368"/>
                  </a:cubicBezTo>
                  <a:cubicBezTo>
                    <a:pt x="156" y="367"/>
                    <a:pt x="153" y="365"/>
                    <a:pt x="153" y="364"/>
                  </a:cubicBezTo>
                  <a:cubicBezTo>
                    <a:pt x="156" y="367"/>
                    <a:pt x="156" y="369"/>
                    <a:pt x="158" y="371"/>
                  </a:cubicBezTo>
                  <a:cubicBezTo>
                    <a:pt x="159" y="370"/>
                    <a:pt x="157" y="368"/>
                    <a:pt x="156" y="366"/>
                  </a:cubicBezTo>
                  <a:cubicBezTo>
                    <a:pt x="157" y="364"/>
                    <a:pt x="160" y="369"/>
                    <a:pt x="163" y="368"/>
                  </a:cubicBezTo>
                  <a:cubicBezTo>
                    <a:pt x="160" y="366"/>
                    <a:pt x="157" y="365"/>
                    <a:pt x="155" y="364"/>
                  </a:cubicBezTo>
                  <a:cubicBezTo>
                    <a:pt x="154" y="361"/>
                    <a:pt x="153" y="360"/>
                    <a:pt x="151" y="357"/>
                  </a:cubicBezTo>
                  <a:cubicBezTo>
                    <a:pt x="151" y="359"/>
                    <a:pt x="152" y="358"/>
                    <a:pt x="150" y="359"/>
                  </a:cubicBezTo>
                  <a:cubicBezTo>
                    <a:pt x="151" y="360"/>
                    <a:pt x="152" y="360"/>
                    <a:pt x="152" y="360"/>
                  </a:cubicBezTo>
                  <a:cubicBezTo>
                    <a:pt x="151" y="360"/>
                    <a:pt x="149" y="358"/>
                    <a:pt x="148" y="359"/>
                  </a:cubicBezTo>
                  <a:cubicBezTo>
                    <a:pt x="148" y="357"/>
                    <a:pt x="148" y="357"/>
                    <a:pt x="146" y="356"/>
                  </a:cubicBezTo>
                  <a:cubicBezTo>
                    <a:pt x="146" y="356"/>
                    <a:pt x="148" y="359"/>
                    <a:pt x="145" y="358"/>
                  </a:cubicBezTo>
                  <a:cubicBezTo>
                    <a:pt x="144" y="356"/>
                    <a:pt x="145" y="358"/>
                    <a:pt x="143" y="356"/>
                  </a:cubicBezTo>
                  <a:cubicBezTo>
                    <a:pt x="142" y="354"/>
                    <a:pt x="144" y="355"/>
                    <a:pt x="142" y="353"/>
                  </a:cubicBezTo>
                  <a:cubicBezTo>
                    <a:pt x="142" y="354"/>
                    <a:pt x="139" y="352"/>
                    <a:pt x="139" y="350"/>
                  </a:cubicBezTo>
                  <a:cubicBezTo>
                    <a:pt x="139" y="350"/>
                    <a:pt x="140" y="352"/>
                    <a:pt x="140" y="350"/>
                  </a:cubicBezTo>
                  <a:cubicBezTo>
                    <a:pt x="138" y="350"/>
                    <a:pt x="137" y="347"/>
                    <a:pt x="136" y="348"/>
                  </a:cubicBezTo>
                  <a:cubicBezTo>
                    <a:pt x="135" y="345"/>
                    <a:pt x="133" y="346"/>
                    <a:pt x="132" y="342"/>
                  </a:cubicBezTo>
                  <a:cubicBezTo>
                    <a:pt x="131" y="342"/>
                    <a:pt x="132" y="343"/>
                    <a:pt x="131" y="343"/>
                  </a:cubicBezTo>
                  <a:cubicBezTo>
                    <a:pt x="131" y="341"/>
                    <a:pt x="128" y="341"/>
                    <a:pt x="128" y="339"/>
                  </a:cubicBezTo>
                  <a:cubicBezTo>
                    <a:pt x="128" y="339"/>
                    <a:pt x="129" y="340"/>
                    <a:pt x="129" y="340"/>
                  </a:cubicBezTo>
                  <a:cubicBezTo>
                    <a:pt x="127" y="337"/>
                    <a:pt x="130" y="339"/>
                    <a:pt x="129" y="337"/>
                  </a:cubicBezTo>
                  <a:cubicBezTo>
                    <a:pt x="126" y="338"/>
                    <a:pt x="121" y="330"/>
                    <a:pt x="125" y="330"/>
                  </a:cubicBezTo>
                  <a:cubicBezTo>
                    <a:pt x="125" y="331"/>
                    <a:pt x="127" y="333"/>
                    <a:pt x="126" y="331"/>
                  </a:cubicBezTo>
                  <a:cubicBezTo>
                    <a:pt x="126" y="332"/>
                    <a:pt x="125" y="330"/>
                    <a:pt x="125" y="330"/>
                  </a:cubicBezTo>
                  <a:cubicBezTo>
                    <a:pt x="123" y="329"/>
                    <a:pt x="122" y="329"/>
                    <a:pt x="121" y="327"/>
                  </a:cubicBezTo>
                  <a:cubicBezTo>
                    <a:pt x="121" y="327"/>
                    <a:pt x="123" y="328"/>
                    <a:pt x="123" y="326"/>
                  </a:cubicBezTo>
                  <a:cubicBezTo>
                    <a:pt x="121" y="327"/>
                    <a:pt x="121" y="324"/>
                    <a:pt x="121" y="323"/>
                  </a:cubicBezTo>
                  <a:cubicBezTo>
                    <a:pt x="120" y="324"/>
                    <a:pt x="119" y="323"/>
                    <a:pt x="118" y="322"/>
                  </a:cubicBezTo>
                  <a:cubicBezTo>
                    <a:pt x="118" y="323"/>
                    <a:pt x="119" y="326"/>
                    <a:pt x="118" y="325"/>
                  </a:cubicBezTo>
                  <a:cubicBezTo>
                    <a:pt x="117" y="323"/>
                    <a:pt x="118" y="323"/>
                    <a:pt x="117" y="322"/>
                  </a:cubicBezTo>
                  <a:cubicBezTo>
                    <a:pt x="118" y="321"/>
                    <a:pt x="118" y="321"/>
                    <a:pt x="118" y="321"/>
                  </a:cubicBezTo>
                  <a:cubicBezTo>
                    <a:pt x="116" y="320"/>
                    <a:pt x="115" y="318"/>
                    <a:pt x="114" y="316"/>
                  </a:cubicBezTo>
                  <a:cubicBezTo>
                    <a:pt x="113" y="315"/>
                    <a:pt x="112" y="312"/>
                    <a:pt x="111" y="310"/>
                  </a:cubicBezTo>
                  <a:cubicBezTo>
                    <a:pt x="110" y="310"/>
                    <a:pt x="110" y="308"/>
                    <a:pt x="109" y="308"/>
                  </a:cubicBezTo>
                  <a:cubicBezTo>
                    <a:pt x="109" y="308"/>
                    <a:pt x="110" y="311"/>
                    <a:pt x="109" y="309"/>
                  </a:cubicBezTo>
                  <a:cubicBezTo>
                    <a:pt x="108" y="307"/>
                    <a:pt x="109" y="306"/>
                    <a:pt x="107" y="304"/>
                  </a:cubicBezTo>
                  <a:cubicBezTo>
                    <a:pt x="108" y="304"/>
                    <a:pt x="108" y="303"/>
                    <a:pt x="107" y="302"/>
                  </a:cubicBezTo>
                  <a:cubicBezTo>
                    <a:pt x="106" y="303"/>
                    <a:pt x="106" y="300"/>
                    <a:pt x="106" y="302"/>
                  </a:cubicBezTo>
                  <a:cubicBezTo>
                    <a:pt x="106" y="301"/>
                    <a:pt x="104" y="300"/>
                    <a:pt x="104" y="299"/>
                  </a:cubicBezTo>
                  <a:cubicBezTo>
                    <a:pt x="103" y="297"/>
                    <a:pt x="106" y="299"/>
                    <a:pt x="105" y="297"/>
                  </a:cubicBezTo>
                  <a:cubicBezTo>
                    <a:pt x="104" y="297"/>
                    <a:pt x="102" y="291"/>
                    <a:pt x="100" y="291"/>
                  </a:cubicBezTo>
                  <a:cubicBezTo>
                    <a:pt x="100" y="290"/>
                    <a:pt x="101" y="291"/>
                    <a:pt x="102" y="290"/>
                  </a:cubicBezTo>
                  <a:cubicBezTo>
                    <a:pt x="99" y="288"/>
                    <a:pt x="99" y="284"/>
                    <a:pt x="96" y="281"/>
                  </a:cubicBezTo>
                  <a:cubicBezTo>
                    <a:pt x="97" y="283"/>
                    <a:pt x="98" y="286"/>
                    <a:pt x="99" y="289"/>
                  </a:cubicBezTo>
                  <a:cubicBezTo>
                    <a:pt x="100" y="291"/>
                    <a:pt x="101" y="294"/>
                    <a:pt x="103" y="296"/>
                  </a:cubicBezTo>
                  <a:cubicBezTo>
                    <a:pt x="104" y="301"/>
                    <a:pt x="106" y="306"/>
                    <a:pt x="109" y="310"/>
                  </a:cubicBezTo>
                  <a:cubicBezTo>
                    <a:pt x="110" y="312"/>
                    <a:pt x="111" y="315"/>
                    <a:pt x="112" y="317"/>
                  </a:cubicBezTo>
                  <a:cubicBezTo>
                    <a:pt x="113" y="319"/>
                    <a:pt x="115" y="322"/>
                    <a:pt x="116" y="324"/>
                  </a:cubicBezTo>
                  <a:cubicBezTo>
                    <a:pt x="116" y="324"/>
                    <a:pt x="116" y="323"/>
                    <a:pt x="116" y="324"/>
                  </a:cubicBezTo>
                  <a:cubicBezTo>
                    <a:pt x="117" y="325"/>
                    <a:pt x="117" y="326"/>
                    <a:pt x="118" y="327"/>
                  </a:cubicBezTo>
                  <a:cubicBezTo>
                    <a:pt x="118" y="328"/>
                    <a:pt x="119" y="329"/>
                    <a:pt x="120" y="330"/>
                  </a:cubicBezTo>
                  <a:cubicBezTo>
                    <a:pt x="121" y="329"/>
                    <a:pt x="118" y="328"/>
                    <a:pt x="119" y="328"/>
                  </a:cubicBezTo>
                  <a:cubicBezTo>
                    <a:pt x="121" y="329"/>
                    <a:pt x="122" y="331"/>
                    <a:pt x="123" y="334"/>
                  </a:cubicBezTo>
                  <a:cubicBezTo>
                    <a:pt x="122" y="334"/>
                    <a:pt x="123" y="337"/>
                    <a:pt x="125" y="338"/>
                  </a:cubicBezTo>
                  <a:cubicBezTo>
                    <a:pt x="124" y="337"/>
                    <a:pt x="125" y="337"/>
                    <a:pt x="126" y="338"/>
                  </a:cubicBezTo>
                  <a:cubicBezTo>
                    <a:pt x="126" y="340"/>
                    <a:pt x="128" y="340"/>
                    <a:pt x="128" y="342"/>
                  </a:cubicBezTo>
                  <a:cubicBezTo>
                    <a:pt x="127" y="340"/>
                    <a:pt x="125" y="338"/>
                    <a:pt x="124" y="339"/>
                  </a:cubicBezTo>
                  <a:cubicBezTo>
                    <a:pt x="127" y="342"/>
                    <a:pt x="128" y="343"/>
                    <a:pt x="129" y="345"/>
                  </a:cubicBezTo>
                  <a:cubicBezTo>
                    <a:pt x="129" y="345"/>
                    <a:pt x="130" y="345"/>
                    <a:pt x="130" y="346"/>
                  </a:cubicBezTo>
                  <a:cubicBezTo>
                    <a:pt x="130" y="349"/>
                    <a:pt x="135" y="351"/>
                    <a:pt x="136" y="352"/>
                  </a:cubicBezTo>
                  <a:cubicBezTo>
                    <a:pt x="136" y="353"/>
                    <a:pt x="137" y="355"/>
                    <a:pt x="137" y="356"/>
                  </a:cubicBezTo>
                  <a:cubicBezTo>
                    <a:pt x="138" y="356"/>
                    <a:pt x="137" y="355"/>
                    <a:pt x="138" y="356"/>
                  </a:cubicBezTo>
                  <a:cubicBezTo>
                    <a:pt x="139" y="357"/>
                    <a:pt x="139" y="358"/>
                    <a:pt x="140" y="359"/>
                  </a:cubicBezTo>
                  <a:cubicBezTo>
                    <a:pt x="141" y="358"/>
                    <a:pt x="141" y="360"/>
                    <a:pt x="144" y="362"/>
                  </a:cubicBezTo>
                  <a:cubicBezTo>
                    <a:pt x="143" y="362"/>
                    <a:pt x="143" y="362"/>
                    <a:pt x="142" y="362"/>
                  </a:cubicBezTo>
                  <a:cubicBezTo>
                    <a:pt x="144" y="363"/>
                    <a:pt x="147" y="366"/>
                    <a:pt x="147" y="367"/>
                  </a:cubicBezTo>
                  <a:cubicBezTo>
                    <a:pt x="147" y="368"/>
                    <a:pt x="146" y="367"/>
                    <a:pt x="145" y="367"/>
                  </a:cubicBezTo>
                  <a:cubicBezTo>
                    <a:pt x="146" y="368"/>
                    <a:pt x="147" y="369"/>
                    <a:pt x="146" y="369"/>
                  </a:cubicBezTo>
                  <a:cubicBezTo>
                    <a:pt x="147" y="369"/>
                    <a:pt x="148" y="371"/>
                    <a:pt x="149" y="371"/>
                  </a:cubicBezTo>
                  <a:cubicBezTo>
                    <a:pt x="149" y="370"/>
                    <a:pt x="147" y="368"/>
                    <a:pt x="148" y="367"/>
                  </a:cubicBezTo>
                  <a:cubicBezTo>
                    <a:pt x="149" y="369"/>
                    <a:pt x="148" y="368"/>
                    <a:pt x="150" y="369"/>
                  </a:cubicBezTo>
                  <a:cubicBezTo>
                    <a:pt x="149" y="369"/>
                    <a:pt x="151" y="372"/>
                    <a:pt x="149" y="370"/>
                  </a:cubicBezTo>
                  <a:cubicBezTo>
                    <a:pt x="150" y="372"/>
                    <a:pt x="152" y="373"/>
                    <a:pt x="151" y="373"/>
                  </a:cubicBezTo>
                  <a:cubicBezTo>
                    <a:pt x="150" y="373"/>
                    <a:pt x="149" y="372"/>
                    <a:pt x="148" y="371"/>
                  </a:cubicBezTo>
                  <a:cubicBezTo>
                    <a:pt x="148" y="373"/>
                    <a:pt x="147" y="372"/>
                    <a:pt x="145" y="371"/>
                  </a:cubicBezTo>
                  <a:cubicBezTo>
                    <a:pt x="146" y="373"/>
                    <a:pt x="148" y="373"/>
                    <a:pt x="149" y="373"/>
                  </a:cubicBezTo>
                  <a:cubicBezTo>
                    <a:pt x="148" y="372"/>
                    <a:pt x="148" y="372"/>
                    <a:pt x="149" y="372"/>
                  </a:cubicBezTo>
                  <a:cubicBezTo>
                    <a:pt x="150" y="373"/>
                    <a:pt x="151" y="373"/>
                    <a:pt x="151" y="375"/>
                  </a:cubicBezTo>
                  <a:cubicBezTo>
                    <a:pt x="151" y="375"/>
                    <a:pt x="151" y="374"/>
                    <a:pt x="152" y="374"/>
                  </a:cubicBezTo>
                  <a:cubicBezTo>
                    <a:pt x="153" y="375"/>
                    <a:pt x="153" y="376"/>
                    <a:pt x="153" y="376"/>
                  </a:cubicBezTo>
                  <a:cubicBezTo>
                    <a:pt x="151" y="376"/>
                    <a:pt x="148" y="375"/>
                    <a:pt x="145" y="372"/>
                  </a:cubicBezTo>
                  <a:cubicBezTo>
                    <a:pt x="145" y="372"/>
                    <a:pt x="145" y="374"/>
                    <a:pt x="144" y="373"/>
                  </a:cubicBezTo>
                  <a:cubicBezTo>
                    <a:pt x="144" y="372"/>
                    <a:pt x="143" y="372"/>
                    <a:pt x="143" y="371"/>
                  </a:cubicBezTo>
                  <a:cubicBezTo>
                    <a:pt x="144" y="370"/>
                    <a:pt x="145" y="371"/>
                    <a:pt x="144" y="369"/>
                  </a:cubicBezTo>
                  <a:cubicBezTo>
                    <a:pt x="141" y="371"/>
                    <a:pt x="137" y="364"/>
                    <a:pt x="135" y="362"/>
                  </a:cubicBezTo>
                  <a:cubicBezTo>
                    <a:pt x="134" y="360"/>
                    <a:pt x="136" y="363"/>
                    <a:pt x="134" y="362"/>
                  </a:cubicBezTo>
                  <a:cubicBezTo>
                    <a:pt x="133" y="360"/>
                    <a:pt x="131" y="357"/>
                    <a:pt x="130" y="355"/>
                  </a:cubicBezTo>
                  <a:cubicBezTo>
                    <a:pt x="130" y="355"/>
                    <a:pt x="130" y="355"/>
                    <a:pt x="130" y="354"/>
                  </a:cubicBezTo>
                  <a:cubicBezTo>
                    <a:pt x="127" y="355"/>
                    <a:pt x="124" y="345"/>
                    <a:pt x="121" y="344"/>
                  </a:cubicBezTo>
                  <a:cubicBezTo>
                    <a:pt x="122" y="345"/>
                    <a:pt x="122" y="345"/>
                    <a:pt x="122" y="345"/>
                  </a:cubicBezTo>
                  <a:cubicBezTo>
                    <a:pt x="120" y="343"/>
                    <a:pt x="122" y="343"/>
                    <a:pt x="121" y="341"/>
                  </a:cubicBezTo>
                  <a:cubicBezTo>
                    <a:pt x="120" y="341"/>
                    <a:pt x="121" y="344"/>
                    <a:pt x="120" y="343"/>
                  </a:cubicBezTo>
                  <a:cubicBezTo>
                    <a:pt x="120" y="341"/>
                    <a:pt x="119" y="342"/>
                    <a:pt x="118" y="341"/>
                  </a:cubicBezTo>
                  <a:cubicBezTo>
                    <a:pt x="118" y="340"/>
                    <a:pt x="117" y="338"/>
                    <a:pt x="117" y="337"/>
                  </a:cubicBezTo>
                  <a:cubicBezTo>
                    <a:pt x="115" y="336"/>
                    <a:pt x="114" y="334"/>
                    <a:pt x="113" y="332"/>
                  </a:cubicBezTo>
                  <a:cubicBezTo>
                    <a:pt x="112" y="330"/>
                    <a:pt x="111" y="327"/>
                    <a:pt x="110" y="326"/>
                  </a:cubicBezTo>
                  <a:cubicBezTo>
                    <a:pt x="111" y="325"/>
                    <a:pt x="110" y="323"/>
                    <a:pt x="109" y="321"/>
                  </a:cubicBezTo>
                  <a:cubicBezTo>
                    <a:pt x="108" y="321"/>
                    <a:pt x="110" y="324"/>
                    <a:pt x="109" y="325"/>
                  </a:cubicBezTo>
                  <a:cubicBezTo>
                    <a:pt x="107" y="319"/>
                    <a:pt x="102" y="313"/>
                    <a:pt x="99" y="308"/>
                  </a:cubicBezTo>
                  <a:cubicBezTo>
                    <a:pt x="99" y="307"/>
                    <a:pt x="100" y="309"/>
                    <a:pt x="100" y="309"/>
                  </a:cubicBezTo>
                  <a:cubicBezTo>
                    <a:pt x="99" y="306"/>
                    <a:pt x="99" y="308"/>
                    <a:pt x="98" y="306"/>
                  </a:cubicBezTo>
                  <a:cubicBezTo>
                    <a:pt x="97" y="303"/>
                    <a:pt x="97" y="299"/>
                    <a:pt x="94" y="297"/>
                  </a:cubicBezTo>
                  <a:cubicBezTo>
                    <a:pt x="95" y="297"/>
                    <a:pt x="95" y="299"/>
                    <a:pt x="95" y="299"/>
                  </a:cubicBezTo>
                  <a:cubicBezTo>
                    <a:pt x="94" y="298"/>
                    <a:pt x="91" y="294"/>
                    <a:pt x="92" y="291"/>
                  </a:cubicBezTo>
                  <a:cubicBezTo>
                    <a:pt x="92" y="291"/>
                    <a:pt x="93" y="291"/>
                    <a:pt x="93" y="292"/>
                  </a:cubicBezTo>
                  <a:cubicBezTo>
                    <a:pt x="93" y="293"/>
                    <a:pt x="93" y="294"/>
                    <a:pt x="94" y="295"/>
                  </a:cubicBezTo>
                  <a:cubicBezTo>
                    <a:pt x="95" y="294"/>
                    <a:pt x="95" y="296"/>
                    <a:pt x="96" y="296"/>
                  </a:cubicBezTo>
                  <a:cubicBezTo>
                    <a:pt x="95" y="293"/>
                    <a:pt x="95" y="295"/>
                    <a:pt x="94" y="293"/>
                  </a:cubicBezTo>
                  <a:cubicBezTo>
                    <a:pt x="95" y="293"/>
                    <a:pt x="95" y="294"/>
                    <a:pt x="95" y="292"/>
                  </a:cubicBezTo>
                  <a:cubicBezTo>
                    <a:pt x="94" y="292"/>
                    <a:pt x="93" y="288"/>
                    <a:pt x="92" y="290"/>
                  </a:cubicBezTo>
                  <a:cubicBezTo>
                    <a:pt x="93" y="287"/>
                    <a:pt x="89" y="284"/>
                    <a:pt x="90" y="281"/>
                  </a:cubicBezTo>
                  <a:cubicBezTo>
                    <a:pt x="91" y="281"/>
                    <a:pt x="90" y="284"/>
                    <a:pt x="92" y="284"/>
                  </a:cubicBezTo>
                  <a:cubicBezTo>
                    <a:pt x="91" y="282"/>
                    <a:pt x="91" y="280"/>
                    <a:pt x="90" y="279"/>
                  </a:cubicBezTo>
                  <a:cubicBezTo>
                    <a:pt x="89" y="279"/>
                    <a:pt x="91" y="280"/>
                    <a:pt x="90" y="280"/>
                  </a:cubicBezTo>
                  <a:cubicBezTo>
                    <a:pt x="89" y="281"/>
                    <a:pt x="87" y="275"/>
                    <a:pt x="87" y="277"/>
                  </a:cubicBezTo>
                  <a:cubicBezTo>
                    <a:pt x="89" y="280"/>
                    <a:pt x="89" y="286"/>
                    <a:pt x="91" y="286"/>
                  </a:cubicBezTo>
                  <a:cubicBezTo>
                    <a:pt x="91" y="287"/>
                    <a:pt x="92" y="290"/>
                    <a:pt x="91" y="291"/>
                  </a:cubicBezTo>
                  <a:cubicBezTo>
                    <a:pt x="90" y="289"/>
                    <a:pt x="90" y="290"/>
                    <a:pt x="88" y="286"/>
                  </a:cubicBezTo>
                  <a:cubicBezTo>
                    <a:pt x="89" y="285"/>
                    <a:pt x="89" y="280"/>
                    <a:pt x="87" y="281"/>
                  </a:cubicBezTo>
                  <a:cubicBezTo>
                    <a:pt x="88" y="283"/>
                    <a:pt x="88" y="284"/>
                    <a:pt x="87" y="284"/>
                  </a:cubicBezTo>
                  <a:cubicBezTo>
                    <a:pt x="87" y="282"/>
                    <a:pt x="86" y="282"/>
                    <a:pt x="86" y="280"/>
                  </a:cubicBezTo>
                  <a:cubicBezTo>
                    <a:pt x="85" y="280"/>
                    <a:pt x="87" y="285"/>
                    <a:pt x="88" y="286"/>
                  </a:cubicBezTo>
                  <a:cubicBezTo>
                    <a:pt x="88" y="286"/>
                    <a:pt x="87" y="285"/>
                    <a:pt x="87" y="285"/>
                  </a:cubicBezTo>
                  <a:cubicBezTo>
                    <a:pt x="90" y="293"/>
                    <a:pt x="91" y="298"/>
                    <a:pt x="93" y="305"/>
                  </a:cubicBezTo>
                  <a:cubicBezTo>
                    <a:pt x="95" y="304"/>
                    <a:pt x="92" y="300"/>
                    <a:pt x="93" y="299"/>
                  </a:cubicBezTo>
                  <a:cubicBezTo>
                    <a:pt x="94" y="300"/>
                    <a:pt x="94" y="300"/>
                    <a:pt x="94" y="300"/>
                  </a:cubicBezTo>
                  <a:cubicBezTo>
                    <a:pt x="93" y="301"/>
                    <a:pt x="94" y="303"/>
                    <a:pt x="95" y="305"/>
                  </a:cubicBezTo>
                  <a:cubicBezTo>
                    <a:pt x="94" y="305"/>
                    <a:pt x="95" y="307"/>
                    <a:pt x="95" y="308"/>
                  </a:cubicBezTo>
                  <a:cubicBezTo>
                    <a:pt x="97" y="309"/>
                    <a:pt x="99" y="315"/>
                    <a:pt x="100" y="319"/>
                  </a:cubicBezTo>
                  <a:cubicBezTo>
                    <a:pt x="100" y="319"/>
                    <a:pt x="100" y="318"/>
                    <a:pt x="99" y="318"/>
                  </a:cubicBezTo>
                  <a:cubicBezTo>
                    <a:pt x="101" y="322"/>
                    <a:pt x="102" y="324"/>
                    <a:pt x="103" y="324"/>
                  </a:cubicBezTo>
                  <a:cubicBezTo>
                    <a:pt x="103" y="324"/>
                    <a:pt x="106" y="327"/>
                    <a:pt x="105" y="328"/>
                  </a:cubicBezTo>
                  <a:cubicBezTo>
                    <a:pt x="105" y="328"/>
                    <a:pt x="103" y="326"/>
                    <a:pt x="104" y="328"/>
                  </a:cubicBezTo>
                  <a:cubicBezTo>
                    <a:pt x="105" y="328"/>
                    <a:pt x="107" y="331"/>
                    <a:pt x="108" y="333"/>
                  </a:cubicBezTo>
                  <a:cubicBezTo>
                    <a:pt x="108" y="334"/>
                    <a:pt x="108" y="335"/>
                    <a:pt x="108" y="336"/>
                  </a:cubicBezTo>
                  <a:cubicBezTo>
                    <a:pt x="110" y="337"/>
                    <a:pt x="109" y="334"/>
                    <a:pt x="110" y="335"/>
                  </a:cubicBezTo>
                  <a:cubicBezTo>
                    <a:pt x="110" y="337"/>
                    <a:pt x="113" y="340"/>
                    <a:pt x="113" y="343"/>
                  </a:cubicBezTo>
                  <a:cubicBezTo>
                    <a:pt x="114" y="342"/>
                    <a:pt x="114" y="342"/>
                    <a:pt x="115" y="344"/>
                  </a:cubicBezTo>
                  <a:cubicBezTo>
                    <a:pt x="115" y="344"/>
                    <a:pt x="113" y="344"/>
                    <a:pt x="114" y="345"/>
                  </a:cubicBezTo>
                  <a:cubicBezTo>
                    <a:pt x="115" y="344"/>
                    <a:pt x="118" y="348"/>
                    <a:pt x="117" y="348"/>
                  </a:cubicBezTo>
                  <a:cubicBezTo>
                    <a:pt x="114" y="344"/>
                    <a:pt x="114" y="348"/>
                    <a:pt x="111" y="345"/>
                  </a:cubicBezTo>
                  <a:cubicBezTo>
                    <a:pt x="112" y="344"/>
                    <a:pt x="111" y="344"/>
                    <a:pt x="111" y="344"/>
                  </a:cubicBezTo>
                  <a:cubicBezTo>
                    <a:pt x="112" y="343"/>
                    <a:pt x="113" y="345"/>
                    <a:pt x="113" y="344"/>
                  </a:cubicBezTo>
                  <a:cubicBezTo>
                    <a:pt x="112" y="341"/>
                    <a:pt x="112" y="341"/>
                    <a:pt x="110" y="340"/>
                  </a:cubicBezTo>
                  <a:cubicBezTo>
                    <a:pt x="110" y="338"/>
                    <a:pt x="109" y="337"/>
                    <a:pt x="111" y="338"/>
                  </a:cubicBezTo>
                  <a:cubicBezTo>
                    <a:pt x="109" y="335"/>
                    <a:pt x="109" y="337"/>
                    <a:pt x="108" y="336"/>
                  </a:cubicBezTo>
                  <a:cubicBezTo>
                    <a:pt x="107" y="335"/>
                    <a:pt x="107" y="334"/>
                    <a:pt x="106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04" y="329"/>
                    <a:pt x="106" y="330"/>
                    <a:pt x="103" y="328"/>
                  </a:cubicBezTo>
                  <a:cubicBezTo>
                    <a:pt x="102" y="326"/>
                    <a:pt x="103" y="325"/>
                    <a:pt x="103" y="324"/>
                  </a:cubicBezTo>
                  <a:cubicBezTo>
                    <a:pt x="103" y="323"/>
                    <a:pt x="102" y="326"/>
                    <a:pt x="101" y="324"/>
                  </a:cubicBezTo>
                  <a:cubicBezTo>
                    <a:pt x="99" y="321"/>
                    <a:pt x="98" y="320"/>
                    <a:pt x="98" y="317"/>
                  </a:cubicBezTo>
                  <a:cubicBezTo>
                    <a:pt x="98" y="317"/>
                    <a:pt x="99" y="319"/>
                    <a:pt x="99" y="319"/>
                  </a:cubicBezTo>
                  <a:cubicBezTo>
                    <a:pt x="98" y="316"/>
                    <a:pt x="98" y="316"/>
                    <a:pt x="98" y="316"/>
                  </a:cubicBezTo>
                  <a:cubicBezTo>
                    <a:pt x="97" y="317"/>
                    <a:pt x="98" y="318"/>
                    <a:pt x="97" y="317"/>
                  </a:cubicBezTo>
                  <a:cubicBezTo>
                    <a:pt x="100" y="323"/>
                    <a:pt x="102" y="329"/>
                    <a:pt x="106" y="334"/>
                  </a:cubicBezTo>
                  <a:cubicBezTo>
                    <a:pt x="106" y="334"/>
                    <a:pt x="106" y="335"/>
                    <a:pt x="105" y="335"/>
                  </a:cubicBezTo>
                  <a:cubicBezTo>
                    <a:pt x="107" y="338"/>
                    <a:pt x="109" y="340"/>
                    <a:pt x="107" y="336"/>
                  </a:cubicBezTo>
                  <a:cubicBezTo>
                    <a:pt x="108" y="337"/>
                    <a:pt x="108" y="337"/>
                    <a:pt x="109" y="338"/>
                  </a:cubicBezTo>
                  <a:cubicBezTo>
                    <a:pt x="108" y="339"/>
                    <a:pt x="110" y="342"/>
                    <a:pt x="110" y="341"/>
                  </a:cubicBezTo>
                  <a:cubicBezTo>
                    <a:pt x="110" y="342"/>
                    <a:pt x="112" y="342"/>
                    <a:pt x="111" y="343"/>
                  </a:cubicBezTo>
                  <a:cubicBezTo>
                    <a:pt x="111" y="344"/>
                    <a:pt x="109" y="341"/>
                    <a:pt x="107" y="339"/>
                  </a:cubicBezTo>
                  <a:cubicBezTo>
                    <a:pt x="108" y="342"/>
                    <a:pt x="111" y="345"/>
                    <a:pt x="113" y="347"/>
                  </a:cubicBezTo>
                  <a:cubicBezTo>
                    <a:pt x="111" y="346"/>
                    <a:pt x="116" y="351"/>
                    <a:pt x="116" y="352"/>
                  </a:cubicBezTo>
                  <a:cubicBezTo>
                    <a:pt x="115" y="352"/>
                    <a:pt x="113" y="349"/>
                    <a:pt x="114" y="351"/>
                  </a:cubicBezTo>
                  <a:cubicBezTo>
                    <a:pt x="116" y="353"/>
                    <a:pt x="117" y="356"/>
                    <a:pt x="120" y="356"/>
                  </a:cubicBezTo>
                  <a:cubicBezTo>
                    <a:pt x="120" y="359"/>
                    <a:pt x="122" y="360"/>
                    <a:pt x="125" y="362"/>
                  </a:cubicBezTo>
                  <a:cubicBezTo>
                    <a:pt x="127" y="364"/>
                    <a:pt x="129" y="367"/>
                    <a:pt x="130" y="370"/>
                  </a:cubicBezTo>
                  <a:cubicBezTo>
                    <a:pt x="131" y="370"/>
                    <a:pt x="133" y="372"/>
                    <a:pt x="134" y="374"/>
                  </a:cubicBezTo>
                  <a:cubicBezTo>
                    <a:pt x="133" y="374"/>
                    <a:pt x="131" y="371"/>
                    <a:pt x="131" y="373"/>
                  </a:cubicBezTo>
                  <a:cubicBezTo>
                    <a:pt x="133" y="374"/>
                    <a:pt x="134" y="375"/>
                    <a:pt x="135" y="375"/>
                  </a:cubicBezTo>
                  <a:cubicBezTo>
                    <a:pt x="136" y="376"/>
                    <a:pt x="136" y="377"/>
                    <a:pt x="136" y="378"/>
                  </a:cubicBezTo>
                  <a:cubicBezTo>
                    <a:pt x="137" y="377"/>
                    <a:pt x="140" y="379"/>
                    <a:pt x="139" y="380"/>
                  </a:cubicBezTo>
                  <a:cubicBezTo>
                    <a:pt x="139" y="380"/>
                    <a:pt x="138" y="379"/>
                    <a:pt x="138" y="379"/>
                  </a:cubicBezTo>
                  <a:cubicBezTo>
                    <a:pt x="137" y="379"/>
                    <a:pt x="138" y="380"/>
                    <a:pt x="138" y="381"/>
                  </a:cubicBezTo>
                  <a:cubicBezTo>
                    <a:pt x="139" y="381"/>
                    <a:pt x="139" y="380"/>
                    <a:pt x="140" y="380"/>
                  </a:cubicBezTo>
                  <a:cubicBezTo>
                    <a:pt x="139" y="382"/>
                    <a:pt x="142" y="385"/>
                    <a:pt x="144" y="389"/>
                  </a:cubicBezTo>
                  <a:cubicBezTo>
                    <a:pt x="145" y="388"/>
                    <a:pt x="146" y="392"/>
                    <a:pt x="147" y="390"/>
                  </a:cubicBezTo>
                  <a:cubicBezTo>
                    <a:pt x="145" y="388"/>
                    <a:pt x="142" y="386"/>
                    <a:pt x="145" y="388"/>
                  </a:cubicBezTo>
                  <a:cubicBezTo>
                    <a:pt x="144" y="386"/>
                    <a:pt x="142" y="385"/>
                    <a:pt x="141" y="384"/>
                  </a:cubicBezTo>
                  <a:cubicBezTo>
                    <a:pt x="142" y="383"/>
                    <a:pt x="142" y="383"/>
                    <a:pt x="142" y="383"/>
                  </a:cubicBezTo>
                  <a:cubicBezTo>
                    <a:pt x="144" y="385"/>
                    <a:pt x="145" y="389"/>
                    <a:pt x="148" y="390"/>
                  </a:cubicBezTo>
                  <a:cubicBezTo>
                    <a:pt x="147" y="389"/>
                    <a:pt x="146" y="389"/>
                    <a:pt x="147" y="388"/>
                  </a:cubicBezTo>
                  <a:cubicBezTo>
                    <a:pt x="147" y="389"/>
                    <a:pt x="147" y="389"/>
                    <a:pt x="148" y="389"/>
                  </a:cubicBezTo>
                  <a:cubicBezTo>
                    <a:pt x="149" y="390"/>
                    <a:pt x="147" y="390"/>
                    <a:pt x="149" y="391"/>
                  </a:cubicBezTo>
                  <a:cubicBezTo>
                    <a:pt x="149" y="389"/>
                    <a:pt x="154" y="396"/>
                    <a:pt x="155" y="394"/>
                  </a:cubicBezTo>
                  <a:cubicBezTo>
                    <a:pt x="156" y="396"/>
                    <a:pt x="156" y="395"/>
                    <a:pt x="158" y="397"/>
                  </a:cubicBezTo>
                  <a:cubicBezTo>
                    <a:pt x="158" y="397"/>
                    <a:pt x="159" y="397"/>
                    <a:pt x="159" y="397"/>
                  </a:cubicBezTo>
                  <a:cubicBezTo>
                    <a:pt x="158" y="398"/>
                    <a:pt x="155" y="396"/>
                    <a:pt x="157" y="398"/>
                  </a:cubicBezTo>
                  <a:cubicBezTo>
                    <a:pt x="157" y="398"/>
                    <a:pt x="160" y="401"/>
                    <a:pt x="160" y="400"/>
                  </a:cubicBezTo>
                  <a:cubicBezTo>
                    <a:pt x="159" y="399"/>
                    <a:pt x="158" y="397"/>
                    <a:pt x="160" y="398"/>
                  </a:cubicBezTo>
                  <a:cubicBezTo>
                    <a:pt x="162" y="400"/>
                    <a:pt x="161" y="402"/>
                    <a:pt x="163" y="402"/>
                  </a:cubicBezTo>
                  <a:cubicBezTo>
                    <a:pt x="163" y="402"/>
                    <a:pt x="162" y="401"/>
                    <a:pt x="163" y="401"/>
                  </a:cubicBezTo>
                  <a:cubicBezTo>
                    <a:pt x="165" y="404"/>
                    <a:pt x="167" y="405"/>
                    <a:pt x="170" y="407"/>
                  </a:cubicBezTo>
                  <a:cubicBezTo>
                    <a:pt x="168" y="406"/>
                    <a:pt x="166" y="404"/>
                    <a:pt x="165" y="405"/>
                  </a:cubicBezTo>
                  <a:cubicBezTo>
                    <a:pt x="167" y="406"/>
                    <a:pt x="168" y="408"/>
                    <a:pt x="169" y="409"/>
                  </a:cubicBezTo>
                  <a:cubicBezTo>
                    <a:pt x="170" y="408"/>
                    <a:pt x="168" y="406"/>
                    <a:pt x="170" y="407"/>
                  </a:cubicBezTo>
                  <a:cubicBezTo>
                    <a:pt x="170" y="408"/>
                    <a:pt x="173" y="410"/>
                    <a:pt x="173" y="411"/>
                  </a:cubicBezTo>
                  <a:cubicBezTo>
                    <a:pt x="172" y="409"/>
                    <a:pt x="175" y="411"/>
                    <a:pt x="174" y="410"/>
                  </a:cubicBezTo>
                  <a:cubicBezTo>
                    <a:pt x="172" y="409"/>
                    <a:pt x="174" y="409"/>
                    <a:pt x="173" y="408"/>
                  </a:cubicBezTo>
                  <a:cubicBezTo>
                    <a:pt x="173" y="409"/>
                    <a:pt x="170" y="407"/>
                    <a:pt x="171" y="406"/>
                  </a:cubicBezTo>
                  <a:cubicBezTo>
                    <a:pt x="172" y="407"/>
                    <a:pt x="175" y="409"/>
                    <a:pt x="174" y="407"/>
                  </a:cubicBezTo>
                  <a:cubicBezTo>
                    <a:pt x="173" y="408"/>
                    <a:pt x="172" y="406"/>
                    <a:pt x="172" y="406"/>
                  </a:cubicBezTo>
                  <a:cubicBezTo>
                    <a:pt x="174" y="406"/>
                    <a:pt x="174" y="407"/>
                    <a:pt x="176" y="408"/>
                  </a:cubicBezTo>
                  <a:cubicBezTo>
                    <a:pt x="176" y="408"/>
                    <a:pt x="174" y="406"/>
                    <a:pt x="176" y="407"/>
                  </a:cubicBezTo>
                  <a:cubicBezTo>
                    <a:pt x="179" y="410"/>
                    <a:pt x="181" y="412"/>
                    <a:pt x="186" y="414"/>
                  </a:cubicBezTo>
                  <a:cubicBezTo>
                    <a:pt x="183" y="414"/>
                    <a:pt x="188" y="417"/>
                    <a:pt x="186" y="417"/>
                  </a:cubicBezTo>
                  <a:cubicBezTo>
                    <a:pt x="185" y="415"/>
                    <a:pt x="182" y="413"/>
                    <a:pt x="180" y="413"/>
                  </a:cubicBezTo>
                  <a:cubicBezTo>
                    <a:pt x="183" y="415"/>
                    <a:pt x="188" y="418"/>
                    <a:pt x="190" y="420"/>
                  </a:cubicBezTo>
                  <a:cubicBezTo>
                    <a:pt x="186" y="418"/>
                    <a:pt x="185" y="417"/>
                    <a:pt x="183" y="415"/>
                  </a:cubicBezTo>
                  <a:cubicBezTo>
                    <a:pt x="183" y="417"/>
                    <a:pt x="181" y="416"/>
                    <a:pt x="180" y="417"/>
                  </a:cubicBezTo>
                  <a:cubicBezTo>
                    <a:pt x="182" y="419"/>
                    <a:pt x="184" y="419"/>
                    <a:pt x="184" y="419"/>
                  </a:cubicBezTo>
                  <a:cubicBezTo>
                    <a:pt x="182" y="417"/>
                    <a:pt x="181" y="419"/>
                    <a:pt x="181" y="417"/>
                  </a:cubicBezTo>
                  <a:cubicBezTo>
                    <a:pt x="182" y="417"/>
                    <a:pt x="183" y="417"/>
                    <a:pt x="185" y="418"/>
                  </a:cubicBezTo>
                  <a:cubicBezTo>
                    <a:pt x="186" y="419"/>
                    <a:pt x="187" y="419"/>
                    <a:pt x="189" y="421"/>
                  </a:cubicBezTo>
                  <a:cubicBezTo>
                    <a:pt x="188" y="422"/>
                    <a:pt x="190" y="423"/>
                    <a:pt x="190" y="423"/>
                  </a:cubicBezTo>
                  <a:cubicBezTo>
                    <a:pt x="189" y="423"/>
                    <a:pt x="189" y="422"/>
                    <a:pt x="187" y="422"/>
                  </a:cubicBezTo>
                  <a:cubicBezTo>
                    <a:pt x="187" y="424"/>
                    <a:pt x="190" y="423"/>
                    <a:pt x="191" y="424"/>
                  </a:cubicBezTo>
                  <a:cubicBezTo>
                    <a:pt x="191" y="424"/>
                    <a:pt x="191" y="425"/>
                    <a:pt x="190" y="425"/>
                  </a:cubicBezTo>
                  <a:cubicBezTo>
                    <a:pt x="191" y="425"/>
                    <a:pt x="192" y="426"/>
                    <a:pt x="193" y="425"/>
                  </a:cubicBezTo>
                  <a:cubicBezTo>
                    <a:pt x="190" y="424"/>
                    <a:pt x="194" y="423"/>
                    <a:pt x="197" y="425"/>
                  </a:cubicBezTo>
                  <a:cubicBezTo>
                    <a:pt x="198" y="427"/>
                    <a:pt x="198" y="427"/>
                    <a:pt x="197" y="427"/>
                  </a:cubicBezTo>
                  <a:cubicBezTo>
                    <a:pt x="198" y="428"/>
                    <a:pt x="199" y="428"/>
                    <a:pt x="200" y="428"/>
                  </a:cubicBezTo>
                  <a:cubicBezTo>
                    <a:pt x="199" y="429"/>
                    <a:pt x="202" y="430"/>
                    <a:pt x="201" y="431"/>
                  </a:cubicBezTo>
                  <a:cubicBezTo>
                    <a:pt x="204" y="432"/>
                    <a:pt x="204" y="433"/>
                    <a:pt x="205" y="432"/>
                  </a:cubicBezTo>
                  <a:cubicBezTo>
                    <a:pt x="205" y="431"/>
                    <a:pt x="203" y="431"/>
                    <a:pt x="203" y="430"/>
                  </a:cubicBezTo>
                  <a:cubicBezTo>
                    <a:pt x="203" y="430"/>
                    <a:pt x="206" y="431"/>
                    <a:pt x="207" y="432"/>
                  </a:cubicBezTo>
                  <a:cubicBezTo>
                    <a:pt x="206" y="433"/>
                    <a:pt x="205" y="432"/>
                    <a:pt x="207" y="434"/>
                  </a:cubicBezTo>
                  <a:cubicBezTo>
                    <a:pt x="206" y="432"/>
                    <a:pt x="208" y="434"/>
                    <a:pt x="209" y="434"/>
                  </a:cubicBezTo>
                  <a:cubicBezTo>
                    <a:pt x="209" y="433"/>
                    <a:pt x="207" y="432"/>
                    <a:pt x="208" y="431"/>
                  </a:cubicBezTo>
                  <a:cubicBezTo>
                    <a:pt x="212" y="433"/>
                    <a:pt x="213" y="434"/>
                    <a:pt x="214" y="435"/>
                  </a:cubicBezTo>
                  <a:cubicBezTo>
                    <a:pt x="213" y="434"/>
                    <a:pt x="210" y="433"/>
                    <a:pt x="209" y="433"/>
                  </a:cubicBezTo>
                  <a:cubicBezTo>
                    <a:pt x="212" y="436"/>
                    <a:pt x="217" y="436"/>
                    <a:pt x="218" y="438"/>
                  </a:cubicBezTo>
                  <a:cubicBezTo>
                    <a:pt x="216" y="437"/>
                    <a:pt x="215" y="438"/>
                    <a:pt x="214" y="438"/>
                  </a:cubicBezTo>
                  <a:cubicBezTo>
                    <a:pt x="213" y="437"/>
                    <a:pt x="213" y="436"/>
                    <a:pt x="211" y="436"/>
                  </a:cubicBezTo>
                  <a:cubicBezTo>
                    <a:pt x="211" y="437"/>
                    <a:pt x="211" y="436"/>
                    <a:pt x="209" y="435"/>
                  </a:cubicBezTo>
                  <a:cubicBezTo>
                    <a:pt x="209" y="436"/>
                    <a:pt x="208" y="436"/>
                    <a:pt x="207" y="435"/>
                  </a:cubicBezTo>
                  <a:cubicBezTo>
                    <a:pt x="206" y="434"/>
                    <a:pt x="206" y="434"/>
                    <a:pt x="204" y="433"/>
                  </a:cubicBezTo>
                  <a:cubicBezTo>
                    <a:pt x="204" y="434"/>
                    <a:pt x="206" y="435"/>
                    <a:pt x="207" y="436"/>
                  </a:cubicBezTo>
                  <a:cubicBezTo>
                    <a:pt x="207" y="435"/>
                    <a:pt x="209" y="436"/>
                    <a:pt x="209" y="436"/>
                  </a:cubicBezTo>
                  <a:cubicBezTo>
                    <a:pt x="211" y="437"/>
                    <a:pt x="210" y="437"/>
                    <a:pt x="211" y="438"/>
                  </a:cubicBezTo>
                  <a:cubicBezTo>
                    <a:pt x="211" y="437"/>
                    <a:pt x="212" y="437"/>
                    <a:pt x="214" y="438"/>
                  </a:cubicBezTo>
                  <a:cubicBezTo>
                    <a:pt x="215" y="439"/>
                    <a:pt x="212" y="438"/>
                    <a:pt x="214" y="439"/>
                  </a:cubicBezTo>
                  <a:cubicBezTo>
                    <a:pt x="214" y="438"/>
                    <a:pt x="215" y="439"/>
                    <a:pt x="216" y="439"/>
                  </a:cubicBezTo>
                  <a:cubicBezTo>
                    <a:pt x="216" y="440"/>
                    <a:pt x="219" y="442"/>
                    <a:pt x="218" y="442"/>
                  </a:cubicBezTo>
                  <a:cubicBezTo>
                    <a:pt x="221" y="443"/>
                    <a:pt x="225" y="443"/>
                    <a:pt x="228" y="446"/>
                  </a:cubicBezTo>
                  <a:cubicBezTo>
                    <a:pt x="226" y="446"/>
                    <a:pt x="226" y="445"/>
                    <a:pt x="225" y="445"/>
                  </a:cubicBezTo>
                  <a:cubicBezTo>
                    <a:pt x="226" y="445"/>
                    <a:pt x="226" y="446"/>
                    <a:pt x="225" y="446"/>
                  </a:cubicBezTo>
                  <a:cubicBezTo>
                    <a:pt x="224" y="445"/>
                    <a:pt x="226" y="444"/>
                    <a:pt x="224" y="444"/>
                  </a:cubicBezTo>
                  <a:cubicBezTo>
                    <a:pt x="222" y="445"/>
                    <a:pt x="218" y="443"/>
                    <a:pt x="215" y="442"/>
                  </a:cubicBezTo>
                  <a:cubicBezTo>
                    <a:pt x="216" y="442"/>
                    <a:pt x="214" y="441"/>
                    <a:pt x="213" y="441"/>
                  </a:cubicBezTo>
                  <a:cubicBezTo>
                    <a:pt x="214" y="442"/>
                    <a:pt x="210" y="440"/>
                    <a:pt x="212" y="442"/>
                  </a:cubicBezTo>
                  <a:cubicBezTo>
                    <a:pt x="214" y="441"/>
                    <a:pt x="214" y="443"/>
                    <a:pt x="215" y="443"/>
                  </a:cubicBezTo>
                  <a:cubicBezTo>
                    <a:pt x="216" y="442"/>
                    <a:pt x="220" y="445"/>
                    <a:pt x="222" y="445"/>
                  </a:cubicBezTo>
                  <a:cubicBezTo>
                    <a:pt x="222" y="446"/>
                    <a:pt x="222" y="447"/>
                    <a:pt x="222" y="446"/>
                  </a:cubicBezTo>
                  <a:cubicBezTo>
                    <a:pt x="221" y="446"/>
                    <a:pt x="219" y="445"/>
                    <a:pt x="219" y="445"/>
                  </a:cubicBezTo>
                  <a:cubicBezTo>
                    <a:pt x="220" y="446"/>
                    <a:pt x="221" y="447"/>
                    <a:pt x="223" y="447"/>
                  </a:cubicBezTo>
                  <a:cubicBezTo>
                    <a:pt x="223" y="447"/>
                    <a:pt x="224" y="447"/>
                    <a:pt x="225" y="448"/>
                  </a:cubicBezTo>
                  <a:cubicBezTo>
                    <a:pt x="225" y="446"/>
                    <a:pt x="225" y="446"/>
                    <a:pt x="227" y="447"/>
                  </a:cubicBezTo>
                  <a:cubicBezTo>
                    <a:pt x="227" y="448"/>
                    <a:pt x="225" y="447"/>
                    <a:pt x="227" y="448"/>
                  </a:cubicBezTo>
                  <a:cubicBezTo>
                    <a:pt x="228" y="447"/>
                    <a:pt x="230" y="447"/>
                    <a:pt x="232" y="447"/>
                  </a:cubicBezTo>
                  <a:cubicBezTo>
                    <a:pt x="231" y="448"/>
                    <a:pt x="233" y="448"/>
                    <a:pt x="233" y="449"/>
                  </a:cubicBezTo>
                  <a:cubicBezTo>
                    <a:pt x="233" y="449"/>
                    <a:pt x="232" y="448"/>
                    <a:pt x="232" y="449"/>
                  </a:cubicBezTo>
                  <a:cubicBezTo>
                    <a:pt x="235" y="449"/>
                    <a:pt x="231" y="449"/>
                    <a:pt x="233" y="450"/>
                  </a:cubicBezTo>
                  <a:cubicBezTo>
                    <a:pt x="234" y="449"/>
                    <a:pt x="235" y="450"/>
                    <a:pt x="238" y="450"/>
                  </a:cubicBezTo>
                  <a:cubicBezTo>
                    <a:pt x="237" y="451"/>
                    <a:pt x="237" y="450"/>
                    <a:pt x="238" y="451"/>
                  </a:cubicBezTo>
                  <a:cubicBezTo>
                    <a:pt x="235" y="450"/>
                    <a:pt x="238" y="451"/>
                    <a:pt x="237" y="452"/>
                  </a:cubicBezTo>
                  <a:cubicBezTo>
                    <a:pt x="237" y="452"/>
                    <a:pt x="237" y="452"/>
                    <a:pt x="236" y="452"/>
                  </a:cubicBezTo>
                  <a:cubicBezTo>
                    <a:pt x="237" y="451"/>
                    <a:pt x="233" y="450"/>
                    <a:pt x="234" y="451"/>
                  </a:cubicBezTo>
                  <a:cubicBezTo>
                    <a:pt x="235" y="451"/>
                    <a:pt x="234" y="452"/>
                    <a:pt x="233" y="452"/>
                  </a:cubicBezTo>
                  <a:cubicBezTo>
                    <a:pt x="236" y="453"/>
                    <a:pt x="238" y="454"/>
                    <a:pt x="239" y="453"/>
                  </a:cubicBezTo>
                  <a:cubicBezTo>
                    <a:pt x="242" y="454"/>
                    <a:pt x="245" y="455"/>
                    <a:pt x="243" y="456"/>
                  </a:cubicBezTo>
                  <a:cubicBezTo>
                    <a:pt x="242" y="456"/>
                    <a:pt x="242" y="455"/>
                    <a:pt x="241" y="455"/>
                  </a:cubicBezTo>
                  <a:cubicBezTo>
                    <a:pt x="238" y="454"/>
                    <a:pt x="235" y="454"/>
                    <a:pt x="234" y="454"/>
                  </a:cubicBezTo>
                  <a:cubicBezTo>
                    <a:pt x="236" y="454"/>
                    <a:pt x="235" y="455"/>
                    <a:pt x="234" y="455"/>
                  </a:cubicBezTo>
                  <a:cubicBezTo>
                    <a:pt x="232" y="454"/>
                    <a:pt x="230" y="452"/>
                    <a:pt x="230" y="453"/>
                  </a:cubicBezTo>
                  <a:cubicBezTo>
                    <a:pt x="229" y="451"/>
                    <a:pt x="224" y="450"/>
                    <a:pt x="224" y="449"/>
                  </a:cubicBezTo>
                  <a:cubicBezTo>
                    <a:pt x="222" y="448"/>
                    <a:pt x="222" y="448"/>
                    <a:pt x="221" y="448"/>
                  </a:cubicBezTo>
                  <a:cubicBezTo>
                    <a:pt x="221" y="448"/>
                    <a:pt x="219" y="447"/>
                    <a:pt x="218" y="446"/>
                  </a:cubicBezTo>
                  <a:cubicBezTo>
                    <a:pt x="219" y="446"/>
                    <a:pt x="218" y="445"/>
                    <a:pt x="217" y="444"/>
                  </a:cubicBezTo>
                  <a:cubicBezTo>
                    <a:pt x="217" y="445"/>
                    <a:pt x="213" y="442"/>
                    <a:pt x="215" y="443"/>
                  </a:cubicBezTo>
                  <a:cubicBezTo>
                    <a:pt x="215" y="444"/>
                    <a:pt x="216" y="444"/>
                    <a:pt x="216" y="445"/>
                  </a:cubicBezTo>
                  <a:cubicBezTo>
                    <a:pt x="214" y="444"/>
                    <a:pt x="214" y="444"/>
                    <a:pt x="212" y="444"/>
                  </a:cubicBezTo>
                  <a:cubicBezTo>
                    <a:pt x="212" y="445"/>
                    <a:pt x="215" y="445"/>
                    <a:pt x="214" y="446"/>
                  </a:cubicBezTo>
                  <a:cubicBezTo>
                    <a:pt x="213" y="446"/>
                    <a:pt x="211" y="445"/>
                    <a:pt x="211" y="444"/>
                  </a:cubicBezTo>
                  <a:cubicBezTo>
                    <a:pt x="212" y="445"/>
                    <a:pt x="209" y="443"/>
                    <a:pt x="210" y="443"/>
                  </a:cubicBezTo>
                  <a:cubicBezTo>
                    <a:pt x="207" y="442"/>
                    <a:pt x="207" y="441"/>
                    <a:pt x="204" y="440"/>
                  </a:cubicBezTo>
                  <a:cubicBezTo>
                    <a:pt x="203" y="441"/>
                    <a:pt x="207" y="441"/>
                    <a:pt x="209" y="443"/>
                  </a:cubicBezTo>
                  <a:cubicBezTo>
                    <a:pt x="209" y="444"/>
                    <a:pt x="210" y="445"/>
                    <a:pt x="211" y="446"/>
                  </a:cubicBezTo>
                  <a:cubicBezTo>
                    <a:pt x="213" y="447"/>
                    <a:pt x="214" y="448"/>
                    <a:pt x="214" y="450"/>
                  </a:cubicBezTo>
                  <a:cubicBezTo>
                    <a:pt x="217" y="450"/>
                    <a:pt x="217" y="449"/>
                    <a:pt x="218" y="451"/>
                  </a:cubicBezTo>
                  <a:cubicBezTo>
                    <a:pt x="219" y="449"/>
                    <a:pt x="219" y="449"/>
                    <a:pt x="219" y="449"/>
                  </a:cubicBezTo>
                  <a:cubicBezTo>
                    <a:pt x="217" y="448"/>
                    <a:pt x="217" y="450"/>
                    <a:pt x="215" y="448"/>
                  </a:cubicBezTo>
                  <a:cubicBezTo>
                    <a:pt x="214" y="448"/>
                    <a:pt x="212" y="447"/>
                    <a:pt x="212" y="446"/>
                  </a:cubicBezTo>
                  <a:cubicBezTo>
                    <a:pt x="214" y="447"/>
                    <a:pt x="215" y="447"/>
                    <a:pt x="218" y="448"/>
                  </a:cubicBezTo>
                  <a:cubicBezTo>
                    <a:pt x="217" y="449"/>
                    <a:pt x="221" y="450"/>
                    <a:pt x="220" y="450"/>
                  </a:cubicBezTo>
                  <a:cubicBezTo>
                    <a:pt x="220" y="448"/>
                    <a:pt x="215" y="447"/>
                    <a:pt x="214" y="444"/>
                  </a:cubicBezTo>
                  <a:cubicBezTo>
                    <a:pt x="217" y="446"/>
                    <a:pt x="221" y="448"/>
                    <a:pt x="224" y="452"/>
                  </a:cubicBezTo>
                  <a:cubicBezTo>
                    <a:pt x="225" y="452"/>
                    <a:pt x="223" y="451"/>
                    <a:pt x="224" y="451"/>
                  </a:cubicBezTo>
                  <a:cubicBezTo>
                    <a:pt x="224" y="452"/>
                    <a:pt x="225" y="452"/>
                    <a:pt x="226" y="452"/>
                  </a:cubicBezTo>
                  <a:cubicBezTo>
                    <a:pt x="224" y="452"/>
                    <a:pt x="223" y="450"/>
                    <a:pt x="224" y="450"/>
                  </a:cubicBezTo>
                  <a:cubicBezTo>
                    <a:pt x="225" y="451"/>
                    <a:pt x="228" y="452"/>
                    <a:pt x="229" y="453"/>
                  </a:cubicBezTo>
                  <a:cubicBezTo>
                    <a:pt x="228" y="454"/>
                    <a:pt x="226" y="453"/>
                    <a:pt x="226" y="453"/>
                  </a:cubicBezTo>
                  <a:cubicBezTo>
                    <a:pt x="227" y="454"/>
                    <a:pt x="228" y="454"/>
                    <a:pt x="228" y="455"/>
                  </a:cubicBezTo>
                  <a:cubicBezTo>
                    <a:pt x="229" y="454"/>
                    <a:pt x="231" y="454"/>
                    <a:pt x="232" y="455"/>
                  </a:cubicBezTo>
                  <a:cubicBezTo>
                    <a:pt x="228" y="454"/>
                    <a:pt x="238" y="458"/>
                    <a:pt x="235" y="459"/>
                  </a:cubicBezTo>
                  <a:cubicBezTo>
                    <a:pt x="237" y="459"/>
                    <a:pt x="237" y="458"/>
                    <a:pt x="240" y="460"/>
                  </a:cubicBezTo>
                  <a:cubicBezTo>
                    <a:pt x="238" y="460"/>
                    <a:pt x="241" y="460"/>
                    <a:pt x="242" y="461"/>
                  </a:cubicBezTo>
                  <a:cubicBezTo>
                    <a:pt x="240" y="461"/>
                    <a:pt x="238" y="460"/>
                    <a:pt x="236" y="460"/>
                  </a:cubicBezTo>
                  <a:cubicBezTo>
                    <a:pt x="234" y="459"/>
                    <a:pt x="232" y="458"/>
                    <a:pt x="230" y="458"/>
                  </a:cubicBezTo>
                  <a:cubicBezTo>
                    <a:pt x="226" y="456"/>
                    <a:pt x="223" y="455"/>
                    <a:pt x="223" y="453"/>
                  </a:cubicBezTo>
                  <a:cubicBezTo>
                    <a:pt x="218" y="452"/>
                    <a:pt x="217" y="451"/>
                    <a:pt x="214" y="450"/>
                  </a:cubicBezTo>
                  <a:cubicBezTo>
                    <a:pt x="214" y="450"/>
                    <a:pt x="214" y="451"/>
                    <a:pt x="213" y="451"/>
                  </a:cubicBezTo>
                  <a:cubicBezTo>
                    <a:pt x="215" y="452"/>
                    <a:pt x="214" y="453"/>
                    <a:pt x="216" y="453"/>
                  </a:cubicBezTo>
                  <a:cubicBezTo>
                    <a:pt x="216" y="452"/>
                    <a:pt x="216" y="452"/>
                    <a:pt x="217" y="452"/>
                  </a:cubicBezTo>
                  <a:cubicBezTo>
                    <a:pt x="218" y="453"/>
                    <a:pt x="220" y="452"/>
                    <a:pt x="221" y="454"/>
                  </a:cubicBezTo>
                  <a:cubicBezTo>
                    <a:pt x="220" y="454"/>
                    <a:pt x="219" y="453"/>
                    <a:pt x="217" y="452"/>
                  </a:cubicBezTo>
                  <a:cubicBezTo>
                    <a:pt x="218" y="454"/>
                    <a:pt x="221" y="457"/>
                    <a:pt x="224" y="457"/>
                  </a:cubicBezTo>
                  <a:cubicBezTo>
                    <a:pt x="222" y="456"/>
                    <a:pt x="220" y="456"/>
                    <a:pt x="221" y="455"/>
                  </a:cubicBezTo>
                  <a:cubicBezTo>
                    <a:pt x="229" y="459"/>
                    <a:pt x="240" y="461"/>
                    <a:pt x="240" y="464"/>
                  </a:cubicBezTo>
                  <a:cubicBezTo>
                    <a:pt x="241" y="464"/>
                    <a:pt x="242" y="467"/>
                    <a:pt x="245" y="466"/>
                  </a:cubicBezTo>
                  <a:cubicBezTo>
                    <a:pt x="244" y="466"/>
                    <a:pt x="242" y="465"/>
                    <a:pt x="243" y="465"/>
                  </a:cubicBezTo>
                  <a:cubicBezTo>
                    <a:pt x="246" y="466"/>
                    <a:pt x="242" y="464"/>
                    <a:pt x="243" y="464"/>
                  </a:cubicBezTo>
                  <a:cubicBezTo>
                    <a:pt x="247" y="465"/>
                    <a:pt x="247" y="465"/>
                    <a:pt x="247" y="465"/>
                  </a:cubicBezTo>
                  <a:cubicBezTo>
                    <a:pt x="247" y="464"/>
                    <a:pt x="244" y="463"/>
                    <a:pt x="244" y="462"/>
                  </a:cubicBezTo>
                  <a:cubicBezTo>
                    <a:pt x="246" y="463"/>
                    <a:pt x="249" y="465"/>
                    <a:pt x="251" y="467"/>
                  </a:cubicBezTo>
                  <a:cubicBezTo>
                    <a:pt x="254" y="468"/>
                    <a:pt x="256" y="469"/>
                    <a:pt x="257" y="467"/>
                  </a:cubicBezTo>
                  <a:cubicBezTo>
                    <a:pt x="258" y="468"/>
                    <a:pt x="258" y="468"/>
                    <a:pt x="258" y="468"/>
                  </a:cubicBezTo>
                  <a:cubicBezTo>
                    <a:pt x="259" y="469"/>
                    <a:pt x="256" y="468"/>
                    <a:pt x="258" y="469"/>
                  </a:cubicBezTo>
                  <a:cubicBezTo>
                    <a:pt x="259" y="469"/>
                    <a:pt x="259" y="468"/>
                    <a:pt x="261" y="469"/>
                  </a:cubicBezTo>
                  <a:cubicBezTo>
                    <a:pt x="261" y="470"/>
                    <a:pt x="264" y="469"/>
                    <a:pt x="266" y="471"/>
                  </a:cubicBezTo>
                  <a:cubicBezTo>
                    <a:pt x="263" y="471"/>
                    <a:pt x="257" y="470"/>
                    <a:pt x="253" y="468"/>
                  </a:cubicBezTo>
                  <a:cubicBezTo>
                    <a:pt x="252" y="469"/>
                    <a:pt x="252" y="469"/>
                    <a:pt x="251" y="469"/>
                  </a:cubicBezTo>
                  <a:cubicBezTo>
                    <a:pt x="250" y="469"/>
                    <a:pt x="254" y="471"/>
                    <a:pt x="252" y="471"/>
                  </a:cubicBezTo>
                  <a:cubicBezTo>
                    <a:pt x="250" y="470"/>
                    <a:pt x="251" y="470"/>
                    <a:pt x="250" y="470"/>
                  </a:cubicBezTo>
                  <a:cubicBezTo>
                    <a:pt x="249" y="469"/>
                    <a:pt x="247" y="468"/>
                    <a:pt x="244" y="467"/>
                  </a:cubicBezTo>
                  <a:cubicBezTo>
                    <a:pt x="244" y="469"/>
                    <a:pt x="247" y="468"/>
                    <a:pt x="248" y="469"/>
                  </a:cubicBezTo>
                  <a:cubicBezTo>
                    <a:pt x="244" y="469"/>
                    <a:pt x="242" y="468"/>
                    <a:pt x="239" y="467"/>
                  </a:cubicBezTo>
                  <a:cubicBezTo>
                    <a:pt x="237" y="466"/>
                    <a:pt x="235" y="465"/>
                    <a:pt x="231" y="464"/>
                  </a:cubicBezTo>
                  <a:cubicBezTo>
                    <a:pt x="230" y="465"/>
                    <a:pt x="228" y="464"/>
                    <a:pt x="228" y="465"/>
                  </a:cubicBezTo>
                  <a:cubicBezTo>
                    <a:pt x="227" y="464"/>
                    <a:pt x="225" y="462"/>
                    <a:pt x="228" y="463"/>
                  </a:cubicBezTo>
                  <a:cubicBezTo>
                    <a:pt x="226" y="462"/>
                    <a:pt x="223" y="462"/>
                    <a:pt x="225" y="463"/>
                  </a:cubicBezTo>
                  <a:cubicBezTo>
                    <a:pt x="226" y="463"/>
                    <a:pt x="223" y="463"/>
                    <a:pt x="226" y="464"/>
                  </a:cubicBezTo>
                  <a:cubicBezTo>
                    <a:pt x="225" y="464"/>
                    <a:pt x="224" y="464"/>
                    <a:pt x="222" y="464"/>
                  </a:cubicBezTo>
                  <a:cubicBezTo>
                    <a:pt x="221" y="463"/>
                    <a:pt x="223" y="463"/>
                    <a:pt x="223" y="462"/>
                  </a:cubicBezTo>
                  <a:cubicBezTo>
                    <a:pt x="220" y="461"/>
                    <a:pt x="221" y="461"/>
                    <a:pt x="218" y="460"/>
                  </a:cubicBezTo>
                  <a:cubicBezTo>
                    <a:pt x="216" y="460"/>
                    <a:pt x="219" y="462"/>
                    <a:pt x="217" y="462"/>
                  </a:cubicBezTo>
                  <a:cubicBezTo>
                    <a:pt x="216" y="460"/>
                    <a:pt x="214" y="459"/>
                    <a:pt x="213" y="458"/>
                  </a:cubicBezTo>
                  <a:cubicBezTo>
                    <a:pt x="211" y="458"/>
                    <a:pt x="209" y="458"/>
                    <a:pt x="206" y="457"/>
                  </a:cubicBezTo>
                  <a:cubicBezTo>
                    <a:pt x="204" y="455"/>
                    <a:pt x="202" y="454"/>
                    <a:pt x="199" y="453"/>
                  </a:cubicBezTo>
                  <a:cubicBezTo>
                    <a:pt x="200" y="452"/>
                    <a:pt x="199" y="450"/>
                    <a:pt x="198" y="451"/>
                  </a:cubicBezTo>
                  <a:cubicBezTo>
                    <a:pt x="199" y="452"/>
                    <a:pt x="199" y="453"/>
                    <a:pt x="199" y="453"/>
                  </a:cubicBezTo>
                  <a:cubicBezTo>
                    <a:pt x="197" y="452"/>
                    <a:pt x="197" y="451"/>
                    <a:pt x="194" y="451"/>
                  </a:cubicBezTo>
                  <a:cubicBezTo>
                    <a:pt x="195" y="449"/>
                    <a:pt x="191" y="449"/>
                    <a:pt x="190" y="447"/>
                  </a:cubicBezTo>
                  <a:cubicBezTo>
                    <a:pt x="190" y="447"/>
                    <a:pt x="190" y="449"/>
                    <a:pt x="189" y="448"/>
                  </a:cubicBezTo>
                  <a:cubicBezTo>
                    <a:pt x="188" y="448"/>
                    <a:pt x="188" y="448"/>
                    <a:pt x="188" y="448"/>
                  </a:cubicBezTo>
                  <a:cubicBezTo>
                    <a:pt x="188" y="447"/>
                    <a:pt x="189" y="447"/>
                    <a:pt x="190" y="446"/>
                  </a:cubicBezTo>
                  <a:cubicBezTo>
                    <a:pt x="188" y="444"/>
                    <a:pt x="189" y="447"/>
                    <a:pt x="187" y="446"/>
                  </a:cubicBezTo>
                  <a:cubicBezTo>
                    <a:pt x="186" y="446"/>
                    <a:pt x="188" y="447"/>
                    <a:pt x="187" y="447"/>
                  </a:cubicBezTo>
                  <a:cubicBezTo>
                    <a:pt x="185" y="445"/>
                    <a:pt x="181" y="445"/>
                    <a:pt x="179" y="442"/>
                  </a:cubicBezTo>
                  <a:cubicBezTo>
                    <a:pt x="178" y="443"/>
                    <a:pt x="176" y="441"/>
                    <a:pt x="175" y="440"/>
                  </a:cubicBezTo>
                  <a:cubicBezTo>
                    <a:pt x="174" y="440"/>
                    <a:pt x="175" y="439"/>
                    <a:pt x="173" y="438"/>
                  </a:cubicBezTo>
                  <a:cubicBezTo>
                    <a:pt x="173" y="439"/>
                    <a:pt x="172" y="438"/>
                    <a:pt x="172" y="439"/>
                  </a:cubicBezTo>
                  <a:cubicBezTo>
                    <a:pt x="173" y="439"/>
                    <a:pt x="174" y="440"/>
                    <a:pt x="173" y="440"/>
                  </a:cubicBezTo>
                  <a:cubicBezTo>
                    <a:pt x="172" y="441"/>
                    <a:pt x="170" y="439"/>
                    <a:pt x="168" y="438"/>
                  </a:cubicBezTo>
                  <a:cubicBezTo>
                    <a:pt x="166" y="437"/>
                    <a:pt x="164" y="435"/>
                    <a:pt x="162" y="434"/>
                  </a:cubicBezTo>
                  <a:cubicBezTo>
                    <a:pt x="161" y="433"/>
                    <a:pt x="156" y="431"/>
                    <a:pt x="159" y="430"/>
                  </a:cubicBezTo>
                  <a:cubicBezTo>
                    <a:pt x="157" y="430"/>
                    <a:pt x="155" y="428"/>
                    <a:pt x="156" y="427"/>
                  </a:cubicBezTo>
                  <a:cubicBezTo>
                    <a:pt x="157" y="428"/>
                    <a:pt x="157" y="429"/>
                    <a:pt x="159" y="430"/>
                  </a:cubicBezTo>
                  <a:cubicBezTo>
                    <a:pt x="159" y="429"/>
                    <a:pt x="161" y="430"/>
                    <a:pt x="162" y="430"/>
                  </a:cubicBezTo>
                  <a:cubicBezTo>
                    <a:pt x="159" y="428"/>
                    <a:pt x="163" y="430"/>
                    <a:pt x="160" y="428"/>
                  </a:cubicBezTo>
                  <a:cubicBezTo>
                    <a:pt x="158" y="427"/>
                    <a:pt x="161" y="431"/>
                    <a:pt x="159" y="429"/>
                  </a:cubicBezTo>
                  <a:cubicBezTo>
                    <a:pt x="158" y="428"/>
                    <a:pt x="157" y="427"/>
                    <a:pt x="157" y="427"/>
                  </a:cubicBezTo>
                  <a:cubicBezTo>
                    <a:pt x="158" y="427"/>
                    <a:pt x="158" y="427"/>
                    <a:pt x="158" y="427"/>
                  </a:cubicBezTo>
                  <a:cubicBezTo>
                    <a:pt x="157" y="426"/>
                    <a:pt x="155" y="423"/>
                    <a:pt x="154" y="423"/>
                  </a:cubicBezTo>
                  <a:cubicBezTo>
                    <a:pt x="154" y="424"/>
                    <a:pt x="157" y="425"/>
                    <a:pt x="156" y="426"/>
                  </a:cubicBezTo>
                  <a:cubicBezTo>
                    <a:pt x="156" y="426"/>
                    <a:pt x="154" y="427"/>
                    <a:pt x="156" y="426"/>
                  </a:cubicBezTo>
                  <a:cubicBezTo>
                    <a:pt x="153" y="424"/>
                    <a:pt x="154" y="427"/>
                    <a:pt x="152" y="425"/>
                  </a:cubicBezTo>
                  <a:cubicBezTo>
                    <a:pt x="152" y="424"/>
                    <a:pt x="153" y="425"/>
                    <a:pt x="152" y="424"/>
                  </a:cubicBezTo>
                  <a:cubicBezTo>
                    <a:pt x="150" y="422"/>
                    <a:pt x="152" y="425"/>
                    <a:pt x="150" y="423"/>
                  </a:cubicBezTo>
                  <a:cubicBezTo>
                    <a:pt x="148" y="422"/>
                    <a:pt x="149" y="422"/>
                    <a:pt x="149" y="421"/>
                  </a:cubicBezTo>
                  <a:cubicBezTo>
                    <a:pt x="146" y="420"/>
                    <a:pt x="142" y="415"/>
                    <a:pt x="144" y="419"/>
                  </a:cubicBezTo>
                  <a:cubicBezTo>
                    <a:pt x="143" y="418"/>
                    <a:pt x="142" y="417"/>
                    <a:pt x="141" y="416"/>
                  </a:cubicBezTo>
                  <a:cubicBezTo>
                    <a:pt x="143" y="417"/>
                    <a:pt x="142" y="416"/>
                    <a:pt x="143" y="416"/>
                  </a:cubicBezTo>
                  <a:cubicBezTo>
                    <a:pt x="139" y="413"/>
                    <a:pt x="138" y="411"/>
                    <a:pt x="136" y="409"/>
                  </a:cubicBezTo>
                  <a:cubicBezTo>
                    <a:pt x="135" y="409"/>
                    <a:pt x="137" y="411"/>
                    <a:pt x="135" y="410"/>
                  </a:cubicBezTo>
                  <a:cubicBezTo>
                    <a:pt x="135" y="409"/>
                    <a:pt x="134" y="410"/>
                    <a:pt x="133" y="408"/>
                  </a:cubicBezTo>
                  <a:cubicBezTo>
                    <a:pt x="133" y="408"/>
                    <a:pt x="134" y="408"/>
                    <a:pt x="133" y="407"/>
                  </a:cubicBezTo>
                  <a:cubicBezTo>
                    <a:pt x="131" y="405"/>
                    <a:pt x="128" y="403"/>
                    <a:pt x="128" y="402"/>
                  </a:cubicBezTo>
                  <a:cubicBezTo>
                    <a:pt x="129" y="402"/>
                    <a:pt x="131" y="404"/>
                    <a:pt x="131" y="404"/>
                  </a:cubicBezTo>
                  <a:cubicBezTo>
                    <a:pt x="129" y="401"/>
                    <a:pt x="127" y="401"/>
                    <a:pt x="126" y="399"/>
                  </a:cubicBezTo>
                  <a:cubicBezTo>
                    <a:pt x="125" y="400"/>
                    <a:pt x="125" y="400"/>
                    <a:pt x="125" y="400"/>
                  </a:cubicBezTo>
                  <a:cubicBezTo>
                    <a:pt x="123" y="398"/>
                    <a:pt x="121" y="397"/>
                    <a:pt x="122" y="395"/>
                  </a:cubicBezTo>
                  <a:cubicBezTo>
                    <a:pt x="123" y="398"/>
                    <a:pt x="126" y="398"/>
                    <a:pt x="126" y="396"/>
                  </a:cubicBezTo>
                  <a:cubicBezTo>
                    <a:pt x="124" y="395"/>
                    <a:pt x="122" y="393"/>
                    <a:pt x="122" y="392"/>
                  </a:cubicBezTo>
                  <a:cubicBezTo>
                    <a:pt x="120" y="391"/>
                    <a:pt x="122" y="394"/>
                    <a:pt x="121" y="393"/>
                  </a:cubicBezTo>
                  <a:cubicBezTo>
                    <a:pt x="119" y="390"/>
                    <a:pt x="114" y="387"/>
                    <a:pt x="112" y="384"/>
                  </a:cubicBezTo>
                  <a:cubicBezTo>
                    <a:pt x="112" y="385"/>
                    <a:pt x="115" y="387"/>
                    <a:pt x="114" y="387"/>
                  </a:cubicBezTo>
                  <a:cubicBezTo>
                    <a:pt x="112" y="386"/>
                    <a:pt x="110" y="384"/>
                    <a:pt x="109" y="382"/>
                  </a:cubicBezTo>
                  <a:cubicBezTo>
                    <a:pt x="107" y="380"/>
                    <a:pt x="106" y="377"/>
                    <a:pt x="105" y="376"/>
                  </a:cubicBezTo>
                  <a:cubicBezTo>
                    <a:pt x="105" y="377"/>
                    <a:pt x="106" y="379"/>
                    <a:pt x="107" y="380"/>
                  </a:cubicBezTo>
                  <a:cubicBezTo>
                    <a:pt x="104" y="377"/>
                    <a:pt x="103" y="374"/>
                    <a:pt x="100" y="370"/>
                  </a:cubicBezTo>
                  <a:cubicBezTo>
                    <a:pt x="100" y="371"/>
                    <a:pt x="101" y="370"/>
                    <a:pt x="102" y="370"/>
                  </a:cubicBezTo>
                  <a:cubicBezTo>
                    <a:pt x="100" y="367"/>
                    <a:pt x="99" y="368"/>
                    <a:pt x="98" y="367"/>
                  </a:cubicBezTo>
                  <a:cubicBezTo>
                    <a:pt x="99" y="369"/>
                    <a:pt x="99" y="369"/>
                    <a:pt x="100" y="370"/>
                  </a:cubicBezTo>
                  <a:cubicBezTo>
                    <a:pt x="99" y="370"/>
                    <a:pt x="99" y="370"/>
                    <a:pt x="98" y="370"/>
                  </a:cubicBezTo>
                  <a:cubicBezTo>
                    <a:pt x="97" y="367"/>
                    <a:pt x="95" y="363"/>
                    <a:pt x="96" y="361"/>
                  </a:cubicBezTo>
                  <a:cubicBezTo>
                    <a:pt x="94" y="362"/>
                    <a:pt x="96" y="365"/>
                    <a:pt x="97" y="367"/>
                  </a:cubicBezTo>
                  <a:cubicBezTo>
                    <a:pt x="94" y="365"/>
                    <a:pt x="94" y="363"/>
                    <a:pt x="92" y="361"/>
                  </a:cubicBezTo>
                  <a:cubicBezTo>
                    <a:pt x="92" y="362"/>
                    <a:pt x="94" y="364"/>
                    <a:pt x="93" y="364"/>
                  </a:cubicBezTo>
                  <a:cubicBezTo>
                    <a:pt x="95" y="366"/>
                    <a:pt x="97" y="368"/>
                    <a:pt x="99" y="371"/>
                  </a:cubicBezTo>
                  <a:cubicBezTo>
                    <a:pt x="100" y="373"/>
                    <a:pt x="102" y="375"/>
                    <a:pt x="103" y="377"/>
                  </a:cubicBezTo>
                  <a:cubicBezTo>
                    <a:pt x="100" y="373"/>
                    <a:pt x="102" y="376"/>
                    <a:pt x="99" y="375"/>
                  </a:cubicBezTo>
                  <a:cubicBezTo>
                    <a:pt x="98" y="373"/>
                    <a:pt x="97" y="369"/>
                    <a:pt x="96" y="369"/>
                  </a:cubicBezTo>
                  <a:cubicBezTo>
                    <a:pt x="96" y="370"/>
                    <a:pt x="96" y="370"/>
                    <a:pt x="96" y="370"/>
                  </a:cubicBezTo>
                  <a:cubicBezTo>
                    <a:pt x="94" y="369"/>
                    <a:pt x="93" y="364"/>
                    <a:pt x="93" y="365"/>
                  </a:cubicBezTo>
                  <a:cubicBezTo>
                    <a:pt x="93" y="366"/>
                    <a:pt x="93" y="367"/>
                    <a:pt x="93" y="368"/>
                  </a:cubicBezTo>
                  <a:cubicBezTo>
                    <a:pt x="91" y="365"/>
                    <a:pt x="90" y="363"/>
                    <a:pt x="89" y="361"/>
                  </a:cubicBezTo>
                  <a:cubicBezTo>
                    <a:pt x="88" y="359"/>
                    <a:pt x="87" y="358"/>
                    <a:pt x="85" y="357"/>
                  </a:cubicBezTo>
                  <a:cubicBezTo>
                    <a:pt x="86" y="355"/>
                    <a:pt x="79" y="348"/>
                    <a:pt x="80" y="346"/>
                  </a:cubicBezTo>
                  <a:cubicBezTo>
                    <a:pt x="82" y="349"/>
                    <a:pt x="83" y="351"/>
                    <a:pt x="85" y="353"/>
                  </a:cubicBezTo>
                  <a:cubicBezTo>
                    <a:pt x="86" y="355"/>
                    <a:pt x="87" y="357"/>
                    <a:pt x="89" y="359"/>
                  </a:cubicBezTo>
                  <a:cubicBezTo>
                    <a:pt x="89" y="358"/>
                    <a:pt x="90" y="361"/>
                    <a:pt x="91" y="361"/>
                  </a:cubicBezTo>
                  <a:cubicBezTo>
                    <a:pt x="90" y="357"/>
                    <a:pt x="86" y="354"/>
                    <a:pt x="84" y="351"/>
                  </a:cubicBezTo>
                  <a:cubicBezTo>
                    <a:pt x="84" y="351"/>
                    <a:pt x="83" y="350"/>
                    <a:pt x="84" y="350"/>
                  </a:cubicBezTo>
                  <a:cubicBezTo>
                    <a:pt x="85" y="352"/>
                    <a:pt x="86" y="352"/>
                    <a:pt x="87" y="354"/>
                  </a:cubicBezTo>
                  <a:cubicBezTo>
                    <a:pt x="87" y="354"/>
                    <a:pt x="89" y="353"/>
                    <a:pt x="87" y="352"/>
                  </a:cubicBezTo>
                  <a:cubicBezTo>
                    <a:pt x="87" y="352"/>
                    <a:pt x="87" y="353"/>
                    <a:pt x="87" y="353"/>
                  </a:cubicBezTo>
                  <a:cubicBezTo>
                    <a:pt x="86" y="351"/>
                    <a:pt x="85" y="350"/>
                    <a:pt x="84" y="348"/>
                  </a:cubicBezTo>
                  <a:cubicBezTo>
                    <a:pt x="84" y="346"/>
                    <a:pt x="85" y="347"/>
                    <a:pt x="87" y="346"/>
                  </a:cubicBezTo>
                  <a:cubicBezTo>
                    <a:pt x="87" y="347"/>
                    <a:pt x="87" y="347"/>
                    <a:pt x="88" y="348"/>
                  </a:cubicBezTo>
                  <a:cubicBezTo>
                    <a:pt x="89" y="347"/>
                    <a:pt x="92" y="350"/>
                    <a:pt x="94" y="351"/>
                  </a:cubicBezTo>
                  <a:cubicBezTo>
                    <a:pt x="93" y="349"/>
                    <a:pt x="92" y="350"/>
                    <a:pt x="90" y="347"/>
                  </a:cubicBezTo>
                  <a:cubicBezTo>
                    <a:pt x="90" y="346"/>
                    <a:pt x="91" y="347"/>
                    <a:pt x="91" y="346"/>
                  </a:cubicBezTo>
                  <a:cubicBezTo>
                    <a:pt x="90" y="347"/>
                    <a:pt x="89" y="343"/>
                    <a:pt x="88" y="344"/>
                  </a:cubicBezTo>
                  <a:cubicBezTo>
                    <a:pt x="89" y="346"/>
                    <a:pt x="90" y="347"/>
                    <a:pt x="90" y="348"/>
                  </a:cubicBezTo>
                  <a:cubicBezTo>
                    <a:pt x="89" y="347"/>
                    <a:pt x="89" y="347"/>
                    <a:pt x="88" y="347"/>
                  </a:cubicBezTo>
                  <a:cubicBezTo>
                    <a:pt x="87" y="345"/>
                    <a:pt x="88" y="345"/>
                    <a:pt x="87" y="344"/>
                  </a:cubicBezTo>
                  <a:cubicBezTo>
                    <a:pt x="87" y="344"/>
                    <a:pt x="86" y="344"/>
                    <a:pt x="86" y="343"/>
                  </a:cubicBezTo>
                  <a:cubicBezTo>
                    <a:pt x="85" y="344"/>
                    <a:pt x="88" y="345"/>
                    <a:pt x="86" y="346"/>
                  </a:cubicBezTo>
                  <a:cubicBezTo>
                    <a:pt x="83" y="344"/>
                    <a:pt x="83" y="348"/>
                    <a:pt x="80" y="342"/>
                  </a:cubicBezTo>
                  <a:cubicBezTo>
                    <a:pt x="80" y="339"/>
                    <a:pt x="78" y="337"/>
                    <a:pt x="76" y="334"/>
                  </a:cubicBezTo>
                  <a:cubicBezTo>
                    <a:pt x="76" y="334"/>
                    <a:pt x="77" y="334"/>
                    <a:pt x="77" y="334"/>
                  </a:cubicBezTo>
                  <a:cubicBezTo>
                    <a:pt x="77" y="333"/>
                    <a:pt x="74" y="327"/>
                    <a:pt x="73" y="327"/>
                  </a:cubicBezTo>
                  <a:cubicBezTo>
                    <a:pt x="73" y="328"/>
                    <a:pt x="74" y="329"/>
                    <a:pt x="75" y="331"/>
                  </a:cubicBezTo>
                  <a:cubicBezTo>
                    <a:pt x="74" y="331"/>
                    <a:pt x="76" y="333"/>
                    <a:pt x="75" y="333"/>
                  </a:cubicBezTo>
                  <a:cubicBezTo>
                    <a:pt x="72" y="328"/>
                    <a:pt x="72" y="327"/>
                    <a:pt x="73" y="325"/>
                  </a:cubicBezTo>
                  <a:cubicBezTo>
                    <a:pt x="71" y="322"/>
                    <a:pt x="70" y="320"/>
                    <a:pt x="69" y="317"/>
                  </a:cubicBezTo>
                  <a:cubicBezTo>
                    <a:pt x="68" y="314"/>
                    <a:pt x="67" y="311"/>
                    <a:pt x="65" y="307"/>
                  </a:cubicBezTo>
                  <a:cubicBezTo>
                    <a:pt x="64" y="306"/>
                    <a:pt x="65" y="309"/>
                    <a:pt x="64" y="308"/>
                  </a:cubicBezTo>
                  <a:cubicBezTo>
                    <a:pt x="64" y="305"/>
                    <a:pt x="63" y="305"/>
                    <a:pt x="62" y="302"/>
                  </a:cubicBezTo>
                  <a:cubicBezTo>
                    <a:pt x="63" y="302"/>
                    <a:pt x="63" y="302"/>
                    <a:pt x="62" y="301"/>
                  </a:cubicBezTo>
                  <a:cubicBezTo>
                    <a:pt x="61" y="299"/>
                    <a:pt x="62" y="297"/>
                    <a:pt x="60" y="297"/>
                  </a:cubicBezTo>
                  <a:cubicBezTo>
                    <a:pt x="60" y="295"/>
                    <a:pt x="60" y="294"/>
                    <a:pt x="60" y="293"/>
                  </a:cubicBezTo>
                  <a:cubicBezTo>
                    <a:pt x="60" y="293"/>
                    <a:pt x="59" y="293"/>
                    <a:pt x="59" y="293"/>
                  </a:cubicBezTo>
                  <a:cubicBezTo>
                    <a:pt x="59" y="296"/>
                    <a:pt x="60" y="299"/>
                    <a:pt x="59" y="299"/>
                  </a:cubicBezTo>
                  <a:cubicBezTo>
                    <a:pt x="60" y="300"/>
                    <a:pt x="62" y="304"/>
                    <a:pt x="62" y="306"/>
                  </a:cubicBezTo>
                  <a:cubicBezTo>
                    <a:pt x="61" y="305"/>
                    <a:pt x="59" y="301"/>
                    <a:pt x="58" y="297"/>
                  </a:cubicBezTo>
                  <a:cubicBezTo>
                    <a:pt x="57" y="293"/>
                    <a:pt x="57" y="290"/>
                    <a:pt x="59" y="293"/>
                  </a:cubicBezTo>
                  <a:cubicBezTo>
                    <a:pt x="58" y="291"/>
                    <a:pt x="58" y="290"/>
                    <a:pt x="58" y="289"/>
                  </a:cubicBezTo>
                  <a:cubicBezTo>
                    <a:pt x="57" y="289"/>
                    <a:pt x="57" y="289"/>
                    <a:pt x="56" y="289"/>
                  </a:cubicBezTo>
                  <a:cubicBezTo>
                    <a:pt x="57" y="291"/>
                    <a:pt x="56" y="292"/>
                    <a:pt x="56" y="293"/>
                  </a:cubicBezTo>
                  <a:cubicBezTo>
                    <a:pt x="57" y="295"/>
                    <a:pt x="57" y="294"/>
                    <a:pt x="58" y="297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5"/>
                    <a:pt x="56" y="294"/>
                    <a:pt x="55" y="294"/>
                  </a:cubicBezTo>
                  <a:cubicBezTo>
                    <a:pt x="55" y="297"/>
                    <a:pt x="59" y="298"/>
                    <a:pt x="60" y="303"/>
                  </a:cubicBezTo>
                  <a:cubicBezTo>
                    <a:pt x="58" y="299"/>
                    <a:pt x="59" y="303"/>
                    <a:pt x="58" y="302"/>
                  </a:cubicBezTo>
                  <a:cubicBezTo>
                    <a:pt x="59" y="306"/>
                    <a:pt x="60" y="316"/>
                    <a:pt x="57" y="308"/>
                  </a:cubicBezTo>
                  <a:cubicBezTo>
                    <a:pt x="56" y="308"/>
                    <a:pt x="56" y="310"/>
                    <a:pt x="57" y="311"/>
                  </a:cubicBezTo>
                  <a:cubicBezTo>
                    <a:pt x="58" y="310"/>
                    <a:pt x="58" y="311"/>
                    <a:pt x="59" y="313"/>
                  </a:cubicBezTo>
                  <a:cubicBezTo>
                    <a:pt x="59" y="313"/>
                    <a:pt x="60" y="311"/>
                    <a:pt x="61" y="312"/>
                  </a:cubicBezTo>
                  <a:cubicBezTo>
                    <a:pt x="61" y="314"/>
                    <a:pt x="62" y="317"/>
                    <a:pt x="63" y="318"/>
                  </a:cubicBezTo>
                  <a:cubicBezTo>
                    <a:pt x="65" y="324"/>
                    <a:pt x="68" y="330"/>
                    <a:pt x="71" y="336"/>
                  </a:cubicBezTo>
                  <a:cubicBezTo>
                    <a:pt x="73" y="339"/>
                    <a:pt x="75" y="341"/>
                    <a:pt x="76" y="344"/>
                  </a:cubicBezTo>
                  <a:cubicBezTo>
                    <a:pt x="78" y="347"/>
                    <a:pt x="80" y="350"/>
                    <a:pt x="81" y="353"/>
                  </a:cubicBezTo>
                  <a:cubicBezTo>
                    <a:pt x="80" y="351"/>
                    <a:pt x="80" y="351"/>
                    <a:pt x="78" y="348"/>
                  </a:cubicBezTo>
                  <a:cubicBezTo>
                    <a:pt x="77" y="349"/>
                    <a:pt x="76" y="345"/>
                    <a:pt x="75" y="345"/>
                  </a:cubicBezTo>
                  <a:cubicBezTo>
                    <a:pt x="76" y="347"/>
                    <a:pt x="74" y="343"/>
                    <a:pt x="75" y="346"/>
                  </a:cubicBezTo>
                  <a:cubicBezTo>
                    <a:pt x="73" y="343"/>
                    <a:pt x="72" y="341"/>
                    <a:pt x="71" y="339"/>
                  </a:cubicBezTo>
                  <a:cubicBezTo>
                    <a:pt x="69" y="337"/>
                    <a:pt x="68" y="335"/>
                    <a:pt x="67" y="334"/>
                  </a:cubicBezTo>
                  <a:cubicBezTo>
                    <a:pt x="70" y="339"/>
                    <a:pt x="64" y="333"/>
                    <a:pt x="66" y="336"/>
                  </a:cubicBezTo>
                  <a:cubicBezTo>
                    <a:pt x="69" y="338"/>
                    <a:pt x="71" y="342"/>
                    <a:pt x="72" y="346"/>
                  </a:cubicBezTo>
                  <a:cubicBezTo>
                    <a:pt x="73" y="346"/>
                    <a:pt x="73" y="346"/>
                    <a:pt x="73" y="346"/>
                  </a:cubicBezTo>
                  <a:cubicBezTo>
                    <a:pt x="74" y="349"/>
                    <a:pt x="71" y="345"/>
                    <a:pt x="70" y="344"/>
                  </a:cubicBezTo>
                  <a:cubicBezTo>
                    <a:pt x="71" y="346"/>
                    <a:pt x="72" y="349"/>
                    <a:pt x="73" y="351"/>
                  </a:cubicBezTo>
                  <a:cubicBezTo>
                    <a:pt x="73" y="351"/>
                    <a:pt x="72" y="351"/>
                    <a:pt x="71" y="349"/>
                  </a:cubicBezTo>
                  <a:cubicBezTo>
                    <a:pt x="70" y="347"/>
                    <a:pt x="70" y="347"/>
                    <a:pt x="68" y="345"/>
                  </a:cubicBezTo>
                  <a:cubicBezTo>
                    <a:pt x="69" y="344"/>
                    <a:pt x="69" y="345"/>
                    <a:pt x="70" y="345"/>
                  </a:cubicBezTo>
                  <a:cubicBezTo>
                    <a:pt x="69" y="343"/>
                    <a:pt x="68" y="343"/>
                    <a:pt x="67" y="341"/>
                  </a:cubicBezTo>
                  <a:cubicBezTo>
                    <a:pt x="68" y="340"/>
                    <a:pt x="68" y="340"/>
                    <a:pt x="68" y="340"/>
                  </a:cubicBezTo>
                  <a:cubicBezTo>
                    <a:pt x="66" y="339"/>
                    <a:pt x="64" y="337"/>
                    <a:pt x="62" y="334"/>
                  </a:cubicBezTo>
                  <a:cubicBezTo>
                    <a:pt x="63" y="336"/>
                    <a:pt x="63" y="339"/>
                    <a:pt x="64" y="341"/>
                  </a:cubicBezTo>
                  <a:cubicBezTo>
                    <a:pt x="65" y="344"/>
                    <a:pt x="66" y="346"/>
                    <a:pt x="67" y="348"/>
                  </a:cubicBezTo>
                  <a:cubicBezTo>
                    <a:pt x="67" y="348"/>
                    <a:pt x="67" y="351"/>
                    <a:pt x="66" y="350"/>
                  </a:cubicBezTo>
                  <a:cubicBezTo>
                    <a:pt x="65" y="346"/>
                    <a:pt x="65" y="346"/>
                    <a:pt x="63" y="343"/>
                  </a:cubicBezTo>
                  <a:cubicBezTo>
                    <a:pt x="63" y="343"/>
                    <a:pt x="64" y="344"/>
                    <a:pt x="64" y="344"/>
                  </a:cubicBezTo>
                  <a:cubicBezTo>
                    <a:pt x="61" y="338"/>
                    <a:pt x="64" y="340"/>
                    <a:pt x="61" y="334"/>
                  </a:cubicBezTo>
                  <a:cubicBezTo>
                    <a:pt x="60" y="333"/>
                    <a:pt x="59" y="333"/>
                    <a:pt x="58" y="332"/>
                  </a:cubicBezTo>
                  <a:cubicBezTo>
                    <a:pt x="59" y="334"/>
                    <a:pt x="57" y="333"/>
                    <a:pt x="57" y="332"/>
                  </a:cubicBezTo>
                  <a:cubicBezTo>
                    <a:pt x="57" y="330"/>
                    <a:pt x="56" y="329"/>
                    <a:pt x="56" y="331"/>
                  </a:cubicBezTo>
                  <a:cubicBezTo>
                    <a:pt x="55" y="328"/>
                    <a:pt x="52" y="323"/>
                    <a:pt x="52" y="320"/>
                  </a:cubicBezTo>
                  <a:cubicBezTo>
                    <a:pt x="53" y="320"/>
                    <a:pt x="54" y="321"/>
                    <a:pt x="54" y="320"/>
                  </a:cubicBezTo>
                  <a:cubicBezTo>
                    <a:pt x="55" y="322"/>
                    <a:pt x="57" y="324"/>
                    <a:pt x="58" y="327"/>
                  </a:cubicBezTo>
                  <a:cubicBezTo>
                    <a:pt x="59" y="329"/>
                    <a:pt x="60" y="332"/>
                    <a:pt x="62" y="334"/>
                  </a:cubicBezTo>
                  <a:cubicBezTo>
                    <a:pt x="62" y="334"/>
                    <a:pt x="62" y="333"/>
                    <a:pt x="62" y="332"/>
                  </a:cubicBezTo>
                  <a:cubicBezTo>
                    <a:pt x="61" y="333"/>
                    <a:pt x="61" y="332"/>
                    <a:pt x="60" y="331"/>
                  </a:cubicBezTo>
                  <a:cubicBezTo>
                    <a:pt x="60" y="330"/>
                    <a:pt x="60" y="330"/>
                    <a:pt x="61" y="330"/>
                  </a:cubicBezTo>
                  <a:cubicBezTo>
                    <a:pt x="60" y="328"/>
                    <a:pt x="59" y="327"/>
                    <a:pt x="60" y="326"/>
                  </a:cubicBezTo>
                  <a:cubicBezTo>
                    <a:pt x="60" y="327"/>
                    <a:pt x="61" y="328"/>
                    <a:pt x="61" y="329"/>
                  </a:cubicBezTo>
                  <a:cubicBezTo>
                    <a:pt x="62" y="328"/>
                    <a:pt x="62" y="327"/>
                    <a:pt x="61" y="325"/>
                  </a:cubicBezTo>
                  <a:cubicBezTo>
                    <a:pt x="61" y="324"/>
                    <a:pt x="60" y="322"/>
                    <a:pt x="60" y="321"/>
                  </a:cubicBezTo>
                  <a:cubicBezTo>
                    <a:pt x="60" y="322"/>
                    <a:pt x="60" y="323"/>
                    <a:pt x="60" y="324"/>
                  </a:cubicBezTo>
                  <a:cubicBezTo>
                    <a:pt x="59" y="323"/>
                    <a:pt x="59" y="323"/>
                    <a:pt x="58" y="322"/>
                  </a:cubicBezTo>
                  <a:cubicBezTo>
                    <a:pt x="57" y="319"/>
                    <a:pt x="59" y="320"/>
                    <a:pt x="59" y="319"/>
                  </a:cubicBezTo>
                  <a:cubicBezTo>
                    <a:pt x="57" y="318"/>
                    <a:pt x="59" y="318"/>
                    <a:pt x="59" y="317"/>
                  </a:cubicBezTo>
                  <a:cubicBezTo>
                    <a:pt x="58" y="317"/>
                    <a:pt x="57" y="317"/>
                    <a:pt x="57" y="315"/>
                  </a:cubicBezTo>
                  <a:cubicBezTo>
                    <a:pt x="57" y="315"/>
                    <a:pt x="58" y="315"/>
                    <a:pt x="57" y="314"/>
                  </a:cubicBezTo>
                  <a:cubicBezTo>
                    <a:pt x="55" y="311"/>
                    <a:pt x="54" y="308"/>
                    <a:pt x="53" y="305"/>
                  </a:cubicBezTo>
                  <a:cubicBezTo>
                    <a:pt x="53" y="302"/>
                    <a:pt x="52" y="299"/>
                    <a:pt x="49" y="295"/>
                  </a:cubicBezTo>
                  <a:cubicBezTo>
                    <a:pt x="50" y="295"/>
                    <a:pt x="49" y="293"/>
                    <a:pt x="49" y="291"/>
                  </a:cubicBezTo>
                  <a:cubicBezTo>
                    <a:pt x="48" y="292"/>
                    <a:pt x="48" y="294"/>
                    <a:pt x="48" y="295"/>
                  </a:cubicBezTo>
                  <a:cubicBezTo>
                    <a:pt x="49" y="298"/>
                    <a:pt x="51" y="304"/>
                    <a:pt x="51" y="306"/>
                  </a:cubicBezTo>
                  <a:cubicBezTo>
                    <a:pt x="50" y="305"/>
                    <a:pt x="49" y="302"/>
                    <a:pt x="49" y="301"/>
                  </a:cubicBezTo>
                  <a:cubicBezTo>
                    <a:pt x="48" y="301"/>
                    <a:pt x="48" y="302"/>
                    <a:pt x="48" y="301"/>
                  </a:cubicBezTo>
                  <a:cubicBezTo>
                    <a:pt x="46" y="297"/>
                    <a:pt x="45" y="292"/>
                    <a:pt x="43" y="288"/>
                  </a:cubicBezTo>
                  <a:cubicBezTo>
                    <a:pt x="41" y="283"/>
                    <a:pt x="40" y="279"/>
                    <a:pt x="40" y="275"/>
                  </a:cubicBezTo>
                  <a:cubicBezTo>
                    <a:pt x="40" y="277"/>
                    <a:pt x="39" y="276"/>
                    <a:pt x="39" y="277"/>
                  </a:cubicBezTo>
                  <a:cubicBezTo>
                    <a:pt x="41" y="280"/>
                    <a:pt x="41" y="283"/>
                    <a:pt x="41" y="286"/>
                  </a:cubicBezTo>
                  <a:cubicBezTo>
                    <a:pt x="42" y="288"/>
                    <a:pt x="44" y="291"/>
                    <a:pt x="45" y="295"/>
                  </a:cubicBezTo>
                  <a:cubicBezTo>
                    <a:pt x="45" y="296"/>
                    <a:pt x="46" y="298"/>
                    <a:pt x="46" y="299"/>
                  </a:cubicBezTo>
                  <a:cubicBezTo>
                    <a:pt x="47" y="301"/>
                    <a:pt x="47" y="302"/>
                    <a:pt x="48" y="303"/>
                  </a:cubicBezTo>
                  <a:cubicBezTo>
                    <a:pt x="47" y="304"/>
                    <a:pt x="49" y="311"/>
                    <a:pt x="47" y="310"/>
                  </a:cubicBezTo>
                  <a:cubicBezTo>
                    <a:pt x="48" y="312"/>
                    <a:pt x="50" y="316"/>
                    <a:pt x="50" y="317"/>
                  </a:cubicBezTo>
                  <a:cubicBezTo>
                    <a:pt x="49" y="315"/>
                    <a:pt x="48" y="315"/>
                    <a:pt x="47" y="314"/>
                  </a:cubicBezTo>
                  <a:cubicBezTo>
                    <a:pt x="48" y="316"/>
                    <a:pt x="48" y="317"/>
                    <a:pt x="49" y="320"/>
                  </a:cubicBezTo>
                  <a:cubicBezTo>
                    <a:pt x="49" y="320"/>
                    <a:pt x="48" y="319"/>
                    <a:pt x="48" y="321"/>
                  </a:cubicBezTo>
                  <a:cubicBezTo>
                    <a:pt x="50" y="324"/>
                    <a:pt x="51" y="327"/>
                    <a:pt x="53" y="330"/>
                  </a:cubicBezTo>
                  <a:cubicBezTo>
                    <a:pt x="54" y="333"/>
                    <a:pt x="56" y="337"/>
                    <a:pt x="56" y="340"/>
                  </a:cubicBezTo>
                  <a:cubicBezTo>
                    <a:pt x="54" y="340"/>
                    <a:pt x="53" y="335"/>
                    <a:pt x="51" y="333"/>
                  </a:cubicBezTo>
                  <a:cubicBezTo>
                    <a:pt x="52" y="335"/>
                    <a:pt x="49" y="329"/>
                    <a:pt x="49" y="330"/>
                  </a:cubicBezTo>
                  <a:cubicBezTo>
                    <a:pt x="50" y="332"/>
                    <a:pt x="48" y="333"/>
                    <a:pt x="47" y="331"/>
                  </a:cubicBezTo>
                  <a:cubicBezTo>
                    <a:pt x="47" y="330"/>
                    <a:pt x="47" y="328"/>
                    <a:pt x="48" y="328"/>
                  </a:cubicBezTo>
                  <a:cubicBezTo>
                    <a:pt x="47" y="326"/>
                    <a:pt x="46" y="325"/>
                    <a:pt x="45" y="325"/>
                  </a:cubicBezTo>
                  <a:cubicBezTo>
                    <a:pt x="48" y="329"/>
                    <a:pt x="44" y="327"/>
                    <a:pt x="45" y="328"/>
                  </a:cubicBezTo>
                  <a:cubicBezTo>
                    <a:pt x="46" y="328"/>
                    <a:pt x="46" y="329"/>
                    <a:pt x="47" y="330"/>
                  </a:cubicBezTo>
                  <a:cubicBezTo>
                    <a:pt x="46" y="330"/>
                    <a:pt x="47" y="331"/>
                    <a:pt x="47" y="332"/>
                  </a:cubicBezTo>
                  <a:cubicBezTo>
                    <a:pt x="48" y="333"/>
                    <a:pt x="49" y="334"/>
                    <a:pt x="50" y="334"/>
                  </a:cubicBezTo>
                  <a:cubicBezTo>
                    <a:pt x="50" y="337"/>
                    <a:pt x="55" y="344"/>
                    <a:pt x="56" y="348"/>
                  </a:cubicBezTo>
                  <a:cubicBezTo>
                    <a:pt x="54" y="346"/>
                    <a:pt x="53" y="345"/>
                    <a:pt x="53" y="343"/>
                  </a:cubicBezTo>
                  <a:cubicBezTo>
                    <a:pt x="51" y="343"/>
                    <a:pt x="50" y="341"/>
                    <a:pt x="48" y="339"/>
                  </a:cubicBezTo>
                  <a:cubicBezTo>
                    <a:pt x="48" y="337"/>
                    <a:pt x="49" y="338"/>
                    <a:pt x="49" y="339"/>
                  </a:cubicBezTo>
                  <a:cubicBezTo>
                    <a:pt x="48" y="337"/>
                    <a:pt x="45" y="335"/>
                    <a:pt x="46" y="332"/>
                  </a:cubicBezTo>
                  <a:cubicBezTo>
                    <a:pt x="46" y="334"/>
                    <a:pt x="49" y="336"/>
                    <a:pt x="48" y="335"/>
                  </a:cubicBezTo>
                  <a:cubicBezTo>
                    <a:pt x="45" y="331"/>
                    <a:pt x="42" y="329"/>
                    <a:pt x="40" y="325"/>
                  </a:cubicBezTo>
                  <a:cubicBezTo>
                    <a:pt x="40" y="325"/>
                    <a:pt x="40" y="326"/>
                    <a:pt x="40" y="326"/>
                  </a:cubicBezTo>
                  <a:cubicBezTo>
                    <a:pt x="36" y="320"/>
                    <a:pt x="32" y="314"/>
                    <a:pt x="32" y="310"/>
                  </a:cubicBezTo>
                  <a:cubicBezTo>
                    <a:pt x="32" y="308"/>
                    <a:pt x="31" y="307"/>
                    <a:pt x="30" y="305"/>
                  </a:cubicBezTo>
                  <a:cubicBezTo>
                    <a:pt x="30" y="303"/>
                    <a:pt x="29" y="302"/>
                    <a:pt x="29" y="301"/>
                  </a:cubicBezTo>
                  <a:cubicBezTo>
                    <a:pt x="29" y="304"/>
                    <a:pt x="28" y="305"/>
                    <a:pt x="29" y="307"/>
                  </a:cubicBezTo>
                  <a:cubicBezTo>
                    <a:pt x="28" y="304"/>
                    <a:pt x="27" y="303"/>
                    <a:pt x="25" y="302"/>
                  </a:cubicBezTo>
                  <a:cubicBezTo>
                    <a:pt x="26" y="300"/>
                    <a:pt x="24" y="296"/>
                    <a:pt x="24" y="294"/>
                  </a:cubicBezTo>
                  <a:cubicBezTo>
                    <a:pt x="24" y="293"/>
                    <a:pt x="25" y="298"/>
                    <a:pt x="25" y="297"/>
                  </a:cubicBezTo>
                  <a:cubicBezTo>
                    <a:pt x="25" y="295"/>
                    <a:pt x="25" y="292"/>
                    <a:pt x="24" y="290"/>
                  </a:cubicBezTo>
                  <a:cubicBezTo>
                    <a:pt x="23" y="287"/>
                    <a:pt x="23" y="284"/>
                    <a:pt x="22" y="282"/>
                  </a:cubicBezTo>
                  <a:cubicBezTo>
                    <a:pt x="21" y="279"/>
                    <a:pt x="20" y="276"/>
                    <a:pt x="20" y="273"/>
                  </a:cubicBezTo>
                  <a:cubicBezTo>
                    <a:pt x="19" y="271"/>
                    <a:pt x="19" y="268"/>
                    <a:pt x="19" y="266"/>
                  </a:cubicBezTo>
                  <a:cubicBezTo>
                    <a:pt x="20" y="267"/>
                    <a:pt x="20" y="273"/>
                    <a:pt x="21" y="274"/>
                  </a:cubicBezTo>
                  <a:cubicBezTo>
                    <a:pt x="21" y="270"/>
                    <a:pt x="20" y="267"/>
                    <a:pt x="20" y="262"/>
                  </a:cubicBezTo>
                  <a:cubicBezTo>
                    <a:pt x="21" y="261"/>
                    <a:pt x="21" y="263"/>
                    <a:pt x="22" y="266"/>
                  </a:cubicBezTo>
                  <a:cubicBezTo>
                    <a:pt x="20" y="266"/>
                    <a:pt x="24" y="276"/>
                    <a:pt x="21" y="274"/>
                  </a:cubicBezTo>
                  <a:cubicBezTo>
                    <a:pt x="22" y="277"/>
                    <a:pt x="24" y="282"/>
                    <a:pt x="24" y="285"/>
                  </a:cubicBezTo>
                  <a:cubicBezTo>
                    <a:pt x="24" y="286"/>
                    <a:pt x="25" y="285"/>
                    <a:pt x="25" y="287"/>
                  </a:cubicBezTo>
                  <a:cubicBezTo>
                    <a:pt x="25" y="288"/>
                    <a:pt x="24" y="287"/>
                    <a:pt x="24" y="286"/>
                  </a:cubicBezTo>
                  <a:cubicBezTo>
                    <a:pt x="25" y="288"/>
                    <a:pt x="27" y="293"/>
                    <a:pt x="28" y="297"/>
                  </a:cubicBezTo>
                  <a:cubicBezTo>
                    <a:pt x="29" y="299"/>
                    <a:pt x="30" y="302"/>
                    <a:pt x="31" y="304"/>
                  </a:cubicBezTo>
                  <a:cubicBezTo>
                    <a:pt x="32" y="306"/>
                    <a:pt x="33" y="308"/>
                    <a:pt x="33" y="309"/>
                  </a:cubicBezTo>
                  <a:cubicBezTo>
                    <a:pt x="33" y="309"/>
                    <a:pt x="33" y="310"/>
                    <a:pt x="33" y="311"/>
                  </a:cubicBezTo>
                  <a:cubicBezTo>
                    <a:pt x="34" y="311"/>
                    <a:pt x="35" y="313"/>
                    <a:pt x="35" y="313"/>
                  </a:cubicBezTo>
                  <a:cubicBezTo>
                    <a:pt x="34" y="310"/>
                    <a:pt x="35" y="310"/>
                    <a:pt x="35" y="309"/>
                  </a:cubicBezTo>
                  <a:cubicBezTo>
                    <a:pt x="34" y="309"/>
                    <a:pt x="32" y="306"/>
                    <a:pt x="33" y="305"/>
                  </a:cubicBezTo>
                  <a:cubicBezTo>
                    <a:pt x="33" y="304"/>
                    <a:pt x="34" y="307"/>
                    <a:pt x="34" y="306"/>
                  </a:cubicBezTo>
                  <a:cubicBezTo>
                    <a:pt x="34" y="306"/>
                    <a:pt x="34" y="305"/>
                    <a:pt x="34" y="305"/>
                  </a:cubicBezTo>
                  <a:cubicBezTo>
                    <a:pt x="34" y="305"/>
                    <a:pt x="35" y="306"/>
                    <a:pt x="35" y="306"/>
                  </a:cubicBezTo>
                  <a:cubicBezTo>
                    <a:pt x="34" y="303"/>
                    <a:pt x="31" y="299"/>
                    <a:pt x="31" y="297"/>
                  </a:cubicBezTo>
                  <a:cubicBezTo>
                    <a:pt x="32" y="300"/>
                    <a:pt x="33" y="298"/>
                    <a:pt x="33" y="299"/>
                  </a:cubicBezTo>
                  <a:cubicBezTo>
                    <a:pt x="34" y="303"/>
                    <a:pt x="37" y="308"/>
                    <a:pt x="38" y="309"/>
                  </a:cubicBezTo>
                  <a:cubicBezTo>
                    <a:pt x="36" y="304"/>
                    <a:pt x="38" y="304"/>
                    <a:pt x="37" y="301"/>
                  </a:cubicBezTo>
                  <a:cubicBezTo>
                    <a:pt x="38" y="304"/>
                    <a:pt x="37" y="303"/>
                    <a:pt x="38" y="305"/>
                  </a:cubicBezTo>
                  <a:cubicBezTo>
                    <a:pt x="40" y="305"/>
                    <a:pt x="39" y="303"/>
                    <a:pt x="39" y="300"/>
                  </a:cubicBezTo>
                  <a:cubicBezTo>
                    <a:pt x="40" y="302"/>
                    <a:pt x="40" y="301"/>
                    <a:pt x="41" y="302"/>
                  </a:cubicBezTo>
                  <a:cubicBezTo>
                    <a:pt x="40" y="300"/>
                    <a:pt x="39" y="296"/>
                    <a:pt x="41" y="298"/>
                  </a:cubicBezTo>
                  <a:cubicBezTo>
                    <a:pt x="40" y="295"/>
                    <a:pt x="38" y="292"/>
                    <a:pt x="39" y="291"/>
                  </a:cubicBezTo>
                  <a:cubicBezTo>
                    <a:pt x="40" y="293"/>
                    <a:pt x="41" y="298"/>
                    <a:pt x="42" y="297"/>
                  </a:cubicBezTo>
                  <a:cubicBezTo>
                    <a:pt x="39" y="291"/>
                    <a:pt x="38" y="286"/>
                    <a:pt x="38" y="281"/>
                  </a:cubicBezTo>
                  <a:cubicBezTo>
                    <a:pt x="38" y="276"/>
                    <a:pt x="38" y="272"/>
                    <a:pt x="35" y="266"/>
                  </a:cubicBezTo>
                  <a:cubicBezTo>
                    <a:pt x="37" y="266"/>
                    <a:pt x="36" y="264"/>
                    <a:pt x="36" y="262"/>
                  </a:cubicBezTo>
                  <a:cubicBezTo>
                    <a:pt x="37" y="263"/>
                    <a:pt x="39" y="265"/>
                    <a:pt x="40" y="266"/>
                  </a:cubicBezTo>
                  <a:cubicBezTo>
                    <a:pt x="40" y="268"/>
                    <a:pt x="40" y="268"/>
                    <a:pt x="41" y="270"/>
                  </a:cubicBezTo>
                  <a:cubicBezTo>
                    <a:pt x="41" y="272"/>
                    <a:pt x="40" y="270"/>
                    <a:pt x="40" y="273"/>
                  </a:cubicBezTo>
                  <a:cubicBezTo>
                    <a:pt x="41" y="272"/>
                    <a:pt x="41" y="272"/>
                    <a:pt x="41" y="271"/>
                  </a:cubicBezTo>
                  <a:cubicBezTo>
                    <a:pt x="42" y="275"/>
                    <a:pt x="42" y="276"/>
                    <a:pt x="43" y="281"/>
                  </a:cubicBezTo>
                  <a:cubicBezTo>
                    <a:pt x="45" y="282"/>
                    <a:pt x="45" y="284"/>
                    <a:pt x="46" y="282"/>
                  </a:cubicBezTo>
                  <a:cubicBezTo>
                    <a:pt x="44" y="278"/>
                    <a:pt x="45" y="275"/>
                    <a:pt x="42" y="271"/>
                  </a:cubicBezTo>
                  <a:cubicBezTo>
                    <a:pt x="43" y="273"/>
                    <a:pt x="44" y="268"/>
                    <a:pt x="42" y="267"/>
                  </a:cubicBezTo>
                  <a:cubicBezTo>
                    <a:pt x="43" y="268"/>
                    <a:pt x="43" y="270"/>
                    <a:pt x="43" y="270"/>
                  </a:cubicBezTo>
                  <a:cubicBezTo>
                    <a:pt x="42" y="270"/>
                    <a:pt x="42" y="271"/>
                    <a:pt x="42" y="270"/>
                  </a:cubicBezTo>
                  <a:cubicBezTo>
                    <a:pt x="41" y="267"/>
                    <a:pt x="40" y="265"/>
                    <a:pt x="41" y="264"/>
                  </a:cubicBezTo>
                  <a:cubicBezTo>
                    <a:pt x="41" y="265"/>
                    <a:pt x="41" y="267"/>
                    <a:pt x="42" y="267"/>
                  </a:cubicBezTo>
                  <a:cubicBezTo>
                    <a:pt x="41" y="265"/>
                    <a:pt x="42" y="267"/>
                    <a:pt x="42" y="265"/>
                  </a:cubicBezTo>
                  <a:cubicBezTo>
                    <a:pt x="41" y="263"/>
                    <a:pt x="40" y="257"/>
                    <a:pt x="40" y="255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8"/>
                    <a:pt x="44" y="259"/>
                    <a:pt x="42" y="258"/>
                  </a:cubicBezTo>
                  <a:cubicBezTo>
                    <a:pt x="42" y="253"/>
                    <a:pt x="39" y="251"/>
                    <a:pt x="38" y="251"/>
                  </a:cubicBezTo>
                  <a:cubicBezTo>
                    <a:pt x="37" y="249"/>
                    <a:pt x="39" y="249"/>
                    <a:pt x="39" y="248"/>
                  </a:cubicBezTo>
                  <a:cubicBezTo>
                    <a:pt x="37" y="248"/>
                    <a:pt x="37" y="244"/>
                    <a:pt x="35" y="243"/>
                  </a:cubicBezTo>
                  <a:cubicBezTo>
                    <a:pt x="36" y="244"/>
                    <a:pt x="35" y="246"/>
                    <a:pt x="34" y="244"/>
                  </a:cubicBezTo>
                  <a:cubicBezTo>
                    <a:pt x="34" y="242"/>
                    <a:pt x="34" y="238"/>
                    <a:pt x="33" y="235"/>
                  </a:cubicBezTo>
                  <a:cubicBezTo>
                    <a:pt x="33" y="232"/>
                    <a:pt x="33" y="228"/>
                    <a:pt x="33" y="227"/>
                  </a:cubicBezTo>
                  <a:cubicBezTo>
                    <a:pt x="34" y="227"/>
                    <a:pt x="34" y="229"/>
                    <a:pt x="34" y="226"/>
                  </a:cubicBezTo>
                  <a:cubicBezTo>
                    <a:pt x="32" y="226"/>
                    <a:pt x="34" y="220"/>
                    <a:pt x="33" y="218"/>
                  </a:cubicBezTo>
                  <a:cubicBezTo>
                    <a:pt x="32" y="218"/>
                    <a:pt x="33" y="221"/>
                    <a:pt x="32" y="221"/>
                  </a:cubicBezTo>
                  <a:cubicBezTo>
                    <a:pt x="32" y="217"/>
                    <a:pt x="30" y="218"/>
                    <a:pt x="30" y="216"/>
                  </a:cubicBezTo>
                  <a:cubicBezTo>
                    <a:pt x="31" y="212"/>
                    <a:pt x="30" y="203"/>
                    <a:pt x="30" y="200"/>
                  </a:cubicBezTo>
                  <a:cubicBezTo>
                    <a:pt x="29" y="201"/>
                    <a:pt x="30" y="204"/>
                    <a:pt x="29" y="205"/>
                  </a:cubicBezTo>
                  <a:cubicBezTo>
                    <a:pt x="28" y="204"/>
                    <a:pt x="27" y="205"/>
                    <a:pt x="26" y="204"/>
                  </a:cubicBezTo>
                  <a:cubicBezTo>
                    <a:pt x="27" y="202"/>
                    <a:pt x="26" y="198"/>
                    <a:pt x="26" y="197"/>
                  </a:cubicBezTo>
                  <a:cubicBezTo>
                    <a:pt x="25" y="200"/>
                    <a:pt x="25" y="201"/>
                    <a:pt x="24" y="198"/>
                  </a:cubicBezTo>
                  <a:cubicBezTo>
                    <a:pt x="24" y="201"/>
                    <a:pt x="24" y="204"/>
                    <a:pt x="25" y="206"/>
                  </a:cubicBezTo>
                  <a:cubicBezTo>
                    <a:pt x="25" y="209"/>
                    <a:pt x="25" y="211"/>
                    <a:pt x="25" y="215"/>
                  </a:cubicBezTo>
                  <a:cubicBezTo>
                    <a:pt x="26" y="215"/>
                    <a:pt x="26" y="215"/>
                    <a:pt x="26" y="216"/>
                  </a:cubicBezTo>
                  <a:cubicBezTo>
                    <a:pt x="26" y="216"/>
                    <a:pt x="27" y="219"/>
                    <a:pt x="26" y="220"/>
                  </a:cubicBezTo>
                  <a:cubicBezTo>
                    <a:pt x="25" y="220"/>
                    <a:pt x="25" y="215"/>
                    <a:pt x="24" y="216"/>
                  </a:cubicBezTo>
                  <a:cubicBezTo>
                    <a:pt x="24" y="218"/>
                    <a:pt x="26" y="225"/>
                    <a:pt x="24" y="224"/>
                  </a:cubicBezTo>
                  <a:cubicBezTo>
                    <a:pt x="25" y="225"/>
                    <a:pt x="25" y="227"/>
                    <a:pt x="25" y="228"/>
                  </a:cubicBezTo>
                  <a:cubicBezTo>
                    <a:pt x="27" y="227"/>
                    <a:pt x="27" y="237"/>
                    <a:pt x="25" y="235"/>
                  </a:cubicBezTo>
                  <a:cubicBezTo>
                    <a:pt x="25" y="237"/>
                    <a:pt x="26" y="239"/>
                    <a:pt x="26" y="241"/>
                  </a:cubicBezTo>
                  <a:cubicBezTo>
                    <a:pt x="26" y="243"/>
                    <a:pt x="26" y="244"/>
                    <a:pt x="25" y="245"/>
                  </a:cubicBezTo>
                  <a:cubicBezTo>
                    <a:pt x="25" y="240"/>
                    <a:pt x="24" y="236"/>
                    <a:pt x="23" y="232"/>
                  </a:cubicBezTo>
                  <a:cubicBezTo>
                    <a:pt x="23" y="234"/>
                    <a:pt x="22" y="234"/>
                    <a:pt x="23" y="236"/>
                  </a:cubicBezTo>
                  <a:cubicBezTo>
                    <a:pt x="24" y="236"/>
                    <a:pt x="24" y="238"/>
                    <a:pt x="24" y="239"/>
                  </a:cubicBezTo>
                  <a:cubicBezTo>
                    <a:pt x="24" y="239"/>
                    <a:pt x="24" y="242"/>
                    <a:pt x="24" y="243"/>
                  </a:cubicBezTo>
                  <a:cubicBezTo>
                    <a:pt x="23" y="242"/>
                    <a:pt x="23" y="244"/>
                    <a:pt x="23" y="245"/>
                  </a:cubicBezTo>
                  <a:cubicBezTo>
                    <a:pt x="21" y="241"/>
                    <a:pt x="22" y="237"/>
                    <a:pt x="22" y="234"/>
                  </a:cubicBezTo>
                  <a:cubicBezTo>
                    <a:pt x="21" y="234"/>
                    <a:pt x="22" y="238"/>
                    <a:pt x="21" y="239"/>
                  </a:cubicBezTo>
                  <a:cubicBezTo>
                    <a:pt x="21" y="239"/>
                    <a:pt x="21" y="237"/>
                    <a:pt x="20" y="237"/>
                  </a:cubicBezTo>
                  <a:cubicBezTo>
                    <a:pt x="20" y="238"/>
                    <a:pt x="21" y="242"/>
                    <a:pt x="21" y="243"/>
                  </a:cubicBezTo>
                  <a:cubicBezTo>
                    <a:pt x="20" y="241"/>
                    <a:pt x="20" y="238"/>
                    <a:pt x="19" y="238"/>
                  </a:cubicBezTo>
                  <a:cubicBezTo>
                    <a:pt x="19" y="235"/>
                    <a:pt x="19" y="233"/>
                    <a:pt x="19" y="230"/>
                  </a:cubicBezTo>
                  <a:cubicBezTo>
                    <a:pt x="18" y="232"/>
                    <a:pt x="17" y="227"/>
                    <a:pt x="16" y="227"/>
                  </a:cubicBezTo>
                  <a:cubicBezTo>
                    <a:pt x="17" y="230"/>
                    <a:pt x="19" y="235"/>
                    <a:pt x="18" y="239"/>
                  </a:cubicBezTo>
                  <a:cubicBezTo>
                    <a:pt x="18" y="243"/>
                    <a:pt x="20" y="249"/>
                    <a:pt x="19" y="252"/>
                  </a:cubicBezTo>
                  <a:cubicBezTo>
                    <a:pt x="19" y="250"/>
                    <a:pt x="18" y="248"/>
                    <a:pt x="17" y="247"/>
                  </a:cubicBezTo>
                  <a:cubicBezTo>
                    <a:pt x="16" y="250"/>
                    <a:pt x="19" y="253"/>
                    <a:pt x="18" y="256"/>
                  </a:cubicBezTo>
                  <a:cubicBezTo>
                    <a:pt x="18" y="255"/>
                    <a:pt x="18" y="254"/>
                    <a:pt x="18" y="255"/>
                  </a:cubicBezTo>
                  <a:cubicBezTo>
                    <a:pt x="18" y="257"/>
                    <a:pt x="19" y="257"/>
                    <a:pt x="19" y="258"/>
                  </a:cubicBezTo>
                  <a:cubicBezTo>
                    <a:pt x="19" y="260"/>
                    <a:pt x="19" y="263"/>
                    <a:pt x="18" y="261"/>
                  </a:cubicBezTo>
                  <a:cubicBezTo>
                    <a:pt x="17" y="251"/>
                    <a:pt x="14" y="242"/>
                    <a:pt x="15" y="232"/>
                  </a:cubicBezTo>
                  <a:cubicBezTo>
                    <a:pt x="16" y="238"/>
                    <a:pt x="15" y="245"/>
                    <a:pt x="17" y="247"/>
                  </a:cubicBezTo>
                  <a:cubicBezTo>
                    <a:pt x="16" y="244"/>
                    <a:pt x="17" y="242"/>
                    <a:pt x="16" y="240"/>
                  </a:cubicBezTo>
                  <a:cubicBezTo>
                    <a:pt x="16" y="237"/>
                    <a:pt x="17" y="236"/>
                    <a:pt x="16" y="233"/>
                  </a:cubicBezTo>
                  <a:cubicBezTo>
                    <a:pt x="17" y="236"/>
                    <a:pt x="16" y="234"/>
                    <a:pt x="15" y="233"/>
                  </a:cubicBezTo>
                  <a:cubicBezTo>
                    <a:pt x="15" y="231"/>
                    <a:pt x="15" y="231"/>
                    <a:pt x="15" y="227"/>
                  </a:cubicBezTo>
                  <a:cubicBezTo>
                    <a:pt x="14" y="227"/>
                    <a:pt x="14" y="220"/>
                    <a:pt x="12" y="220"/>
                  </a:cubicBezTo>
                  <a:cubicBezTo>
                    <a:pt x="14" y="228"/>
                    <a:pt x="14" y="236"/>
                    <a:pt x="13" y="243"/>
                  </a:cubicBezTo>
                  <a:cubicBezTo>
                    <a:pt x="14" y="245"/>
                    <a:pt x="14" y="241"/>
                    <a:pt x="15" y="243"/>
                  </a:cubicBezTo>
                  <a:cubicBezTo>
                    <a:pt x="15" y="244"/>
                    <a:pt x="15" y="245"/>
                    <a:pt x="14" y="246"/>
                  </a:cubicBezTo>
                  <a:cubicBezTo>
                    <a:pt x="12" y="244"/>
                    <a:pt x="13" y="247"/>
                    <a:pt x="12" y="249"/>
                  </a:cubicBezTo>
                  <a:cubicBezTo>
                    <a:pt x="11" y="245"/>
                    <a:pt x="13" y="246"/>
                    <a:pt x="12" y="243"/>
                  </a:cubicBezTo>
                  <a:cubicBezTo>
                    <a:pt x="12" y="241"/>
                    <a:pt x="10" y="238"/>
                    <a:pt x="11" y="237"/>
                  </a:cubicBezTo>
                  <a:cubicBezTo>
                    <a:pt x="11" y="237"/>
                    <a:pt x="11" y="238"/>
                    <a:pt x="12" y="238"/>
                  </a:cubicBezTo>
                  <a:cubicBezTo>
                    <a:pt x="12" y="237"/>
                    <a:pt x="12" y="236"/>
                    <a:pt x="12" y="235"/>
                  </a:cubicBezTo>
                  <a:cubicBezTo>
                    <a:pt x="11" y="236"/>
                    <a:pt x="11" y="235"/>
                    <a:pt x="10" y="234"/>
                  </a:cubicBezTo>
                  <a:cubicBezTo>
                    <a:pt x="12" y="233"/>
                    <a:pt x="12" y="231"/>
                    <a:pt x="12" y="227"/>
                  </a:cubicBezTo>
                  <a:cubicBezTo>
                    <a:pt x="12" y="227"/>
                    <a:pt x="11" y="228"/>
                    <a:pt x="11" y="227"/>
                  </a:cubicBezTo>
                  <a:cubicBezTo>
                    <a:pt x="12" y="224"/>
                    <a:pt x="11" y="220"/>
                    <a:pt x="12" y="217"/>
                  </a:cubicBezTo>
                  <a:cubicBezTo>
                    <a:pt x="11" y="216"/>
                    <a:pt x="12" y="213"/>
                    <a:pt x="11" y="211"/>
                  </a:cubicBezTo>
                  <a:cubicBezTo>
                    <a:pt x="12" y="211"/>
                    <a:pt x="10" y="204"/>
                    <a:pt x="12" y="203"/>
                  </a:cubicBezTo>
                  <a:cubicBezTo>
                    <a:pt x="11" y="203"/>
                    <a:pt x="11" y="203"/>
                    <a:pt x="11" y="202"/>
                  </a:cubicBezTo>
                  <a:cubicBezTo>
                    <a:pt x="8" y="201"/>
                    <a:pt x="11" y="213"/>
                    <a:pt x="9" y="215"/>
                  </a:cubicBezTo>
                  <a:cubicBezTo>
                    <a:pt x="9" y="211"/>
                    <a:pt x="8" y="212"/>
                    <a:pt x="8" y="215"/>
                  </a:cubicBezTo>
                  <a:cubicBezTo>
                    <a:pt x="7" y="212"/>
                    <a:pt x="8" y="208"/>
                    <a:pt x="8" y="206"/>
                  </a:cubicBezTo>
                  <a:cubicBezTo>
                    <a:pt x="9" y="203"/>
                    <a:pt x="9" y="201"/>
                    <a:pt x="8" y="201"/>
                  </a:cubicBezTo>
                  <a:cubicBezTo>
                    <a:pt x="8" y="199"/>
                    <a:pt x="10" y="193"/>
                    <a:pt x="9" y="194"/>
                  </a:cubicBezTo>
                  <a:cubicBezTo>
                    <a:pt x="9" y="198"/>
                    <a:pt x="9" y="195"/>
                    <a:pt x="8" y="195"/>
                  </a:cubicBezTo>
                  <a:cubicBezTo>
                    <a:pt x="7" y="196"/>
                    <a:pt x="8" y="200"/>
                    <a:pt x="7" y="202"/>
                  </a:cubicBezTo>
                  <a:cubicBezTo>
                    <a:pt x="7" y="202"/>
                    <a:pt x="7" y="196"/>
                    <a:pt x="7" y="199"/>
                  </a:cubicBezTo>
                  <a:cubicBezTo>
                    <a:pt x="7" y="202"/>
                    <a:pt x="7" y="202"/>
                    <a:pt x="8" y="204"/>
                  </a:cubicBezTo>
                  <a:cubicBezTo>
                    <a:pt x="7" y="205"/>
                    <a:pt x="6" y="206"/>
                    <a:pt x="6" y="207"/>
                  </a:cubicBezTo>
                  <a:cubicBezTo>
                    <a:pt x="6" y="208"/>
                    <a:pt x="8" y="206"/>
                    <a:pt x="7" y="209"/>
                  </a:cubicBezTo>
                  <a:cubicBezTo>
                    <a:pt x="4" y="211"/>
                    <a:pt x="7" y="221"/>
                    <a:pt x="6" y="226"/>
                  </a:cubicBezTo>
                  <a:cubicBezTo>
                    <a:pt x="5" y="220"/>
                    <a:pt x="4" y="215"/>
                    <a:pt x="4" y="210"/>
                  </a:cubicBezTo>
                  <a:cubicBezTo>
                    <a:pt x="4" y="205"/>
                    <a:pt x="4" y="200"/>
                    <a:pt x="4" y="196"/>
                  </a:cubicBezTo>
                  <a:cubicBezTo>
                    <a:pt x="4" y="197"/>
                    <a:pt x="3" y="197"/>
                    <a:pt x="3" y="196"/>
                  </a:cubicBezTo>
                  <a:cubicBezTo>
                    <a:pt x="3" y="195"/>
                    <a:pt x="3" y="194"/>
                    <a:pt x="3" y="194"/>
                  </a:cubicBezTo>
                  <a:cubicBezTo>
                    <a:pt x="4" y="194"/>
                    <a:pt x="5" y="193"/>
                    <a:pt x="5" y="192"/>
                  </a:cubicBezTo>
                  <a:cubicBezTo>
                    <a:pt x="4" y="189"/>
                    <a:pt x="6" y="189"/>
                    <a:pt x="6" y="186"/>
                  </a:cubicBezTo>
                  <a:cubicBezTo>
                    <a:pt x="5" y="180"/>
                    <a:pt x="7" y="164"/>
                    <a:pt x="8" y="159"/>
                  </a:cubicBezTo>
                  <a:cubicBezTo>
                    <a:pt x="9" y="157"/>
                    <a:pt x="9" y="153"/>
                    <a:pt x="10" y="148"/>
                  </a:cubicBezTo>
                  <a:cubicBezTo>
                    <a:pt x="10" y="144"/>
                    <a:pt x="12" y="139"/>
                    <a:pt x="13" y="137"/>
                  </a:cubicBezTo>
                  <a:cubicBezTo>
                    <a:pt x="13" y="137"/>
                    <a:pt x="12" y="138"/>
                    <a:pt x="12" y="137"/>
                  </a:cubicBezTo>
                  <a:cubicBezTo>
                    <a:pt x="12" y="135"/>
                    <a:pt x="13" y="131"/>
                    <a:pt x="14" y="127"/>
                  </a:cubicBezTo>
                  <a:cubicBezTo>
                    <a:pt x="16" y="124"/>
                    <a:pt x="16" y="121"/>
                    <a:pt x="16" y="121"/>
                  </a:cubicBezTo>
                  <a:cubicBezTo>
                    <a:pt x="16" y="120"/>
                    <a:pt x="15" y="121"/>
                    <a:pt x="15" y="120"/>
                  </a:cubicBezTo>
                  <a:cubicBezTo>
                    <a:pt x="16" y="118"/>
                    <a:pt x="17" y="118"/>
                    <a:pt x="18" y="117"/>
                  </a:cubicBezTo>
                  <a:cubicBezTo>
                    <a:pt x="16" y="113"/>
                    <a:pt x="21" y="108"/>
                    <a:pt x="21" y="103"/>
                  </a:cubicBezTo>
                  <a:cubicBezTo>
                    <a:pt x="19" y="103"/>
                    <a:pt x="20" y="106"/>
                    <a:pt x="20" y="106"/>
                  </a:cubicBezTo>
                  <a:close/>
                  <a:moveTo>
                    <a:pt x="24" y="291"/>
                  </a:moveTo>
                  <a:cubicBezTo>
                    <a:pt x="23" y="293"/>
                    <a:pt x="21" y="285"/>
                    <a:pt x="21" y="288"/>
                  </a:cubicBezTo>
                  <a:cubicBezTo>
                    <a:pt x="20" y="287"/>
                    <a:pt x="21" y="286"/>
                    <a:pt x="21" y="285"/>
                  </a:cubicBezTo>
                  <a:cubicBezTo>
                    <a:pt x="22" y="285"/>
                    <a:pt x="23" y="289"/>
                    <a:pt x="24" y="291"/>
                  </a:cubicBezTo>
                  <a:close/>
                  <a:moveTo>
                    <a:pt x="78" y="356"/>
                  </a:moveTo>
                  <a:cubicBezTo>
                    <a:pt x="79" y="358"/>
                    <a:pt x="80" y="360"/>
                    <a:pt x="81" y="361"/>
                  </a:cubicBezTo>
                  <a:cubicBezTo>
                    <a:pt x="81" y="362"/>
                    <a:pt x="78" y="359"/>
                    <a:pt x="76" y="356"/>
                  </a:cubicBezTo>
                  <a:cubicBezTo>
                    <a:pt x="77" y="360"/>
                    <a:pt x="82" y="364"/>
                    <a:pt x="84" y="367"/>
                  </a:cubicBezTo>
                  <a:cubicBezTo>
                    <a:pt x="84" y="368"/>
                    <a:pt x="83" y="367"/>
                    <a:pt x="83" y="368"/>
                  </a:cubicBezTo>
                  <a:cubicBezTo>
                    <a:pt x="82" y="368"/>
                    <a:pt x="82" y="365"/>
                    <a:pt x="83" y="366"/>
                  </a:cubicBezTo>
                  <a:cubicBezTo>
                    <a:pt x="81" y="366"/>
                    <a:pt x="78" y="359"/>
                    <a:pt x="76" y="361"/>
                  </a:cubicBezTo>
                  <a:cubicBezTo>
                    <a:pt x="76" y="359"/>
                    <a:pt x="74" y="357"/>
                    <a:pt x="73" y="354"/>
                  </a:cubicBezTo>
                  <a:cubicBezTo>
                    <a:pt x="72" y="354"/>
                    <a:pt x="70" y="351"/>
                    <a:pt x="69" y="349"/>
                  </a:cubicBezTo>
                  <a:cubicBezTo>
                    <a:pt x="72" y="351"/>
                    <a:pt x="74" y="355"/>
                    <a:pt x="78" y="356"/>
                  </a:cubicBezTo>
                  <a:close/>
                  <a:moveTo>
                    <a:pt x="61" y="305"/>
                  </a:moveTo>
                  <a:cubicBezTo>
                    <a:pt x="62" y="308"/>
                    <a:pt x="62" y="308"/>
                    <a:pt x="64" y="312"/>
                  </a:cubicBezTo>
                  <a:cubicBezTo>
                    <a:pt x="62" y="311"/>
                    <a:pt x="62" y="310"/>
                    <a:pt x="62" y="313"/>
                  </a:cubicBezTo>
                  <a:cubicBezTo>
                    <a:pt x="61" y="313"/>
                    <a:pt x="62" y="312"/>
                    <a:pt x="60" y="310"/>
                  </a:cubicBezTo>
                  <a:cubicBezTo>
                    <a:pt x="61" y="309"/>
                    <a:pt x="61" y="308"/>
                    <a:pt x="60" y="305"/>
                  </a:cubicBezTo>
                  <a:cubicBezTo>
                    <a:pt x="60" y="305"/>
                    <a:pt x="61" y="305"/>
                    <a:pt x="61" y="305"/>
                  </a:cubicBezTo>
                  <a:close/>
                  <a:moveTo>
                    <a:pt x="98" y="374"/>
                  </a:moveTo>
                  <a:cubicBezTo>
                    <a:pt x="96" y="372"/>
                    <a:pt x="95" y="371"/>
                    <a:pt x="93" y="368"/>
                  </a:cubicBezTo>
                  <a:cubicBezTo>
                    <a:pt x="95" y="369"/>
                    <a:pt x="99" y="373"/>
                    <a:pt x="98" y="374"/>
                  </a:cubicBezTo>
                  <a:close/>
                  <a:moveTo>
                    <a:pt x="241" y="468"/>
                  </a:moveTo>
                  <a:cubicBezTo>
                    <a:pt x="240" y="469"/>
                    <a:pt x="239" y="468"/>
                    <a:pt x="236" y="468"/>
                  </a:cubicBezTo>
                  <a:cubicBezTo>
                    <a:pt x="237" y="467"/>
                    <a:pt x="237" y="467"/>
                    <a:pt x="237" y="467"/>
                  </a:cubicBezTo>
                  <a:cubicBezTo>
                    <a:pt x="238" y="467"/>
                    <a:pt x="239" y="467"/>
                    <a:pt x="241" y="468"/>
                  </a:cubicBezTo>
                  <a:close/>
                  <a:moveTo>
                    <a:pt x="258" y="467"/>
                  </a:moveTo>
                  <a:cubicBezTo>
                    <a:pt x="260" y="467"/>
                    <a:pt x="260" y="467"/>
                    <a:pt x="261" y="467"/>
                  </a:cubicBezTo>
                  <a:cubicBezTo>
                    <a:pt x="262" y="469"/>
                    <a:pt x="265" y="469"/>
                    <a:pt x="268" y="469"/>
                  </a:cubicBezTo>
                  <a:cubicBezTo>
                    <a:pt x="267" y="470"/>
                    <a:pt x="266" y="470"/>
                    <a:pt x="264" y="469"/>
                  </a:cubicBezTo>
                  <a:cubicBezTo>
                    <a:pt x="263" y="469"/>
                    <a:pt x="261" y="469"/>
                    <a:pt x="260" y="468"/>
                  </a:cubicBezTo>
                  <a:cubicBezTo>
                    <a:pt x="259" y="468"/>
                    <a:pt x="258" y="467"/>
                    <a:pt x="258" y="467"/>
                  </a:cubicBezTo>
                  <a:close/>
                  <a:moveTo>
                    <a:pt x="233" y="455"/>
                  </a:moveTo>
                  <a:cubicBezTo>
                    <a:pt x="237" y="456"/>
                    <a:pt x="235" y="457"/>
                    <a:pt x="238" y="458"/>
                  </a:cubicBezTo>
                  <a:cubicBezTo>
                    <a:pt x="236" y="458"/>
                    <a:pt x="233" y="456"/>
                    <a:pt x="233" y="455"/>
                  </a:cubicBezTo>
                  <a:close/>
                  <a:moveTo>
                    <a:pt x="165" y="402"/>
                  </a:moveTo>
                  <a:cubicBezTo>
                    <a:pt x="165" y="401"/>
                    <a:pt x="167" y="403"/>
                    <a:pt x="168" y="403"/>
                  </a:cubicBezTo>
                  <a:cubicBezTo>
                    <a:pt x="169" y="404"/>
                    <a:pt x="167" y="403"/>
                    <a:pt x="168" y="405"/>
                  </a:cubicBezTo>
                  <a:cubicBezTo>
                    <a:pt x="167" y="403"/>
                    <a:pt x="166" y="404"/>
                    <a:pt x="165" y="402"/>
                  </a:cubicBezTo>
                  <a:close/>
                  <a:moveTo>
                    <a:pt x="163" y="378"/>
                  </a:moveTo>
                  <a:cubicBezTo>
                    <a:pt x="164" y="378"/>
                    <a:pt x="165" y="380"/>
                    <a:pt x="164" y="379"/>
                  </a:cubicBezTo>
                  <a:cubicBezTo>
                    <a:pt x="165" y="380"/>
                    <a:pt x="167" y="381"/>
                    <a:pt x="166" y="382"/>
                  </a:cubicBezTo>
                  <a:cubicBezTo>
                    <a:pt x="167" y="382"/>
                    <a:pt x="167" y="382"/>
                    <a:pt x="167" y="381"/>
                  </a:cubicBezTo>
                  <a:cubicBezTo>
                    <a:pt x="169" y="383"/>
                    <a:pt x="169" y="383"/>
                    <a:pt x="170" y="384"/>
                  </a:cubicBezTo>
                  <a:cubicBezTo>
                    <a:pt x="170" y="385"/>
                    <a:pt x="168" y="385"/>
                    <a:pt x="167" y="384"/>
                  </a:cubicBezTo>
                  <a:cubicBezTo>
                    <a:pt x="169" y="386"/>
                    <a:pt x="170" y="387"/>
                    <a:pt x="171" y="389"/>
                  </a:cubicBezTo>
                  <a:cubicBezTo>
                    <a:pt x="173" y="390"/>
                    <a:pt x="171" y="388"/>
                    <a:pt x="172" y="388"/>
                  </a:cubicBezTo>
                  <a:cubicBezTo>
                    <a:pt x="174" y="389"/>
                    <a:pt x="174" y="390"/>
                    <a:pt x="175" y="391"/>
                  </a:cubicBezTo>
                  <a:cubicBezTo>
                    <a:pt x="173" y="390"/>
                    <a:pt x="170" y="390"/>
                    <a:pt x="170" y="388"/>
                  </a:cubicBezTo>
                  <a:cubicBezTo>
                    <a:pt x="169" y="387"/>
                    <a:pt x="167" y="387"/>
                    <a:pt x="167" y="386"/>
                  </a:cubicBezTo>
                  <a:cubicBezTo>
                    <a:pt x="166" y="387"/>
                    <a:pt x="163" y="382"/>
                    <a:pt x="163" y="385"/>
                  </a:cubicBezTo>
                  <a:cubicBezTo>
                    <a:pt x="164" y="386"/>
                    <a:pt x="162" y="383"/>
                    <a:pt x="164" y="385"/>
                  </a:cubicBezTo>
                  <a:cubicBezTo>
                    <a:pt x="163" y="386"/>
                    <a:pt x="164" y="387"/>
                    <a:pt x="164" y="387"/>
                  </a:cubicBezTo>
                  <a:cubicBezTo>
                    <a:pt x="167" y="389"/>
                    <a:pt x="171" y="392"/>
                    <a:pt x="172" y="395"/>
                  </a:cubicBezTo>
                  <a:cubicBezTo>
                    <a:pt x="173" y="395"/>
                    <a:pt x="173" y="394"/>
                    <a:pt x="173" y="394"/>
                  </a:cubicBezTo>
                  <a:cubicBezTo>
                    <a:pt x="176" y="397"/>
                    <a:pt x="178" y="398"/>
                    <a:pt x="180" y="399"/>
                  </a:cubicBezTo>
                  <a:cubicBezTo>
                    <a:pt x="182" y="401"/>
                    <a:pt x="183" y="402"/>
                    <a:pt x="185" y="404"/>
                  </a:cubicBezTo>
                  <a:cubicBezTo>
                    <a:pt x="185" y="406"/>
                    <a:pt x="182" y="404"/>
                    <a:pt x="181" y="404"/>
                  </a:cubicBezTo>
                  <a:cubicBezTo>
                    <a:pt x="180" y="402"/>
                    <a:pt x="183" y="404"/>
                    <a:pt x="184" y="405"/>
                  </a:cubicBezTo>
                  <a:cubicBezTo>
                    <a:pt x="183" y="403"/>
                    <a:pt x="179" y="402"/>
                    <a:pt x="180" y="401"/>
                  </a:cubicBezTo>
                  <a:cubicBezTo>
                    <a:pt x="179" y="400"/>
                    <a:pt x="179" y="400"/>
                    <a:pt x="178" y="399"/>
                  </a:cubicBezTo>
                  <a:cubicBezTo>
                    <a:pt x="176" y="398"/>
                    <a:pt x="178" y="400"/>
                    <a:pt x="177" y="400"/>
                  </a:cubicBezTo>
                  <a:cubicBezTo>
                    <a:pt x="176" y="398"/>
                    <a:pt x="175" y="397"/>
                    <a:pt x="172" y="395"/>
                  </a:cubicBezTo>
                  <a:cubicBezTo>
                    <a:pt x="172" y="396"/>
                    <a:pt x="173" y="397"/>
                    <a:pt x="174" y="399"/>
                  </a:cubicBezTo>
                  <a:cubicBezTo>
                    <a:pt x="172" y="398"/>
                    <a:pt x="170" y="397"/>
                    <a:pt x="170" y="395"/>
                  </a:cubicBezTo>
                  <a:cubicBezTo>
                    <a:pt x="169" y="395"/>
                    <a:pt x="170" y="397"/>
                    <a:pt x="168" y="396"/>
                  </a:cubicBezTo>
                  <a:cubicBezTo>
                    <a:pt x="167" y="394"/>
                    <a:pt x="165" y="393"/>
                    <a:pt x="164" y="391"/>
                  </a:cubicBezTo>
                  <a:cubicBezTo>
                    <a:pt x="162" y="390"/>
                    <a:pt x="165" y="392"/>
                    <a:pt x="164" y="393"/>
                  </a:cubicBezTo>
                  <a:cubicBezTo>
                    <a:pt x="163" y="393"/>
                    <a:pt x="164" y="391"/>
                    <a:pt x="161" y="389"/>
                  </a:cubicBezTo>
                  <a:cubicBezTo>
                    <a:pt x="162" y="389"/>
                    <a:pt x="163" y="390"/>
                    <a:pt x="163" y="389"/>
                  </a:cubicBezTo>
                  <a:cubicBezTo>
                    <a:pt x="163" y="388"/>
                    <a:pt x="160" y="389"/>
                    <a:pt x="160" y="387"/>
                  </a:cubicBezTo>
                  <a:cubicBezTo>
                    <a:pt x="162" y="387"/>
                    <a:pt x="163" y="388"/>
                    <a:pt x="165" y="389"/>
                  </a:cubicBezTo>
                  <a:cubicBezTo>
                    <a:pt x="164" y="388"/>
                    <a:pt x="162" y="387"/>
                    <a:pt x="161" y="385"/>
                  </a:cubicBezTo>
                  <a:cubicBezTo>
                    <a:pt x="160" y="386"/>
                    <a:pt x="161" y="388"/>
                    <a:pt x="160" y="385"/>
                  </a:cubicBezTo>
                  <a:cubicBezTo>
                    <a:pt x="159" y="386"/>
                    <a:pt x="159" y="387"/>
                    <a:pt x="160" y="387"/>
                  </a:cubicBezTo>
                  <a:cubicBezTo>
                    <a:pt x="158" y="385"/>
                    <a:pt x="155" y="384"/>
                    <a:pt x="153" y="382"/>
                  </a:cubicBezTo>
                  <a:cubicBezTo>
                    <a:pt x="154" y="381"/>
                    <a:pt x="157" y="385"/>
                    <a:pt x="158" y="385"/>
                  </a:cubicBezTo>
                  <a:cubicBezTo>
                    <a:pt x="158" y="384"/>
                    <a:pt x="156" y="383"/>
                    <a:pt x="156" y="383"/>
                  </a:cubicBezTo>
                  <a:cubicBezTo>
                    <a:pt x="155" y="383"/>
                    <a:pt x="155" y="383"/>
                    <a:pt x="155" y="383"/>
                  </a:cubicBezTo>
                  <a:cubicBezTo>
                    <a:pt x="156" y="382"/>
                    <a:pt x="155" y="382"/>
                    <a:pt x="155" y="382"/>
                  </a:cubicBezTo>
                  <a:cubicBezTo>
                    <a:pt x="156" y="382"/>
                    <a:pt x="157" y="383"/>
                    <a:pt x="159" y="384"/>
                  </a:cubicBezTo>
                  <a:cubicBezTo>
                    <a:pt x="159" y="384"/>
                    <a:pt x="159" y="383"/>
                    <a:pt x="159" y="382"/>
                  </a:cubicBezTo>
                  <a:cubicBezTo>
                    <a:pt x="157" y="383"/>
                    <a:pt x="155" y="381"/>
                    <a:pt x="152" y="379"/>
                  </a:cubicBezTo>
                  <a:cubicBezTo>
                    <a:pt x="152" y="380"/>
                    <a:pt x="155" y="381"/>
                    <a:pt x="154" y="382"/>
                  </a:cubicBezTo>
                  <a:cubicBezTo>
                    <a:pt x="152" y="381"/>
                    <a:pt x="153" y="380"/>
                    <a:pt x="152" y="379"/>
                  </a:cubicBezTo>
                  <a:cubicBezTo>
                    <a:pt x="151" y="380"/>
                    <a:pt x="153" y="381"/>
                    <a:pt x="152" y="381"/>
                  </a:cubicBezTo>
                  <a:cubicBezTo>
                    <a:pt x="151" y="380"/>
                    <a:pt x="151" y="380"/>
                    <a:pt x="150" y="379"/>
                  </a:cubicBezTo>
                  <a:cubicBezTo>
                    <a:pt x="151" y="379"/>
                    <a:pt x="152" y="379"/>
                    <a:pt x="152" y="378"/>
                  </a:cubicBezTo>
                  <a:cubicBezTo>
                    <a:pt x="151" y="377"/>
                    <a:pt x="150" y="378"/>
                    <a:pt x="150" y="379"/>
                  </a:cubicBezTo>
                  <a:cubicBezTo>
                    <a:pt x="148" y="377"/>
                    <a:pt x="148" y="378"/>
                    <a:pt x="147" y="376"/>
                  </a:cubicBezTo>
                  <a:cubicBezTo>
                    <a:pt x="147" y="376"/>
                    <a:pt x="148" y="376"/>
                    <a:pt x="147" y="375"/>
                  </a:cubicBezTo>
                  <a:cubicBezTo>
                    <a:pt x="148" y="375"/>
                    <a:pt x="149" y="377"/>
                    <a:pt x="149" y="377"/>
                  </a:cubicBezTo>
                  <a:cubicBezTo>
                    <a:pt x="149" y="376"/>
                    <a:pt x="149" y="377"/>
                    <a:pt x="150" y="375"/>
                  </a:cubicBezTo>
                  <a:cubicBezTo>
                    <a:pt x="151" y="378"/>
                    <a:pt x="153" y="378"/>
                    <a:pt x="155" y="377"/>
                  </a:cubicBezTo>
                  <a:cubicBezTo>
                    <a:pt x="155" y="378"/>
                    <a:pt x="155" y="379"/>
                    <a:pt x="155" y="380"/>
                  </a:cubicBezTo>
                  <a:cubicBezTo>
                    <a:pt x="157" y="383"/>
                    <a:pt x="158" y="380"/>
                    <a:pt x="160" y="383"/>
                  </a:cubicBezTo>
                  <a:cubicBezTo>
                    <a:pt x="160" y="382"/>
                    <a:pt x="161" y="382"/>
                    <a:pt x="159" y="381"/>
                  </a:cubicBezTo>
                  <a:cubicBezTo>
                    <a:pt x="162" y="381"/>
                    <a:pt x="160" y="385"/>
                    <a:pt x="163" y="386"/>
                  </a:cubicBezTo>
                  <a:cubicBezTo>
                    <a:pt x="163" y="384"/>
                    <a:pt x="160" y="379"/>
                    <a:pt x="156" y="378"/>
                  </a:cubicBezTo>
                  <a:cubicBezTo>
                    <a:pt x="155" y="377"/>
                    <a:pt x="155" y="375"/>
                    <a:pt x="155" y="374"/>
                  </a:cubicBezTo>
                  <a:cubicBezTo>
                    <a:pt x="157" y="378"/>
                    <a:pt x="162" y="380"/>
                    <a:pt x="163" y="379"/>
                  </a:cubicBezTo>
                  <a:cubicBezTo>
                    <a:pt x="164" y="381"/>
                    <a:pt x="165" y="382"/>
                    <a:pt x="166" y="384"/>
                  </a:cubicBezTo>
                  <a:cubicBezTo>
                    <a:pt x="166" y="382"/>
                    <a:pt x="164" y="380"/>
                    <a:pt x="163" y="378"/>
                  </a:cubicBezTo>
                  <a:close/>
                  <a:moveTo>
                    <a:pt x="180" y="403"/>
                  </a:moveTo>
                  <a:cubicBezTo>
                    <a:pt x="180" y="403"/>
                    <a:pt x="179" y="403"/>
                    <a:pt x="178" y="402"/>
                  </a:cubicBezTo>
                  <a:cubicBezTo>
                    <a:pt x="179" y="402"/>
                    <a:pt x="179" y="401"/>
                    <a:pt x="179" y="401"/>
                  </a:cubicBezTo>
                  <a:cubicBezTo>
                    <a:pt x="181" y="402"/>
                    <a:pt x="180" y="403"/>
                    <a:pt x="180" y="403"/>
                  </a:cubicBezTo>
                  <a:close/>
                  <a:moveTo>
                    <a:pt x="119" y="324"/>
                  </a:moveTo>
                  <a:cubicBezTo>
                    <a:pt x="119" y="324"/>
                    <a:pt x="119" y="324"/>
                    <a:pt x="119" y="323"/>
                  </a:cubicBezTo>
                  <a:cubicBezTo>
                    <a:pt x="119" y="323"/>
                    <a:pt x="120" y="324"/>
                    <a:pt x="120" y="324"/>
                  </a:cubicBezTo>
                  <a:cubicBezTo>
                    <a:pt x="121" y="326"/>
                    <a:pt x="120" y="326"/>
                    <a:pt x="119" y="324"/>
                  </a:cubicBezTo>
                  <a:close/>
                  <a:moveTo>
                    <a:pt x="550" y="219"/>
                  </a:moveTo>
                  <a:cubicBezTo>
                    <a:pt x="550" y="220"/>
                    <a:pt x="550" y="221"/>
                    <a:pt x="550" y="222"/>
                  </a:cubicBezTo>
                  <a:cubicBezTo>
                    <a:pt x="549" y="222"/>
                    <a:pt x="550" y="221"/>
                    <a:pt x="549" y="221"/>
                  </a:cubicBezTo>
                  <a:cubicBezTo>
                    <a:pt x="549" y="220"/>
                    <a:pt x="550" y="221"/>
                    <a:pt x="550" y="219"/>
                  </a:cubicBezTo>
                  <a:close/>
                  <a:moveTo>
                    <a:pt x="590" y="178"/>
                  </a:moveTo>
                  <a:cubicBezTo>
                    <a:pt x="591" y="178"/>
                    <a:pt x="590" y="183"/>
                    <a:pt x="591" y="181"/>
                  </a:cubicBezTo>
                  <a:cubicBezTo>
                    <a:pt x="592" y="182"/>
                    <a:pt x="590" y="184"/>
                    <a:pt x="590" y="184"/>
                  </a:cubicBezTo>
                  <a:cubicBezTo>
                    <a:pt x="590" y="183"/>
                    <a:pt x="590" y="181"/>
                    <a:pt x="590" y="181"/>
                  </a:cubicBezTo>
                  <a:cubicBezTo>
                    <a:pt x="590" y="180"/>
                    <a:pt x="590" y="181"/>
                    <a:pt x="590" y="180"/>
                  </a:cubicBezTo>
                  <a:cubicBezTo>
                    <a:pt x="590" y="179"/>
                    <a:pt x="590" y="179"/>
                    <a:pt x="590" y="178"/>
                  </a:cubicBezTo>
                  <a:close/>
                  <a:moveTo>
                    <a:pt x="599" y="180"/>
                  </a:moveTo>
                  <a:cubicBezTo>
                    <a:pt x="599" y="180"/>
                    <a:pt x="599" y="183"/>
                    <a:pt x="598" y="183"/>
                  </a:cubicBezTo>
                  <a:cubicBezTo>
                    <a:pt x="598" y="181"/>
                    <a:pt x="598" y="181"/>
                    <a:pt x="599" y="180"/>
                  </a:cubicBezTo>
                  <a:close/>
                  <a:moveTo>
                    <a:pt x="618" y="141"/>
                  </a:moveTo>
                  <a:cubicBezTo>
                    <a:pt x="618" y="142"/>
                    <a:pt x="618" y="142"/>
                    <a:pt x="618" y="144"/>
                  </a:cubicBezTo>
                  <a:cubicBezTo>
                    <a:pt x="618" y="144"/>
                    <a:pt x="617" y="143"/>
                    <a:pt x="617" y="142"/>
                  </a:cubicBezTo>
                  <a:cubicBezTo>
                    <a:pt x="617" y="142"/>
                    <a:pt x="617" y="142"/>
                    <a:pt x="617" y="143"/>
                  </a:cubicBezTo>
                  <a:cubicBezTo>
                    <a:pt x="617" y="143"/>
                    <a:pt x="617" y="143"/>
                    <a:pt x="617" y="142"/>
                  </a:cubicBezTo>
                  <a:cubicBezTo>
                    <a:pt x="616" y="141"/>
                    <a:pt x="616" y="141"/>
                    <a:pt x="616" y="141"/>
                  </a:cubicBezTo>
                  <a:cubicBezTo>
                    <a:pt x="617" y="142"/>
                    <a:pt x="617" y="141"/>
                    <a:pt x="618" y="141"/>
                  </a:cubicBezTo>
                  <a:close/>
                  <a:moveTo>
                    <a:pt x="708" y="170"/>
                  </a:moveTo>
                  <a:cubicBezTo>
                    <a:pt x="708" y="173"/>
                    <a:pt x="708" y="175"/>
                    <a:pt x="708" y="179"/>
                  </a:cubicBezTo>
                  <a:cubicBezTo>
                    <a:pt x="707" y="179"/>
                    <a:pt x="706" y="182"/>
                    <a:pt x="706" y="179"/>
                  </a:cubicBezTo>
                  <a:cubicBezTo>
                    <a:pt x="706" y="177"/>
                    <a:pt x="707" y="177"/>
                    <a:pt x="707" y="176"/>
                  </a:cubicBezTo>
                  <a:cubicBezTo>
                    <a:pt x="707" y="174"/>
                    <a:pt x="707" y="173"/>
                    <a:pt x="707" y="171"/>
                  </a:cubicBezTo>
                  <a:cubicBezTo>
                    <a:pt x="708" y="171"/>
                    <a:pt x="708" y="170"/>
                    <a:pt x="708" y="170"/>
                  </a:cubicBezTo>
                  <a:close/>
                  <a:moveTo>
                    <a:pt x="683" y="394"/>
                  </a:moveTo>
                  <a:cubicBezTo>
                    <a:pt x="682" y="395"/>
                    <a:pt x="681" y="396"/>
                    <a:pt x="680" y="397"/>
                  </a:cubicBezTo>
                  <a:cubicBezTo>
                    <a:pt x="680" y="396"/>
                    <a:pt x="678" y="399"/>
                    <a:pt x="678" y="400"/>
                  </a:cubicBezTo>
                  <a:cubicBezTo>
                    <a:pt x="679" y="397"/>
                    <a:pt x="678" y="398"/>
                    <a:pt x="680" y="394"/>
                  </a:cubicBezTo>
                  <a:cubicBezTo>
                    <a:pt x="681" y="395"/>
                    <a:pt x="682" y="394"/>
                    <a:pt x="683" y="394"/>
                  </a:cubicBezTo>
                  <a:close/>
                  <a:moveTo>
                    <a:pt x="50" y="377"/>
                  </a:moveTo>
                  <a:cubicBezTo>
                    <a:pt x="48" y="377"/>
                    <a:pt x="47" y="373"/>
                    <a:pt x="48" y="373"/>
                  </a:cubicBezTo>
                  <a:cubicBezTo>
                    <a:pt x="50" y="375"/>
                    <a:pt x="48" y="375"/>
                    <a:pt x="50" y="377"/>
                  </a:cubicBezTo>
                  <a:close/>
                  <a:moveTo>
                    <a:pt x="7" y="152"/>
                  </a:moveTo>
                  <a:cubicBezTo>
                    <a:pt x="8" y="152"/>
                    <a:pt x="7" y="155"/>
                    <a:pt x="7" y="157"/>
                  </a:cubicBezTo>
                  <a:cubicBezTo>
                    <a:pt x="6" y="157"/>
                    <a:pt x="7" y="154"/>
                    <a:pt x="7" y="152"/>
                  </a:cubicBezTo>
                  <a:close/>
                  <a:moveTo>
                    <a:pt x="3" y="183"/>
                  </a:moveTo>
                  <a:cubicBezTo>
                    <a:pt x="4" y="185"/>
                    <a:pt x="3" y="187"/>
                    <a:pt x="3" y="190"/>
                  </a:cubicBezTo>
                  <a:cubicBezTo>
                    <a:pt x="2" y="190"/>
                    <a:pt x="2" y="190"/>
                    <a:pt x="2" y="190"/>
                  </a:cubicBezTo>
                  <a:cubicBezTo>
                    <a:pt x="2" y="186"/>
                    <a:pt x="2" y="184"/>
                    <a:pt x="3" y="183"/>
                  </a:cubicBezTo>
                  <a:close/>
                  <a:moveTo>
                    <a:pt x="11" y="216"/>
                  </a:moveTo>
                  <a:cubicBezTo>
                    <a:pt x="11" y="220"/>
                    <a:pt x="10" y="219"/>
                    <a:pt x="11" y="223"/>
                  </a:cubicBezTo>
                  <a:cubicBezTo>
                    <a:pt x="10" y="224"/>
                    <a:pt x="11" y="220"/>
                    <a:pt x="10" y="221"/>
                  </a:cubicBezTo>
                  <a:cubicBezTo>
                    <a:pt x="9" y="221"/>
                    <a:pt x="11" y="226"/>
                    <a:pt x="10" y="225"/>
                  </a:cubicBezTo>
                  <a:cubicBezTo>
                    <a:pt x="9" y="222"/>
                    <a:pt x="10" y="220"/>
                    <a:pt x="9" y="217"/>
                  </a:cubicBezTo>
                  <a:cubicBezTo>
                    <a:pt x="9" y="215"/>
                    <a:pt x="10" y="217"/>
                    <a:pt x="11" y="216"/>
                  </a:cubicBezTo>
                  <a:close/>
                  <a:moveTo>
                    <a:pt x="11" y="227"/>
                  </a:moveTo>
                  <a:cubicBezTo>
                    <a:pt x="10" y="228"/>
                    <a:pt x="11" y="230"/>
                    <a:pt x="11" y="232"/>
                  </a:cubicBezTo>
                  <a:cubicBezTo>
                    <a:pt x="10" y="232"/>
                    <a:pt x="9" y="227"/>
                    <a:pt x="11" y="227"/>
                  </a:cubicBezTo>
                  <a:close/>
                  <a:moveTo>
                    <a:pt x="6" y="234"/>
                  </a:moveTo>
                  <a:cubicBezTo>
                    <a:pt x="6" y="233"/>
                    <a:pt x="7" y="240"/>
                    <a:pt x="7" y="239"/>
                  </a:cubicBezTo>
                  <a:cubicBezTo>
                    <a:pt x="6" y="240"/>
                    <a:pt x="6" y="236"/>
                    <a:pt x="6" y="234"/>
                  </a:cubicBezTo>
                  <a:close/>
                  <a:moveTo>
                    <a:pt x="5" y="248"/>
                  </a:moveTo>
                  <a:cubicBezTo>
                    <a:pt x="6" y="249"/>
                    <a:pt x="6" y="254"/>
                    <a:pt x="6" y="256"/>
                  </a:cubicBezTo>
                  <a:cubicBezTo>
                    <a:pt x="4" y="256"/>
                    <a:pt x="5" y="250"/>
                    <a:pt x="5" y="248"/>
                  </a:cubicBezTo>
                  <a:close/>
                  <a:moveTo>
                    <a:pt x="20" y="245"/>
                  </a:moveTo>
                  <a:cubicBezTo>
                    <a:pt x="21" y="247"/>
                    <a:pt x="21" y="251"/>
                    <a:pt x="20" y="252"/>
                  </a:cubicBezTo>
                  <a:cubicBezTo>
                    <a:pt x="21" y="250"/>
                    <a:pt x="19" y="247"/>
                    <a:pt x="20" y="245"/>
                  </a:cubicBezTo>
                  <a:close/>
                  <a:moveTo>
                    <a:pt x="34" y="250"/>
                  </a:moveTo>
                  <a:cubicBezTo>
                    <a:pt x="35" y="252"/>
                    <a:pt x="36" y="251"/>
                    <a:pt x="37" y="250"/>
                  </a:cubicBezTo>
                  <a:cubicBezTo>
                    <a:pt x="37" y="254"/>
                    <a:pt x="36" y="255"/>
                    <a:pt x="38" y="257"/>
                  </a:cubicBezTo>
                  <a:cubicBezTo>
                    <a:pt x="38" y="260"/>
                    <a:pt x="36" y="264"/>
                    <a:pt x="35" y="259"/>
                  </a:cubicBezTo>
                  <a:cubicBezTo>
                    <a:pt x="36" y="259"/>
                    <a:pt x="35" y="257"/>
                    <a:pt x="35" y="256"/>
                  </a:cubicBezTo>
                  <a:cubicBezTo>
                    <a:pt x="35" y="254"/>
                    <a:pt x="34" y="251"/>
                    <a:pt x="34" y="250"/>
                  </a:cubicBezTo>
                  <a:close/>
                  <a:moveTo>
                    <a:pt x="22" y="259"/>
                  </a:moveTo>
                  <a:cubicBezTo>
                    <a:pt x="23" y="259"/>
                    <a:pt x="23" y="263"/>
                    <a:pt x="24" y="264"/>
                  </a:cubicBezTo>
                  <a:cubicBezTo>
                    <a:pt x="22" y="264"/>
                    <a:pt x="22" y="260"/>
                    <a:pt x="22" y="259"/>
                  </a:cubicBezTo>
                  <a:close/>
                  <a:moveTo>
                    <a:pt x="32" y="255"/>
                  </a:moveTo>
                  <a:cubicBezTo>
                    <a:pt x="33" y="254"/>
                    <a:pt x="33" y="258"/>
                    <a:pt x="34" y="257"/>
                  </a:cubicBezTo>
                  <a:cubicBezTo>
                    <a:pt x="34" y="258"/>
                    <a:pt x="34" y="259"/>
                    <a:pt x="34" y="261"/>
                  </a:cubicBezTo>
                  <a:cubicBezTo>
                    <a:pt x="33" y="262"/>
                    <a:pt x="32" y="257"/>
                    <a:pt x="32" y="255"/>
                  </a:cubicBezTo>
                  <a:close/>
                  <a:moveTo>
                    <a:pt x="16" y="267"/>
                  </a:moveTo>
                  <a:cubicBezTo>
                    <a:pt x="16" y="265"/>
                    <a:pt x="17" y="272"/>
                    <a:pt x="18" y="268"/>
                  </a:cubicBezTo>
                  <a:cubicBezTo>
                    <a:pt x="18" y="271"/>
                    <a:pt x="18" y="272"/>
                    <a:pt x="19" y="275"/>
                  </a:cubicBezTo>
                  <a:cubicBezTo>
                    <a:pt x="18" y="275"/>
                    <a:pt x="18" y="275"/>
                    <a:pt x="18" y="275"/>
                  </a:cubicBezTo>
                  <a:cubicBezTo>
                    <a:pt x="19" y="278"/>
                    <a:pt x="20" y="279"/>
                    <a:pt x="20" y="282"/>
                  </a:cubicBezTo>
                  <a:cubicBezTo>
                    <a:pt x="20" y="283"/>
                    <a:pt x="20" y="282"/>
                    <a:pt x="21" y="283"/>
                  </a:cubicBezTo>
                  <a:cubicBezTo>
                    <a:pt x="21" y="285"/>
                    <a:pt x="20" y="282"/>
                    <a:pt x="20" y="283"/>
                  </a:cubicBezTo>
                  <a:cubicBezTo>
                    <a:pt x="19" y="279"/>
                    <a:pt x="17" y="276"/>
                    <a:pt x="17" y="272"/>
                  </a:cubicBezTo>
                  <a:cubicBezTo>
                    <a:pt x="18" y="272"/>
                    <a:pt x="17" y="270"/>
                    <a:pt x="16" y="267"/>
                  </a:cubicBezTo>
                  <a:close/>
                  <a:moveTo>
                    <a:pt x="24" y="266"/>
                  </a:moveTo>
                  <a:cubicBezTo>
                    <a:pt x="25" y="268"/>
                    <a:pt x="25" y="269"/>
                    <a:pt x="25" y="270"/>
                  </a:cubicBezTo>
                  <a:cubicBezTo>
                    <a:pt x="24" y="271"/>
                    <a:pt x="23" y="270"/>
                    <a:pt x="23" y="268"/>
                  </a:cubicBezTo>
                  <a:cubicBezTo>
                    <a:pt x="23" y="267"/>
                    <a:pt x="23" y="266"/>
                    <a:pt x="24" y="266"/>
                  </a:cubicBezTo>
                  <a:close/>
                  <a:moveTo>
                    <a:pt x="25" y="273"/>
                  </a:moveTo>
                  <a:cubicBezTo>
                    <a:pt x="27" y="275"/>
                    <a:pt x="28" y="284"/>
                    <a:pt x="30" y="287"/>
                  </a:cubicBezTo>
                  <a:cubicBezTo>
                    <a:pt x="31" y="291"/>
                    <a:pt x="31" y="291"/>
                    <a:pt x="31" y="294"/>
                  </a:cubicBezTo>
                  <a:cubicBezTo>
                    <a:pt x="30" y="294"/>
                    <a:pt x="30" y="291"/>
                    <a:pt x="30" y="290"/>
                  </a:cubicBezTo>
                  <a:cubicBezTo>
                    <a:pt x="27" y="287"/>
                    <a:pt x="27" y="282"/>
                    <a:pt x="26" y="278"/>
                  </a:cubicBezTo>
                  <a:cubicBezTo>
                    <a:pt x="27" y="277"/>
                    <a:pt x="25" y="275"/>
                    <a:pt x="25" y="273"/>
                  </a:cubicBezTo>
                  <a:close/>
                  <a:moveTo>
                    <a:pt x="30" y="283"/>
                  </a:moveTo>
                  <a:cubicBezTo>
                    <a:pt x="31" y="282"/>
                    <a:pt x="32" y="288"/>
                    <a:pt x="32" y="289"/>
                  </a:cubicBezTo>
                  <a:cubicBezTo>
                    <a:pt x="30" y="289"/>
                    <a:pt x="31" y="286"/>
                    <a:pt x="30" y="283"/>
                  </a:cubicBezTo>
                  <a:close/>
                  <a:moveTo>
                    <a:pt x="37" y="291"/>
                  </a:moveTo>
                  <a:cubicBezTo>
                    <a:pt x="39" y="294"/>
                    <a:pt x="37" y="292"/>
                    <a:pt x="37" y="294"/>
                  </a:cubicBezTo>
                  <a:cubicBezTo>
                    <a:pt x="37" y="293"/>
                    <a:pt x="36" y="291"/>
                    <a:pt x="36" y="290"/>
                  </a:cubicBezTo>
                  <a:cubicBezTo>
                    <a:pt x="36" y="290"/>
                    <a:pt x="37" y="291"/>
                    <a:pt x="37" y="291"/>
                  </a:cubicBezTo>
                  <a:cubicBezTo>
                    <a:pt x="37" y="292"/>
                    <a:pt x="38" y="292"/>
                    <a:pt x="37" y="291"/>
                  </a:cubicBezTo>
                  <a:close/>
                  <a:moveTo>
                    <a:pt x="36" y="295"/>
                  </a:moveTo>
                  <a:cubicBezTo>
                    <a:pt x="37" y="294"/>
                    <a:pt x="37" y="297"/>
                    <a:pt x="38" y="298"/>
                  </a:cubicBezTo>
                  <a:cubicBezTo>
                    <a:pt x="38" y="298"/>
                    <a:pt x="38" y="298"/>
                    <a:pt x="38" y="297"/>
                  </a:cubicBezTo>
                  <a:cubicBezTo>
                    <a:pt x="40" y="301"/>
                    <a:pt x="36" y="298"/>
                    <a:pt x="36" y="295"/>
                  </a:cubicBezTo>
                  <a:close/>
                  <a:moveTo>
                    <a:pt x="36" y="303"/>
                  </a:moveTo>
                  <a:cubicBezTo>
                    <a:pt x="36" y="306"/>
                    <a:pt x="35" y="299"/>
                    <a:pt x="35" y="302"/>
                  </a:cubicBezTo>
                  <a:cubicBezTo>
                    <a:pt x="35" y="301"/>
                    <a:pt x="35" y="299"/>
                    <a:pt x="34" y="297"/>
                  </a:cubicBezTo>
                  <a:cubicBezTo>
                    <a:pt x="34" y="297"/>
                    <a:pt x="35" y="298"/>
                    <a:pt x="35" y="299"/>
                  </a:cubicBezTo>
                  <a:cubicBezTo>
                    <a:pt x="35" y="300"/>
                    <a:pt x="36" y="299"/>
                    <a:pt x="36" y="300"/>
                  </a:cubicBezTo>
                  <a:cubicBezTo>
                    <a:pt x="37" y="300"/>
                    <a:pt x="35" y="300"/>
                    <a:pt x="36" y="303"/>
                  </a:cubicBezTo>
                  <a:close/>
                  <a:moveTo>
                    <a:pt x="26" y="306"/>
                  </a:moveTo>
                  <a:cubicBezTo>
                    <a:pt x="27" y="305"/>
                    <a:pt x="28" y="307"/>
                    <a:pt x="29" y="307"/>
                  </a:cubicBezTo>
                  <a:cubicBezTo>
                    <a:pt x="29" y="309"/>
                    <a:pt x="30" y="311"/>
                    <a:pt x="29" y="312"/>
                  </a:cubicBezTo>
                  <a:cubicBezTo>
                    <a:pt x="28" y="310"/>
                    <a:pt x="27" y="308"/>
                    <a:pt x="26" y="306"/>
                  </a:cubicBezTo>
                  <a:close/>
                  <a:moveTo>
                    <a:pt x="31" y="310"/>
                  </a:moveTo>
                  <a:cubicBezTo>
                    <a:pt x="31" y="316"/>
                    <a:pt x="33" y="322"/>
                    <a:pt x="35" y="327"/>
                  </a:cubicBezTo>
                  <a:cubicBezTo>
                    <a:pt x="34" y="326"/>
                    <a:pt x="33" y="323"/>
                    <a:pt x="32" y="320"/>
                  </a:cubicBezTo>
                  <a:cubicBezTo>
                    <a:pt x="31" y="318"/>
                    <a:pt x="30" y="315"/>
                    <a:pt x="29" y="313"/>
                  </a:cubicBezTo>
                  <a:cubicBezTo>
                    <a:pt x="31" y="315"/>
                    <a:pt x="29" y="310"/>
                    <a:pt x="31" y="310"/>
                  </a:cubicBezTo>
                  <a:close/>
                  <a:moveTo>
                    <a:pt x="62" y="307"/>
                  </a:moveTo>
                  <a:cubicBezTo>
                    <a:pt x="62" y="307"/>
                    <a:pt x="63" y="307"/>
                    <a:pt x="63" y="307"/>
                  </a:cubicBezTo>
                  <a:cubicBezTo>
                    <a:pt x="64" y="309"/>
                    <a:pt x="65" y="311"/>
                    <a:pt x="63" y="311"/>
                  </a:cubicBezTo>
                  <a:cubicBezTo>
                    <a:pt x="63" y="310"/>
                    <a:pt x="63" y="308"/>
                    <a:pt x="62" y="307"/>
                  </a:cubicBezTo>
                  <a:close/>
                  <a:moveTo>
                    <a:pt x="37" y="328"/>
                  </a:moveTo>
                  <a:cubicBezTo>
                    <a:pt x="37" y="331"/>
                    <a:pt x="37" y="330"/>
                    <a:pt x="38" y="333"/>
                  </a:cubicBezTo>
                  <a:cubicBezTo>
                    <a:pt x="38" y="334"/>
                    <a:pt x="36" y="328"/>
                    <a:pt x="37" y="328"/>
                  </a:cubicBezTo>
                  <a:close/>
                  <a:moveTo>
                    <a:pt x="40" y="327"/>
                  </a:moveTo>
                  <a:cubicBezTo>
                    <a:pt x="40" y="327"/>
                    <a:pt x="42" y="330"/>
                    <a:pt x="42" y="331"/>
                  </a:cubicBezTo>
                  <a:cubicBezTo>
                    <a:pt x="41" y="331"/>
                    <a:pt x="41" y="329"/>
                    <a:pt x="40" y="327"/>
                  </a:cubicBezTo>
                  <a:close/>
                  <a:moveTo>
                    <a:pt x="64" y="311"/>
                  </a:moveTo>
                  <a:cubicBezTo>
                    <a:pt x="66" y="313"/>
                    <a:pt x="65" y="314"/>
                    <a:pt x="66" y="316"/>
                  </a:cubicBezTo>
                  <a:cubicBezTo>
                    <a:pt x="66" y="316"/>
                    <a:pt x="66" y="315"/>
                    <a:pt x="65" y="315"/>
                  </a:cubicBezTo>
                  <a:cubicBezTo>
                    <a:pt x="66" y="318"/>
                    <a:pt x="68" y="322"/>
                    <a:pt x="66" y="321"/>
                  </a:cubicBezTo>
                  <a:cubicBezTo>
                    <a:pt x="65" y="320"/>
                    <a:pt x="66" y="319"/>
                    <a:pt x="66" y="318"/>
                  </a:cubicBezTo>
                  <a:cubicBezTo>
                    <a:pt x="65" y="317"/>
                    <a:pt x="65" y="316"/>
                    <a:pt x="63" y="313"/>
                  </a:cubicBezTo>
                  <a:cubicBezTo>
                    <a:pt x="64" y="312"/>
                    <a:pt x="65" y="314"/>
                    <a:pt x="65" y="315"/>
                  </a:cubicBezTo>
                  <a:cubicBezTo>
                    <a:pt x="66" y="315"/>
                    <a:pt x="63" y="311"/>
                    <a:pt x="64" y="311"/>
                  </a:cubicBezTo>
                  <a:close/>
                  <a:moveTo>
                    <a:pt x="66" y="313"/>
                  </a:moveTo>
                  <a:cubicBezTo>
                    <a:pt x="67" y="313"/>
                    <a:pt x="67" y="313"/>
                    <a:pt x="67" y="314"/>
                  </a:cubicBezTo>
                  <a:cubicBezTo>
                    <a:pt x="69" y="317"/>
                    <a:pt x="67" y="318"/>
                    <a:pt x="69" y="321"/>
                  </a:cubicBezTo>
                  <a:cubicBezTo>
                    <a:pt x="68" y="321"/>
                    <a:pt x="68" y="319"/>
                    <a:pt x="67" y="319"/>
                  </a:cubicBezTo>
                  <a:cubicBezTo>
                    <a:pt x="66" y="316"/>
                    <a:pt x="68" y="318"/>
                    <a:pt x="66" y="313"/>
                  </a:cubicBezTo>
                  <a:close/>
                  <a:moveTo>
                    <a:pt x="94" y="299"/>
                  </a:moveTo>
                  <a:cubicBezTo>
                    <a:pt x="95" y="299"/>
                    <a:pt x="96" y="301"/>
                    <a:pt x="96" y="299"/>
                  </a:cubicBezTo>
                  <a:cubicBezTo>
                    <a:pt x="97" y="300"/>
                    <a:pt x="97" y="300"/>
                    <a:pt x="97" y="300"/>
                  </a:cubicBezTo>
                  <a:cubicBezTo>
                    <a:pt x="96" y="300"/>
                    <a:pt x="96" y="301"/>
                    <a:pt x="97" y="301"/>
                  </a:cubicBezTo>
                  <a:cubicBezTo>
                    <a:pt x="96" y="300"/>
                    <a:pt x="95" y="301"/>
                    <a:pt x="94" y="299"/>
                  </a:cubicBezTo>
                  <a:close/>
                  <a:moveTo>
                    <a:pt x="68" y="323"/>
                  </a:moveTo>
                  <a:cubicBezTo>
                    <a:pt x="70" y="324"/>
                    <a:pt x="72" y="331"/>
                    <a:pt x="73" y="334"/>
                  </a:cubicBezTo>
                  <a:cubicBezTo>
                    <a:pt x="71" y="332"/>
                    <a:pt x="70" y="328"/>
                    <a:pt x="68" y="323"/>
                  </a:cubicBezTo>
                  <a:close/>
                  <a:moveTo>
                    <a:pt x="49" y="342"/>
                  </a:moveTo>
                  <a:cubicBezTo>
                    <a:pt x="50" y="342"/>
                    <a:pt x="52" y="343"/>
                    <a:pt x="53" y="346"/>
                  </a:cubicBezTo>
                  <a:cubicBezTo>
                    <a:pt x="55" y="348"/>
                    <a:pt x="56" y="351"/>
                    <a:pt x="57" y="353"/>
                  </a:cubicBezTo>
                  <a:cubicBezTo>
                    <a:pt x="56" y="354"/>
                    <a:pt x="55" y="352"/>
                    <a:pt x="53" y="351"/>
                  </a:cubicBezTo>
                  <a:cubicBezTo>
                    <a:pt x="51" y="347"/>
                    <a:pt x="50" y="344"/>
                    <a:pt x="49" y="342"/>
                  </a:cubicBezTo>
                  <a:close/>
                  <a:moveTo>
                    <a:pt x="98" y="309"/>
                  </a:moveTo>
                  <a:cubicBezTo>
                    <a:pt x="99" y="309"/>
                    <a:pt x="102" y="315"/>
                    <a:pt x="102" y="317"/>
                  </a:cubicBezTo>
                  <a:cubicBezTo>
                    <a:pt x="100" y="316"/>
                    <a:pt x="98" y="310"/>
                    <a:pt x="98" y="309"/>
                  </a:cubicBezTo>
                  <a:close/>
                  <a:moveTo>
                    <a:pt x="74" y="337"/>
                  </a:moveTo>
                  <a:cubicBezTo>
                    <a:pt x="75" y="336"/>
                    <a:pt x="74" y="336"/>
                    <a:pt x="73" y="334"/>
                  </a:cubicBezTo>
                  <a:cubicBezTo>
                    <a:pt x="75" y="335"/>
                    <a:pt x="75" y="338"/>
                    <a:pt x="76" y="338"/>
                  </a:cubicBezTo>
                  <a:cubicBezTo>
                    <a:pt x="77" y="340"/>
                    <a:pt x="75" y="338"/>
                    <a:pt x="74" y="337"/>
                  </a:cubicBezTo>
                  <a:close/>
                  <a:moveTo>
                    <a:pt x="57" y="355"/>
                  </a:moveTo>
                  <a:cubicBezTo>
                    <a:pt x="58" y="354"/>
                    <a:pt x="58" y="354"/>
                    <a:pt x="58" y="354"/>
                  </a:cubicBezTo>
                  <a:cubicBezTo>
                    <a:pt x="59" y="356"/>
                    <a:pt x="58" y="356"/>
                    <a:pt x="58" y="357"/>
                  </a:cubicBezTo>
                  <a:cubicBezTo>
                    <a:pt x="58" y="357"/>
                    <a:pt x="57" y="356"/>
                    <a:pt x="57" y="355"/>
                  </a:cubicBezTo>
                  <a:close/>
                  <a:moveTo>
                    <a:pt x="76" y="340"/>
                  </a:moveTo>
                  <a:cubicBezTo>
                    <a:pt x="77" y="340"/>
                    <a:pt x="80" y="343"/>
                    <a:pt x="80" y="345"/>
                  </a:cubicBezTo>
                  <a:cubicBezTo>
                    <a:pt x="78" y="344"/>
                    <a:pt x="78" y="342"/>
                    <a:pt x="76" y="340"/>
                  </a:cubicBezTo>
                  <a:close/>
                  <a:moveTo>
                    <a:pt x="103" y="320"/>
                  </a:moveTo>
                  <a:cubicBezTo>
                    <a:pt x="103" y="320"/>
                    <a:pt x="104" y="322"/>
                    <a:pt x="105" y="323"/>
                  </a:cubicBezTo>
                  <a:cubicBezTo>
                    <a:pt x="104" y="324"/>
                    <a:pt x="103" y="321"/>
                    <a:pt x="103" y="320"/>
                  </a:cubicBezTo>
                  <a:close/>
                  <a:moveTo>
                    <a:pt x="68" y="351"/>
                  </a:moveTo>
                  <a:cubicBezTo>
                    <a:pt x="68" y="351"/>
                    <a:pt x="69" y="351"/>
                    <a:pt x="69" y="352"/>
                  </a:cubicBezTo>
                  <a:cubicBezTo>
                    <a:pt x="72" y="355"/>
                    <a:pt x="69" y="355"/>
                    <a:pt x="68" y="351"/>
                  </a:cubicBezTo>
                  <a:close/>
                  <a:moveTo>
                    <a:pt x="79" y="357"/>
                  </a:moveTo>
                  <a:cubicBezTo>
                    <a:pt x="77" y="356"/>
                    <a:pt x="76" y="353"/>
                    <a:pt x="74" y="352"/>
                  </a:cubicBezTo>
                  <a:cubicBezTo>
                    <a:pt x="73" y="350"/>
                    <a:pt x="75" y="350"/>
                    <a:pt x="74" y="348"/>
                  </a:cubicBezTo>
                  <a:cubicBezTo>
                    <a:pt x="76" y="350"/>
                    <a:pt x="78" y="352"/>
                    <a:pt x="79" y="352"/>
                  </a:cubicBezTo>
                  <a:cubicBezTo>
                    <a:pt x="77" y="350"/>
                    <a:pt x="76" y="350"/>
                    <a:pt x="74" y="346"/>
                  </a:cubicBezTo>
                  <a:cubicBezTo>
                    <a:pt x="74" y="346"/>
                    <a:pt x="75" y="347"/>
                    <a:pt x="76" y="347"/>
                  </a:cubicBezTo>
                  <a:cubicBezTo>
                    <a:pt x="77" y="348"/>
                    <a:pt x="76" y="348"/>
                    <a:pt x="77" y="350"/>
                  </a:cubicBezTo>
                  <a:cubicBezTo>
                    <a:pt x="77" y="348"/>
                    <a:pt x="78" y="350"/>
                    <a:pt x="80" y="352"/>
                  </a:cubicBezTo>
                  <a:cubicBezTo>
                    <a:pt x="81" y="354"/>
                    <a:pt x="82" y="356"/>
                    <a:pt x="83" y="358"/>
                  </a:cubicBezTo>
                  <a:cubicBezTo>
                    <a:pt x="82" y="358"/>
                    <a:pt x="81" y="356"/>
                    <a:pt x="80" y="354"/>
                  </a:cubicBezTo>
                  <a:cubicBezTo>
                    <a:pt x="79" y="353"/>
                    <a:pt x="79" y="355"/>
                    <a:pt x="79" y="354"/>
                  </a:cubicBezTo>
                  <a:cubicBezTo>
                    <a:pt x="78" y="354"/>
                    <a:pt x="80" y="356"/>
                    <a:pt x="81" y="358"/>
                  </a:cubicBezTo>
                  <a:cubicBezTo>
                    <a:pt x="82" y="360"/>
                    <a:pt x="80" y="358"/>
                    <a:pt x="81" y="360"/>
                  </a:cubicBezTo>
                  <a:cubicBezTo>
                    <a:pt x="81" y="360"/>
                    <a:pt x="79" y="357"/>
                    <a:pt x="79" y="357"/>
                  </a:cubicBezTo>
                  <a:close/>
                  <a:moveTo>
                    <a:pt x="138" y="308"/>
                  </a:moveTo>
                  <a:cubicBezTo>
                    <a:pt x="138" y="308"/>
                    <a:pt x="139" y="309"/>
                    <a:pt x="138" y="308"/>
                  </a:cubicBezTo>
                  <a:cubicBezTo>
                    <a:pt x="139" y="308"/>
                    <a:pt x="140" y="309"/>
                    <a:pt x="141" y="310"/>
                  </a:cubicBezTo>
                  <a:cubicBezTo>
                    <a:pt x="140" y="312"/>
                    <a:pt x="138" y="308"/>
                    <a:pt x="139" y="309"/>
                  </a:cubicBezTo>
                  <a:cubicBezTo>
                    <a:pt x="138" y="310"/>
                    <a:pt x="138" y="308"/>
                    <a:pt x="138" y="308"/>
                  </a:cubicBezTo>
                  <a:close/>
                  <a:moveTo>
                    <a:pt x="85" y="360"/>
                  </a:moveTo>
                  <a:cubicBezTo>
                    <a:pt x="85" y="360"/>
                    <a:pt x="85" y="360"/>
                    <a:pt x="84" y="359"/>
                  </a:cubicBezTo>
                  <a:cubicBezTo>
                    <a:pt x="84" y="360"/>
                    <a:pt x="85" y="361"/>
                    <a:pt x="84" y="361"/>
                  </a:cubicBezTo>
                  <a:cubicBezTo>
                    <a:pt x="82" y="358"/>
                    <a:pt x="85" y="358"/>
                    <a:pt x="82" y="355"/>
                  </a:cubicBezTo>
                  <a:cubicBezTo>
                    <a:pt x="84" y="357"/>
                    <a:pt x="86" y="360"/>
                    <a:pt x="88" y="364"/>
                  </a:cubicBezTo>
                  <a:cubicBezTo>
                    <a:pt x="90" y="367"/>
                    <a:pt x="93" y="371"/>
                    <a:pt x="96" y="374"/>
                  </a:cubicBezTo>
                  <a:cubicBezTo>
                    <a:pt x="95" y="374"/>
                    <a:pt x="96" y="374"/>
                    <a:pt x="96" y="375"/>
                  </a:cubicBezTo>
                  <a:cubicBezTo>
                    <a:pt x="95" y="374"/>
                    <a:pt x="94" y="373"/>
                    <a:pt x="93" y="374"/>
                  </a:cubicBezTo>
                  <a:cubicBezTo>
                    <a:pt x="92" y="373"/>
                    <a:pt x="93" y="372"/>
                    <a:pt x="93" y="372"/>
                  </a:cubicBezTo>
                  <a:cubicBezTo>
                    <a:pt x="92" y="371"/>
                    <a:pt x="91" y="371"/>
                    <a:pt x="89" y="369"/>
                  </a:cubicBezTo>
                  <a:cubicBezTo>
                    <a:pt x="90" y="365"/>
                    <a:pt x="85" y="363"/>
                    <a:pt x="85" y="360"/>
                  </a:cubicBezTo>
                  <a:close/>
                  <a:moveTo>
                    <a:pt x="82" y="362"/>
                  </a:moveTo>
                  <a:cubicBezTo>
                    <a:pt x="83" y="363"/>
                    <a:pt x="82" y="362"/>
                    <a:pt x="83" y="362"/>
                  </a:cubicBezTo>
                  <a:cubicBezTo>
                    <a:pt x="83" y="365"/>
                    <a:pt x="90" y="371"/>
                    <a:pt x="90" y="373"/>
                  </a:cubicBezTo>
                  <a:cubicBezTo>
                    <a:pt x="87" y="371"/>
                    <a:pt x="84" y="365"/>
                    <a:pt x="82" y="362"/>
                  </a:cubicBezTo>
                  <a:close/>
                  <a:moveTo>
                    <a:pt x="80" y="373"/>
                  </a:moveTo>
                  <a:cubicBezTo>
                    <a:pt x="80" y="372"/>
                    <a:pt x="82" y="376"/>
                    <a:pt x="84" y="378"/>
                  </a:cubicBezTo>
                  <a:cubicBezTo>
                    <a:pt x="83" y="379"/>
                    <a:pt x="81" y="375"/>
                    <a:pt x="80" y="373"/>
                  </a:cubicBezTo>
                  <a:close/>
                  <a:moveTo>
                    <a:pt x="84" y="369"/>
                  </a:moveTo>
                  <a:cubicBezTo>
                    <a:pt x="85" y="368"/>
                    <a:pt x="85" y="368"/>
                    <a:pt x="85" y="368"/>
                  </a:cubicBezTo>
                  <a:cubicBezTo>
                    <a:pt x="87" y="371"/>
                    <a:pt x="86" y="373"/>
                    <a:pt x="84" y="369"/>
                  </a:cubicBezTo>
                  <a:close/>
                  <a:moveTo>
                    <a:pt x="142" y="319"/>
                  </a:moveTo>
                  <a:cubicBezTo>
                    <a:pt x="143" y="319"/>
                    <a:pt x="144" y="320"/>
                    <a:pt x="146" y="321"/>
                  </a:cubicBezTo>
                  <a:cubicBezTo>
                    <a:pt x="146" y="323"/>
                    <a:pt x="145" y="322"/>
                    <a:pt x="144" y="322"/>
                  </a:cubicBezTo>
                  <a:lnTo>
                    <a:pt x="142" y="319"/>
                  </a:lnTo>
                  <a:close/>
                  <a:moveTo>
                    <a:pt x="89" y="374"/>
                  </a:moveTo>
                  <a:cubicBezTo>
                    <a:pt x="88" y="373"/>
                    <a:pt x="89" y="375"/>
                    <a:pt x="88" y="374"/>
                  </a:cubicBezTo>
                  <a:cubicBezTo>
                    <a:pt x="86" y="373"/>
                    <a:pt x="88" y="371"/>
                    <a:pt x="89" y="374"/>
                  </a:cubicBezTo>
                  <a:close/>
                  <a:moveTo>
                    <a:pt x="83" y="379"/>
                  </a:moveTo>
                  <a:cubicBezTo>
                    <a:pt x="84" y="379"/>
                    <a:pt x="87" y="383"/>
                    <a:pt x="86" y="383"/>
                  </a:cubicBezTo>
                  <a:cubicBezTo>
                    <a:pt x="84" y="382"/>
                    <a:pt x="83" y="380"/>
                    <a:pt x="83" y="379"/>
                  </a:cubicBezTo>
                  <a:close/>
                  <a:moveTo>
                    <a:pt x="146" y="324"/>
                  </a:moveTo>
                  <a:cubicBezTo>
                    <a:pt x="145" y="323"/>
                    <a:pt x="147" y="324"/>
                    <a:pt x="146" y="323"/>
                  </a:cubicBezTo>
                  <a:cubicBezTo>
                    <a:pt x="147" y="323"/>
                    <a:pt x="148" y="326"/>
                    <a:pt x="148" y="325"/>
                  </a:cubicBezTo>
                  <a:cubicBezTo>
                    <a:pt x="149" y="326"/>
                    <a:pt x="148" y="326"/>
                    <a:pt x="149" y="327"/>
                  </a:cubicBezTo>
                  <a:cubicBezTo>
                    <a:pt x="150" y="328"/>
                    <a:pt x="149" y="326"/>
                    <a:pt x="150" y="327"/>
                  </a:cubicBezTo>
                  <a:cubicBezTo>
                    <a:pt x="150" y="327"/>
                    <a:pt x="150" y="328"/>
                    <a:pt x="151" y="329"/>
                  </a:cubicBezTo>
                  <a:cubicBezTo>
                    <a:pt x="150" y="328"/>
                    <a:pt x="150" y="329"/>
                    <a:pt x="150" y="329"/>
                  </a:cubicBezTo>
                  <a:cubicBezTo>
                    <a:pt x="152" y="330"/>
                    <a:pt x="151" y="329"/>
                    <a:pt x="152" y="332"/>
                  </a:cubicBezTo>
                  <a:cubicBezTo>
                    <a:pt x="152" y="332"/>
                    <a:pt x="151" y="331"/>
                    <a:pt x="150" y="330"/>
                  </a:cubicBezTo>
                  <a:cubicBezTo>
                    <a:pt x="150" y="330"/>
                    <a:pt x="150" y="331"/>
                    <a:pt x="150" y="331"/>
                  </a:cubicBezTo>
                  <a:cubicBezTo>
                    <a:pt x="149" y="331"/>
                    <a:pt x="150" y="329"/>
                    <a:pt x="148" y="327"/>
                  </a:cubicBezTo>
                  <a:cubicBezTo>
                    <a:pt x="149" y="327"/>
                    <a:pt x="147" y="326"/>
                    <a:pt x="146" y="324"/>
                  </a:cubicBezTo>
                  <a:close/>
                  <a:moveTo>
                    <a:pt x="119" y="351"/>
                  </a:moveTo>
                  <a:cubicBezTo>
                    <a:pt x="120" y="350"/>
                    <a:pt x="120" y="352"/>
                    <a:pt x="122" y="353"/>
                  </a:cubicBezTo>
                  <a:cubicBezTo>
                    <a:pt x="122" y="355"/>
                    <a:pt x="120" y="352"/>
                    <a:pt x="119" y="351"/>
                  </a:cubicBezTo>
                  <a:close/>
                  <a:moveTo>
                    <a:pt x="94" y="377"/>
                  </a:moveTo>
                  <a:cubicBezTo>
                    <a:pt x="95" y="376"/>
                    <a:pt x="96" y="378"/>
                    <a:pt x="97" y="379"/>
                  </a:cubicBezTo>
                  <a:cubicBezTo>
                    <a:pt x="97" y="380"/>
                    <a:pt x="95" y="379"/>
                    <a:pt x="94" y="377"/>
                  </a:cubicBezTo>
                  <a:close/>
                  <a:moveTo>
                    <a:pt x="99" y="375"/>
                  </a:moveTo>
                  <a:cubicBezTo>
                    <a:pt x="100" y="377"/>
                    <a:pt x="100" y="377"/>
                    <a:pt x="102" y="380"/>
                  </a:cubicBezTo>
                  <a:cubicBezTo>
                    <a:pt x="100" y="381"/>
                    <a:pt x="98" y="375"/>
                    <a:pt x="99" y="375"/>
                  </a:cubicBezTo>
                  <a:close/>
                  <a:moveTo>
                    <a:pt x="130" y="344"/>
                  </a:moveTo>
                  <a:cubicBezTo>
                    <a:pt x="130" y="344"/>
                    <a:pt x="130" y="344"/>
                    <a:pt x="131" y="345"/>
                  </a:cubicBezTo>
                  <a:cubicBezTo>
                    <a:pt x="131" y="344"/>
                    <a:pt x="131" y="344"/>
                    <a:pt x="131" y="344"/>
                  </a:cubicBezTo>
                  <a:cubicBezTo>
                    <a:pt x="132" y="343"/>
                    <a:pt x="132" y="345"/>
                    <a:pt x="132" y="346"/>
                  </a:cubicBezTo>
                  <a:cubicBezTo>
                    <a:pt x="131" y="346"/>
                    <a:pt x="131" y="345"/>
                    <a:pt x="130" y="344"/>
                  </a:cubicBezTo>
                  <a:close/>
                  <a:moveTo>
                    <a:pt x="106" y="408"/>
                  </a:moveTo>
                  <a:cubicBezTo>
                    <a:pt x="104" y="407"/>
                    <a:pt x="111" y="414"/>
                    <a:pt x="107" y="411"/>
                  </a:cubicBezTo>
                  <a:cubicBezTo>
                    <a:pt x="108" y="412"/>
                    <a:pt x="108" y="412"/>
                    <a:pt x="109" y="413"/>
                  </a:cubicBezTo>
                  <a:cubicBezTo>
                    <a:pt x="109" y="413"/>
                    <a:pt x="109" y="412"/>
                    <a:pt x="109" y="412"/>
                  </a:cubicBezTo>
                  <a:cubicBezTo>
                    <a:pt x="111" y="414"/>
                    <a:pt x="113" y="417"/>
                    <a:pt x="114" y="416"/>
                  </a:cubicBezTo>
                  <a:cubicBezTo>
                    <a:pt x="115" y="418"/>
                    <a:pt x="115" y="418"/>
                    <a:pt x="118" y="420"/>
                  </a:cubicBezTo>
                  <a:cubicBezTo>
                    <a:pt x="117" y="420"/>
                    <a:pt x="117" y="420"/>
                    <a:pt x="116" y="419"/>
                  </a:cubicBezTo>
                  <a:cubicBezTo>
                    <a:pt x="115" y="418"/>
                    <a:pt x="114" y="417"/>
                    <a:pt x="114" y="417"/>
                  </a:cubicBezTo>
                  <a:cubicBezTo>
                    <a:pt x="115" y="420"/>
                    <a:pt x="117" y="420"/>
                    <a:pt x="118" y="422"/>
                  </a:cubicBezTo>
                  <a:cubicBezTo>
                    <a:pt x="119" y="422"/>
                    <a:pt x="116" y="420"/>
                    <a:pt x="117" y="420"/>
                  </a:cubicBezTo>
                  <a:cubicBezTo>
                    <a:pt x="119" y="422"/>
                    <a:pt x="119" y="423"/>
                    <a:pt x="121" y="425"/>
                  </a:cubicBezTo>
                  <a:cubicBezTo>
                    <a:pt x="122" y="427"/>
                    <a:pt x="119" y="424"/>
                    <a:pt x="119" y="424"/>
                  </a:cubicBezTo>
                  <a:cubicBezTo>
                    <a:pt x="119" y="425"/>
                    <a:pt x="121" y="426"/>
                    <a:pt x="122" y="427"/>
                  </a:cubicBezTo>
                  <a:cubicBezTo>
                    <a:pt x="123" y="428"/>
                    <a:pt x="120" y="425"/>
                    <a:pt x="123" y="426"/>
                  </a:cubicBezTo>
                  <a:cubicBezTo>
                    <a:pt x="124" y="428"/>
                    <a:pt x="123" y="428"/>
                    <a:pt x="127" y="431"/>
                  </a:cubicBezTo>
                  <a:cubicBezTo>
                    <a:pt x="126" y="430"/>
                    <a:pt x="126" y="431"/>
                    <a:pt x="126" y="431"/>
                  </a:cubicBezTo>
                  <a:cubicBezTo>
                    <a:pt x="128" y="433"/>
                    <a:pt x="127" y="431"/>
                    <a:pt x="129" y="432"/>
                  </a:cubicBezTo>
                  <a:cubicBezTo>
                    <a:pt x="133" y="438"/>
                    <a:pt x="140" y="442"/>
                    <a:pt x="146" y="447"/>
                  </a:cubicBezTo>
                  <a:cubicBezTo>
                    <a:pt x="146" y="447"/>
                    <a:pt x="151" y="450"/>
                    <a:pt x="150" y="451"/>
                  </a:cubicBezTo>
                  <a:cubicBezTo>
                    <a:pt x="153" y="452"/>
                    <a:pt x="152" y="451"/>
                    <a:pt x="155" y="453"/>
                  </a:cubicBezTo>
                  <a:cubicBezTo>
                    <a:pt x="156" y="455"/>
                    <a:pt x="159" y="457"/>
                    <a:pt x="163" y="460"/>
                  </a:cubicBezTo>
                  <a:cubicBezTo>
                    <a:pt x="167" y="462"/>
                    <a:pt x="172" y="464"/>
                    <a:pt x="174" y="466"/>
                  </a:cubicBezTo>
                  <a:cubicBezTo>
                    <a:pt x="174" y="467"/>
                    <a:pt x="173" y="467"/>
                    <a:pt x="172" y="466"/>
                  </a:cubicBezTo>
                  <a:cubicBezTo>
                    <a:pt x="172" y="466"/>
                    <a:pt x="172" y="466"/>
                    <a:pt x="172" y="467"/>
                  </a:cubicBezTo>
                  <a:cubicBezTo>
                    <a:pt x="174" y="467"/>
                    <a:pt x="182" y="470"/>
                    <a:pt x="184" y="473"/>
                  </a:cubicBezTo>
                  <a:cubicBezTo>
                    <a:pt x="188" y="473"/>
                    <a:pt x="191" y="476"/>
                    <a:pt x="195" y="478"/>
                  </a:cubicBezTo>
                  <a:cubicBezTo>
                    <a:pt x="195" y="478"/>
                    <a:pt x="193" y="478"/>
                    <a:pt x="193" y="478"/>
                  </a:cubicBezTo>
                  <a:cubicBezTo>
                    <a:pt x="192" y="477"/>
                    <a:pt x="190" y="476"/>
                    <a:pt x="188" y="476"/>
                  </a:cubicBezTo>
                  <a:cubicBezTo>
                    <a:pt x="188" y="476"/>
                    <a:pt x="189" y="477"/>
                    <a:pt x="191" y="478"/>
                  </a:cubicBezTo>
                  <a:cubicBezTo>
                    <a:pt x="188" y="477"/>
                    <a:pt x="184" y="475"/>
                    <a:pt x="180" y="473"/>
                  </a:cubicBezTo>
                  <a:cubicBezTo>
                    <a:pt x="181" y="473"/>
                    <a:pt x="180" y="472"/>
                    <a:pt x="180" y="472"/>
                  </a:cubicBezTo>
                  <a:cubicBezTo>
                    <a:pt x="179" y="472"/>
                    <a:pt x="177" y="470"/>
                    <a:pt x="177" y="470"/>
                  </a:cubicBezTo>
                  <a:cubicBezTo>
                    <a:pt x="175" y="469"/>
                    <a:pt x="171" y="467"/>
                    <a:pt x="167" y="465"/>
                  </a:cubicBezTo>
                  <a:cubicBezTo>
                    <a:pt x="164" y="463"/>
                    <a:pt x="161" y="461"/>
                    <a:pt x="161" y="464"/>
                  </a:cubicBezTo>
                  <a:cubicBezTo>
                    <a:pt x="156" y="460"/>
                    <a:pt x="154" y="459"/>
                    <a:pt x="149" y="457"/>
                  </a:cubicBezTo>
                  <a:cubicBezTo>
                    <a:pt x="148" y="456"/>
                    <a:pt x="146" y="455"/>
                    <a:pt x="146" y="454"/>
                  </a:cubicBezTo>
                  <a:cubicBezTo>
                    <a:pt x="144" y="454"/>
                    <a:pt x="137" y="449"/>
                    <a:pt x="134" y="445"/>
                  </a:cubicBezTo>
                  <a:cubicBezTo>
                    <a:pt x="133" y="444"/>
                    <a:pt x="133" y="445"/>
                    <a:pt x="132" y="444"/>
                  </a:cubicBezTo>
                  <a:cubicBezTo>
                    <a:pt x="129" y="442"/>
                    <a:pt x="126" y="439"/>
                    <a:pt x="123" y="436"/>
                  </a:cubicBezTo>
                  <a:cubicBezTo>
                    <a:pt x="120" y="434"/>
                    <a:pt x="117" y="431"/>
                    <a:pt x="115" y="429"/>
                  </a:cubicBezTo>
                  <a:cubicBezTo>
                    <a:pt x="115" y="428"/>
                    <a:pt x="112" y="424"/>
                    <a:pt x="109" y="422"/>
                  </a:cubicBezTo>
                  <a:cubicBezTo>
                    <a:pt x="107" y="419"/>
                    <a:pt x="100" y="411"/>
                    <a:pt x="97" y="409"/>
                  </a:cubicBezTo>
                  <a:cubicBezTo>
                    <a:pt x="94" y="407"/>
                    <a:pt x="97" y="409"/>
                    <a:pt x="97" y="408"/>
                  </a:cubicBezTo>
                  <a:cubicBezTo>
                    <a:pt x="95" y="406"/>
                    <a:pt x="90" y="402"/>
                    <a:pt x="89" y="399"/>
                  </a:cubicBezTo>
                  <a:cubicBezTo>
                    <a:pt x="92" y="401"/>
                    <a:pt x="88" y="395"/>
                    <a:pt x="86" y="392"/>
                  </a:cubicBezTo>
                  <a:cubicBezTo>
                    <a:pt x="89" y="394"/>
                    <a:pt x="90" y="398"/>
                    <a:pt x="91" y="400"/>
                  </a:cubicBezTo>
                  <a:cubicBezTo>
                    <a:pt x="92" y="400"/>
                    <a:pt x="93" y="400"/>
                    <a:pt x="95" y="402"/>
                  </a:cubicBezTo>
                  <a:cubicBezTo>
                    <a:pt x="94" y="402"/>
                    <a:pt x="94" y="402"/>
                    <a:pt x="94" y="402"/>
                  </a:cubicBezTo>
                  <a:cubicBezTo>
                    <a:pt x="102" y="410"/>
                    <a:pt x="109" y="417"/>
                    <a:pt x="115" y="424"/>
                  </a:cubicBezTo>
                  <a:cubicBezTo>
                    <a:pt x="117" y="425"/>
                    <a:pt x="120" y="428"/>
                    <a:pt x="121" y="428"/>
                  </a:cubicBezTo>
                  <a:cubicBezTo>
                    <a:pt x="119" y="425"/>
                    <a:pt x="116" y="423"/>
                    <a:pt x="113" y="420"/>
                  </a:cubicBezTo>
                  <a:cubicBezTo>
                    <a:pt x="110" y="417"/>
                    <a:pt x="108" y="414"/>
                    <a:pt x="105" y="412"/>
                  </a:cubicBezTo>
                  <a:cubicBezTo>
                    <a:pt x="105" y="412"/>
                    <a:pt x="106" y="413"/>
                    <a:pt x="106" y="412"/>
                  </a:cubicBezTo>
                  <a:cubicBezTo>
                    <a:pt x="106" y="412"/>
                    <a:pt x="105" y="411"/>
                    <a:pt x="103" y="410"/>
                  </a:cubicBezTo>
                  <a:cubicBezTo>
                    <a:pt x="102" y="408"/>
                    <a:pt x="101" y="407"/>
                    <a:pt x="102" y="407"/>
                  </a:cubicBezTo>
                  <a:cubicBezTo>
                    <a:pt x="99" y="406"/>
                    <a:pt x="99" y="403"/>
                    <a:pt x="97" y="403"/>
                  </a:cubicBezTo>
                  <a:cubicBezTo>
                    <a:pt x="94" y="401"/>
                    <a:pt x="92" y="398"/>
                    <a:pt x="93" y="397"/>
                  </a:cubicBezTo>
                  <a:cubicBezTo>
                    <a:pt x="94" y="399"/>
                    <a:pt x="94" y="400"/>
                    <a:pt x="96" y="400"/>
                  </a:cubicBezTo>
                  <a:cubicBezTo>
                    <a:pt x="94" y="398"/>
                    <a:pt x="94" y="397"/>
                    <a:pt x="93" y="395"/>
                  </a:cubicBezTo>
                  <a:cubicBezTo>
                    <a:pt x="93" y="395"/>
                    <a:pt x="93" y="397"/>
                    <a:pt x="91" y="396"/>
                  </a:cubicBezTo>
                  <a:cubicBezTo>
                    <a:pt x="89" y="393"/>
                    <a:pt x="89" y="391"/>
                    <a:pt x="88" y="389"/>
                  </a:cubicBezTo>
                  <a:cubicBezTo>
                    <a:pt x="89" y="390"/>
                    <a:pt x="91" y="392"/>
                    <a:pt x="93" y="392"/>
                  </a:cubicBezTo>
                  <a:cubicBezTo>
                    <a:pt x="94" y="394"/>
                    <a:pt x="93" y="394"/>
                    <a:pt x="93" y="394"/>
                  </a:cubicBezTo>
                  <a:cubicBezTo>
                    <a:pt x="97" y="397"/>
                    <a:pt x="96" y="398"/>
                    <a:pt x="100" y="402"/>
                  </a:cubicBezTo>
                  <a:cubicBezTo>
                    <a:pt x="101" y="401"/>
                    <a:pt x="100" y="400"/>
                    <a:pt x="102" y="400"/>
                  </a:cubicBezTo>
                  <a:cubicBezTo>
                    <a:pt x="104" y="403"/>
                    <a:pt x="103" y="403"/>
                    <a:pt x="104" y="406"/>
                  </a:cubicBezTo>
                  <a:cubicBezTo>
                    <a:pt x="102" y="404"/>
                    <a:pt x="104" y="404"/>
                    <a:pt x="102" y="403"/>
                  </a:cubicBezTo>
                  <a:cubicBezTo>
                    <a:pt x="101" y="402"/>
                    <a:pt x="102" y="404"/>
                    <a:pt x="101" y="403"/>
                  </a:cubicBezTo>
                  <a:cubicBezTo>
                    <a:pt x="103" y="406"/>
                    <a:pt x="106" y="406"/>
                    <a:pt x="108" y="410"/>
                  </a:cubicBezTo>
                  <a:cubicBezTo>
                    <a:pt x="109" y="411"/>
                    <a:pt x="106" y="408"/>
                    <a:pt x="106" y="408"/>
                  </a:cubicBezTo>
                  <a:close/>
                  <a:moveTo>
                    <a:pt x="93" y="389"/>
                  </a:moveTo>
                  <a:cubicBezTo>
                    <a:pt x="94" y="390"/>
                    <a:pt x="95" y="391"/>
                    <a:pt x="96" y="393"/>
                  </a:cubicBezTo>
                  <a:cubicBezTo>
                    <a:pt x="95" y="392"/>
                    <a:pt x="93" y="391"/>
                    <a:pt x="93" y="389"/>
                  </a:cubicBezTo>
                  <a:close/>
                  <a:moveTo>
                    <a:pt x="104" y="379"/>
                  </a:moveTo>
                  <a:cubicBezTo>
                    <a:pt x="104" y="380"/>
                    <a:pt x="104" y="381"/>
                    <a:pt x="103" y="381"/>
                  </a:cubicBezTo>
                  <a:cubicBezTo>
                    <a:pt x="104" y="382"/>
                    <a:pt x="104" y="382"/>
                    <a:pt x="104" y="382"/>
                  </a:cubicBezTo>
                  <a:cubicBezTo>
                    <a:pt x="105" y="383"/>
                    <a:pt x="104" y="382"/>
                    <a:pt x="105" y="381"/>
                  </a:cubicBezTo>
                  <a:cubicBezTo>
                    <a:pt x="106" y="383"/>
                    <a:pt x="105" y="383"/>
                    <a:pt x="107" y="385"/>
                  </a:cubicBezTo>
                  <a:cubicBezTo>
                    <a:pt x="107" y="385"/>
                    <a:pt x="106" y="384"/>
                    <a:pt x="106" y="384"/>
                  </a:cubicBezTo>
                  <a:cubicBezTo>
                    <a:pt x="106" y="385"/>
                    <a:pt x="108" y="385"/>
                    <a:pt x="109" y="388"/>
                  </a:cubicBezTo>
                  <a:cubicBezTo>
                    <a:pt x="106" y="387"/>
                    <a:pt x="104" y="383"/>
                    <a:pt x="102" y="380"/>
                  </a:cubicBezTo>
                  <a:cubicBezTo>
                    <a:pt x="104" y="381"/>
                    <a:pt x="102" y="378"/>
                    <a:pt x="104" y="379"/>
                  </a:cubicBezTo>
                  <a:close/>
                  <a:moveTo>
                    <a:pt x="101" y="383"/>
                  </a:moveTo>
                  <a:cubicBezTo>
                    <a:pt x="102" y="382"/>
                    <a:pt x="106" y="388"/>
                    <a:pt x="106" y="389"/>
                  </a:cubicBezTo>
                  <a:cubicBezTo>
                    <a:pt x="104" y="387"/>
                    <a:pt x="103" y="385"/>
                    <a:pt x="101" y="383"/>
                  </a:cubicBezTo>
                  <a:close/>
                  <a:moveTo>
                    <a:pt x="94" y="393"/>
                  </a:moveTo>
                  <a:cubicBezTo>
                    <a:pt x="95" y="392"/>
                    <a:pt x="98" y="395"/>
                    <a:pt x="97" y="396"/>
                  </a:cubicBezTo>
                  <a:cubicBezTo>
                    <a:pt x="94" y="394"/>
                    <a:pt x="96" y="394"/>
                    <a:pt x="94" y="393"/>
                  </a:cubicBezTo>
                  <a:close/>
                  <a:moveTo>
                    <a:pt x="152" y="334"/>
                  </a:moveTo>
                  <a:cubicBezTo>
                    <a:pt x="151" y="334"/>
                    <a:pt x="151" y="333"/>
                    <a:pt x="151" y="332"/>
                  </a:cubicBezTo>
                  <a:cubicBezTo>
                    <a:pt x="151" y="332"/>
                    <a:pt x="152" y="333"/>
                    <a:pt x="152" y="333"/>
                  </a:cubicBezTo>
                  <a:cubicBezTo>
                    <a:pt x="153" y="334"/>
                    <a:pt x="153" y="333"/>
                    <a:pt x="154" y="335"/>
                  </a:cubicBezTo>
                  <a:cubicBezTo>
                    <a:pt x="154" y="335"/>
                    <a:pt x="154" y="335"/>
                    <a:pt x="154" y="335"/>
                  </a:cubicBezTo>
                  <a:cubicBezTo>
                    <a:pt x="153" y="334"/>
                    <a:pt x="152" y="334"/>
                    <a:pt x="152" y="334"/>
                  </a:cubicBezTo>
                  <a:close/>
                  <a:moveTo>
                    <a:pt x="97" y="393"/>
                  </a:moveTo>
                  <a:cubicBezTo>
                    <a:pt x="97" y="392"/>
                    <a:pt x="99" y="396"/>
                    <a:pt x="100" y="397"/>
                  </a:cubicBezTo>
                  <a:cubicBezTo>
                    <a:pt x="100" y="398"/>
                    <a:pt x="99" y="397"/>
                    <a:pt x="98" y="398"/>
                  </a:cubicBezTo>
                  <a:cubicBezTo>
                    <a:pt x="97" y="396"/>
                    <a:pt x="99" y="396"/>
                    <a:pt x="97" y="393"/>
                  </a:cubicBezTo>
                  <a:close/>
                  <a:moveTo>
                    <a:pt x="132" y="367"/>
                  </a:moveTo>
                  <a:cubicBezTo>
                    <a:pt x="132" y="366"/>
                    <a:pt x="130" y="364"/>
                    <a:pt x="130" y="363"/>
                  </a:cubicBezTo>
                  <a:cubicBezTo>
                    <a:pt x="130" y="362"/>
                    <a:pt x="132" y="365"/>
                    <a:pt x="133" y="365"/>
                  </a:cubicBezTo>
                  <a:cubicBezTo>
                    <a:pt x="132" y="366"/>
                    <a:pt x="133" y="367"/>
                    <a:pt x="132" y="368"/>
                  </a:cubicBezTo>
                  <a:cubicBezTo>
                    <a:pt x="134" y="368"/>
                    <a:pt x="135" y="368"/>
                    <a:pt x="136" y="370"/>
                  </a:cubicBezTo>
                  <a:cubicBezTo>
                    <a:pt x="135" y="371"/>
                    <a:pt x="133" y="368"/>
                    <a:pt x="134" y="371"/>
                  </a:cubicBezTo>
                  <a:cubicBezTo>
                    <a:pt x="133" y="371"/>
                    <a:pt x="133" y="371"/>
                    <a:pt x="132" y="369"/>
                  </a:cubicBezTo>
                  <a:cubicBezTo>
                    <a:pt x="132" y="369"/>
                    <a:pt x="133" y="369"/>
                    <a:pt x="133" y="369"/>
                  </a:cubicBezTo>
                  <a:cubicBezTo>
                    <a:pt x="132" y="368"/>
                    <a:pt x="130" y="368"/>
                    <a:pt x="129" y="366"/>
                  </a:cubicBezTo>
                  <a:cubicBezTo>
                    <a:pt x="131" y="368"/>
                    <a:pt x="130" y="365"/>
                    <a:pt x="132" y="367"/>
                  </a:cubicBezTo>
                  <a:close/>
                  <a:moveTo>
                    <a:pt x="104" y="404"/>
                  </a:moveTo>
                  <a:cubicBezTo>
                    <a:pt x="104" y="402"/>
                    <a:pt x="107" y="406"/>
                    <a:pt x="108" y="407"/>
                  </a:cubicBezTo>
                  <a:cubicBezTo>
                    <a:pt x="108" y="408"/>
                    <a:pt x="107" y="407"/>
                    <a:pt x="106" y="406"/>
                  </a:cubicBezTo>
                  <a:cubicBezTo>
                    <a:pt x="105" y="406"/>
                    <a:pt x="105" y="404"/>
                    <a:pt x="104" y="404"/>
                  </a:cubicBezTo>
                  <a:close/>
                  <a:moveTo>
                    <a:pt x="135" y="371"/>
                  </a:moveTo>
                  <a:cubicBezTo>
                    <a:pt x="136" y="371"/>
                    <a:pt x="137" y="371"/>
                    <a:pt x="137" y="371"/>
                  </a:cubicBezTo>
                  <a:cubicBezTo>
                    <a:pt x="139" y="372"/>
                    <a:pt x="138" y="373"/>
                    <a:pt x="139" y="374"/>
                  </a:cubicBezTo>
                  <a:cubicBezTo>
                    <a:pt x="139" y="374"/>
                    <a:pt x="136" y="371"/>
                    <a:pt x="137" y="373"/>
                  </a:cubicBezTo>
                  <a:cubicBezTo>
                    <a:pt x="137" y="373"/>
                    <a:pt x="136" y="372"/>
                    <a:pt x="135" y="371"/>
                  </a:cubicBezTo>
                  <a:close/>
                  <a:moveTo>
                    <a:pt x="139" y="375"/>
                  </a:moveTo>
                  <a:cubicBezTo>
                    <a:pt x="140" y="375"/>
                    <a:pt x="141" y="377"/>
                    <a:pt x="142" y="376"/>
                  </a:cubicBezTo>
                  <a:cubicBezTo>
                    <a:pt x="142" y="377"/>
                    <a:pt x="141" y="377"/>
                    <a:pt x="143" y="378"/>
                  </a:cubicBezTo>
                  <a:cubicBezTo>
                    <a:pt x="142" y="376"/>
                    <a:pt x="144" y="378"/>
                    <a:pt x="144" y="379"/>
                  </a:cubicBezTo>
                  <a:cubicBezTo>
                    <a:pt x="142" y="379"/>
                    <a:pt x="140" y="377"/>
                    <a:pt x="139" y="375"/>
                  </a:cubicBezTo>
                  <a:close/>
                  <a:moveTo>
                    <a:pt x="142" y="380"/>
                  </a:moveTo>
                  <a:cubicBezTo>
                    <a:pt x="142" y="380"/>
                    <a:pt x="141" y="379"/>
                    <a:pt x="140" y="378"/>
                  </a:cubicBezTo>
                  <a:cubicBezTo>
                    <a:pt x="140" y="377"/>
                    <a:pt x="140" y="377"/>
                    <a:pt x="140" y="377"/>
                  </a:cubicBezTo>
                  <a:cubicBezTo>
                    <a:pt x="141" y="378"/>
                    <a:pt x="141" y="378"/>
                    <a:pt x="142" y="379"/>
                  </a:cubicBezTo>
                  <a:cubicBezTo>
                    <a:pt x="140" y="379"/>
                    <a:pt x="141" y="379"/>
                    <a:pt x="142" y="380"/>
                  </a:cubicBezTo>
                  <a:close/>
                  <a:moveTo>
                    <a:pt x="114" y="415"/>
                  </a:moveTo>
                  <a:cubicBezTo>
                    <a:pt x="114" y="414"/>
                    <a:pt x="117" y="417"/>
                    <a:pt x="118" y="418"/>
                  </a:cubicBezTo>
                  <a:cubicBezTo>
                    <a:pt x="117" y="419"/>
                    <a:pt x="115" y="417"/>
                    <a:pt x="114" y="415"/>
                  </a:cubicBezTo>
                  <a:close/>
                  <a:moveTo>
                    <a:pt x="167" y="348"/>
                  </a:moveTo>
                  <a:cubicBezTo>
                    <a:pt x="168" y="347"/>
                    <a:pt x="168" y="348"/>
                    <a:pt x="169" y="347"/>
                  </a:cubicBezTo>
                  <a:cubicBezTo>
                    <a:pt x="170" y="348"/>
                    <a:pt x="172" y="350"/>
                    <a:pt x="172" y="351"/>
                  </a:cubicBezTo>
                  <a:cubicBezTo>
                    <a:pt x="169" y="347"/>
                    <a:pt x="169" y="349"/>
                    <a:pt x="167" y="348"/>
                  </a:cubicBezTo>
                  <a:close/>
                  <a:moveTo>
                    <a:pt x="150" y="371"/>
                  </a:moveTo>
                  <a:cubicBezTo>
                    <a:pt x="151" y="372"/>
                    <a:pt x="152" y="371"/>
                    <a:pt x="151" y="371"/>
                  </a:cubicBezTo>
                  <a:cubicBezTo>
                    <a:pt x="153" y="372"/>
                    <a:pt x="152" y="372"/>
                    <a:pt x="153" y="374"/>
                  </a:cubicBezTo>
                  <a:cubicBezTo>
                    <a:pt x="152" y="374"/>
                    <a:pt x="152" y="372"/>
                    <a:pt x="150" y="371"/>
                  </a:cubicBezTo>
                  <a:close/>
                  <a:moveTo>
                    <a:pt x="146" y="383"/>
                  </a:moveTo>
                  <a:cubicBezTo>
                    <a:pt x="147" y="382"/>
                    <a:pt x="149" y="385"/>
                    <a:pt x="149" y="384"/>
                  </a:cubicBezTo>
                  <a:cubicBezTo>
                    <a:pt x="151" y="386"/>
                    <a:pt x="149" y="385"/>
                    <a:pt x="150" y="386"/>
                  </a:cubicBezTo>
                  <a:cubicBezTo>
                    <a:pt x="151" y="387"/>
                    <a:pt x="153" y="389"/>
                    <a:pt x="154" y="390"/>
                  </a:cubicBezTo>
                  <a:cubicBezTo>
                    <a:pt x="151" y="389"/>
                    <a:pt x="149" y="386"/>
                    <a:pt x="146" y="383"/>
                  </a:cubicBezTo>
                  <a:close/>
                  <a:moveTo>
                    <a:pt x="149" y="384"/>
                  </a:moveTo>
                  <a:cubicBezTo>
                    <a:pt x="152" y="385"/>
                    <a:pt x="153" y="388"/>
                    <a:pt x="156" y="389"/>
                  </a:cubicBezTo>
                  <a:cubicBezTo>
                    <a:pt x="154" y="390"/>
                    <a:pt x="151" y="385"/>
                    <a:pt x="149" y="384"/>
                  </a:cubicBezTo>
                  <a:close/>
                  <a:moveTo>
                    <a:pt x="174" y="352"/>
                  </a:moveTo>
                  <a:cubicBezTo>
                    <a:pt x="175" y="353"/>
                    <a:pt x="174" y="354"/>
                    <a:pt x="175" y="355"/>
                  </a:cubicBezTo>
                  <a:cubicBezTo>
                    <a:pt x="174" y="355"/>
                    <a:pt x="173" y="351"/>
                    <a:pt x="174" y="352"/>
                  </a:cubicBezTo>
                  <a:close/>
                  <a:moveTo>
                    <a:pt x="166" y="373"/>
                  </a:moveTo>
                  <a:cubicBezTo>
                    <a:pt x="168" y="377"/>
                    <a:pt x="167" y="375"/>
                    <a:pt x="169" y="379"/>
                  </a:cubicBezTo>
                  <a:cubicBezTo>
                    <a:pt x="167" y="377"/>
                    <a:pt x="165" y="375"/>
                    <a:pt x="166" y="373"/>
                  </a:cubicBezTo>
                  <a:close/>
                  <a:moveTo>
                    <a:pt x="156" y="393"/>
                  </a:moveTo>
                  <a:cubicBezTo>
                    <a:pt x="157" y="393"/>
                    <a:pt x="160" y="395"/>
                    <a:pt x="162" y="396"/>
                  </a:cubicBezTo>
                  <a:cubicBezTo>
                    <a:pt x="161" y="396"/>
                    <a:pt x="164" y="399"/>
                    <a:pt x="167" y="401"/>
                  </a:cubicBezTo>
                  <a:cubicBezTo>
                    <a:pt x="167" y="401"/>
                    <a:pt x="166" y="401"/>
                    <a:pt x="166" y="402"/>
                  </a:cubicBezTo>
                  <a:cubicBezTo>
                    <a:pt x="164" y="401"/>
                    <a:pt x="165" y="400"/>
                    <a:pt x="164" y="399"/>
                  </a:cubicBezTo>
                  <a:cubicBezTo>
                    <a:pt x="163" y="400"/>
                    <a:pt x="161" y="397"/>
                    <a:pt x="160" y="398"/>
                  </a:cubicBezTo>
                  <a:cubicBezTo>
                    <a:pt x="160" y="397"/>
                    <a:pt x="159" y="394"/>
                    <a:pt x="158" y="395"/>
                  </a:cubicBezTo>
                  <a:cubicBezTo>
                    <a:pt x="157" y="394"/>
                    <a:pt x="157" y="394"/>
                    <a:pt x="156" y="393"/>
                  </a:cubicBezTo>
                  <a:close/>
                  <a:moveTo>
                    <a:pt x="165" y="385"/>
                  </a:moveTo>
                  <a:cubicBezTo>
                    <a:pt x="165" y="386"/>
                    <a:pt x="166" y="387"/>
                    <a:pt x="167" y="387"/>
                  </a:cubicBezTo>
                  <a:cubicBezTo>
                    <a:pt x="166" y="388"/>
                    <a:pt x="164" y="386"/>
                    <a:pt x="165" y="385"/>
                  </a:cubicBezTo>
                  <a:close/>
                  <a:moveTo>
                    <a:pt x="170" y="385"/>
                  </a:moveTo>
                  <a:cubicBezTo>
                    <a:pt x="171" y="384"/>
                    <a:pt x="173" y="387"/>
                    <a:pt x="176" y="389"/>
                  </a:cubicBezTo>
                  <a:cubicBezTo>
                    <a:pt x="174" y="389"/>
                    <a:pt x="173" y="387"/>
                    <a:pt x="170" y="385"/>
                  </a:cubicBezTo>
                  <a:close/>
                  <a:moveTo>
                    <a:pt x="168" y="389"/>
                  </a:moveTo>
                  <a:cubicBezTo>
                    <a:pt x="169" y="388"/>
                    <a:pt x="171" y="390"/>
                    <a:pt x="172" y="391"/>
                  </a:cubicBezTo>
                  <a:cubicBezTo>
                    <a:pt x="171" y="391"/>
                    <a:pt x="170" y="390"/>
                    <a:pt x="168" y="389"/>
                  </a:cubicBezTo>
                  <a:close/>
                  <a:moveTo>
                    <a:pt x="169" y="403"/>
                  </a:moveTo>
                  <a:cubicBezTo>
                    <a:pt x="170" y="404"/>
                    <a:pt x="171" y="404"/>
                    <a:pt x="171" y="404"/>
                  </a:cubicBezTo>
                  <a:cubicBezTo>
                    <a:pt x="173" y="406"/>
                    <a:pt x="168" y="405"/>
                    <a:pt x="169" y="403"/>
                  </a:cubicBezTo>
                  <a:close/>
                  <a:moveTo>
                    <a:pt x="174" y="398"/>
                  </a:moveTo>
                  <a:cubicBezTo>
                    <a:pt x="175" y="398"/>
                    <a:pt x="176" y="400"/>
                    <a:pt x="176" y="401"/>
                  </a:cubicBezTo>
                  <a:cubicBezTo>
                    <a:pt x="175" y="400"/>
                    <a:pt x="175" y="399"/>
                    <a:pt x="174" y="398"/>
                  </a:cubicBezTo>
                  <a:close/>
                  <a:moveTo>
                    <a:pt x="180" y="388"/>
                  </a:moveTo>
                  <a:cubicBezTo>
                    <a:pt x="182" y="389"/>
                    <a:pt x="185" y="391"/>
                    <a:pt x="188" y="392"/>
                  </a:cubicBezTo>
                  <a:cubicBezTo>
                    <a:pt x="187" y="393"/>
                    <a:pt x="184" y="390"/>
                    <a:pt x="184" y="392"/>
                  </a:cubicBezTo>
                  <a:cubicBezTo>
                    <a:pt x="183" y="391"/>
                    <a:pt x="181" y="390"/>
                    <a:pt x="180" y="388"/>
                  </a:cubicBezTo>
                  <a:close/>
                  <a:moveTo>
                    <a:pt x="185" y="392"/>
                  </a:moveTo>
                  <a:cubicBezTo>
                    <a:pt x="186" y="393"/>
                    <a:pt x="190" y="394"/>
                    <a:pt x="189" y="396"/>
                  </a:cubicBezTo>
                  <a:cubicBezTo>
                    <a:pt x="187" y="394"/>
                    <a:pt x="187" y="394"/>
                    <a:pt x="185" y="392"/>
                  </a:cubicBezTo>
                  <a:close/>
                  <a:moveTo>
                    <a:pt x="187" y="405"/>
                  </a:moveTo>
                  <a:cubicBezTo>
                    <a:pt x="188" y="406"/>
                    <a:pt x="188" y="407"/>
                    <a:pt x="190" y="408"/>
                  </a:cubicBezTo>
                  <a:cubicBezTo>
                    <a:pt x="190" y="409"/>
                    <a:pt x="189" y="408"/>
                    <a:pt x="188" y="408"/>
                  </a:cubicBezTo>
                  <a:cubicBezTo>
                    <a:pt x="186" y="407"/>
                    <a:pt x="186" y="407"/>
                    <a:pt x="186" y="407"/>
                  </a:cubicBezTo>
                  <a:cubicBezTo>
                    <a:pt x="185" y="406"/>
                    <a:pt x="186" y="405"/>
                    <a:pt x="187" y="405"/>
                  </a:cubicBezTo>
                  <a:close/>
                  <a:moveTo>
                    <a:pt x="170" y="441"/>
                  </a:moveTo>
                  <a:cubicBezTo>
                    <a:pt x="169" y="440"/>
                    <a:pt x="172" y="442"/>
                    <a:pt x="171" y="441"/>
                  </a:cubicBezTo>
                  <a:cubicBezTo>
                    <a:pt x="173" y="442"/>
                    <a:pt x="171" y="443"/>
                    <a:pt x="170" y="441"/>
                  </a:cubicBezTo>
                  <a:close/>
                  <a:moveTo>
                    <a:pt x="173" y="442"/>
                  </a:moveTo>
                  <a:cubicBezTo>
                    <a:pt x="177" y="445"/>
                    <a:pt x="176" y="444"/>
                    <a:pt x="181" y="446"/>
                  </a:cubicBezTo>
                  <a:cubicBezTo>
                    <a:pt x="181" y="447"/>
                    <a:pt x="181" y="447"/>
                    <a:pt x="181" y="448"/>
                  </a:cubicBezTo>
                  <a:cubicBezTo>
                    <a:pt x="180" y="447"/>
                    <a:pt x="178" y="446"/>
                    <a:pt x="176" y="445"/>
                  </a:cubicBezTo>
                  <a:cubicBezTo>
                    <a:pt x="175" y="445"/>
                    <a:pt x="173" y="444"/>
                    <a:pt x="172" y="443"/>
                  </a:cubicBezTo>
                  <a:cubicBezTo>
                    <a:pt x="173" y="442"/>
                    <a:pt x="173" y="441"/>
                    <a:pt x="175" y="443"/>
                  </a:cubicBezTo>
                  <a:cubicBezTo>
                    <a:pt x="175" y="443"/>
                    <a:pt x="174" y="443"/>
                    <a:pt x="173" y="442"/>
                  </a:cubicBezTo>
                  <a:close/>
                  <a:moveTo>
                    <a:pt x="193" y="410"/>
                  </a:moveTo>
                  <a:cubicBezTo>
                    <a:pt x="192" y="409"/>
                    <a:pt x="192" y="409"/>
                    <a:pt x="193" y="409"/>
                  </a:cubicBezTo>
                  <a:cubicBezTo>
                    <a:pt x="194" y="409"/>
                    <a:pt x="195" y="410"/>
                    <a:pt x="195" y="410"/>
                  </a:cubicBezTo>
                  <a:cubicBezTo>
                    <a:pt x="195" y="411"/>
                    <a:pt x="193" y="409"/>
                    <a:pt x="193" y="410"/>
                  </a:cubicBezTo>
                  <a:close/>
                  <a:moveTo>
                    <a:pt x="189" y="418"/>
                  </a:moveTo>
                  <a:cubicBezTo>
                    <a:pt x="188" y="417"/>
                    <a:pt x="191" y="419"/>
                    <a:pt x="191" y="419"/>
                  </a:cubicBezTo>
                  <a:cubicBezTo>
                    <a:pt x="192" y="420"/>
                    <a:pt x="190" y="418"/>
                    <a:pt x="192" y="418"/>
                  </a:cubicBezTo>
                  <a:cubicBezTo>
                    <a:pt x="193" y="419"/>
                    <a:pt x="193" y="420"/>
                    <a:pt x="193" y="421"/>
                  </a:cubicBezTo>
                  <a:cubicBezTo>
                    <a:pt x="191" y="420"/>
                    <a:pt x="190" y="419"/>
                    <a:pt x="189" y="418"/>
                  </a:cubicBezTo>
                  <a:close/>
                  <a:moveTo>
                    <a:pt x="194" y="420"/>
                  </a:moveTo>
                  <a:cubicBezTo>
                    <a:pt x="193" y="419"/>
                    <a:pt x="196" y="420"/>
                    <a:pt x="196" y="421"/>
                  </a:cubicBezTo>
                  <a:cubicBezTo>
                    <a:pt x="196" y="422"/>
                    <a:pt x="196" y="422"/>
                    <a:pt x="195" y="421"/>
                  </a:cubicBezTo>
                  <a:cubicBezTo>
                    <a:pt x="195" y="422"/>
                    <a:pt x="196" y="423"/>
                    <a:pt x="197" y="423"/>
                  </a:cubicBezTo>
                  <a:cubicBezTo>
                    <a:pt x="197" y="422"/>
                    <a:pt x="197" y="422"/>
                    <a:pt x="196" y="422"/>
                  </a:cubicBezTo>
                  <a:cubicBezTo>
                    <a:pt x="197" y="421"/>
                    <a:pt x="201" y="425"/>
                    <a:pt x="199" y="423"/>
                  </a:cubicBezTo>
                  <a:cubicBezTo>
                    <a:pt x="199" y="424"/>
                    <a:pt x="202" y="425"/>
                    <a:pt x="201" y="424"/>
                  </a:cubicBezTo>
                  <a:cubicBezTo>
                    <a:pt x="202" y="424"/>
                    <a:pt x="202" y="425"/>
                    <a:pt x="203" y="425"/>
                  </a:cubicBezTo>
                  <a:cubicBezTo>
                    <a:pt x="202" y="427"/>
                    <a:pt x="202" y="425"/>
                    <a:pt x="201" y="427"/>
                  </a:cubicBezTo>
                  <a:cubicBezTo>
                    <a:pt x="198" y="425"/>
                    <a:pt x="196" y="423"/>
                    <a:pt x="193" y="421"/>
                  </a:cubicBezTo>
                  <a:cubicBezTo>
                    <a:pt x="193" y="421"/>
                    <a:pt x="196" y="420"/>
                    <a:pt x="194" y="420"/>
                  </a:cubicBezTo>
                  <a:close/>
                  <a:moveTo>
                    <a:pt x="177" y="472"/>
                  </a:moveTo>
                  <a:cubicBezTo>
                    <a:pt x="177" y="473"/>
                    <a:pt x="177" y="473"/>
                    <a:pt x="177" y="473"/>
                  </a:cubicBezTo>
                  <a:cubicBezTo>
                    <a:pt x="174" y="472"/>
                    <a:pt x="174" y="470"/>
                    <a:pt x="177" y="472"/>
                  </a:cubicBezTo>
                  <a:close/>
                  <a:moveTo>
                    <a:pt x="177" y="473"/>
                  </a:moveTo>
                  <a:cubicBezTo>
                    <a:pt x="178" y="475"/>
                    <a:pt x="180" y="474"/>
                    <a:pt x="182" y="476"/>
                  </a:cubicBezTo>
                  <a:cubicBezTo>
                    <a:pt x="181" y="476"/>
                    <a:pt x="182" y="476"/>
                    <a:pt x="182" y="477"/>
                  </a:cubicBezTo>
                  <a:cubicBezTo>
                    <a:pt x="179" y="476"/>
                    <a:pt x="177" y="474"/>
                    <a:pt x="177" y="473"/>
                  </a:cubicBezTo>
                  <a:close/>
                  <a:moveTo>
                    <a:pt x="198" y="427"/>
                  </a:moveTo>
                  <a:cubicBezTo>
                    <a:pt x="199" y="427"/>
                    <a:pt x="199" y="427"/>
                    <a:pt x="199" y="427"/>
                  </a:cubicBezTo>
                  <a:cubicBezTo>
                    <a:pt x="201" y="427"/>
                    <a:pt x="200" y="428"/>
                    <a:pt x="201" y="428"/>
                  </a:cubicBezTo>
                  <a:cubicBezTo>
                    <a:pt x="201" y="429"/>
                    <a:pt x="199" y="428"/>
                    <a:pt x="198" y="427"/>
                  </a:cubicBezTo>
                  <a:close/>
                  <a:moveTo>
                    <a:pt x="213" y="433"/>
                  </a:moveTo>
                  <a:cubicBezTo>
                    <a:pt x="213" y="432"/>
                    <a:pt x="216" y="434"/>
                    <a:pt x="216" y="435"/>
                  </a:cubicBezTo>
                  <a:cubicBezTo>
                    <a:pt x="214" y="434"/>
                    <a:pt x="214" y="433"/>
                    <a:pt x="213" y="433"/>
                  </a:cubicBezTo>
                  <a:close/>
                  <a:moveTo>
                    <a:pt x="217" y="439"/>
                  </a:moveTo>
                  <a:cubicBezTo>
                    <a:pt x="218" y="440"/>
                    <a:pt x="221" y="441"/>
                    <a:pt x="221" y="442"/>
                  </a:cubicBezTo>
                  <a:cubicBezTo>
                    <a:pt x="218" y="441"/>
                    <a:pt x="217" y="440"/>
                    <a:pt x="217" y="439"/>
                  </a:cubicBezTo>
                  <a:close/>
                  <a:moveTo>
                    <a:pt x="222" y="441"/>
                  </a:moveTo>
                  <a:cubicBezTo>
                    <a:pt x="223" y="442"/>
                    <a:pt x="223" y="442"/>
                    <a:pt x="225" y="443"/>
                  </a:cubicBezTo>
                  <a:cubicBezTo>
                    <a:pt x="224" y="443"/>
                    <a:pt x="223" y="443"/>
                    <a:pt x="222" y="443"/>
                  </a:cubicBezTo>
                  <a:cubicBezTo>
                    <a:pt x="221" y="442"/>
                    <a:pt x="222" y="442"/>
                    <a:pt x="222" y="441"/>
                  </a:cubicBezTo>
                  <a:close/>
                  <a:moveTo>
                    <a:pt x="211" y="512"/>
                  </a:moveTo>
                  <a:cubicBezTo>
                    <a:pt x="212" y="512"/>
                    <a:pt x="212" y="513"/>
                    <a:pt x="212" y="513"/>
                  </a:cubicBezTo>
                  <a:cubicBezTo>
                    <a:pt x="214" y="514"/>
                    <a:pt x="214" y="513"/>
                    <a:pt x="216" y="514"/>
                  </a:cubicBezTo>
                  <a:cubicBezTo>
                    <a:pt x="215" y="515"/>
                    <a:pt x="210" y="513"/>
                    <a:pt x="211" y="512"/>
                  </a:cubicBezTo>
                  <a:close/>
                  <a:moveTo>
                    <a:pt x="234" y="441"/>
                  </a:moveTo>
                  <a:cubicBezTo>
                    <a:pt x="235" y="440"/>
                    <a:pt x="238" y="443"/>
                    <a:pt x="236" y="444"/>
                  </a:cubicBezTo>
                  <a:cubicBezTo>
                    <a:pt x="235" y="443"/>
                    <a:pt x="237" y="442"/>
                    <a:pt x="234" y="441"/>
                  </a:cubicBezTo>
                  <a:close/>
                  <a:moveTo>
                    <a:pt x="234" y="446"/>
                  </a:moveTo>
                  <a:cubicBezTo>
                    <a:pt x="236" y="448"/>
                    <a:pt x="237" y="447"/>
                    <a:pt x="239" y="449"/>
                  </a:cubicBezTo>
                  <a:cubicBezTo>
                    <a:pt x="239" y="450"/>
                    <a:pt x="236" y="448"/>
                    <a:pt x="237" y="449"/>
                  </a:cubicBezTo>
                  <a:cubicBezTo>
                    <a:pt x="236" y="448"/>
                    <a:pt x="234" y="447"/>
                    <a:pt x="234" y="446"/>
                  </a:cubicBezTo>
                  <a:close/>
                  <a:moveTo>
                    <a:pt x="227" y="521"/>
                  </a:moveTo>
                  <a:cubicBezTo>
                    <a:pt x="227" y="520"/>
                    <a:pt x="232" y="522"/>
                    <a:pt x="231" y="522"/>
                  </a:cubicBezTo>
                  <a:cubicBezTo>
                    <a:pt x="229" y="522"/>
                    <a:pt x="229" y="521"/>
                    <a:pt x="227" y="521"/>
                  </a:cubicBezTo>
                  <a:close/>
                  <a:moveTo>
                    <a:pt x="238" y="452"/>
                  </a:moveTo>
                  <a:cubicBezTo>
                    <a:pt x="239" y="452"/>
                    <a:pt x="239" y="452"/>
                    <a:pt x="239" y="451"/>
                  </a:cubicBezTo>
                  <a:cubicBezTo>
                    <a:pt x="242" y="452"/>
                    <a:pt x="241" y="454"/>
                    <a:pt x="238" y="452"/>
                  </a:cubicBezTo>
                  <a:close/>
                  <a:moveTo>
                    <a:pt x="239" y="455"/>
                  </a:moveTo>
                  <a:cubicBezTo>
                    <a:pt x="239" y="455"/>
                    <a:pt x="241" y="456"/>
                    <a:pt x="242" y="456"/>
                  </a:cubicBezTo>
                  <a:cubicBezTo>
                    <a:pt x="242" y="457"/>
                    <a:pt x="239" y="456"/>
                    <a:pt x="239" y="455"/>
                  </a:cubicBezTo>
                  <a:close/>
                  <a:moveTo>
                    <a:pt x="241" y="468"/>
                  </a:moveTo>
                  <a:cubicBezTo>
                    <a:pt x="243" y="470"/>
                    <a:pt x="247" y="470"/>
                    <a:pt x="246" y="472"/>
                  </a:cubicBezTo>
                  <a:cubicBezTo>
                    <a:pt x="245" y="470"/>
                    <a:pt x="241" y="470"/>
                    <a:pt x="241" y="468"/>
                  </a:cubicBezTo>
                  <a:close/>
                  <a:moveTo>
                    <a:pt x="235" y="520"/>
                  </a:moveTo>
                  <a:cubicBezTo>
                    <a:pt x="237" y="521"/>
                    <a:pt x="241" y="522"/>
                    <a:pt x="240" y="523"/>
                  </a:cubicBezTo>
                  <a:cubicBezTo>
                    <a:pt x="237" y="522"/>
                    <a:pt x="235" y="521"/>
                    <a:pt x="235" y="520"/>
                  </a:cubicBezTo>
                  <a:close/>
                  <a:moveTo>
                    <a:pt x="246" y="455"/>
                  </a:moveTo>
                  <a:cubicBezTo>
                    <a:pt x="249" y="455"/>
                    <a:pt x="248" y="456"/>
                    <a:pt x="249" y="457"/>
                  </a:cubicBezTo>
                  <a:cubicBezTo>
                    <a:pt x="249" y="457"/>
                    <a:pt x="247" y="456"/>
                    <a:pt x="246" y="456"/>
                  </a:cubicBezTo>
                  <a:cubicBezTo>
                    <a:pt x="245" y="455"/>
                    <a:pt x="247" y="456"/>
                    <a:pt x="246" y="455"/>
                  </a:cubicBezTo>
                  <a:close/>
                  <a:moveTo>
                    <a:pt x="251" y="457"/>
                  </a:moveTo>
                  <a:cubicBezTo>
                    <a:pt x="252" y="456"/>
                    <a:pt x="255" y="457"/>
                    <a:pt x="257" y="458"/>
                  </a:cubicBezTo>
                  <a:cubicBezTo>
                    <a:pt x="256" y="459"/>
                    <a:pt x="253" y="458"/>
                    <a:pt x="251" y="457"/>
                  </a:cubicBezTo>
                  <a:close/>
                  <a:moveTo>
                    <a:pt x="251" y="473"/>
                  </a:moveTo>
                  <a:cubicBezTo>
                    <a:pt x="251" y="472"/>
                    <a:pt x="251" y="471"/>
                    <a:pt x="254" y="472"/>
                  </a:cubicBezTo>
                  <a:cubicBezTo>
                    <a:pt x="253" y="473"/>
                    <a:pt x="253" y="473"/>
                    <a:pt x="251" y="473"/>
                  </a:cubicBezTo>
                  <a:close/>
                  <a:moveTo>
                    <a:pt x="252" y="465"/>
                  </a:moveTo>
                  <a:cubicBezTo>
                    <a:pt x="253" y="465"/>
                    <a:pt x="256" y="466"/>
                    <a:pt x="256" y="466"/>
                  </a:cubicBezTo>
                  <a:cubicBezTo>
                    <a:pt x="256" y="467"/>
                    <a:pt x="256" y="467"/>
                    <a:pt x="254" y="467"/>
                  </a:cubicBezTo>
                  <a:cubicBezTo>
                    <a:pt x="255" y="466"/>
                    <a:pt x="254" y="466"/>
                    <a:pt x="252" y="465"/>
                  </a:cubicBezTo>
                  <a:close/>
                  <a:moveTo>
                    <a:pt x="268" y="472"/>
                  </a:moveTo>
                  <a:cubicBezTo>
                    <a:pt x="265" y="472"/>
                    <a:pt x="265" y="472"/>
                    <a:pt x="265" y="472"/>
                  </a:cubicBezTo>
                  <a:cubicBezTo>
                    <a:pt x="265" y="471"/>
                    <a:pt x="267" y="471"/>
                    <a:pt x="268" y="471"/>
                  </a:cubicBezTo>
                  <a:cubicBezTo>
                    <a:pt x="269" y="472"/>
                    <a:pt x="266" y="471"/>
                    <a:pt x="268" y="472"/>
                  </a:cubicBezTo>
                  <a:close/>
                  <a:moveTo>
                    <a:pt x="277" y="532"/>
                  </a:moveTo>
                  <a:cubicBezTo>
                    <a:pt x="278" y="531"/>
                    <a:pt x="279" y="531"/>
                    <a:pt x="281" y="532"/>
                  </a:cubicBezTo>
                  <a:cubicBezTo>
                    <a:pt x="283" y="533"/>
                    <a:pt x="278" y="532"/>
                    <a:pt x="277" y="532"/>
                  </a:cubicBezTo>
                  <a:close/>
                  <a:moveTo>
                    <a:pt x="293" y="477"/>
                  </a:moveTo>
                  <a:cubicBezTo>
                    <a:pt x="293" y="475"/>
                    <a:pt x="298" y="477"/>
                    <a:pt x="297" y="478"/>
                  </a:cubicBezTo>
                  <a:cubicBezTo>
                    <a:pt x="295" y="478"/>
                    <a:pt x="295" y="477"/>
                    <a:pt x="293" y="477"/>
                  </a:cubicBezTo>
                  <a:close/>
                  <a:moveTo>
                    <a:pt x="296" y="511"/>
                  </a:moveTo>
                  <a:cubicBezTo>
                    <a:pt x="296" y="510"/>
                    <a:pt x="297" y="510"/>
                    <a:pt x="297" y="510"/>
                  </a:cubicBezTo>
                  <a:cubicBezTo>
                    <a:pt x="298" y="510"/>
                    <a:pt x="300" y="511"/>
                    <a:pt x="302" y="511"/>
                  </a:cubicBezTo>
                  <a:cubicBezTo>
                    <a:pt x="301" y="513"/>
                    <a:pt x="298" y="511"/>
                    <a:pt x="296" y="511"/>
                  </a:cubicBezTo>
                  <a:close/>
                  <a:moveTo>
                    <a:pt x="331" y="514"/>
                  </a:moveTo>
                  <a:cubicBezTo>
                    <a:pt x="332" y="514"/>
                    <a:pt x="333" y="513"/>
                    <a:pt x="334" y="513"/>
                  </a:cubicBezTo>
                  <a:cubicBezTo>
                    <a:pt x="334" y="514"/>
                    <a:pt x="334" y="514"/>
                    <a:pt x="334" y="514"/>
                  </a:cubicBezTo>
                  <a:lnTo>
                    <a:pt x="331" y="514"/>
                  </a:lnTo>
                  <a:close/>
                  <a:moveTo>
                    <a:pt x="350" y="548"/>
                  </a:moveTo>
                  <a:cubicBezTo>
                    <a:pt x="354" y="548"/>
                    <a:pt x="357" y="548"/>
                    <a:pt x="362" y="548"/>
                  </a:cubicBezTo>
                  <a:cubicBezTo>
                    <a:pt x="362" y="549"/>
                    <a:pt x="358" y="549"/>
                    <a:pt x="357" y="548"/>
                  </a:cubicBezTo>
                  <a:cubicBezTo>
                    <a:pt x="357" y="549"/>
                    <a:pt x="359" y="549"/>
                    <a:pt x="360" y="549"/>
                  </a:cubicBezTo>
                  <a:cubicBezTo>
                    <a:pt x="356" y="549"/>
                    <a:pt x="351" y="549"/>
                    <a:pt x="350" y="548"/>
                  </a:cubicBezTo>
                  <a:close/>
                  <a:moveTo>
                    <a:pt x="413" y="551"/>
                  </a:moveTo>
                  <a:cubicBezTo>
                    <a:pt x="412" y="550"/>
                    <a:pt x="414" y="549"/>
                    <a:pt x="416" y="549"/>
                  </a:cubicBezTo>
                  <a:cubicBezTo>
                    <a:pt x="417" y="550"/>
                    <a:pt x="415" y="551"/>
                    <a:pt x="413" y="551"/>
                  </a:cubicBezTo>
                  <a:close/>
                  <a:moveTo>
                    <a:pt x="484" y="456"/>
                  </a:moveTo>
                  <a:cubicBezTo>
                    <a:pt x="485" y="457"/>
                    <a:pt x="483" y="457"/>
                    <a:pt x="484" y="458"/>
                  </a:cubicBezTo>
                  <a:cubicBezTo>
                    <a:pt x="482" y="459"/>
                    <a:pt x="481" y="457"/>
                    <a:pt x="484" y="456"/>
                  </a:cubicBezTo>
                  <a:close/>
                  <a:moveTo>
                    <a:pt x="540" y="514"/>
                  </a:moveTo>
                  <a:cubicBezTo>
                    <a:pt x="538" y="514"/>
                    <a:pt x="544" y="510"/>
                    <a:pt x="545" y="511"/>
                  </a:cubicBezTo>
                  <a:cubicBezTo>
                    <a:pt x="542" y="512"/>
                    <a:pt x="543" y="512"/>
                    <a:pt x="540" y="514"/>
                  </a:cubicBezTo>
                  <a:close/>
                  <a:moveTo>
                    <a:pt x="562" y="519"/>
                  </a:moveTo>
                  <a:cubicBezTo>
                    <a:pt x="562" y="518"/>
                    <a:pt x="561" y="517"/>
                    <a:pt x="564" y="516"/>
                  </a:cubicBezTo>
                  <a:cubicBezTo>
                    <a:pt x="565" y="516"/>
                    <a:pt x="565" y="517"/>
                    <a:pt x="562" y="519"/>
                  </a:cubicBezTo>
                  <a:close/>
                  <a:moveTo>
                    <a:pt x="629" y="457"/>
                  </a:moveTo>
                  <a:cubicBezTo>
                    <a:pt x="627" y="457"/>
                    <a:pt x="630" y="455"/>
                    <a:pt x="631" y="453"/>
                  </a:cubicBezTo>
                  <a:cubicBezTo>
                    <a:pt x="633" y="454"/>
                    <a:pt x="630" y="455"/>
                    <a:pt x="629" y="457"/>
                  </a:cubicBezTo>
                  <a:close/>
                  <a:moveTo>
                    <a:pt x="501" y="311"/>
                  </a:moveTo>
                  <a:cubicBezTo>
                    <a:pt x="499" y="313"/>
                    <a:pt x="498" y="313"/>
                    <a:pt x="498" y="315"/>
                  </a:cubicBezTo>
                  <a:cubicBezTo>
                    <a:pt x="495" y="316"/>
                    <a:pt x="498" y="312"/>
                    <a:pt x="499" y="311"/>
                  </a:cubicBezTo>
                  <a:cubicBezTo>
                    <a:pt x="499" y="311"/>
                    <a:pt x="500" y="312"/>
                    <a:pt x="500" y="311"/>
                  </a:cubicBezTo>
                  <a:cubicBezTo>
                    <a:pt x="500" y="310"/>
                    <a:pt x="500" y="311"/>
                    <a:pt x="501" y="311"/>
                  </a:cubicBezTo>
                  <a:close/>
                  <a:moveTo>
                    <a:pt x="646" y="409"/>
                  </a:moveTo>
                  <a:cubicBezTo>
                    <a:pt x="644" y="411"/>
                    <a:pt x="647" y="406"/>
                    <a:pt x="647" y="405"/>
                  </a:cubicBezTo>
                  <a:cubicBezTo>
                    <a:pt x="649" y="404"/>
                    <a:pt x="646" y="408"/>
                    <a:pt x="646" y="409"/>
                  </a:cubicBezTo>
                  <a:close/>
                  <a:moveTo>
                    <a:pt x="650" y="403"/>
                  </a:moveTo>
                  <a:cubicBezTo>
                    <a:pt x="649" y="403"/>
                    <a:pt x="648" y="405"/>
                    <a:pt x="648" y="404"/>
                  </a:cubicBezTo>
                  <a:cubicBezTo>
                    <a:pt x="653" y="396"/>
                    <a:pt x="657" y="392"/>
                    <a:pt x="661" y="385"/>
                  </a:cubicBezTo>
                  <a:cubicBezTo>
                    <a:pt x="658" y="387"/>
                    <a:pt x="662" y="382"/>
                    <a:pt x="658" y="384"/>
                  </a:cubicBezTo>
                  <a:cubicBezTo>
                    <a:pt x="657" y="386"/>
                    <a:pt x="657" y="387"/>
                    <a:pt x="656" y="388"/>
                  </a:cubicBezTo>
                  <a:cubicBezTo>
                    <a:pt x="655" y="390"/>
                    <a:pt x="655" y="388"/>
                    <a:pt x="653" y="391"/>
                  </a:cubicBezTo>
                  <a:cubicBezTo>
                    <a:pt x="652" y="391"/>
                    <a:pt x="653" y="389"/>
                    <a:pt x="652" y="388"/>
                  </a:cubicBezTo>
                  <a:cubicBezTo>
                    <a:pt x="654" y="386"/>
                    <a:pt x="653" y="390"/>
                    <a:pt x="655" y="387"/>
                  </a:cubicBezTo>
                  <a:cubicBezTo>
                    <a:pt x="656" y="387"/>
                    <a:pt x="654" y="388"/>
                    <a:pt x="656" y="388"/>
                  </a:cubicBezTo>
                  <a:cubicBezTo>
                    <a:pt x="655" y="387"/>
                    <a:pt x="658" y="383"/>
                    <a:pt x="658" y="381"/>
                  </a:cubicBezTo>
                  <a:cubicBezTo>
                    <a:pt x="659" y="383"/>
                    <a:pt x="662" y="379"/>
                    <a:pt x="661" y="381"/>
                  </a:cubicBezTo>
                  <a:cubicBezTo>
                    <a:pt x="662" y="382"/>
                    <a:pt x="663" y="379"/>
                    <a:pt x="664" y="378"/>
                  </a:cubicBezTo>
                  <a:cubicBezTo>
                    <a:pt x="664" y="378"/>
                    <a:pt x="664" y="379"/>
                    <a:pt x="664" y="379"/>
                  </a:cubicBezTo>
                  <a:cubicBezTo>
                    <a:pt x="663" y="381"/>
                    <a:pt x="662" y="382"/>
                    <a:pt x="662" y="383"/>
                  </a:cubicBezTo>
                  <a:cubicBezTo>
                    <a:pt x="663" y="383"/>
                    <a:pt x="664" y="380"/>
                    <a:pt x="665" y="380"/>
                  </a:cubicBezTo>
                  <a:cubicBezTo>
                    <a:pt x="664" y="382"/>
                    <a:pt x="663" y="384"/>
                    <a:pt x="661" y="387"/>
                  </a:cubicBezTo>
                  <a:cubicBezTo>
                    <a:pt x="662" y="385"/>
                    <a:pt x="664" y="385"/>
                    <a:pt x="666" y="382"/>
                  </a:cubicBezTo>
                  <a:cubicBezTo>
                    <a:pt x="667" y="381"/>
                    <a:pt x="666" y="383"/>
                    <a:pt x="665" y="385"/>
                  </a:cubicBezTo>
                  <a:cubicBezTo>
                    <a:pt x="665" y="385"/>
                    <a:pt x="666" y="384"/>
                    <a:pt x="666" y="385"/>
                  </a:cubicBezTo>
                  <a:cubicBezTo>
                    <a:pt x="667" y="383"/>
                    <a:pt x="668" y="381"/>
                    <a:pt x="670" y="379"/>
                  </a:cubicBezTo>
                  <a:cubicBezTo>
                    <a:pt x="670" y="380"/>
                    <a:pt x="667" y="384"/>
                    <a:pt x="670" y="382"/>
                  </a:cubicBezTo>
                  <a:cubicBezTo>
                    <a:pt x="669" y="385"/>
                    <a:pt x="668" y="384"/>
                    <a:pt x="667" y="385"/>
                  </a:cubicBezTo>
                  <a:cubicBezTo>
                    <a:pt x="667" y="386"/>
                    <a:pt x="667" y="386"/>
                    <a:pt x="667" y="386"/>
                  </a:cubicBezTo>
                  <a:cubicBezTo>
                    <a:pt x="666" y="387"/>
                    <a:pt x="666" y="387"/>
                    <a:pt x="666" y="386"/>
                  </a:cubicBezTo>
                  <a:cubicBezTo>
                    <a:pt x="665" y="388"/>
                    <a:pt x="665" y="389"/>
                    <a:pt x="664" y="390"/>
                  </a:cubicBezTo>
                  <a:cubicBezTo>
                    <a:pt x="663" y="390"/>
                    <a:pt x="664" y="389"/>
                    <a:pt x="664" y="389"/>
                  </a:cubicBezTo>
                  <a:cubicBezTo>
                    <a:pt x="660" y="392"/>
                    <a:pt x="658" y="397"/>
                    <a:pt x="654" y="402"/>
                  </a:cubicBezTo>
                  <a:cubicBezTo>
                    <a:pt x="655" y="402"/>
                    <a:pt x="656" y="400"/>
                    <a:pt x="657" y="402"/>
                  </a:cubicBezTo>
                  <a:cubicBezTo>
                    <a:pt x="655" y="404"/>
                    <a:pt x="654" y="402"/>
                    <a:pt x="653" y="405"/>
                  </a:cubicBezTo>
                  <a:cubicBezTo>
                    <a:pt x="652" y="403"/>
                    <a:pt x="650" y="407"/>
                    <a:pt x="648" y="409"/>
                  </a:cubicBezTo>
                  <a:cubicBezTo>
                    <a:pt x="647" y="408"/>
                    <a:pt x="647" y="406"/>
                    <a:pt x="650" y="403"/>
                  </a:cubicBezTo>
                  <a:close/>
                  <a:moveTo>
                    <a:pt x="650" y="395"/>
                  </a:moveTo>
                  <a:cubicBezTo>
                    <a:pt x="650" y="395"/>
                    <a:pt x="649" y="394"/>
                    <a:pt x="650" y="393"/>
                  </a:cubicBezTo>
                  <a:cubicBezTo>
                    <a:pt x="652" y="390"/>
                    <a:pt x="652" y="390"/>
                    <a:pt x="652" y="390"/>
                  </a:cubicBezTo>
                  <a:cubicBezTo>
                    <a:pt x="653" y="391"/>
                    <a:pt x="650" y="393"/>
                    <a:pt x="650" y="395"/>
                  </a:cubicBezTo>
                  <a:close/>
                  <a:moveTo>
                    <a:pt x="646" y="399"/>
                  </a:moveTo>
                  <a:cubicBezTo>
                    <a:pt x="646" y="398"/>
                    <a:pt x="647" y="397"/>
                    <a:pt x="648" y="396"/>
                  </a:cubicBezTo>
                  <a:cubicBezTo>
                    <a:pt x="649" y="396"/>
                    <a:pt x="649" y="396"/>
                    <a:pt x="649" y="396"/>
                  </a:cubicBezTo>
                  <a:cubicBezTo>
                    <a:pt x="648" y="398"/>
                    <a:pt x="648" y="397"/>
                    <a:pt x="646" y="399"/>
                  </a:cubicBezTo>
                  <a:close/>
                  <a:moveTo>
                    <a:pt x="674" y="408"/>
                  </a:moveTo>
                  <a:cubicBezTo>
                    <a:pt x="673" y="407"/>
                    <a:pt x="674" y="405"/>
                    <a:pt x="675" y="403"/>
                  </a:cubicBezTo>
                  <a:cubicBezTo>
                    <a:pt x="676" y="404"/>
                    <a:pt x="675" y="406"/>
                    <a:pt x="674" y="408"/>
                  </a:cubicBezTo>
                  <a:close/>
                  <a:moveTo>
                    <a:pt x="504" y="307"/>
                  </a:moveTo>
                  <a:cubicBezTo>
                    <a:pt x="506" y="304"/>
                    <a:pt x="507" y="301"/>
                    <a:pt x="509" y="299"/>
                  </a:cubicBezTo>
                  <a:cubicBezTo>
                    <a:pt x="510" y="301"/>
                    <a:pt x="506" y="306"/>
                    <a:pt x="504" y="307"/>
                  </a:cubicBezTo>
                  <a:close/>
                  <a:moveTo>
                    <a:pt x="661" y="397"/>
                  </a:moveTo>
                  <a:cubicBezTo>
                    <a:pt x="661" y="396"/>
                    <a:pt x="662" y="394"/>
                    <a:pt x="664" y="392"/>
                  </a:cubicBezTo>
                  <a:cubicBezTo>
                    <a:pt x="665" y="391"/>
                    <a:pt x="664" y="393"/>
                    <a:pt x="665" y="393"/>
                  </a:cubicBezTo>
                  <a:cubicBezTo>
                    <a:pt x="663" y="395"/>
                    <a:pt x="663" y="394"/>
                    <a:pt x="661" y="397"/>
                  </a:cubicBezTo>
                  <a:close/>
                  <a:moveTo>
                    <a:pt x="667" y="391"/>
                  </a:moveTo>
                  <a:cubicBezTo>
                    <a:pt x="667" y="391"/>
                    <a:pt x="667" y="390"/>
                    <a:pt x="667" y="390"/>
                  </a:cubicBezTo>
                  <a:cubicBezTo>
                    <a:pt x="668" y="388"/>
                    <a:pt x="669" y="387"/>
                    <a:pt x="671" y="385"/>
                  </a:cubicBezTo>
                  <a:cubicBezTo>
                    <a:pt x="670" y="387"/>
                    <a:pt x="668" y="390"/>
                    <a:pt x="667" y="391"/>
                  </a:cubicBezTo>
                  <a:close/>
                  <a:moveTo>
                    <a:pt x="662" y="379"/>
                  </a:moveTo>
                  <a:cubicBezTo>
                    <a:pt x="661" y="379"/>
                    <a:pt x="663" y="377"/>
                    <a:pt x="662" y="377"/>
                  </a:cubicBezTo>
                  <a:cubicBezTo>
                    <a:pt x="663" y="376"/>
                    <a:pt x="663" y="377"/>
                    <a:pt x="664" y="377"/>
                  </a:cubicBezTo>
                  <a:cubicBezTo>
                    <a:pt x="663" y="378"/>
                    <a:pt x="663" y="378"/>
                    <a:pt x="662" y="379"/>
                  </a:cubicBezTo>
                  <a:close/>
                  <a:moveTo>
                    <a:pt x="511" y="296"/>
                  </a:moveTo>
                  <a:cubicBezTo>
                    <a:pt x="511" y="295"/>
                    <a:pt x="512" y="294"/>
                    <a:pt x="513" y="293"/>
                  </a:cubicBezTo>
                  <a:cubicBezTo>
                    <a:pt x="513" y="294"/>
                    <a:pt x="512" y="295"/>
                    <a:pt x="511" y="296"/>
                  </a:cubicBezTo>
                  <a:close/>
                  <a:moveTo>
                    <a:pt x="533" y="277"/>
                  </a:moveTo>
                  <a:cubicBezTo>
                    <a:pt x="532" y="275"/>
                    <a:pt x="535" y="272"/>
                    <a:pt x="536" y="269"/>
                  </a:cubicBezTo>
                  <a:cubicBezTo>
                    <a:pt x="537" y="270"/>
                    <a:pt x="534" y="275"/>
                    <a:pt x="533" y="277"/>
                  </a:cubicBezTo>
                  <a:close/>
                  <a:moveTo>
                    <a:pt x="698" y="315"/>
                  </a:moveTo>
                  <a:cubicBezTo>
                    <a:pt x="699" y="312"/>
                    <a:pt x="700" y="307"/>
                    <a:pt x="702" y="306"/>
                  </a:cubicBezTo>
                  <a:cubicBezTo>
                    <a:pt x="702" y="308"/>
                    <a:pt x="700" y="311"/>
                    <a:pt x="702" y="310"/>
                  </a:cubicBezTo>
                  <a:cubicBezTo>
                    <a:pt x="701" y="313"/>
                    <a:pt x="700" y="313"/>
                    <a:pt x="700" y="315"/>
                  </a:cubicBezTo>
                  <a:cubicBezTo>
                    <a:pt x="699" y="314"/>
                    <a:pt x="698" y="316"/>
                    <a:pt x="698" y="315"/>
                  </a:cubicBezTo>
                  <a:close/>
                  <a:moveTo>
                    <a:pt x="535" y="265"/>
                  </a:moveTo>
                  <a:cubicBezTo>
                    <a:pt x="534" y="264"/>
                    <a:pt x="535" y="262"/>
                    <a:pt x="536" y="261"/>
                  </a:cubicBezTo>
                  <a:cubicBezTo>
                    <a:pt x="537" y="262"/>
                    <a:pt x="536" y="264"/>
                    <a:pt x="535" y="265"/>
                  </a:cubicBezTo>
                  <a:close/>
                  <a:moveTo>
                    <a:pt x="696" y="312"/>
                  </a:moveTo>
                  <a:cubicBezTo>
                    <a:pt x="696" y="312"/>
                    <a:pt x="698" y="308"/>
                    <a:pt x="698" y="307"/>
                  </a:cubicBezTo>
                  <a:cubicBezTo>
                    <a:pt x="699" y="308"/>
                    <a:pt x="697" y="311"/>
                    <a:pt x="696" y="312"/>
                  </a:cubicBezTo>
                  <a:close/>
                  <a:moveTo>
                    <a:pt x="537" y="261"/>
                  </a:moveTo>
                  <a:cubicBezTo>
                    <a:pt x="538" y="259"/>
                    <a:pt x="538" y="259"/>
                    <a:pt x="538" y="259"/>
                  </a:cubicBezTo>
                  <a:cubicBezTo>
                    <a:pt x="539" y="259"/>
                    <a:pt x="538" y="261"/>
                    <a:pt x="537" y="261"/>
                  </a:cubicBezTo>
                  <a:close/>
                  <a:moveTo>
                    <a:pt x="542" y="245"/>
                  </a:moveTo>
                  <a:cubicBezTo>
                    <a:pt x="542" y="245"/>
                    <a:pt x="543" y="242"/>
                    <a:pt x="543" y="243"/>
                  </a:cubicBezTo>
                  <a:cubicBezTo>
                    <a:pt x="544" y="244"/>
                    <a:pt x="543" y="243"/>
                    <a:pt x="542" y="245"/>
                  </a:cubicBezTo>
                  <a:close/>
                  <a:moveTo>
                    <a:pt x="551" y="244"/>
                  </a:moveTo>
                  <a:cubicBezTo>
                    <a:pt x="551" y="243"/>
                    <a:pt x="551" y="241"/>
                    <a:pt x="551" y="240"/>
                  </a:cubicBezTo>
                  <a:cubicBezTo>
                    <a:pt x="551" y="239"/>
                    <a:pt x="552" y="238"/>
                    <a:pt x="552" y="237"/>
                  </a:cubicBezTo>
                  <a:cubicBezTo>
                    <a:pt x="552" y="235"/>
                    <a:pt x="553" y="233"/>
                    <a:pt x="552" y="231"/>
                  </a:cubicBezTo>
                  <a:cubicBezTo>
                    <a:pt x="552" y="229"/>
                    <a:pt x="553" y="231"/>
                    <a:pt x="553" y="229"/>
                  </a:cubicBezTo>
                  <a:cubicBezTo>
                    <a:pt x="555" y="230"/>
                    <a:pt x="555" y="231"/>
                    <a:pt x="556" y="232"/>
                  </a:cubicBezTo>
                  <a:cubicBezTo>
                    <a:pt x="554" y="234"/>
                    <a:pt x="555" y="237"/>
                    <a:pt x="555" y="239"/>
                  </a:cubicBezTo>
                  <a:cubicBezTo>
                    <a:pt x="555" y="240"/>
                    <a:pt x="554" y="240"/>
                    <a:pt x="553" y="242"/>
                  </a:cubicBezTo>
                  <a:cubicBezTo>
                    <a:pt x="552" y="242"/>
                    <a:pt x="554" y="241"/>
                    <a:pt x="553" y="239"/>
                  </a:cubicBezTo>
                  <a:cubicBezTo>
                    <a:pt x="552" y="240"/>
                    <a:pt x="552" y="240"/>
                    <a:pt x="552" y="241"/>
                  </a:cubicBezTo>
                  <a:cubicBezTo>
                    <a:pt x="551" y="242"/>
                    <a:pt x="551" y="243"/>
                    <a:pt x="551" y="244"/>
                  </a:cubicBezTo>
                  <a:close/>
                  <a:moveTo>
                    <a:pt x="544" y="238"/>
                  </a:moveTo>
                  <a:cubicBezTo>
                    <a:pt x="545" y="238"/>
                    <a:pt x="545" y="237"/>
                    <a:pt x="545" y="238"/>
                  </a:cubicBezTo>
                  <a:cubicBezTo>
                    <a:pt x="546" y="237"/>
                    <a:pt x="546" y="237"/>
                    <a:pt x="546" y="237"/>
                  </a:cubicBezTo>
                  <a:cubicBezTo>
                    <a:pt x="546" y="237"/>
                    <a:pt x="546" y="238"/>
                    <a:pt x="545" y="239"/>
                  </a:cubicBezTo>
                  <a:cubicBezTo>
                    <a:pt x="544" y="239"/>
                    <a:pt x="544" y="239"/>
                    <a:pt x="544" y="238"/>
                  </a:cubicBezTo>
                  <a:close/>
                  <a:moveTo>
                    <a:pt x="548" y="238"/>
                  </a:moveTo>
                  <a:cubicBezTo>
                    <a:pt x="547" y="237"/>
                    <a:pt x="547" y="236"/>
                    <a:pt x="548" y="235"/>
                  </a:cubicBezTo>
                  <a:cubicBezTo>
                    <a:pt x="549" y="236"/>
                    <a:pt x="548" y="237"/>
                    <a:pt x="548" y="238"/>
                  </a:cubicBezTo>
                  <a:close/>
                  <a:moveTo>
                    <a:pt x="577" y="243"/>
                  </a:moveTo>
                  <a:cubicBezTo>
                    <a:pt x="576" y="244"/>
                    <a:pt x="577" y="241"/>
                    <a:pt x="576" y="242"/>
                  </a:cubicBezTo>
                  <a:cubicBezTo>
                    <a:pt x="577" y="241"/>
                    <a:pt x="577" y="240"/>
                    <a:pt x="578" y="240"/>
                  </a:cubicBezTo>
                  <a:cubicBezTo>
                    <a:pt x="578" y="242"/>
                    <a:pt x="576" y="242"/>
                    <a:pt x="577" y="243"/>
                  </a:cubicBezTo>
                  <a:close/>
                  <a:moveTo>
                    <a:pt x="582" y="240"/>
                  </a:moveTo>
                  <a:cubicBezTo>
                    <a:pt x="581" y="240"/>
                    <a:pt x="582" y="238"/>
                    <a:pt x="581" y="240"/>
                  </a:cubicBezTo>
                  <a:cubicBezTo>
                    <a:pt x="580" y="235"/>
                    <a:pt x="584" y="237"/>
                    <a:pt x="583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4" y="237"/>
                    <a:pt x="584" y="237"/>
                    <a:pt x="584" y="237"/>
                  </a:cubicBezTo>
                  <a:cubicBezTo>
                    <a:pt x="583" y="239"/>
                    <a:pt x="583" y="239"/>
                    <a:pt x="582" y="240"/>
                  </a:cubicBezTo>
                  <a:close/>
                  <a:moveTo>
                    <a:pt x="550" y="233"/>
                  </a:moveTo>
                  <a:cubicBezTo>
                    <a:pt x="549" y="233"/>
                    <a:pt x="551" y="230"/>
                    <a:pt x="550" y="230"/>
                  </a:cubicBezTo>
                  <a:cubicBezTo>
                    <a:pt x="550" y="229"/>
                    <a:pt x="551" y="229"/>
                    <a:pt x="551" y="230"/>
                  </a:cubicBezTo>
                  <a:cubicBezTo>
                    <a:pt x="551" y="231"/>
                    <a:pt x="550" y="232"/>
                    <a:pt x="550" y="233"/>
                  </a:cubicBezTo>
                  <a:close/>
                  <a:moveTo>
                    <a:pt x="574" y="237"/>
                  </a:moveTo>
                  <a:cubicBezTo>
                    <a:pt x="573" y="237"/>
                    <a:pt x="574" y="233"/>
                    <a:pt x="575" y="234"/>
                  </a:cubicBezTo>
                  <a:cubicBezTo>
                    <a:pt x="575" y="236"/>
                    <a:pt x="575" y="236"/>
                    <a:pt x="574" y="237"/>
                  </a:cubicBezTo>
                  <a:close/>
                  <a:moveTo>
                    <a:pt x="554" y="226"/>
                  </a:moveTo>
                  <a:cubicBezTo>
                    <a:pt x="555" y="226"/>
                    <a:pt x="556" y="226"/>
                    <a:pt x="556" y="228"/>
                  </a:cubicBezTo>
                  <a:cubicBezTo>
                    <a:pt x="556" y="226"/>
                    <a:pt x="553" y="229"/>
                    <a:pt x="554" y="226"/>
                  </a:cubicBezTo>
                  <a:close/>
                  <a:moveTo>
                    <a:pt x="547" y="226"/>
                  </a:moveTo>
                  <a:cubicBezTo>
                    <a:pt x="548" y="226"/>
                    <a:pt x="548" y="223"/>
                    <a:pt x="547" y="222"/>
                  </a:cubicBezTo>
                  <a:cubicBezTo>
                    <a:pt x="549" y="222"/>
                    <a:pt x="549" y="226"/>
                    <a:pt x="548" y="227"/>
                  </a:cubicBezTo>
                  <a:cubicBezTo>
                    <a:pt x="547" y="227"/>
                    <a:pt x="548" y="225"/>
                    <a:pt x="547" y="226"/>
                  </a:cubicBezTo>
                  <a:close/>
                  <a:moveTo>
                    <a:pt x="560" y="227"/>
                  </a:moveTo>
                  <a:cubicBezTo>
                    <a:pt x="560" y="227"/>
                    <a:pt x="560" y="226"/>
                    <a:pt x="560" y="225"/>
                  </a:cubicBezTo>
                  <a:cubicBezTo>
                    <a:pt x="561" y="225"/>
                    <a:pt x="561" y="225"/>
                    <a:pt x="561" y="225"/>
                  </a:cubicBezTo>
                  <a:cubicBezTo>
                    <a:pt x="561" y="227"/>
                    <a:pt x="560" y="226"/>
                    <a:pt x="560" y="227"/>
                  </a:cubicBezTo>
                  <a:close/>
                  <a:moveTo>
                    <a:pt x="556" y="220"/>
                  </a:moveTo>
                  <a:cubicBezTo>
                    <a:pt x="556" y="221"/>
                    <a:pt x="557" y="218"/>
                    <a:pt x="557" y="218"/>
                  </a:cubicBezTo>
                  <a:cubicBezTo>
                    <a:pt x="559" y="219"/>
                    <a:pt x="560" y="219"/>
                    <a:pt x="560" y="221"/>
                  </a:cubicBezTo>
                  <a:cubicBezTo>
                    <a:pt x="559" y="223"/>
                    <a:pt x="558" y="223"/>
                    <a:pt x="556" y="225"/>
                  </a:cubicBezTo>
                  <a:cubicBezTo>
                    <a:pt x="556" y="223"/>
                    <a:pt x="556" y="222"/>
                    <a:pt x="557" y="220"/>
                  </a:cubicBezTo>
                  <a:cubicBezTo>
                    <a:pt x="557" y="220"/>
                    <a:pt x="557" y="219"/>
                    <a:pt x="556" y="220"/>
                  </a:cubicBezTo>
                  <a:close/>
                  <a:moveTo>
                    <a:pt x="555" y="221"/>
                  </a:moveTo>
                  <a:cubicBezTo>
                    <a:pt x="555" y="222"/>
                    <a:pt x="553" y="220"/>
                    <a:pt x="553" y="220"/>
                  </a:cubicBezTo>
                  <a:cubicBezTo>
                    <a:pt x="553" y="219"/>
                    <a:pt x="554" y="219"/>
                    <a:pt x="554" y="218"/>
                  </a:cubicBezTo>
                  <a:cubicBezTo>
                    <a:pt x="554" y="219"/>
                    <a:pt x="554" y="220"/>
                    <a:pt x="555" y="221"/>
                  </a:cubicBezTo>
                  <a:close/>
                  <a:moveTo>
                    <a:pt x="572" y="223"/>
                  </a:moveTo>
                  <a:cubicBezTo>
                    <a:pt x="572" y="224"/>
                    <a:pt x="571" y="222"/>
                    <a:pt x="570" y="223"/>
                  </a:cubicBezTo>
                  <a:cubicBezTo>
                    <a:pt x="570" y="221"/>
                    <a:pt x="571" y="221"/>
                    <a:pt x="572" y="220"/>
                  </a:cubicBezTo>
                  <a:cubicBezTo>
                    <a:pt x="573" y="220"/>
                    <a:pt x="572" y="223"/>
                    <a:pt x="572" y="223"/>
                  </a:cubicBezTo>
                  <a:close/>
                  <a:moveTo>
                    <a:pt x="553" y="217"/>
                  </a:moveTo>
                  <a:cubicBezTo>
                    <a:pt x="553" y="217"/>
                    <a:pt x="552" y="217"/>
                    <a:pt x="552" y="217"/>
                  </a:cubicBezTo>
                  <a:cubicBezTo>
                    <a:pt x="552" y="216"/>
                    <a:pt x="552" y="216"/>
                    <a:pt x="552" y="216"/>
                  </a:cubicBezTo>
                  <a:cubicBezTo>
                    <a:pt x="553" y="216"/>
                    <a:pt x="553" y="217"/>
                    <a:pt x="553" y="216"/>
                  </a:cubicBezTo>
                  <a:cubicBezTo>
                    <a:pt x="554" y="216"/>
                    <a:pt x="553" y="217"/>
                    <a:pt x="553" y="217"/>
                  </a:cubicBezTo>
                  <a:close/>
                  <a:moveTo>
                    <a:pt x="710" y="224"/>
                  </a:moveTo>
                  <a:cubicBezTo>
                    <a:pt x="709" y="224"/>
                    <a:pt x="710" y="219"/>
                    <a:pt x="710" y="217"/>
                  </a:cubicBezTo>
                  <a:cubicBezTo>
                    <a:pt x="710" y="219"/>
                    <a:pt x="710" y="223"/>
                    <a:pt x="710" y="224"/>
                  </a:cubicBezTo>
                  <a:close/>
                  <a:moveTo>
                    <a:pt x="725" y="204"/>
                  </a:moveTo>
                  <a:cubicBezTo>
                    <a:pt x="724" y="204"/>
                    <a:pt x="724" y="204"/>
                    <a:pt x="723" y="203"/>
                  </a:cubicBezTo>
                  <a:cubicBezTo>
                    <a:pt x="724" y="200"/>
                    <a:pt x="724" y="200"/>
                    <a:pt x="725" y="196"/>
                  </a:cubicBezTo>
                  <a:cubicBezTo>
                    <a:pt x="726" y="197"/>
                    <a:pt x="726" y="201"/>
                    <a:pt x="725" y="204"/>
                  </a:cubicBezTo>
                  <a:close/>
                  <a:moveTo>
                    <a:pt x="733" y="196"/>
                  </a:moveTo>
                  <a:cubicBezTo>
                    <a:pt x="731" y="196"/>
                    <a:pt x="732" y="194"/>
                    <a:pt x="732" y="190"/>
                  </a:cubicBezTo>
                  <a:cubicBezTo>
                    <a:pt x="733" y="191"/>
                    <a:pt x="733" y="193"/>
                    <a:pt x="733" y="196"/>
                  </a:cubicBezTo>
                  <a:close/>
                  <a:moveTo>
                    <a:pt x="711" y="197"/>
                  </a:moveTo>
                  <a:cubicBezTo>
                    <a:pt x="711" y="194"/>
                    <a:pt x="711" y="194"/>
                    <a:pt x="711" y="194"/>
                  </a:cubicBezTo>
                  <a:cubicBezTo>
                    <a:pt x="712" y="194"/>
                    <a:pt x="712" y="193"/>
                    <a:pt x="714" y="192"/>
                  </a:cubicBezTo>
                  <a:cubicBezTo>
                    <a:pt x="714" y="193"/>
                    <a:pt x="714" y="194"/>
                    <a:pt x="714" y="195"/>
                  </a:cubicBezTo>
                  <a:cubicBezTo>
                    <a:pt x="713" y="193"/>
                    <a:pt x="712" y="196"/>
                    <a:pt x="711" y="197"/>
                  </a:cubicBezTo>
                  <a:close/>
                  <a:moveTo>
                    <a:pt x="614" y="201"/>
                  </a:moveTo>
                  <a:cubicBezTo>
                    <a:pt x="615" y="199"/>
                    <a:pt x="615" y="198"/>
                    <a:pt x="616" y="196"/>
                  </a:cubicBezTo>
                  <a:cubicBezTo>
                    <a:pt x="616" y="195"/>
                    <a:pt x="616" y="195"/>
                    <a:pt x="616" y="194"/>
                  </a:cubicBezTo>
                  <a:cubicBezTo>
                    <a:pt x="615" y="194"/>
                    <a:pt x="615" y="194"/>
                    <a:pt x="614" y="195"/>
                  </a:cubicBezTo>
                  <a:cubicBezTo>
                    <a:pt x="614" y="196"/>
                    <a:pt x="615" y="195"/>
                    <a:pt x="615" y="195"/>
                  </a:cubicBezTo>
                  <a:cubicBezTo>
                    <a:pt x="615" y="196"/>
                    <a:pt x="615" y="196"/>
                    <a:pt x="615" y="198"/>
                  </a:cubicBezTo>
                  <a:cubicBezTo>
                    <a:pt x="614" y="198"/>
                    <a:pt x="614" y="196"/>
                    <a:pt x="613" y="196"/>
                  </a:cubicBezTo>
                  <a:cubicBezTo>
                    <a:pt x="612" y="197"/>
                    <a:pt x="614" y="199"/>
                    <a:pt x="613" y="199"/>
                  </a:cubicBezTo>
                  <a:cubicBezTo>
                    <a:pt x="612" y="199"/>
                    <a:pt x="613" y="195"/>
                    <a:pt x="612" y="196"/>
                  </a:cubicBezTo>
                  <a:cubicBezTo>
                    <a:pt x="611" y="194"/>
                    <a:pt x="612" y="194"/>
                    <a:pt x="612" y="192"/>
                  </a:cubicBezTo>
                  <a:cubicBezTo>
                    <a:pt x="611" y="192"/>
                    <a:pt x="611" y="194"/>
                    <a:pt x="611" y="195"/>
                  </a:cubicBezTo>
                  <a:cubicBezTo>
                    <a:pt x="610" y="195"/>
                    <a:pt x="610" y="195"/>
                    <a:pt x="610" y="195"/>
                  </a:cubicBezTo>
                  <a:cubicBezTo>
                    <a:pt x="610" y="193"/>
                    <a:pt x="610" y="192"/>
                    <a:pt x="611" y="190"/>
                  </a:cubicBezTo>
                  <a:cubicBezTo>
                    <a:pt x="611" y="189"/>
                    <a:pt x="610" y="188"/>
                    <a:pt x="610" y="190"/>
                  </a:cubicBezTo>
                  <a:cubicBezTo>
                    <a:pt x="610" y="187"/>
                    <a:pt x="610" y="184"/>
                    <a:pt x="611" y="181"/>
                  </a:cubicBezTo>
                  <a:cubicBezTo>
                    <a:pt x="611" y="179"/>
                    <a:pt x="610" y="183"/>
                    <a:pt x="610" y="181"/>
                  </a:cubicBezTo>
                  <a:cubicBezTo>
                    <a:pt x="610" y="180"/>
                    <a:pt x="612" y="179"/>
                    <a:pt x="613" y="179"/>
                  </a:cubicBezTo>
                  <a:cubicBezTo>
                    <a:pt x="612" y="183"/>
                    <a:pt x="611" y="185"/>
                    <a:pt x="611" y="188"/>
                  </a:cubicBezTo>
                  <a:cubicBezTo>
                    <a:pt x="612" y="188"/>
                    <a:pt x="612" y="186"/>
                    <a:pt x="612" y="184"/>
                  </a:cubicBezTo>
                  <a:cubicBezTo>
                    <a:pt x="613" y="185"/>
                    <a:pt x="613" y="183"/>
                    <a:pt x="613" y="182"/>
                  </a:cubicBezTo>
                  <a:cubicBezTo>
                    <a:pt x="615" y="183"/>
                    <a:pt x="614" y="186"/>
                    <a:pt x="614" y="189"/>
                  </a:cubicBezTo>
                  <a:cubicBezTo>
                    <a:pt x="615" y="188"/>
                    <a:pt x="615" y="183"/>
                    <a:pt x="614" y="180"/>
                  </a:cubicBezTo>
                  <a:cubicBezTo>
                    <a:pt x="615" y="179"/>
                    <a:pt x="615" y="182"/>
                    <a:pt x="616" y="181"/>
                  </a:cubicBezTo>
                  <a:cubicBezTo>
                    <a:pt x="617" y="180"/>
                    <a:pt x="616" y="179"/>
                    <a:pt x="616" y="177"/>
                  </a:cubicBezTo>
                  <a:cubicBezTo>
                    <a:pt x="617" y="177"/>
                    <a:pt x="617" y="180"/>
                    <a:pt x="617" y="183"/>
                  </a:cubicBezTo>
                  <a:cubicBezTo>
                    <a:pt x="617" y="181"/>
                    <a:pt x="616" y="181"/>
                    <a:pt x="616" y="183"/>
                  </a:cubicBezTo>
                  <a:cubicBezTo>
                    <a:pt x="617" y="185"/>
                    <a:pt x="617" y="187"/>
                    <a:pt x="618" y="190"/>
                  </a:cubicBezTo>
                  <a:cubicBezTo>
                    <a:pt x="619" y="188"/>
                    <a:pt x="617" y="186"/>
                    <a:pt x="617" y="183"/>
                  </a:cubicBezTo>
                  <a:cubicBezTo>
                    <a:pt x="618" y="184"/>
                    <a:pt x="617" y="182"/>
                    <a:pt x="618" y="181"/>
                  </a:cubicBezTo>
                  <a:cubicBezTo>
                    <a:pt x="619" y="181"/>
                    <a:pt x="620" y="182"/>
                    <a:pt x="620" y="183"/>
                  </a:cubicBezTo>
                  <a:cubicBezTo>
                    <a:pt x="620" y="183"/>
                    <a:pt x="619" y="183"/>
                    <a:pt x="619" y="182"/>
                  </a:cubicBezTo>
                  <a:cubicBezTo>
                    <a:pt x="618" y="189"/>
                    <a:pt x="619" y="192"/>
                    <a:pt x="618" y="194"/>
                  </a:cubicBezTo>
                  <a:cubicBezTo>
                    <a:pt x="616" y="194"/>
                    <a:pt x="616" y="194"/>
                    <a:pt x="616" y="194"/>
                  </a:cubicBezTo>
                  <a:cubicBezTo>
                    <a:pt x="617" y="197"/>
                    <a:pt x="616" y="197"/>
                    <a:pt x="616" y="199"/>
                  </a:cubicBezTo>
                  <a:cubicBezTo>
                    <a:pt x="615" y="198"/>
                    <a:pt x="615" y="201"/>
                    <a:pt x="614" y="201"/>
                  </a:cubicBezTo>
                  <a:close/>
                  <a:moveTo>
                    <a:pt x="608" y="197"/>
                  </a:moveTo>
                  <a:cubicBezTo>
                    <a:pt x="608" y="194"/>
                    <a:pt x="609" y="193"/>
                    <a:pt x="607" y="194"/>
                  </a:cubicBezTo>
                  <a:cubicBezTo>
                    <a:pt x="607" y="193"/>
                    <a:pt x="609" y="192"/>
                    <a:pt x="608" y="191"/>
                  </a:cubicBezTo>
                  <a:cubicBezTo>
                    <a:pt x="608" y="189"/>
                    <a:pt x="609" y="189"/>
                    <a:pt x="609" y="188"/>
                  </a:cubicBezTo>
                  <a:cubicBezTo>
                    <a:pt x="609" y="189"/>
                    <a:pt x="610" y="190"/>
                    <a:pt x="610" y="192"/>
                  </a:cubicBezTo>
                  <a:cubicBezTo>
                    <a:pt x="607" y="191"/>
                    <a:pt x="610" y="196"/>
                    <a:pt x="608" y="197"/>
                  </a:cubicBezTo>
                  <a:close/>
                  <a:moveTo>
                    <a:pt x="620" y="200"/>
                  </a:moveTo>
                  <a:cubicBezTo>
                    <a:pt x="619" y="199"/>
                    <a:pt x="619" y="197"/>
                    <a:pt x="620" y="196"/>
                  </a:cubicBezTo>
                  <a:cubicBezTo>
                    <a:pt x="621" y="196"/>
                    <a:pt x="620" y="198"/>
                    <a:pt x="620" y="200"/>
                  </a:cubicBezTo>
                  <a:close/>
                  <a:moveTo>
                    <a:pt x="607" y="190"/>
                  </a:moveTo>
                  <a:cubicBezTo>
                    <a:pt x="606" y="188"/>
                    <a:pt x="607" y="186"/>
                    <a:pt x="606" y="185"/>
                  </a:cubicBezTo>
                  <a:cubicBezTo>
                    <a:pt x="606" y="183"/>
                    <a:pt x="606" y="185"/>
                    <a:pt x="607" y="184"/>
                  </a:cubicBezTo>
                  <a:cubicBezTo>
                    <a:pt x="607" y="182"/>
                    <a:pt x="607" y="179"/>
                    <a:pt x="607" y="178"/>
                  </a:cubicBezTo>
                  <a:cubicBezTo>
                    <a:pt x="608" y="177"/>
                    <a:pt x="607" y="179"/>
                    <a:pt x="607" y="180"/>
                  </a:cubicBezTo>
                  <a:cubicBezTo>
                    <a:pt x="608" y="179"/>
                    <a:pt x="609" y="177"/>
                    <a:pt x="608" y="174"/>
                  </a:cubicBezTo>
                  <a:cubicBezTo>
                    <a:pt x="609" y="174"/>
                    <a:pt x="610" y="176"/>
                    <a:pt x="610" y="176"/>
                  </a:cubicBezTo>
                  <a:cubicBezTo>
                    <a:pt x="610" y="177"/>
                    <a:pt x="610" y="176"/>
                    <a:pt x="610" y="179"/>
                  </a:cubicBezTo>
                  <a:cubicBezTo>
                    <a:pt x="609" y="179"/>
                    <a:pt x="609" y="178"/>
                    <a:pt x="609" y="178"/>
                  </a:cubicBezTo>
                  <a:cubicBezTo>
                    <a:pt x="610" y="180"/>
                    <a:pt x="610" y="183"/>
                    <a:pt x="609" y="187"/>
                  </a:cubicBezTo>
                  <a:cubicBezTo>
                    <a:pt x="609" y="184"/>
                    <a:pt x="609" y="182"/>
                    <a:pt x="608" y="180"/>
                  </a:cubicBezTo>
                  <a:cubicBezTo>
                    <a:pt x="607" y="182"/>
                    <a:pt x="609" y="189"/>
                    <a:pt x="607" y="190"/>
                  </a:cubicBezTo>
                  <a:close/>
                  <a:moveTo>
                    <a:pt x="585" y="188"/>
                  </a:moveTo>
                  <a:cubicBezTo>
                    <a:pt x="584" y="187"/>
                    <a:pt x="585" y="184"/>
                    <a:pt x="586" y="184"/>
                  </a:cubicBezTo>
                  <a:cubicBezTo>
                    <a:pt x="586" y="186"/>
                    <a:pt x="585" y="187"/>
                    <a:pt x="585" y="188"/>
                  </a:cubicBezTo>
                  <a:close/>
                  <a:moveTo>
                    <a:pt x="703" y="172"/>
                  </a:moveTo>
                  <a:cubicBezTo>
                    <a:pt x="702" y="169"/>
                    <a:pt x="702" y="169"/>
                    <a:pt x="702" y="169"/>
                  </a:cubicBezTo>
                  <a:cubicBezTo>
                    <a:pt x="704" y="169"/>
                    <a:pt x="704" y="169"/>
                    <a:pt x="704" y="169"/>
                  </a:cubicBezTo>
                  <a:cubicBezTo>
                    <a:pt x="704" y="171"/>
                    <a:pt x="703" y="172"/>
                    <a:pt x="703" y="172"/>
                  </a:cubicBezTo>
                  <a:close/>
                  <a:moveTo>
                    <a:pt x="588" y="183"/>
                  </a:moveTo>
                  <a:cubicBezTo>
                    <a:pt x="588" y="183"/>
                    <a:pt x="589" y="182"/>
                    <a:pt x="589" y="182"/>
                  </a:cubicBezTo>
                  <a:cubicBezTo>
                    <a:pt x="589" y="182"/>
                    <a:pt x="589" y="184"/>
                    <a:pt x="589" y="184"/>
                  </a:cubicBezTo>
                  <a:cubicBezTo>
                    <a:pt x="589" y="183"/>
                    <a:pt x="587" y="184"/>
                    <a:pt x="588" y="182"/>
                  </a:cubicBezTo>
                  <a:cubicBezTo>
                    <a:pt x="588" y="182"/>
                    <a:pt x="588" y="183"/>
                    <a:pt x="588" y="183"/>
                  </a:cubicBezTo>
                  <a:close/>
                  <a:moveTo>
                    <a:pt x="611" y="179"/>
                  </a:moveTo>
                  <a:cubicBezTo>
                    <a:pt x="611" y="178"/>
                    <a:pt x="611" y="177"/>
                    <a:pt x="611" y="176"/>
                  </a:cubicBezTo>
                  <a:cubicBezTo>
                    <a:pt x="612" y="176"/>
                    <a:pt x="612" y="176"/>
                    <a:pt x="612" y="176"/>
                  </a:cubicBezTo>
                  <a:cubicBezTo>
                    <a:pt x="612" y="178"/>
                    <a:pt x="611" y="179"/>
                    <a:pt x="611" y="179"/>
                  </a:cubicBezTo>
                  <a:close/>
                  <a:moveTo>
                    <a:pt x="587" y="181"/>
                  </a:moveTo>
                  <a:cubicBezTo>
                    <a:pt x="586" y="180"/>
                    <a:pt x="588" y="176"/>
                    <a:pt x="588" y="177"/>
                  </a:cubicBezTo>
                  <a:cubicBezTo>
                    <a:pt x="588" y="179"/>
                    <a:pt x="588" y="180"/>
                    <a:pt x="587" y="181"/>
                  </a:cubicBezTo>
                  <a:close/>
                  <a:moveTo>
                    <a:pt x="621" y="172"/>
                  </a:moveTo>
                  <a:cubicBezTo>
                    <a:pt x="620" y="172"/>
                    <a:pt x="620" y="172"/>
                    <a:pt x="620" y="172"/>
                  </a:cubicBezTo>
                  <a:cubicBezTo>
                    <a:pt x="620" y="171"/>
                    <a:pt x="620" y="171"/>
                    <a:pt x="619" y="171"/>
                  </a:cubicBezTo>
                  <a:cubicBezTo>
                    <a:pt x="620" y="170"/>
                    <a:pt x="621" y="170"/>
                    <a:pt x="621" y="172"/>
                  </a:cubicBezTo>
                  <a:close/>
                  <a:moveTo>
                    <a:pt x="602" y="171"/>
                  </a:moveTo>
                  <a:cubicBezTo>
                    <a:pt x="601" y="171"/>
                    <a:pt x="601" y="168"/>
                    <a:pt x="602" y="168"/>
                  </a:cubicBezTo>
                  <a:cubicBezTo>
                    <a:pt x="603" y="169"/>
                    <a:pt x="602" y="170"/>
                    <a:pt x="602" y="171"/>
                  </a:cubicBezTo>
                  <a:close/>
                  <a:moveTo>
                    <a:pt x="601" y="166"/>
                  </a:moveTo>
                  <a:cubicBezTo>
                    <a:pt x="600" y="165"/>
                    <a:pt x="601" y="164"/>
                    <a:pt x="601" y="163"/>
                  </a:cubicBezTo>
                  <a:cubicBezTo>
                    <a:pt x="601" y="163"/>
                    <a:pt x="601" y="165"/>
                    <a:pt x="602" y="165"/>
                  </a:cubicBezTo>
                  <a:cubicBezTo>
                    <a:pt x="602" y="166"/>
                    <a:pt x="601" y="166"/>
                    <a:pt x="601" y="166"/>
                  </a:cubicBezTo>
                  <a:close/>
                  <a:moveTo>
                    <a:pt x="664" y="115"/>
                  </a:moveTo>
                  <a:cubicBezTo>
                    <a:pt x="663" y="114"/>
                    <a:pt x="664" y="119"/>
                    <a:pt x="662" y="118"/>
                  </a:cubicBezTo>
                  <a:cubicBezTo>
                    <a:pt x="662" y="113"/>
                    <a:pt x="659" y="108"/>
                    <a:pt x="659" y="102"/>
                  </a:cubicBezTo>
                  <a:cubicBezTo>
                    <a:pt x="660" y="102"/>
                    <a:pt x="661" y="101"/>
                    <a:pt x="660" y="98"/>
                  </a:cubicBezTo>
                  <a:cubicBezTo>
                    <a:pt x="661" y="99"/>
                    <a:pt x="661" y="98"/>
                    <a:pt x="663" y="97"/>
                  </a:cubicBezTo>
                  <a:cubicBezTo>
                    <a:pt x="663" y="99"/>
                    <a:pt x="662" y="100"/>
                    <a:pt x="662" y="102"/>
                  </a:cubicBezTo>
                  <a:cubicBezTo>
                    <a:pt x="664" y="105"/>
                    <a:pt x="664" y="109"/>
                    <a:pt x="665" y="110"/>
                  </a:cubicBezTo>
                  <a:cubicBezTo>
                    <a:pt x="665" y="112"/>
                    <a:pt x="665" y="112"/>
                    <a:pt x="664" y="113"/>
                  </a:cubicBezTo>
                  <a:cubicBezTo>
                    <a:pt x="665" y="115"/>
                    <a:pt x="665" y="117"/>
                    <a:pt x="664" y="118"/>
                  </a:cubicBezTo>
                  <a:cubicBezTo>
                    <a:pt x="664" y="118"/>
                    <a:pt x="663" y="116"/>
                    <a:pt x="664" y="115"/>
                  </a:cubicBezTo>
                  <a:close/>
                  <a:moveTo>
                    <a:pt x="665" y="117"/>
                  </a:moveTo>
                  <a:cubicBezTo>
                    <a:pt x="667" y="119"/>
                    <a:pt x="666" y="115"/>
                    <a:pt x="667" y="114"/>
                  </a:cubicBezTo>
                  <a:cubicBezTo>
                    <a:pt x="668" y="123"/>
                    <a:pt x="672" y="136"/>
                    <a:pt x="669" y="140"/>
                  </a:cubicBezTo>
                  <a:cubicBezTo>
                    <a:pt x="670" y="142"/>
                    <a:pt x="670" y="144"/>
                    <a:pt x="670" y="145"/>
                  </a:cubicBezTo>
                  <a:cubicBezTo>
                    <a:pt x="670" y="147"/>
                    <a:pt x="670" y="144"/>
                    <a:pt x="671" y="145"/>
                  </a:cubicBezTo>
                  <a:cubicBezTo>
                    <a:pt x="671" y="147"/>
                    <a:pt x="671" y="150"/>
                    <a:pt x="670" y="151"/>
                  </a:cubicBezTo>
                  <a:cubicBezTo>
                    <a:pt x="669" y="147"/>
                    <a:pt x="669" y="145"/>
                    <a:pt x="669" y="143"/>
                  </a:cubicBezTo>
                  <a:cubicBezTo>
                    <a:pt x="668" y="140"/>
                    <a:pt x="668" y="139"/>
                    <a:pt x="668" y="136"/>
                  </a:cubicBezTo>
                  <a:cubicBezTo>
                    <a:pt x="668" y="136"/>
                    <a:pt x="668" y="137"/>
                    <a:pt x="668" y="138"/>
                  </a:cubicBezTo>
                  <a:cubicBezTo>
                    <a:pt x="666" y="136"/>
                    <a:pt x="666" y="134"/>
                    <a:pt x="666" y="131"/>
                  </a:cubicBezTo>
                  <a:cubicBezTo>
                    <a:pt x="666" y="129"/>
                    <a:pt x="665" y="126"/>
                    <a:pt x="664" y="122"/>
                  </a:cubicBezTo>
                  <a:cubicBezTo>
                    <a:pt x="665" y="121"/>
                    <a:pt x="665" y="120"/>
                    <a:pt x="666" y="119"/>
                  </a:cubicBezTo>
                  <a:cubicBezTo>
                    <a:pt x="666" y="119"/>
                    <a:pt x="665" y="119"/>
                    <a:pt x="665" y="117"/>
                  </a:cubicBezTo>
                  <a:close/>
                  <a:moveTo>
                    <a:pt x="689" y="125"/>
                  </a:moveTo>
                  <a:cubicBezTo>
                    <a:pt x="688" y="126"/>
                    <a:pt x="687" y="122"/>
                    <a:pt x="688" y="122"/>
                  </a:cubicBezTo>
                  <a:lnTo>
                    <a:pt x="689" y="125"/>
                  </a:lnTo>
                  <a:close/>
                  <a:moveTo>
                    <a:pt x="618" y="146"/>
                  </a:moveTo>
                  <a:cubicBezTo>
                    <a:pt x="616" y="147"/>
                    <a:pt x="618" y="142"/>
                    <a:pt x="618" y="146"/>
                  </a:cubicBezTo>
                  <a:close/>
                  <a:moveTo>
                    <a:pt x="619" y="145"/>
                  </a:moveTo>
                  <a:cubicBezTo>
                    <a:pt x="619" y="145"/>
                    <a:pt x="618" y="142"/>
                    <a:pt x="619" y="142"/>
                  </a:cubicBezTo>
                  <a:cubicBezTo>
                    <a:pt x="620" y="144"/>
                    <a:pt x="619" y="144"/>
                    <a:pt x="619" y="145"/>
                  </a:cubicBezTo>
                  <a:close/>
                  <a:moveTo>
                    <a:pt x="690" y="122"/>
                  </a:moveTo>
                  <a:cubicBezTo>
                    <a:pt x="689" y="119"/>
                    <a:pt x="690" y="118"/>
                    <a:pt x="690" y="116"/>
                  </a:cubicBezTo>
                  <a:cubicBezTo>
                    <a:pt x="690" y="117"/>
                    <a:pt x="691" y="118"/>
                    <a:pt x="691" y="120"/>
                  </a:cubicBezTo>
                  <a:cubicBezTo>
                    <a:pt x="691" y="121"/>
                    <a:pt x="691" y="122"/>
                    <a:pt x="690" y="122"/>
                  </a:cubicBezTo>
                  <a:close/>
                  <a:moveTo>
                    <a:pt x="686" y="104"/>
                  </a:moveTo>
                  <a:cubicBezTo>
                    <a:pt x="685" y="104"/>
                    <a:pt x="684" y="102"/>
                    <a:pt x="683" y="101"/>
                  </a:cubicBezTo>
                  <a:cubicBezTo>
                    <a:pt x="682" y="102"/>
                    <a:pt x="684" y="103"/>
                    <a:pt x="683" y="104"/>
                  </a:cubicBezTo>
                  <a:cubicBezTo>
                    <a:pt x="682" y="105"/>
                    <a:pt x="682" y="100"/>
                    <a:pt x="681" y="99"/>
                  </a:cubicBezTo>
                  <a:cubicBezTo>
                    <a:pt x="683" y="98"/>
                    <a:pt x="681" y="95"/>
                    <a:pt x="682" y="94"/>
                  </a:cubicBezTo>
                  <a:cubicBezTo>
                    <a:pt x="683" y="97"/>
                    <a:pt x="684" y="100"/>
                    <a:pt x="685" y="100"/>
                  </a:cubicBezTo>
                  <a:cubicBezTo>
                    <a:pt x="686" y="102"/>
                    <a:pt x="685" y="103"/>
                    <a:pt x="686" y="104"/>
                  </a:cubicBezTo>
                  <a:close/>
                  <a:moveTo>
                    <a:pt x="618" y="122"/>
                  </a:moveTo>
                  <a:cubicBezTo>
                    <a:pt x="617" y="122"/>
                    <a:pt x="616" y="119"/>
                    <a:pt x="617" y="119"/>
                  </a:cubicBezTo>
                  <a:cubicBezTo>
                    <a:pt x="617" y="120"/>
                    <a:pt x="618" y="121"/>
                    <a:pt x="618" y="122"/>
                  </a:cubicBezTo>
                  <a:close/>
                  <a:moveTo>
                    <a:pt x="621" y="113"/>
                  </a:moveTo>
                  <a:cubicBezTo>
                    <a:pt x="621" y="114"/>
                    <a:pt x="622" y="116"/>
                    <a:pt x="621" y="116"/>
                  </a:cubicBezTo>
                  <a:cubicBezTo>
                    <a:pt x="621" y="115"/>
                    <a:pt x="620" y="113"/>
                    <a:pt x="621" y="113"/>
                  </a:cubicBezTo>
                  <a:close/>
                  <a:moveTo>
                    <a:pt x="618" y="110"/>
                  </a:moveTo>
                  <a:cubicBezTo>
                    <a:pt x="619" y="109"/>
                    <a:pt x="618" y="106"/>
                    <a:pt x="619" y="108"/>
                  </a:cubicBezTo>
                  <a:cubicBezTo>
                    <a:pt x="619" y="106"/>
                    <a:pt x="617" y="102"/>
                    <a:pt x="619" y="101"/>
                  </a:cubicBezTo>
                  <a:cubicBezTo>
                    <a:pt x="620" y="105"/>
                    <a:pt x="622" y="109"/>
                    <a:pt x="621" y="113"/>
                  </a:cubicBezTo>
                  <a:cubicBezTo>
                    <a:pt x="620" y="113"/>
                    <a:pt x="620" y="111"/>
                    <a:pt x="619" y="110"/>
                  </a:cubicBezTo>
                  <a:cubicBezTo>
                    <a:pt x="619" y="111"/>
                    <a:pt x="619" y="113"/>
                    <a:pt x="620" y="114"/>
                  </a:cubicBezTo>
                  <a:cubicBezTo>
                    <a:pt x="620" y="116"/>
                    <a:pt x="620" y="117"/>
                    <a:pt x="621" y="118"/>
                  </a:cubicBezTo>
                  <a:cubicBezTo>
                    <a:pt x="620" y="120"/>
                    <a:pt x="618" y="113"/>
                    <a:pt x="619" y="111"/>
                  </a:cubicBezTo>
                  <a:cubicBezTo>
                    <a:pt x="618" y="110"/>
                    <a:pt x="617" y="109"/>
                    <a:pt x="618" y="110"/>
                  </a:cubicBezTo>
                  <a:cubicBezTo>
                    <a:pt x="617" y="109"/>
                    <a:pt x="617" y="106"/>
                    <a:pt x="616" y="105"/>
                  </a:cubicBezTo>
                  <a:cubicBezTo>
                    <a:pt x="618" y="104"/>
                    <a:pt x="618" y="109"/>
                    <a:pt x="618" y="110"/>
                  </a:cubicBezTo>
                  <a:close/>
                  <a:moveTo>
                    <a:pt x="665" y="96"/>
                  </a:moveTo>
                  <a:cubicBezTo>
                    <a:pt x="663" y="96"/>
                    <a:pt x="663" y="93"/>
                    <a:pt x="662" y="92"/>
                  </a:cubicBezTo>
                  <a:cubicBezTo>
                    <a:pt x="662" y="92"/>
                    <a:pt x="663" y="95"/>
                    <a:pt x="662" y="96"/>
                  </a:cubicBezTo>
                  <a:cubicBezTo>
                    <a:pt x="661" y="96"/>
                    <a:pt x="660" y="95"/>
                    <a:pt x="660" y="92"/>
                  </a:cubicBezTo>
                  <a:cubicBezTo>
                    <a:pt x="660" y="88"/>
                    <a:pt x="662" y="90"/>
                    <a:pt x="663" y="86"/>
                  </a:cubicBezTo>
                  <a:cubicBezTo>
                    <a:pt x="664" y="89"/>
                    <a:pt x="665" y="87"/>
                    <a:pt x="665" y="90"/>
                  </a:cubicBezTo>
                  <a:cubicBezTo>
                    <a:pt x="664" y="90"/>
                    <a:pt x="663" y="90"/>
                    <a:pt x="663" y="92"/>
                  </a:cubicBezTo>
                  <a:cubicBezTo>
                    <a:pt x="664" y="94"/>
                    <a:pt x="665" y="94"/>
                    <a:pt x="665" y="96"/>
                  </a:cubicBezTo>
                  <a:close/>
                  <a:moveTo>
                    <a:pt x="616" y="102"/>
                  </a:moveTo>
                  <a:cubicBezTo>
                    <a:pt x="614" y="101"/>
                    <a:pt x="615" y="100"/>
                    <a:pt x="614" y="97"/>
                  </a:cubicBezTo>
                  <a:cubicBezTo>
                    <a:pt x="615" y="98"/>
                    <a:pt x="616" y="100"/>
                    <a:pt x="616" y="102"/>
                  </a:cubicBezTo>
                  <a:close/>
                  <a:moveTo>
                    <a:pt x="135" y="327"/>
                  </a:moveTo>
                  <a:cubicBezTo>
                    <a:pt x="136" y="330"/>
                    <a:pt x="138" y="331"/>
                    <a:pt x="138" y="332"/>
                  </a:cubicBezTo>
                  <a:cubicBezTo>
                    <a:pt x="138" y="333"/>
                    <a:pt x="137" y="331"/>
                    <a:pt x="137" y="332"/>
                  </a:cubicBezTo>
                  <a:cubicBezTo>
                    <a:pt x="137" y="331"/>
                    <a:pt x="134" y="329"/>
                    <a:pt x="135" y="327"/>
                  </a:cubicBezTo>
                  <a:close/>
                  <a:moveTo>
                    <a:pt x="142" y="344"/>
                  </a:moveTo>
                  <a:cubicBezTo>
                    <a:pt x="140" y="344"/>
                    <a:pt x="140" y="342"/>
                    <a:pt x="140" y="343"/>
                  </a:cubicBezTo>
                  <a:cubicBezTo>
                    <a:pt x="138" y="341"/>
                    <a:pt x="138" y="340"/>
                    <a:pt x="137" y="339"/>
                  </a:cubicBezTo>
                  <a:cubicBezTo>
                    <a:pt x="138" y="338"/>
                    <a:pt x="140" y="341"/>
                    <a:pt x="142" y="344"/>
                  </a:cubicBezTo>
                  <a:close/>
                  <a:moveTo>
                    <a:pt x="140" y="340"/>
                  </a:moveTo>
                  <a:cubicBezTo>
                    <a:pt x="138" y="337"/>
                    <a:pt x="141" y="340"/>
                    <a:pt x="142" y="341"/>
                  </a:cubicBezTo>
                  <a:cubicBezTo>
                    <a:pt x="141" y="341"/>
                    <a:pt x="140" y="341"/>
                    <a:pt x="139" y="340"/>
                  </a:cubicBezTo>
                  <a:cubicBezTo>
                    <a:pt x="139" y="339"/>
                    <a:pt x="138" y="338"/>
                    <a:pt x="137" y="337"/>
                  </a:cubicBezTo>
                  <a:cubicBezTo>
                    <a:pt x="139" y="336"/>
                    <a:pt x="138" y="338"/>
                    <a:pt x="140" y="34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4" name="MH_SubTitle_1">
              <a:extLst>
                <a:ext uri="{FF2B5EF4-FFF2-40B4-BE49-F238E27FC236}">
                  <a16:creationId xmlns:a16="http://schemas.microsoft.com/office/drawing/2014/main" xmlns="" id="{19C1AAA8-D183-427E-970B-8EC1CB802316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8991" y="4576284"/>
              <a:ext cx="1306666" cy="448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zh-CN" altLang="en-US" sz="2200" b="1">
                  <a:solidFill>
                    <a:srgbClr val="FFFF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论证方法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3">
            <a:extLst>
              <a:ext uri="{FF2B5EF4-FFF2-40B4-BE49-F238E27FC236}">
                <a16:creationId xmlns:a16="http://schemas.microsoft.com/office/drawing/2014/main" xmlns="" id="{1BD39BAF-6108-4600-B6BE-BE0B28CD822D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27658" name="Picture 2" descr="F:\三、做课文件\2017新图标\2.png">
              <a:extLst>
                <a:ext uri="{FF2B5EF4-FFF2-40B4-BE49-F238E27FC236}">
                  <a16:creationId xmlns:a16="http://schemas.microsoft.com/office/drawing/2014/main" xmlns="" id="{E0146E4C-7285-4DD4-A362-36034C80C6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9" name="Picture 3" descr="F:\三、做课文件\2017新图标\1.png">
              <a:extLst>
                <a:ext uri="{FF2B5EF4-FFF2-40B4-BE49-F238E27FC236}">
                  <a16:creationId xmlns:a16="http://schemas.microsoft.com/office/drawing/2014/main" xmlns="" id="{3A992D1B-F622-4CC3-9C48-F8BCBB4474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7BEDC8B7-8596-44C2-9370-A457A5889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" name="组合 8">
            <a:extLst>
              <a:ext uri="{FF2B5EF4-FFF2-40B4-BE49-F238E27FC236}">
                <a16:creationId xmlns:a16="http://schemas.microsoft.com/office/drawing/2014/main" xmlns="" id="{8C70E40F-3615-4122-A840-787931A61CBE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27654" name="组合 9">
              <a:extLst>
                <a:ext uri="{FF2B5EF4-FFF2-40B4-BE49-F238E27FC236}">
                  <a16:creationId xmlns:a16="http://schemas.microsoft.com/office/drawing/2014/main" xmlns="" id="{5BF38B80-0111-49A5-AC60-34F313B5C7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F2F88A79-34CB-452D-8231-F579D8B617F9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BBCDB934-2891-400D-BFA6-E0D49C99A605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87023472-EF4F-401C-B404-3F882EDAD0F4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考点解读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3442EB6D-428E-4480-9165-302245124877}"/>
              </a:ext>
            </a:extLst>
          </p:cNvPr>
          <p:cNvSpPr/>
          <p:nvPr/>
        </p:nvSpPr>
        <p:spPr>
          <a:xfrm>
            <a:off x="1155700" y="1720850"/>
            <a:ext cx="74168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举例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论证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引用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论证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比喻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论证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对比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论证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3">
            <a:extLst>
              <a:ext uri="{FF2B5EF4-FFF2-40B4-BE49-F238E27FC236}">
                <a16:creationId xmlns:a16="http://schemas.microsoft.com/office/drawing/2014/main" xmlns="" id="{97C6519D-79B7-4A93-A7EA-EF656CED93B4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28682" name="Picture 2" descr="F:\三、做课文件\2017新图标\2.png">
              <a:extLst>
                <a:ext uri="{FF2B5EF4-FFF2-40B4-BE49-F238E27FC236}">
                  <a16:creationId xmlns:a16="http://schemas.microsoft.com/office/drawing/2014/main" xmlns="" id="{7C423AC0-EFF1-4E8B-9469-6570B173A7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3" name="Picture 3" descr="F:\三、做课文件\2017新图标\1.png">
              <a:extLst>
                <a:ext uri="{FF2B5EF4-FFF2-40B4-BE49-F238E27FC236}">
                  <a16:creationId xmlns:a16="http://schemas.microsoft.com/office/drawing/2014/main" xmlns="" id="{E4B6524D-6699-4540-939D-C826D65393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8DF5365-DE9C-4195-A0C4-3A5B05815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" name="组合 8">
            <a:extLst>
              <a:ext uri="{FF2B5EF4-FFF2-40B4-BE49-F238E27FC236}">
                <a16:creationId xmlns:a16="http://schemas.microsoft.com/office/drawing/2014/main" xmlns="" id="{78617C49-B247-4269-87D3-D59740FDD00E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28678" name="组合 9">
              <a:extLst>
                <a:ext uri="{FF2B5EF4-FFF2-40B4-BE49-F238E27FC236}">
                  <a16:creationId xmlns:a16="http://schemas.microsoft.com/office/drawing/2014/main" xmlns="" id="{F1549E29-A1AC-48FA-A530-AC4B3E6383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0590C7F2-CE2D-41C6-A949-8AFE6A77A234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F79E4389-4CA9-4BC2-8ED2-1BDCD94D303A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3848204-DF49-4231-A81D-4A7FF9CBC3CE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考查方式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2F74B230-4519-40CA-8B7D-B50A435BB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5700" y="1720850"/>
            <a:ext cx="7416800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）第╳╳段运用了哪种论证方法？有什么作用？</a:t>
            </a:r>
          </a:p>
          <a:p>
            <a:pPr>
              <a:lnSpc>
                <a:spcPct val="20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）文章主要运用了什么论证方法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试举例分析。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3">
            <a:extLst>
              <a:ext uri="{FF2B5EF4-FFF2-40B4-BE49-F238E27FC236}">
                <a16:creationId xmlns:a16="http://schemas.microsoft.com/office/drawing/2014/main" xmlns="" id="{7F241204-91A0-4403-9C1D-352705D76031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29712" name="Picture 2" descr="F:\三、做课文件\2017新图标\2.png">
              <a:extLst>
                <a:ext uri="{FF2B5EF4-FFF2-40B4-BE49-F238E27FC236}">
                  <a16:creationId xmlns:a16="http://schemas.microsoft.com/office/drawing/2014/main" xmlns="" id="{F858E16C-46A6-40D2-AAD1-2EA351D45B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3" name="Picture 3" descr="F:\三、做课文件\2017新图标\1.png">
              <a:extLst>
                <a:ext uri="{FF2B5EF4-FFF2-40B4-BE49-F238E27FC236}">
                  <a16:creationId xmlns:a16="http://schemas.microsoft.com/office/drawing/2014/main" xmlns="" id="{FBDFC134-15C9-4B4F-AA0C-3D1BA7B4D3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531667B1-182D-4FCB-B994-E1FBA798B2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" name="组合 8">
            <a:extLst>
              <a:ext uri="{FF2B5EF4-FFF2-40B4-BE49-F238E27FC236}">
                <a16:creationId xmlns:a16="http://schemas.microsoft.com/office/drawing/2014/main" xmlns="" id="{6C65A5B4-826B-4DCC-8FBD-5E9A29102EE1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29708" name="组合 9">
              <a:extLst>
                <a:ext uri="{FF2B5EF4-FFF2-40B4-BE49-F238E27FC236}">
                  <a16:creationId xmlns:a16="http://schemas.microsoft.com/office/drawing/2014/main" xmlns="" id="{B130AF34-FD6D-48FB-8603-F6CFBFBA8F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46137B12-B6A5-418B-9528-870FE8857F05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80F2F2D7-092B-4F21-9DCA-2D256E7B9BB5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D65DD3CE-1D64-4D87-BAC2-D632E747D5DC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技法点拨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MH_SubTitle_1">
            <a:extLst>
              <a:ext uri="{FF2B5EF4-FFF2-40B4-BE49-F238E27FC236}">
                <a16:creationId xmlns:a16="http://schemas.microsoft.com/office/drawing/2014/main" xmlns="" id="{FA52B31B-2864-44A8-AE48-2D7AC7B00A10}"/>
              </a:ext>
            </a:extLst>
          </p:cNvPr>
          <p:cNvSpPr/>
          <p:nvPr/>
        </p:nvSpPr>
        <p:spPr>
          <a:xfrm>
            <a:off x="2433638" y="3097213"/>
            <a:ext cx="1098550" cy="798512"/>
          </a:xfrm>
          <a:prstGeom prst="rect">
            <a:avLst/>
          </a:prstGeom>
          <a:solidFill>
            <a:srgbClr val="F47F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</a:t>
            </a:r>
            <a:endParaRPr lang="en-US" altLang="zh-CN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论证方法</a:t>
            </a:r>
          </a:p>
        </p:txBody>
      </p:sp>
      <p:sp>
        <p:nvSpPr>
          <p:cNvPr id="20" name="MH_SubTitle_2">
            <a:extLst>
              <a:ext uri="{FF2B5EF4-FFF2-40B4-BE49-F238E27FC236}">
                <a16:creationId xmlns:a16="http://schemas.microsoft.com/office/drawing/2014/main" xmlns="" id="{DE399003-8FDE-4F31-B5F7-C02EB4C46E57}"/>
              </a:ext>
            </a:extLst>
          </p:cNvPr>
          <p:cNvSpPr/>
          <p:nvPr/>
        </p:nvSpPr>
        <p:spPr>
          <a:xfrm>
            <a:off x="3698875" y="3097213"/>
            <a:ext cx="1098550" cy="798512"/>
          </a:xfrm>
          <a:prstGeom prst="rect">
            <a:avLst/>
          </a:prstGeom>
          <a:solidFill>
            <a:srgbClr val="76C0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分析</a:t>
            </a:r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论证内容</a:t>
            </a:r>
            <a:endParaRPr lang="zh-CN" altLang="en-US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SubTitle_3">
            <a:extLst>
              <a:ext uri="{FF2B5EF4-FFF2-40B4-BE49-F238E27FC236}">
                <a16:creationId xmlns:a16="http://schemas.microsoft.com/office/drawing/2014/main" xmlns="" id="{3D637384-E304-4247-A95F-A975A2FFBE68}"/>
              </a:ext>
            </a:extLst>
          </p:cNvPr>
          <p:cNvSpPr/>
          <p:nvPr/>
        </p:nvSpPr>
        <p:spPr>
          <a:xfrm>
            <a:off x="4965700" y="3109913"/>
            <a:ext cx="1098550" cy="798512"/>
          </a:xfrm>
          <a:prstGeom prst="rect">
            <a:avLst/>
          </a:prstGeom>
          <a:solidFill>
            <a:srgbClr val="EC8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</a:t>
            </a:r>
            <a:endParaRPr lang="en-US" altLang="zh-CN" sz="1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论证作用</a:t>
            </a:r>
          </a:p>
        </p:txBody>
      </p:sp>
      <p:cxnSp>
        <p:nvCxnSpPr>
          <p:cNvPr id="22" name="MH_Other_1">
            <a:extLst>
              <a:ext uri="{FF2B5EF4-FFF2-40B4-BE49-F238E27FC236}">
                <a16:creationId xmlns:a16="http://schemas.microsoft.com/office/drawing/2014/main" xmlns="" id="{B3F39C18-64EA-48B3-A20B-8DC37CBF8F51}"/>
              </a:ext>
            </a:extLst>
          </p:cNvPr>
          <p:cNvCxnSpPr/>
          <p:nvPr/>
        </p:nvCxnSpPr>
        <p:spPr>
          <a:xfrm rot="5400000">
            <a:off x="2984500" y="2205038"/>
            <a:ext cx="862013" cy="909637"/>
          </a:xfrm>
          <a:prstGeom prst="bentConnector3">
            <a:avLst/>
          </a:prstGeom>
          <a:ln w="15875">
            <a:solidFill>
              <a:srgbClr val="C4C4C4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2">
            <a:extLst>
              <a:ext uri="{FF2B5EF4-FFF2-40B4-BE49-F238E27FC236}">
                <a16:creationId xmlns:a16="http://schemas.microsoft.com/office/drawing/2014/main" xmlns="" id="{2316A276-2CCF-48B1-8C05-0BB9B62D8F19}"/>
              </a:ext>
            </a:extLst>
          </p:cNvPr>
          <p:cNvCxnSpPr/>
          <p:nvPr/>
        </p:nvCxnSpPr>
        <p:spPr>
          <a:xfrm rot="16200000" flipH="1">
            <a:off x="4570412" y="2241551"/>
            <a:ext cx="862013" cy="836612"/>
          </a:xfrm>
          <a:prstGeom prst="bentConnector3">
            <a:avLst/>
          </a:prstGeom>
          <a:ln w="15875">
            <a:solidFill>
              <a:srgbClr val="C4C4C4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MH_Other_3">
            <a:extLst>
              <a:ext uri="{FF2B5EF4-FFF2-40B4-BE49-F238E27FC236}">
                <a16:creationId xmlns:a16="http://schemas.microsoft.com/office/drawing/2014/main" xmlns="" id="{DC8FC6A7-DE83-4195-822A-BF03AD6B06F7}"/>
              </a:ext>
            </a:extLst>
          </p:cNvPr>
          <p:cNvCxnSpPr/>
          <p:nvPr/>
        </p:nvCxnSpPr>
        <p:spPr>
          <a:xfrm flipH="1">
            <a:off x="4251325" y="2228850"/>
            <a:ext cx="7938" cy="862013"/>
          </a:xfrm>
          <a:prstGeom prst="straightConnector1">
            <a:avLst/>
          </a:prstGeom>
          <a:ln w="15875">
            <a:solidFill>
              <a:srgbClr val="C4C4C4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MH_Title_1">
            <a:extLst>
              <a:ext uri="{FF2B5EF4-FFF2-40B4-BE49-F238E27FC236}">
                <a16:creationId xmlns:a16="http://schemas.microsoft.com/office/drawing/2014/main" xmlns="" id="{7038854F-BD30-425B-9B9C-4F52CBC28E93}"/>
              </a:ext>
            </a:extLst>
          </p:cNvPr>
          <p:cNvSpPr/>
          <p:nvPr/>
        </p:nvSpPr>
        <p:spPr>
          <a:xfrm>
            <a:off x="2854325" y="1779588"/>
            <a:ext cx="2781300" cy="45402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解题步骤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 animBg="1"/>
      <p:bldP spid="20" grpId="0" animBg="1"/>
      <p:bldP spid="21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337FFA49-4694-46B4-82DC-9256D4514932}"/>
              </a:ext>
            </a:extLst>
          </p:cNvPr>
          <p:cNvSpPr/>
          <p:nvPr/>
        </p:nvSpPr>
        <p:spPr>
          <a:xfrm>
            <a:off x="1257300" y="1862138"/>
            <a:ext cx="5976938" cy="2078037"/>
          </a:xfrm>
          <a:prstGeom prst="roundRect">
            <a:avLst/>
          </a:prstGeom>
          <a:noFill/>
          <a:ln>
            <a:solidFill>
              <a:srgbClr val="B1C3C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0723" name="组合 13">
            <a:extLst>
              <a:ext uri="{FF2B5EF4-FFF2-40B4-BE49-F238E27FC236}">
                <a16:creationId xmlns:a16="http://schemas.microsoft.com/office/drawing/2014/main" xmlns="" id="{B0DEDA41-73E1-4499-8123-2FA036F2A468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0732" name="Picture 2" descr="F:\三、做课文件\2017新图标\2.png">
              <a:extLst>
                <a:ext uri="{FF2B5EF4-FFF2-40B4-BE49-F238E27FC236}">
                  <a16:creationId xmlns:a16="http://schemas.microsoft.com/office/drawing/2014/main" xmlns="" id="{5E2D4A5D-C211-4D2C-AD0E-30627B96F9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3" name="Picture 3" descr="F:\三、做课文件\2017新图标\1.png">
              <a:extLst>
                <a:ext uri="{FF2B5EF4-FFF2-40B4-BE49-F238E27FC236}">
                  <a16:creationId xmlns:a16="http://schemas.microsoft.com/office/drawing/2014/main" xmlns="" id="{B4343D36-E50F-4D84-AA10-C056CD308A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A586593C-8779-4E66-BCE4-DEA9B83D3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0725" name="组合 8">
            <a:extLst>
              <a:ext uri="{FF2B5EF4-FFF2-40B4-BE49-F238E27FC236}">
                <a16:creationId xmlns:a16="http://schemas.microsoft.com/office/drawing/2014/main" xmlns="" id="{88FD038F-19B1-4945-B6DD-4F201EDF1EAE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30728" name="组合 9">
              <a:extLst>
                <a:ext uri="{FF2B5EF4-FFF2-40B4-BE49-F238E27FC236}">
                  <a16:creationId xmlns:a16="http://schemas.microsoft.com/office/drawing/2014/main" xmlns="" id="{0D9B9CB9-8D26-47D1-9C8E-78299B1D81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1F4D77EA-9DF2-4EFB-BB1C-4DEC8D3DB891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0E2EE38D-9BA7-4E43-822F-904933E5851A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44FB192-74DD-4DC7-9B07-36CEBC483645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技法点拨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MH_Title_1">
            <a:extLst>
              <a:ext uri="{FF2B5EF4-FFF2-40B4-BE49-F238E27FC236}">
                <a16:creationId xmlns:a16="http://schemas.microsoft.com/office/drawing/2014/main" xmlns="" id="{4D510C74-3905-47C0-8759-22A1E7E37650}"/>
              </a:ext>
            </a:extLst>
          </p:cNvPr>
          <p:cNvSpPr/>
          <p:nvPr/>
        </p:nvSpPr>
        <p:spPr>
          <a:xfrm>
            <a:off x="2854325" y="1635125"/>
            <a:ext cx="2781300" cy="45402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答题格式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08D3CB81-EC7C-4FCA-B85C-1A6051B5BC6A}"/>
              </a:ext>
            </a:extLst>
          </p:cNvPr>
          <p:cNvSpPr/>
          <p:nvPr/>
        </p:nvSpPr>
        <p:spPr>
          <a:xfrm>
            <a:off x="1403350" y="2211388"/>
            <a:ext cx="5830888" cy="1500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举例论证：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marL="288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500" dirty="0">
                <a:latin typeface="微软雅黑" pitchFamily="34" charset="-122"/>
                <a:ea typeface="微软雅黑" pitchFamily="34" charset="-122"/>
              </a:rPr>
              <a:t>使用了举例论证的论证方法，举……（</a:t>
            </a:r>
            <a:r>
              <a:rPr lang="zh-CN" altLang="zh-CN" sz="1500" dirty="0">
                <a:latin typeface="华文楷体" pitchFamily="2" charset="-122"/>
                <a:ea typeface="华文楷体" pitchFamily="2" charset="-122"/>
              </a:rPr>
              <a:t>概括事例</a:t>
            </a:r>
            <a:r>
              <a:rPr lang="zh-CN" altLang="zh-CN" sz="1500" dirty="0">
                <a:latin typeface="微软雅黑" pitchFamily="34" charset="-122"/>
                <a:ea typeface="微软雅黑" pitchFamily="34" charset="-122"/>
              </a:rPr>
              <a:t>）证明了……（</a:t>
            </a:r>
            <a:r>
              <a:rPr lang="zh-CN" altLang="zh-CN" sz="1500" dirty="0">
                <a:latin typeface="华文楷体" pitchFamily="2" charset="-122"/>
                <a:ea typeface="华文楷体" pitchFamily="2" charset="-122"/>
              </a:rPr>
              <a:t>如果有分论点，则写出它证明的分论点，否则写中心论点</a:t>
            </a:r>
            <a:r>
              <a:rPr lang="zh-CN" altLang="zh-CN" sz="1500" dirty="0">
                <a:latin typeface="微软雅黑" pitchFamily="34" charset="-122"/>
                <a:ea typeface="微软雅黑" pitchFamily="34" charset="-122"/>
              </a:rPr>
              <a:t>），从而使论证更具体、更有说服力。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F0840785-1886-4560-9B96-A5CDAC25B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20713" y="1492250"/>
            <a:ext cx="9369426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47" name="组合 13">
            <a:extLst>
              <a:ext uri="{FF2B5EF4-FFF2-40B4-BE49-F238E27FC236}">
                <a16:creationId xmlns:a16="http://schemas.microsoft.com/office/drawing/2014/main" xmlns="" id="{03AAEFEC-20E4-4F29-B6D7-39280B93ED42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1751" name="Picture 2" descr="F:\三、做课文件\2017新图标\2.png">
              <a:extLst>
                <a:ext uri="{FF2B5EF4-FFF2-40B4-BE49-F238E27FC236}">
                  <a16:creationId xmlns:a16="http://schemas.microsoft.com/office/drawing/2014/main" xmlns="" id="{96D8060C-B61B-4317-86E5-86C77372F0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3" descr="F:\三、做课文件\2017新图标\1.png">
              <a:extLst>
                <a:ext uri="{FF2B5EF4-FFF2-40B4-BE49-F238E27FC236}">
                  <a16:creationId xmlns:a16="http://schemas.microsoft.com/office/drawing/2014/main" xmlns="" id="{FE091525-2978-4B8B-9B4E-B3F050E665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780ABCD-1BC8-4DDC-9809-7C23DF054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9208507-5D3C-47E9-8BB6-274EB71BDB00}"/>
              </a:ext>
            </a:extLst>
          </p:cNvPr>
          <p:cNvSpPr/>
          <p:nvPr/>
        </p:nvSpPr>
        <p:spPr>
          <a:xfrm>
            <a:off x="611188" y="868363"/>
            <a:ext cx="85693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举例论证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1500" dirty="0">
                <a:latin typeface="微软雅黑" pitchFamily="34" charset="-122"/>
                <a:ea typeface="微软雅黑" pitchFamily="34" charset="-122"/>
              </a:rPr>
              <a:t>使用了举例论证的论证方法，举……证明了……，从而使论证更具体、更有说服力。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4B24301-802B-47D3-AE8D-8187002C30EC}"/>
              </a:ext>
            </a:extLst>
          </p:cNvPr>
          <p:cNvSpPr/>
          <p:nvPr/>
        </p:nvSpPr>
        <p:spPr>
          <a:xfrm>
            <a:off x="785786" y="1357848"/>
            <a:ext cx="66437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示例：</a:t>
            </a:r>
            <a:endParaRPr lang="en-US" altLang="zh-CN" sz="2000" b="1" dirty="0">
              <a:latin typeface="仿宋" pitchFamily="49" charset="-122"/>
              <a:ea typeface="仿宋" pitchFamily="49" charset="-122"/>
            </a:endParaRPr>
          </a:p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当大总统是一件事，拉黄包车也是一件事。事的名称，从俗人眼里看来，有高下；事的性质，从学理上解剖起来，并没有高下。只要当大总统的人，信得过我可以当大总统才去当，实实在在把总统当作一件正经事来做；拉黄包车的人，信得过我可以拉黄包车才去拉，实实在在把拉车当作一件正经事来做，便是人生合理的生活。这叫作职业的神圣。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（《敬业与乐业》）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FEF03091-4E0E-4036-AA65-94FD09EEA684}"/>
              </a:ext>
            </a:extLst>
          </p:cNvPr>
          <p:cNvSpPr/>
          <p:nvPr/>
        </p:nvSpPr>
        <p:spPr>
          <a:xfrm>
            <a:off x="1257300" y="1862138"/>
            <a:ext cx="5976938" cy="2078037"/>
          </a:xfrm>
          <a:prstGeom prst="roundRect">
            <a:avLst/>
          </a:prstGeom>
          <a:noFill/>
          <a:ln>
            <a:solidFill>
              <a:srgbClr val="B1C3C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771" name="组合 13">
            <a:extLst>
              <a:ext uri="{FF2B5EF4-FFF2-40B4-BE49-F238E27FC236}">
                <a16:creationId xmlns:a16="http://schemas.microsoft.com/office/drawing/2014/main" xmlns="" id="{7D27CB0B-AA68-43C8-99E8-8B65397BC9C5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2780" name="Picture 2" descr="F:\三、做课文件\2017新图标\2.png">
              <a:extLst>
                <a:ext uri="{FF2B5EF4-FFF2-40B4-BE49-F238E27FC236}">
                  <a16:creationId xmlns:a16="http://schemas.microsoft.com/office/drawing/2014/main" xmlns="" id="{67F58FB0-E3E4-4BD6-B77A-62705F87BF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81" name="Picture 3" descr="F:\三、做课文件\2017新图标\1.png">
              <a:extLst>
                <a:ext uri="{FF2B5EF4-FFF2-40B4-BE49-F238E27FC236}">
                  <a16:creationId xmlns:a16="http://schemas.microsoft.com/office/drawing/2014/main" xmlns="" id="{6ED8C908-BA0D-48EE-B093-E065DC88B7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AE7D593-2E70-4137-9715-DA25313FA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2773" name="组合 8">
            <a:extLst>
              <a:ext uri="{FF2B5EF4-FFF2-40B4-BE49-F238E27FC236}">
                <a16:creationId xmlns:a16="http://schemas.microsoft.com/office/drawing/2014/main" xmlns="" id="{44FC4126-FBAA-4E85-8EC1-B8150A1EE433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32776" name="组合 9">
              <a:extLst>
                <a:ext uri="{FF2B5EF4-FFF2-40B4-BE49-F238E27FC236}">
                  <a16:creationId xmlns:a16="http://schemas.microsoft.com/office/drawing/2014/main" xmlns="" id="{168CEA87-F78D-448C-9C0E-2C26F1489E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404CB27A-B2FE-4B55-B206-FE78480E7852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4273BC55-312F-4EF3-B051-0A5E7192C59E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7E743F75-06F7-4453-B2A7-173339F0410C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技法点拨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MH_Title_1">
            <a:extLst>
              <a:ext uri="{FF2B5EF4-FFF2-40B4-BE49-F238E27FC236}">
                <a16:creationId xmlns:a16="http://schemas.microsoft.com/office/drawing/2014/main" xmlns="" id="{7455D169-F5F3-444F-96EE-DD6A0BB5F4A8}"/>
              </a:ext>
            </a:extLst>
          </p:cNvPr>
          <p:cNvSpPr/>
          <p:nvPr/>
        </p:nvSpPr>
        <p:spPr>
          <a:xfrm>
            <a:off x="2854325" y="1635125"/>
            <a:ext cx="2781300" cy="45402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答题格式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91336C34-3294-4DE3-AA1B-D895B021C4D1}"/>
              </a:ext>
            </a:extLst>
          </p:cNvPr>
          <p:cNvSpPr/>
          <p:nvPr/>
        </p:nvSpPr>
        <p:spPr>
          <a:xfrm>
            <a:off x="1403350" y="2211388"/>
            <a:ext cx="5830888" cy="11541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引用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论证：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marL="288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使用了引用论证的论证方法，论证了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的观点，从而使论证更有说服力</a:t>
            </a:r>
            <a:r>
              <a:rPr lang="zh-CN" altLang="en-US" sz="1500" dirty="0">
                <a:latin typeface="华文楷体" pitchFamily="2" charset="-122"/>
                <a:ea typeface="华文楷体" pitchFamily="2" charset="-122"/>
              </a:rPr>
              <a:t>（或更有趣味性，吸引读者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）。</a:t>
            </a:r>
            <a:endParaRPr lang="zh-CN" altLang="zh-CN" sz="15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C2B2FB46-E547-47E0-B6F7-11193C4B8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20713" y="1492250"/>
            <a:ext cx="9369426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5" name="组合 13">
            <a:extLst>
              <a:ext uri="{FF2B5EF4-FFF2-40B4-BE49-F238E27FC236}">
                <a16:creationId xmlns:a16="http://schemas.microsoft.com/office/drawing/2014/main" xmlns="" id="{F01188F2-5FAA-4DE5-ACEB-A5D75481E40C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3799" name="Picture 2" descr="F:\三、做课文件\2017新图标\2.png">
              <a:extLst>
                <a:ext uri="{FF2B5EF4-FFF2-40B4-BE49-F238E27FC236}">
                  <a16:creationId xmlns:a16="http://schemas.microsoft.com/office/drawing/2014/main" xmlns="" id="{31871260-CFA2-47E8-80ED-61C50BE2B4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0" name="Picture 3" descr="F:\三、做课文件\2017新图标\1.png">
              <a:extLst>
                <a:ext uri="{FF2B5EF4-FFF2-40B4-BE49-F238E27FC236}">
                  <a16:creationId xmlns:a16="http://schemas.microsoft.com/office/drawing/2014/main" xmlns="" id="{ECE4AC5E-A8F4-47F2-AAAD-47A88447A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55329812-875A-4F53-B5F7-C48602F14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BA4F8D2-4B83-42ED-BEBA-F9262B6A290D}"/>
              </a:ext>
            </a:extLst>
          </p:cNvPr>
          <p:cNvSpPr/>
          <p:nvPr/>
        </p:nvSpPr>
        <p:spPr>
          <a:xfrm>
            <a:off x="611188" y="868363"/>
            <a:ext cx="8569325" cy="4191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引用</a:t>
            </a:r>
            <a:r>
              <a:rPr lang="zh-CN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论证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使用了引用论证的论证方法，论证了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的观点，从而使论证更有说服力。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D308E67-7E82-4068-849E-5E0AB742F8F5}"/>
              </a:ext>
            </a:extLst>
          </p:cNvPr>
          <p:cNvSpPr/>
          <p:nvPr/>
        </p:nvSpPr>
        <p:spPr>
          <a:xfrm>
            <a:off x="757238" y="1635125"/>
            <a:ext cx="65532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示例：</a:t>
            </a:r>
            <a:endParaRPr lang="en-US" altLang="zh-CN" sz="2000" b="1" dirty="0">
              <a:latin typeface="仿宋" pitchFamily="49" charset="-122"/>
              <a:ea typeface="仿宋" pitchFamily="49" charset="-122"/>
            </a:endParaRPr>
          </a:p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曾文正说：“坐这山，望那山，一事无成。”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……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一个人对于自己的职业不敬，从学理方面说，便是亵渎职业之神圣；从事实方面说，一定把事情做糟了，结果自己害自己。所以敬业主义，于人生最为必要，又于人生最为有利。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（《敬业与乐业》）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C7362DB6-5F71-4EEC-92BA-BA9FA25FA3E3}"/>
              </a:ext>
            </a:extLst>
          </p:cNvPr>
          <p:cNvSpPr/>
          <p:nvPr/>
        </p:nvSpPr>
        <p:spPr>
          <a:xfrm>
            <a:off x="1257300" y="1862138"/>
            <a:ext cx="5976938" cy="2078037"/>
          </a:xfrm>
          <a:prstGeom prst="roundRect">
            <a:avLst/>
          </a:prstGeom>
          <a:noFill/>
          <a:ln>
            <a:solidFill>
              <a:srgbClr val="B1C3C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819" name="组合 13">
            <a:extLst>
              <a:ext uri="{FF2B5EF4-FFF2-40B4-BE49-F238E27FC236}">
                <a16:creationId xmlns:a16="http://schemas.microsoft.com/office/drawing/2014/main" xmlns="" id="{9F4B9779-D84C-4132-8AC8-7BFBC8D0D959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4828" name="Picture 2" descr="F:\三、做课文件\2017新图标\2.png">
              <a:extLst>
                <a:ext uri="{FF2B5EF4-FFF2-40B4-BE49-F238E27FC236}">
                  <a16:creationId xmlns:a16="http://schemas.microsoft.com/office/drawing/2014/main" xmlns="" id="{CC69046F-1340-4086-AEC7-ED3D983AA6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9" name="Picture 3" descr="F:\三、做课文件\2017新图标\1.png">
              <a:extLst>
                <a:ext uri="{FF2B5EF4-FFF2-40B4-BE49-F238E27FC236}">
                  <a16:creationId xmlns:a16="http://schemas.microsoft.com/office/drawing/2014/main" xmlns="" id="{A6A54468-E719-438A-88CD-2C336F517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C225DF1-D6BA-4C76-A92E-ED12DC605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4821" name="组合 8">
            <a:extLst>
              <a:ext uri="{FF2B5EF4-FFF2-40B4-BE49-F238E27FC236}">
                <a16:creationId xmlns:a16="http://schemas.microsoft.com/office/drawing/2014/main" xmlns="" id="{456C5927-61D7-44B6-AC98-94E48D385A03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34824" name="组合 9">
              <a:extLst>
                <a:ext uri="{FF2B5EF4-FFF2-40B4-BE49-F238E27FC236}">
                  <a16:creationId xmlns:a16="http://schemas.microsoft.com/office/drawing/2014/main" xmlns="" id="{27631DA0-5B9E-426C-BB22-71A1632598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1729F6AB-38C9-4049-AC69-492BEE37EF19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831527B2-5A9A-42D6-9D5F-CF1A2560CE2D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C94D212F-90F3-4529-8A4B-612AE6CECE4F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技法点拨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MH_Title_1">
            <a:extLst>
              <a:ext uri="{FF2B5EF4-FFF2-40B4-BE49-F238E27FC236}">
                <a16:creationId xmlns:a16="http://schemas.microsoft.com/office/drawing/2014/main" xmlns="" id="{6D97BB6C-4A36-44E7-A51D-5BCF2080DD72}"/>
              </a:ext>
            </a:extLst>
          </p:cNvPr>
          <p:cNvSpPr/>
          <p:nvPr/>
        </p:nvSpPr>
        <p:spPr>
          <a:xfrm>
            <a:off x="2854325" y="1635125"/>
            <a:ext cx="2781300" cy="45402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答题格式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FC5EFFE-CD80-496B-822E-5B8FEC95C959}"/>
              </a:ext>
            </a:extLst>
          </p:cNvPr>
          <p:cNvSpPr/>
          <p:nvPr/>
        </p:nvSpPr>
        <p:spPr>
          <a:xfrm>
            <a:off x="1403350" y="2211388"/>
            <a:ext cx="5830888" cy="11541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比喻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论证：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marL="288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使用了比喻论证的论证方法，将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比作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，证明了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的观点，从而把抽象深奥的道理阐述得生动形象、浅显易懂。</a:t>
            </a:r>
            <a:endParaRPr lang="zh-CN" altLang="zh-CN" sz="15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6805966D-796F-4600-9423-0BCCB671B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20713" y="1635125"/>
            <a:ext cx="9369426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3" name="组合 13">
            <a:extLst>
              <a:ext uri="{FF2B5EF4-FFF2-40B4-BE49-F238E27FC236}">
                <a16:creationId xmlns:a16="http://schemas.microsoft.com/office/drawing/2014/main" xmlns="" id="{2C6A1CFB-EC1A-4B9E-ABBF-36F308F6B590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5847" name="Picture 2" descr="F:\三、做课文件\2017新图标\2.png">
              <a:extLst>
                <a:ext uri="{FF2B5EF4-FFF2-40B4-BE49-F238E27FC236}">
                  <a16:creationId xmlns:a16="http://schemas.microsoft.com/office/drawing/2014/main" xmlns="" id="{09E84E1B-FEE7-496B-BBA1-2B5C33CA3A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8" name="Picture 3" descr="F:\三、做课文件\2017新图标\1.png">
              <a:extLst>
                <a:ext uri="{FF2B5EF4-FFF2-40B4-BE49-F238E27FC236}">
                  <a16:creationId xmlns:a16="http://schemas.microsoft.com/office/drawing/2014/main" xmlns="" id="{EE363FBF-D1AD-4D84-8008-8995125E84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93BFF65-F6D6-4C89-8EBC-13DE3A7E3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4FB22A2-F263-4F2D-BD4B-7A1BD74BFB7F}"/>
              </a:ext>
            </a:extLst>
          </p:cNvPr>
          <p:cNvSpPr/>
          <p:nvPr/>
        </p:nvSpPr>
        <p:spPr>
          <a:xfrm>
            <a:off x="611188" y="868363"/>
            <a:ext cx="8569325" cy="766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比喻</a:t>
            </a:r>
            <a:r>
              <a:rPr lang="zh-CN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论证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使用了比喻论证的论证方法，将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比作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，证明了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的观点，从而把抽象</a:t>
            </a:r>
            <a:endParaRPr lang="en-US" altLang="zh-CN" sz="1500" dirty="0">
              <a:latin typeface="微软雅黑" pitchFamily="34" charset="-122"/>
              <a:ea typeface="微软雅黑" pitchFamily="34" charset="-122"/>
            </a:endParaRPr>
          </a:p>
          <a:p>
            <a:pPr indent="1296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深奥的道理阐述得生动形象、浅显易懂。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F53022F-48DE-47BB-AA4B-0E7667F69BEF}"/>
              </a:ext>
            </a:extLst>
          </p:cNvPr>
          <p:cNvSpPr/>
          <p:nvPr/>
        </p:nvSpPr>
        <p:spPr>
          <a:xfrm>
            <a:off x="757238" y="1779588"/>
            <a:ext cx="65532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000" b="1" dirty="0">
                <a:latin typeface="仿宋" pitchFamily="49" charset="-122"/>
                <a:ea typeface="仿宋" pitchFamily="49" charset="-122"/>
              </a:rPr>
              <a:t>示例：</a:t>
            </a:r>
            <a:endParaRPr lang="en-US" altLang="zh-CN" sz="2000" b="1" dirty="0">
              <a:latin typeface="仿宋" pitchFamily="49" charset="-122"/>
              <a:ea typeface="仿宋" pitchFamily="49" charset="-122"/>
            </a:endParaRPr>
          </a:p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独是凡人生在世间一天，便有应该做的事。该做的事没有做完，便像是有几千斤重担压在肩头，再苦是没有的了。为什么呢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?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因为受那良心责备不过，要逃躲也没处逃躲呀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!</a:t>
            </a:r>
            <a:endParaRPr lang="zh-CN" altLang="zh-CN" sz="2000" b="1" dirty="0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xmlns="" id="{9FF7FE7F-AFBA-4873-8DF2-150901847C95}"/>
              </a:ext>
            </a:extLst>
          </p:cNvPr>
          <p:cNvSpPr/>
          <p:nvPr/>
        </p:nvSpPr>
        <p:spPr>
          <a:xfrm>
            <a:off x="1257300" y="1862138"/>
            <a:ext cx="5976938" cy="2078037"/>
          </a:xfrm>
          <a:prstGeom prst="roundRect">
            <a:avLst/>
          </a:prstGeom>
          <a:noFill/>
          <a:ln>
            <a:solidFill>
              <a:srgbClr val="B1C3C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6867" name="组合 13">
            <a:extLst>
              <a:ext uri="{FF2B5EF4-FFF2-40B4-BE49-F238E27FC236}">
                <a16:creationId xmlns:a16="http://schemas.microsoft.com/office/drawing/2014/main" xmlns="" id="{776F7639-D184-4E26-BDC9-68C56DF3FCCC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6876" name="Picture 2" descr="F:\三、做课文件\2017新图标\2.png">
              <a:extLst>
                <a:ext uri="{FF2B5EF4-FFF2-40B4-BE49-F238E27FC236}">
                  <a16:creationId xmlns:a16="http://schemas.microsoft.com/office/drawing/2014/main" xmlns="" id="{6BC0BFB1-1ACA-4E39-B780-CCDCD50625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7" name="Picture 3" descr="F:\三、做课文件\2017新图标\1.png">
              <a:extLst>
                <a:ext uri="{FF2B5EF4-FFF2-40B4-BE49-F238E27FC236}">
                  <a16:creationId xmlns:a16="http://schemas.microsoft.com/office/drawing/2014/main" xmlns="" id="{83E8F00C-1CEF-4E56-9182-318073C437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104DF184-B7E6-4A08-90E6-4DF968E1A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grpSp>
        <p:nvGrpSpPr>
          <p:cNvPr id="36869" name="组合 8">
            <a:extLst>
              <a:ext uri="{FF2B5EF4-FFF2-40B4-BE49-F238E27FC236}">
                <a16:creationId xmlns:a16="http://schemas.microsoft.com/office/drawing/2014/main" xmlns="" id="{74FCE592-9CA5-4206-B6BD-A5F611A81AD1}"/>
              </a:ext>
            </a:extLst>
          </p:cNvPr>
          <p:cNvGrpSpPr>
            <a:grpSpLocks/>
          </p:cNvGrpSpPr>
          <p:nvPr/>
        </p:nvGrpSpPr>
        <p:grpSpPr bwMode="auto">
          <a:xfrm>
            <a:off x="711200" y="933450"/>
            <a:ext cx="4897438" cy="508000"/>
            <a:chOff x="684593" y="1158643"/>
            <a:chExt cx="4896544" cy="507831"/>
          </a:xfrm>
        </p:grpSpPr>
        <p:grpSp>
          <p:nvGrpSpPr>
            <p:cNvPr id="36872" name="组合 9">
              <a:extLst>
                <a:ext uri="{FF2B5EF4-FFF2-40B4-BE49-F238E27FC236}">
                  <a16:creationId xmlns:a16="http://schemas.microsoft.com/office/drawing/2014/main" xmlns="" id="{8C99E748-6FF6-4CA7-AC33-71C3DE875B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E9117FF8-249A-4095-AEE0-C5FF825BDB08}"/>
                  </a:ext>
                </a:extLst>
              </p:cNvPr>
              <p:cNvCxnSpPr/>
              <p:nvPr/>
            </p:nvCxnSpPr>
            <p:spPr bwMode="auto">
              <a:xfrm>
                <a:off x="901069" y="1871421"/>
                <a:ext cx="0" cy="214240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燕尾形 12">
                <a:extLst>
                  <a:ext uri="{FF2B5EF4-FFF2-40B4-BE49-F238E27FC236}">
                    <a16:creationId xmlns:a16="http://schemas.microsoft.com/office/drawing/2014/main" xmlns="" id="{676CB3E1-D940-4868-9014-674FCBBD61DB}"/>
                  </a:ext>
                </a:extLst>
              </p:cNvPr>
              <p:cNvSpPr/>
              <p:nvPr/>
            </p:nvSpPr>
            <p:spPr>
              <a:xfrm>
                <a:off x="459284" y="1853964"/>
                <a:ext cx="331339" cy="249155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ACA470F3-0CD1-49B8-B3BA-D87AFF7F1AA9}"/>
                </a:ext>
              </a:extLst>
            </p:cNvPr>
            <p:cNvSpPr/>
            <p:nvPr/>
          </p:nvSpPr>
          <p:spPr>
            <a:xfrm>
              <a:off x="1116314" y="1158643"/>
              <a:ext cx="4464823" cy="5078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辨析论证方法及其作用：</a:t>
              </a: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技法点拨</a:t>
              </a:r>
              <a:endParaRPr lang="zh-CN" altLang="zh-CN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MH_Title_1">
            <a:extLst>
              <a:ext uri="{FF2B5EF4-FFF2-40B4-BE49-F238E27FC236}">
                <a16:creationId xmlns:a16="http://schemas.microsoft.com/office/drawing/2014/main" xmlns="" id="{8502D874-6BBA-4A84-9896-F43BE78672F9}"/>
              </a:ext>
            </a:extLst>
          </p:cNvPr>
          <p:cNvSpPr/>
          <p:nvPr/>
        </p:nvSpPr>
        <p:spPr>
          <a:xfrm>
            <a:off x="2854325" y="1635125"/>
            <a:ext cx="2781300" cy="45402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答题格式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92BF88A3-FBC8-4DE3-A6FF-7ADD5F3D05E3}"/>
              </a:ext>
            </a:extLst>
          </p:cNvPr>
          <p:cNvSpPr/>
          <p:nvPr/>
        </p:nvSpPr>
        <p:spPr>
          <a:xfrm>
            <a:off x="1403350" y="2211388"/>
            <a:ext cx="5830888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对比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论证：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marL="288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使用了对比论证的论证方法，将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加以比较，突出强调了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的观点，给人以深刻鲜明的印象。</a:t>
            </a:r>
            <a:endParaRPr lang="zh-CN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F:\三、做课文件\2017下半年新课\素材\框.png">
            <a:extLst>
              <a:ext uri="{FF2B5EF4-FFF2-40B4-BE49-F238E27FC236}">
                <a16:creationId xmlns:a16="http://schemas.microsoft.com/office/drawing/2014/main" xmlns="" id="{93CFA8AC-4A03-439E-A640-F41F36528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20713" y="1492250"/>
            <a:ext cx="9478994" cy="322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891" name="组合 13">
            <a:extLst>
              <a:ext uri="{FF2B5EF4-FFF2-40B4-BE49-F238E27FC236}">
                <a16:creationId xmlns:a16="http://schemas.microsoft.com/office/drawing/2014/main" xmlns="" id="{53019A03-B8BA-4BB8-976A-5BC0FD8840C8}"/>
              </a:ext>
            </a:extLst>
          </p:cNvPr>
          <p:cNvGrpSpPr>
            <a:grpSpLocks/>
          </p:cNvGrpSpPr>
          <p:nvPr/>
        </p:nvGrpSpPr>
        <p:grpSpPr bwMode="auto">
          <a:xfrm>
            <a:off x="-76200" y="115888"/>
            <a:ext cx="3352800" cy="631825"/>
            <a:chOff x="-76877" y="57277"/>
            <a:chExt cx="3352733" cy="630945"/>
          </a:xfrm>
        </p:grpSpPr>
        <p:pic>
          <p:nvPicPr>
            <p:cNvPr id="37895" name="Picture 2" descr="F:\三、做课文件\2017新图标\2.png">
              <a:extLst>
                <a:ext uri="{FF2B5EF4-FFF2-40B4-BE49-F238E27FC236}">
                  <a16:creationId xmlns:a16="http://schemas.microsoft.com/office/drawing/2014/main" xmlns="" id="{08022DAC-87D4-4A52-AAD3-DC6624308F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877" y="83422"/>
              <a:ext cx="3352733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3" descr="F:\三、做课文件\2017新图标\1.png">
              <a:extLst>
                <a:ext uri="{FF2B5EF4-FFF2-40B4-BE49-F238E27FC236}">
                  <a16:creationId xmlns:a16="http://schemas.microsoft.com/office/drawing/2014/main" xmlns="" id="{4902A5F4-47C6-4F64-BF2D-E3AA6A644B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01" y="57277"/>
              <a:ext cx="2173030" cy="6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6B166F9-F442-4ADF-8D15-0E6D7B27C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6213"/>
            <a:ext cx="26876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点拨技巧，提升技能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A8A35F37-1FDF-4955-9482-FBD074E12184}"/>
              </a:ext>
            </a:extLst>
          </p:cNvPr>
          <p:cNvSpPr/>
          <p:nvPr/>
        </p:nvSpPr>
        <p:spPr>
          <a:xfrm>
            <a:off x="611188" y="868363"/>
            <a:ext cx="8569325" cy="766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对比</a:t>
            </a:r>
            <a:r>
              <a:rPr lang="zh-CN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论证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使用了对比论证的论证方法，将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加以比较，突出强调了</a:t>
            </a: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的观点，</a:t>
            </a:r>
            <a:endParaRPr lang="en-US" altLang="zh-CN" sz="1500" dirty="0">
              <a:latin typeface="微软雅黑" pitchFamily="34" charset="-122"/>
              <a:ea typeface="微软雅黑" pitchFamily="34" charset="-122"/>
            </a:endParaRPr>
          </a:p>
          <a:p>
            <a:pPr indent="1296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给人以深刻鲜明的印象。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024C424-D7A7-4BEB-9863-9C35211517D0}"/>
              </a:ext>
            </a:extLst>
          </p:cNvPr>
          <p:cNvSpPr/>
          <p:nvPr/>
        </p:nvSpPr>
        <p:spPr>
          <a:xfrm>
            <a:off x="757238" y="1635125"/>
            <a:ext cx="6553200" cy="274690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500" b="1" dirty="0">
                <a:latin typeface="仿宋" pitchFamily="49" charset="-122"/>
                <a:ea typeface="仿宋" pitchFamily="49" charset="-122"/>
              </a:rPr>
              <a:t>示例：</a:t>
            </a:r>
            <a:endParaRPr lang="en-US" altLang="zh-CN" sz="1500" b="1" dirty="0">
              <a:latin typeface="仿宋" pitchFamily="49" charset="-122"/>
              <a:ea typeface="仿宋" pitchFamily="49" charset="-122"/>
            </a:endParaRPr>
          </a:p>
          <a:p>
            <a:pPr indent="396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今日大热天气，我在这里喊破喉咙来讲，诸君扯直耳朵来听，有些人看着我们好苦；翻过来，倘若我们去赌钱去吃酒，还不是一样在淘神费力？难道又不苦？须知苦乐全在主观的心，不在客观的事。</a:t>
            </a:r>
          </a:p>
          <a:p>
            <a:pPr indent="396000" algn="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敬业与乐业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01">
            <a:extLst>
              <a:ext uri="{FF2B5EF4-FFF2-40B4-BE49-F238E27FC236}">
                <a16:creationId xmlns:a16="http://schemas.microsoft.com/office/drawing/2014/main" xmlns="" id="{C131E76F-CC7B-41B1-ACB6-4F1FC2CC2CCE}"/>
              </a:ext>
            </a:extLst>
          </p:cNvPr>
          <p:cNvSpPr>
            <a:spLocks/>
          </p:cNvSpPr>
          <p:nvPr/>
        </p:nvSpPr>
        <p:spPr bwMode="auto">
          <a:xfrm>
            <a:off x="1270000" y="1120775"/>
            <a:ext cx="6480175" cy="3189288"/>
          </a:xfrm>
          <a:custGeom>
            <a:avLst/>
            <a:gdLst>
              <a:gd name="T0" fmla="*/ 2147483647 w 2041"/>
              <a:gd name="T1" fmla="*/ 2147483647 h 1076"/>
              <a:gd name="T2" fmla="*/ 2147483647 w 2041"/>
              <a:gd name="T3" fmla="*/ 2147483647 h 1076"/>
              <a:gd name="T4" fmla="*/ 0 w 2041"/>
              <a:gd name="T5" fmla="*/ 2147483647 h 1076"/>
              <a:gd name="T6" fmla="*/ 0 w 2041"/>
              <a:gd name="T7" fmla="*/ 0 h 1076"/>
              <a:gd name="T8" fmla="*/ 2147483647 w 2041"/>
              <a:gd name="T9" fmla="*/ 0 h 1076"/>
              <a:gd name="T10" fmla="*/ 2147483647 w 2041"/>
              <a:gd name="T11" fmla="*/ 2147483647 h 1076"/>
              <a:gd name="T12" fmla="*/ 2147483647 w 2041"/>
              <a:gd name="T13" fmla="*/ 2147483647 h 10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41"/>
              <a:gd name="T22" fmla="*/ 0 h 1076"/>
              <a:gd name="T23" fmla="*/ 2041 w 2041"/>
              <a:gd name="T24" fmla="*/ 1076 h 107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41" h="1076">
                <a:moveTo>
                  <a:pt x="2041" y="1076"/>
                </a:moveTo>
                <a:lnTo>
                  <a:pt x="2041" y="1076"/>
                </a:lnTo>
                <a:lnTo>
                  <a:pt x="0" y="1076"/>
                </a:lnTo>
                <a:lnTo>
                  <a:pt x="0" y="0"/>
                </a:lnTo>
                <a:lnTo>
                  <a:pt x="2041" y="0"/>
                </a:lnTo>
                <a:lnTo>
                  <a:pt x="2041" y="1076"/>
                </a:lnTo>
                <a:close/>
              </a:path>
            </a:pathLst>
          </a:custGeom>
          <a:solidFill>
            <a:srgbClr val="003300"/>
          </a:solidFill>
          <a:ln w="7938" cap="flat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xmlns="" id="{CB198B69-454B-4601-B0F4-F96909C7C4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27125" y="2716213"/>
            <a:ext cx="3175" cy="1558925"/>
          </a:xfrm>
          <a:prstGeom prst="line">
            <a:avLst/>
          </a:prstGeom>
          <a:noFill/>
          <a:ln w="254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xmlns="" id="{342946CC-553F-457C-9B1F-A87A1F8F7EE7}"/>
              </a:ext>
            </a:extLst>
          </p:cNvPr>
          <p:cNvSpPr>
            <a:spLocks/>
          </p:cNvSpPr>
          <p:nvPr/>
        </p:nvSpPr>
        <p:spPr bwMode="auto">
          <a:xfrm>
            <a:off x="1127125" y="4271963"/>
            <a:ext cx="6765925" cy="171450"/>
          </a:xfrm>
          <a:custGeom>
            <a:avLst/>
            <a:gdLst>
              <a:gd name="T0" fmla="*/ 2147483647 w 1520"/>
              <a:gd name="T1" fmla="*/ 0 h 41"/>
              <a:gd name="T2" fmla="*/ 2147483647 w 1520"/>
              <a:gd name="T3" fmla="*/ 2147483647 h 41"/>
              <a:gd name="T4" fmla="*/ 2147483647 w 1520"/>
              <a:gd name="T5" fmla="*/ 2147483647 h 41"/>
              <a:gd name="T6" fmla="*/ 2147483647 w 1520"/>
              <a:gd name="T7" fmla="*/ 2147483647 h 41"/>
              <a:gd name="T8" fmla="*/ 0 w 1520"/>
              <a:gd name="T9" fmla="*/ 2147483647 h 41"/>
              <a:gd name="T10" fmla="*/ 0 w 1520"/>
              <a:gd name="T11" fmla="*/ 0 h 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520"/>
              <a:gd name="T19" fmla="*/ 0 h 41"/>
              <a:gd name="T20" fmla="*/ 1520 w 1520"/>
              <a:gd name="T21" fmla="*/ 41 h 4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520" h="41">
                <a:moveTo>
                  <a:pt x="1520" y="0"/>
                </a:moveTo>
                <a:cubicBezTo>
                  <a:pt x="1520" y="9"/>
                  <a:pt x="1520" y="9"/>
                  <a:pt x="1520" y="9"/>
                </a:cubicBezTo>
                <a:cubicBezTo>
                  <a:pt x="1520" y="26"/>
                  <a:pt x="1506" y="41"/>
                  <a:pt x="1488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14" y="41"/>
                  <a:pt x="0" y="26"/>
                  <a:pt x="0" y="9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13">
            <a:extLst>
              <a:ext uri="{FF2B5EF4-FFF2-40B4-BE49-F238E27FC236}">
                <a16:creationId xmlns:a16="http://schemas.microsoft.com/office/drawing/2014/main" xmlns="" id="{4A34ADA4-4F1C-437C-83FC-9C1BC713D603}"/>
              </a:ext>
            </a:extLst>
          </p:cNvPr>
          <p:cNvSpPr>
            <a:spLocks/>
          </p:cNvSpPr>
          <p:nvPr/>
        </p:nvSpPr>
        <p:spPr bwMode="auto">
          <a:xfrm>
            <a:off x="1301750" y="987425"/>
            <a:ext cx="6594475" cy="3322638"/>
          </a:xfrm>
          <a:custGeom>
            <a:avLst/>
            <a:gdLst>
              <a:gd name="T0" fmla="*/ 0 w 2077"/>
              <a:gd name="T1" fmla="*/ 0 h 1121"/>
              <a:gd name="T2" fmla="*/ 2147483647 w 2077"/>
              <a:gd name="T3" fmla="*/ 0 h 1121"/>
              <a:gd name="T4" fmla="*/ 2147483647 w 2077"/>
              <a:gd name="T5" fmla="*/ 2147483647 h 1121"/>
              <a:gd name="T6" fmla="*/ 2147483647 w 2077"/>
              <a:gd name="T7" fmla="*/ 2147483647 h 1121"/>
              <a:gd name="T8" fmla="*/ 0 60000 65536"/>
              <a:gd name="T9" fmla="*/ 0 60000 65536"/>
              <a:gd name="T10" fmla="*/ 0 60000 65536"/>
              <a:gd name="T11" fmla="*/ 0 60000 65536"/>
              <a:gd name="T12" fmla="*/ 0 w 2077"/>
              <a:gd name="T13" fmla="*/ 0 h 1121"/>
              <a:gd name="T14" fmla="*/ 2077 w 2077"/>
              <a:gd name="T15" fmla="*/ 1121 h 11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77" h="1121">
                <a:moveTo>
                  <a:pt x="0" y="0"/>
                </a:moveTo>
                <a:cubicBezTo>
                  <a:pt x="2031" y="0"/>
                  <a:pt x="2031" y="0"/>
                  <a:pt x="2031" y="0"/>
                </a:cubicBezTo>
                <a:cubicBezTo>
                  <a:pt x="2056" y="0"/>
                  <a:pt x="2076" y="20"/>
                  <a:pt x="2076" y="45"/>
                </a:cubicBezTo>
                <a:cubicBezTo>
                  <a:pt x="2076" y="1108"/>
                  <a:pt x="2077" y="1121"/>
                  <a:pt x="2077" y="1121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3726B212-9525-4A6C-A299-63DC09CF1AB8}"/>
              </a:ext>
            </a:extLst>
          </p:cNvPr>
          <p:cNvSpPr>
            <a:spLocks/>
          </p:cNvSpPr>
          <p:nvPr/>
        </p:nvSpPr>
        <p:spPr bwMode="auto">
          <a:xfrm>
            <a:off x="1127125" y="990600"/>
            <a:ext cx="174625" cy="1725613"/>
          </a:xfrm>
          <a:custGeom>
            <a:avLst/>
            <a:gdLst>
              <a:gd name="T0" fmla="*/ 0 w 39"/>
              <a:gd name="T1" fmla="*/ 2147483647 h 415"/>
              <a:gd name="T2" fmla="*/ 0 w 39"/>
              <a:gd name="T3" fmla="*/ 2147483647 h 415"/>
              <a:gd name="T4" fmla="*/ 2147483647 w 39"/>
              <a:gd name="T5" fmla="*/ 0 h 415"/>
              <a:gd name="T6" fmla="*/ 2147483647 w 39"/>
              <a:gd name="T7" fmla="*/ 0 h 415"/>
              <a:gd name="T8" fmla="*/ 0 60000 65536"/>
              <a:gd name="T9" fmla="*/ 0 60000 65536"/>
              <a:gd name="T10" fmla="*/ 0 60000 65536"/>
              <a:gd name="T11" fmla="*/ 0 60000 65536"/>
              <a:gd name="T12" fmla="*/ 0 w 39"/>
              <a:gd name="T13" fmla="*/ 0 h 415"/>
              <a:gd name="T14" fmla="*/ 39 w 39"/>
              <a:gd name="T15" fmla="*/ 415 h 4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" h="415">
                <a:moveTo>
                  <a:pt x="0" y="415"/>
                </a:move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39" y="0"/>
                  <a:pt x="39" y="0"/>
                  <a:pt x="39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xmlns="" id="{AD85CD40-B484-413A-B97A-CC6C2CCDA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5" y="2263775"/>
            <a:ext cx="24415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典例精析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>
            <a:extLst>
              <a:ext uri="{FF2B5EF4-FFF2-40B4-BE49-F238E27FC236}">
                <a16:creationId xmlns:a16="http://schemas.microsoft.com/office/drawing/2014/main" xmlns="" id="{810B02CB-2215-4F1E-841F-5B50BD34FF46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1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01DC6124-320F-4294-AAC3-B21159437E0B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矩形 7">
            <a:extLst>
              <a:ext uri="{FF2B5EF4-FFF2-40B4-BE49-F238E27FC236}">
                <a16:creationId xmlns:a16="http://schemas.microsoft.com/office/drawing/2014/main" xmlns="" id="{6A592F66-854A-4129-B45E-4FBE202F5B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571500"/>
          </a:xfrm>
          <a:custGeom>
            <a:avLst/>
            <a:gdLst>
              <a:gd name="T0" fmla="*/ 0 w 2520280"/>
              <a:gd name="T1" fmla="*/ 570926 h 1872208"/>
              <a:gd name="T2" fmla="*/ 7870953 w 2520280"/>
              <a:gd name="T3" fmla="*/ 570926 h 1872208"/>
              <a:gd name="T4" fmla="*/ 0 w 2520280"/>
              <a:gd name="T5" fmla="*/ 570926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阅读下面文段，回答问题。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48970CA7-D71E-4C0C-B921-09617517C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131888"/>
            <a:ext cx="4627562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952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500" b="1">
                <a:latin typeface="仿宋" panose="02010609060101010101" pitchFamily="49" charset="-122"/>
                <a:ea typeface="仿宋" panose="02010609060101010101" pitchFamily="49" charset="-122"/>
              </a:rPr>
              <a:t>⑥范蠡功成身退，并留一书信给大夫文种：“飞鸟尽，良弓藏；狡兔死，走狗烹</a:t>
            </a:r>
            <a:r>
              <a:rPr lang="en-US" altLang="zh-CN" sz="1500" b="1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1500" b="1">
                <a:latin typeface="仿宋" panose="02010609060101010101" pitchFamily="49" charset="-122"/>
                <a:ea typeface="仿宋" panose="02010609060101010101" pitchFamily="49" charset="-122"/>
              </a:rPr>
              <a:t>子何不去？”文种没走，结果被害死了。“够”的领会与否，关系到生死。王翦出战，带兵六十万，一路走一路派勤务兵和始皇帝讨价还价，要“美田宅甚众”，一连五次，谋士说：“将军，是不是太过了？”王翦大笑道，皇帝见我求田问舍贪图富贵，反而放心我了！看来，够与不够，真的是要悟性的。王翦果然无恙，得以寿终正寝。</a:t>
            </a:r>
          </a:p>
          <a:p>
            <a:pPr algn="r">
              <a:lnSpc>
                <a:spcPct val="150000"/>
              </a:lnSpc>
            </a:pPr>
            <a:r>
              <a:rPr lang="zh-CN" altLang="en-US" sz="1500" b="1">
                <a:latin typeface="仿宋" panose="02010609060101010101" pitchFamily="49" charset="-122"/>
                <a:ea typeface="仿宋" panose="02010609060101010101" pitchFamily="49" charset="-122"/>
              </a:rPr>
              <a:t>（选自</a:t>
            </a:r>
            <a:r>
              <a:rPr lang="en-US" altLang="zh-CN" sz="1500" b="1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1500" b="1">
                <a:latin typeface="仿宋" panose="02010609060101010101" pitchFamily="49" charset="-122"/>
                <a:ea typeface="仿宋" panose="02010609060101010101" pitchFamily="49" charset="-122"/>
              </a:rPr>
              <a:t>恰与够</a:t>
            </a:r>
            <a:r>
              <a:rPr lang="en-US" altLang="zh-CN" sz="1500" b="1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1500" b="1"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xmlns="" id="{0A42B129-CAE4-4FE5-BA51-E7DBCDA51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7">
            <a:extLst>
              <a:ext uri="{FF2B5EF4-FFF2-40B4-BE49-F238E27FC236}">
                <a16:creationId xmlns:a16="http://schemas.microsoft.com/office/drawing/2014/main" xmlns="" id="{DE5A8FC0-FBCB-4008-800C-2F410F2B6DE6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39944" name="组合 8">
              <a:extLst>
                <a:ext uri="{FF2B5EF4-FFF2-40B4-BE49-F238E27FC236}">
                  <a16:creationId xmlns:a16="http://schemas.microsoft.com/office/drawing/2014/main" xmlns="" id="{63D39B4E-1C4A-40C8-AB53-0FF429D692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B7E1B3D1-5ACC-4146-B82C-F67ACEFA9929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燕尾形 11">
                <a:extLst>
                  <a:ext uri="{FF2B5EF4-FFF2-40B4-BE49-F238E27FC236}">
                    <a16:creationId xmlns:a16="http://schemas.microsoft.com/office/drawing/2014/main" xmlns="" id="{0A92760A-45E0-4AF2-8949-C2731FF45943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945" name="矩形 9">
              <a:extLst>
                <a:ext uri="{FF2B5EF4-FFF2-40B4-BE49-F238E27FC236}">
                  <a16:creationId xmlns:a16="http://schemas.microsoft.com/office/drawing/2014/main" xmlns="" id="{E9ABC8A3-2D88-49C8-8B4D-116210B05B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选段主要运用了什么论证方法？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论证了什么观点？ 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>
            <a:extLst>
              <a:ext uri="{FF2B5EF4-FFF2-40B4-BE49-F238E27FC236}">
                <a16:creationId xmlns:a16="http://schemas.microsoft.com/office/drawing/2014/main" xmlns="" id="{67AE5C55-0F4A-49C7-8802-6D4DD411D829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1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F3AE108-A07C-4237-801E-EE9D6C708D5E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964" name="矩形 7">
            <a:extLst>
              <a:ext uri="{FF2B5EF4-FFF2-40B4-BE49-F238E27FC236}">
                <a16:creationId xmlns:a16="http://schemas.microsoft.com/office/drawing/2014/main" xmlns="" id="{5E9AE10D-ADD7-4336-A5A3-39BFCD57C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571500"/>
          </a:xfrm>
          <a:custGeom>
            <a:avLst/>
            <a:gdLst>
              <a:gd name="T0" fmla="*/ 0 w 2520280"/>
              <a:gd name="T1" fmla="*/ 570926 h 1872208"/>
              <a:gd name="T2" fmla="*/ 7870953 w 2520280"/>
              <a:gd name="T3" fmla="*/ 570926 h 1872208"/>
              <a:gd name="T4" fmla="*/ 0 w 2520280"/>
              <a:gd name="T5" fmla="*/ 570926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阅读下面文段，回答问题。</a:t>
            </a:r>
          </a:p>
        </p:txBody>
      </p:sp>
      <p:sp>
        <p:nvSpPr>
          <p:cNvPr id="40965" name="矩形 33">
            <a:extLst>
              <a:ext uri="{FF2B5EF4-FFF2-40B4-BE49-F238E27FC236}">
                <a16:creationId xmlns:a16="http://schemas.microsoft.com/office/drawing/2014/main" xmlns="" id="{F016A4D8-CEBD-4CAC-A124-AA44E2139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131888"/>
            <a:ext cx="462756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952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⑥范蠡功成身退，并留一书信给大夫文种：“飞鸟尽，良弓藏；狡兔死，走狗烹</a:t>
            </a:r>
            <a:r>
              <a: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子何不去？”文种没走，结果被害死了。“够”的领会与否，关系到生死。王翦出战，带兵六十万，一路走一路派勤务兵和始皇帝讨价还价，要“美田宅甚众”，一连五次，谋士说：“将军，是不是太过了？”王翦大笑道，皇帝见我求田问舍贪图富贵，反而放心我了！看来，够与不够，真的是要悟性的。王翦果然无恙，得以寿终正寝。</a:t>
            </a:r>
          </a:p>
          <a:p>
            <a:pPr algn="r"/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（选自</a:t>
            </a:r>
            <a:r>
              <a: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恰与够</a:t>
            </a:r>
            <a:r>
              <a: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</a:p>
        </p:txBody>
      </p:sp>
      <p:pic>
        <p:nvPicPr>
          <p:cNvPr id="40966" name="Picture 3">
            <a:extLst>
              <a:ext uri="{FF2B5EF4-FFF2-40B4-BE49-F238E27FC236}">
                <a16:creationId xmlns:a16="http://schemas.microsoft.com/office/drawing/2014/main" xmlns="" id="{7887A5D4-970C-4E58-A946-D1AA1FDD7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67" name="组合 7">
            <a:extLst>
              <a:ext uri="{FF2B5EF4-FFF2-40B4-BE49-F238E27FC236}">
                <a16:creationId xmlns:a16="http://schemas.microsoft.com/office/drawing/2014/main" xmlns="" id="{1F228CF6-2D55-41F5-9AA4-0E607B786E92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40969" name="组合 8">
              <a:extLst>
                <a:ext uri="{FF2B5EF4-FFF2-40B4-BE49-F238E27FC236}">
                  <a16:creationId xmlns:a16="http://schemas.microsoft.com/office/drawing/2014/main" xmlns="" id="{6716C7FC-A03B-4C1E-9209-32A85DF05F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F9DDEA08-6DFB-4008-A3CE-C8960D417212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燕尾形 11">
                <a:extLst>
                  <a:ext uri="{FF2B5EF4-FFF2-40B4-BE49-F238E27FC236}">
                    <a16:creationId xmlns:a16="http://schemas.microsoft.com/office/drawing/2014/main" xmlns="" id="{E670B9B9-FB5D-46A0-83CF-EF178D4E2E1D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0970" name="矩形 9">
              <a:extLst>
                <a:ext uri="{FF2B5EF4-FFF2-40B4-BE49-F238E27FC236}">
                  <a16:creationId xmlns:a16="http://schemas.microsoft.com/office/drawing/2014/main" xmlns="" id="{C2AEFA07-D399-42B1-B9B7-A6ECCE1D55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选段主要运用了什么论证方法？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论证了什么观点？ 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C33E218-EB2A-443A-9C74-00D076F022A5}"/>
              </a:ext>
            </a:extLst>
          </p:cNvPr>
          <p:cNvSpPr/>
          <p:nvPr/>
        </p:nvSpPr>
        <p:spPr>
          <a:xfrm>
            <a:off x="5429256" y="2071684"/>
            <a:ext cx="3481385" cy="1569660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参考答案：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举例论证、对比论证。主要论证了“够”的领会与否，关系到生死的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观点。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>
            <a:extLst>
              <a:ext uri="{FF2B5EF4-FFF2-40B4-BE49-F238E27FC236}">
                <a16:creationId xmlns:a16="http://schemas.microsoft.com/office/drawing/2014/main" xmlns="" id="{E38A8DF1-2649-4645-AD6F-0700CE163603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2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EEB431A-EEA5-4703-9768-9396C3651D96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矩形 7">
            <a:extLst>
              <a:ext uri="{FF2B5EF4-FFF2-40B4-BE49-F238E27FC236}">
                <a16:creationId xmlns:a16="http://schemas.microsoft.com/office/drawing/2014/main" xmlns="" id="{83DC7224-A26B-4E16-BD73-DF64C2E3B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669925"/>
          </a:xfrm>
          <a:custGeom>
            <a:avLst/>
            <a:gdLst>
              <a:gd name="T0" fmla="*/ 0 w 2520280"/>
              <a:gd name="T1" fmla="*/ 669414 h 1872208"/>
              <a:gd name="T2" fmla="*/ 7870953 w 2520280"/>
              <a:gd name="T3" fmla="*/ 669414 h 1872208"/>
              <a:gd name="T4" fmla="*/ 0 w 2520280"/>
              <a:gd name="T5" fmla="*/ 669414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阅读下面文章，回答问题。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34265330-6D78-4D9B-A46D-A4A995FA8F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15988"/>
            <a:ext cx="83534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952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①勤俭节约是中华民族的传统美德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我们党历来提倡艰苦奋斗、反对奢靡享乐，发扬俭以养德的优良传统。</a:t>
            </a:r>
          </a:p>
          <a:p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②可是有些人，终究不能坚守节俭底线，迷恋纸醉金迷、灯红酒绿的生活，最终把自己送进了监狱。云南省省委书记白恩培自己一年工资十来万，爱人是央企领导，一年也有几十万收入，足够过上宽裕的生活。但他还是不能坚守“俭”字，丢弃了节俭的意识，纵容自己的贪欲，结果一步步滑向了罪恶的深渊，最终害人害己。在电视专题片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永远在路上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中，他面对镜头失声痛哭、追悔莫及。</a:t>
            </a:r>
          </a:p>
          <a:p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③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左传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中有这样一句话：“俭，德之共也；侈，恶之大也。”节俭本身就是一个大财源，勤俭节约不仅给人们带来富裕安宁的生活，还给人们带来许多益处。它培养人们自我克制的习惯，它使精明、谨慎渗入人们的生活，它使人们拥有安逸、闲适平和的心态。而奢侈是一只无形的魔爪，它会把你推向犯罪的深渊，难以回头。因为你获得越多，就愈贪婪，总感到不能满足自己，正如白居易所说的“奢者狼藉俭者安，一凶一吉在眼前”。</a:t>
            </a:r>
          </a:p>
          <a:p>
            <a:pPr algn="r"/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（选自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俭以养德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44959DE9-3E6A-4B01-B6A9-DD442821EFFD}"/>
              </a:ext>
            </a:extLst>
          </p:cNvPr>
          <p:cNvSpPr/>
          <p:nvPr/>
        </p:nvSpPr>
        <p:spPr>
          <a:xfrm>
            <a:off x="395288" y="1131888"/>
            <a:ext cx="4627562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①勤俭节约是中华民族的传统美德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……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我们党历来提倡艰苦奋斗、反对奢靡享乐，发扬俭以养德的优良传统。</a:t>
            </a:r>
          </a:p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②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可是有些人，终究不能坚守节俭底线，迷恋纸醉金迷、灯红酒绿的生活，最终把自己送进了监狱。云南省省委书记白恩培自己一年工资十来万，爱人是央企领导，一年也有几十万收入，足够过上宽裕的生活。但他还是不能坚守“俭”字，丢弃了节俭的意识，纵容自己的贪欲，结果一步步滑向了罪恶的深渊，最终害人害己。在电视专题片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永远在路上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中，他面对镜头失声痛哭、追悔莫及。</a:t>
            </a:r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xmlns="" id="{1B333AEA-59D2-4FC2-9245-A20A22DFA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7">
            <a:extLst>
              <a:ext uri="{FF2B5EF4-FFF2-40B4-BE49-F238E27FC236}">
                <a16:creationId xmlns:a16="http://schemas.microsoft.com/office/drawing/2014/main" xmlns="" id="{9B109BB6-63C6-4B65-BACC-603399899E9B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43016" name="组合 8">
              <a:extLst>
                <a:ext uri="{FF2B5EF4-FFF2-40B4-BE49-F238E27FC236}">
                  <a16:creationId xmlns:a16="http://schemas.microsoft.com/office/drawing/2014/main" xmlns="" id="{19D1D95D-C2CA-4A43-8690-9ADAE26C49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4A2E24B4-9362-49A0-A596-17D0325B24F6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燕尾形 11">
                <a:extLst>
                  <a:ext uri="{FF2B5EF4-FFF2-40B4-BE49-F238E27FC236}">
                    <a16:creationId xmlns:a16="http://schemas.microsoft.com/office/drawing/2014/main" xmlns="" id="{A025B8A7-62C7-4983-8FFC-83AE426BD43C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017" name="矩形 9">
              <a:extLst>
                <a:ext uri="{FF2B5EF4-FFF2-40B4-BE49-F238E27FC236}">
                  <a16:creationId xmlns:a16="http://schemas.microsoft.com/office/drawing/2014/main" xmlns="" id="{13E786FF-88FB-44E9-AF3E-D9D6E974D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选文第②、第③段分别运用了什么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论证方法？有什么作用？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任意多边形 12">
            <a:extLst>
              <a:ext uri="{FF2B5EF4-FFF2-40B4-BE49-F238E27FC236}">
                <a16:creationId xmlns:a16="http://schemas.microsoft.com/office/drawing/2014/main" xmlns="" id="{307E7CBB-2A36-4D6D-BEF9-F52C5E54DD2B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2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DFFB4A2A-4E05-4001-ABEC-27577DE0C0EF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015" name="矩形 7">
            <a:extLst>
              <a:ext uri="{FF2B5EF4-FFF2-40B4-BE49-F238E27FC236}">
                <a16:creationId xmlns:a16="http://schemas.microsoft.com/office/drawing/2014/main" xmlns="" id="{889B9832-6DF5-40C6-85C4-769E5BAB8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669925"/>
          </a:xfrm>
          <a:custGeom>
            <a:avLst/>
            <a:gdLst>
              <a:gd name="T0" fmla="*/ 0 w 2520280"/>
              <a:gd name="T1" fmla="*/ 669414 h 1872208"/>
              <a:gd name="T2" fmla="*/ 7870953 w 2520280"/>
              <a:gd name="T3" fmla="*/ 669414 h 1872208"/>
              <a:gd name="T4" fmla="*/ 0 w 2520280"/>
              <a:gd name="T5" fmla="*/ 669414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阅读下面文章，回答问题。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1ECC206-A50E-4355-BC34-EEE295D16636}"/>
              </a:ext>
            </a:extLst>
          </p:cNvPr>
          <p:cNvSpPr/>
          <p:nvPr/>
        </p:nvSpPr>
        <p:spPr>
          <a:xfrm>
            <a:off x="395288" y="1131888"/>
            <a:ext cx="4627562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①勤俭节约是中华民族的传统美德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……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我们党历来提倡艰苦奋斗、反对奢靡享乐，发扬俭以养德的优良传统。</a:t>
            </a:r>
          </a:p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②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可是有些人，终究不能坚守节俭底线，迷恋纸醉金迷、灯红酒绿的生活，最终把自己送进了监狱。云南省省委书记白恩培自己一年工资十来万，爱人是央企领导，一年也有几十万收入，足够过上宽裕的生活。但他还是不能坚守“俭”字，丢弃了节俭的意识，纵容自己的贪欲，结果一步步滑向了罪恶的深渊，最终害人害己。在电视专题片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永远在路上</a:t>
            </a:r>
            <a:r>
              <a:rPr lang="en-US" altLang="zh-CN" b="1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中，他面对镜头失声痛哭、追悔莫及。</a:t>
            </a:r>
          </a:p>
        </p:txBody>
      </p:sp>
      <p:pic>
        <p:nvPicPr>
          <p:cNvPr id="44035" name="Picture 3">
            <a:extLst>
              <a:ext uri="{FF2B5EF4-FFF2-40B4-BE49-F238E27FC236}">
                <a16:creationId xmlns:a16="http://schemas.microsoft.com/office/drawing/2014/main" xmlns="" id="{3FCDF8EC-D8BD-4023-B812-A0EF1EFD6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36" name="组合 7">
            <a:extLst>
              <a:ext uri="{FF2B5EF4-FFF2-40B4-BE49-F238E27FC236}">
                <a16:creationId xmlns:a16="http://schemas.microsoft.com/office/drawing/2014/main" xmlns="" id="{C3A49F7E-3866-4155-AA44-CA71EC39759A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44041" name="组合 8">
              <a:extLst>
                <a:ext uri="{FF2B5EF4-FFF2-40B4-BE49-F238E27FC236}">
                  <a16:creationId xmlns:a16="http://schemas.microsoft.com/office/drawing/2014/main" xmlns="" id="{D7C71FBF-7911-4C9B-9756-0634D26659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AB320CAB-F2D9-48DE-AB05-0E328D97D2CA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燕尾形 11">
                <a:extLst>
                  <a:ext uri="{FF2B5EF4-FFF2-40B4-BE49-F238E27FC236}">
                    <a16:creationId xmlns:a16="http://schemas.microsoft.com/office/drawing/2014/main" xmlns="" id="{4A93FC24-C52B-454E-AE53-972181B3BA23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042" name="矩形 9">
              <a:extLst>
                <a:ext uri="{FF2B5EF4-FFF2-40B4-BE49-F238E27FC236}">
                  <a16:creationId xmlns:a16="http://schemas.microsoft.com/office/drawing/2014/main" xmlns="" id="{2F719DB8-8A2C-4555-A651-79334D593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选文第②、第③段分别运用了什么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论证方法？有什么作用？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任意多边形 12">
            <a:extLst>
              <a:ext uri="{FF2B5EF4-FFF2-40B4-BE49-F238E27FC236}">
                <a16:creationId xmlns:a16="http://schemas.microsoft.com/office/drawing/2014/main" xmlns="" id="{8788CA57-0D1B-401B-94B9-3BD57E1A6CB1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2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CC80F51-182D-44AB-96AE-D9F65F043B54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039" name="矩形 7">
            <a:extLst>
              <a:ext uri="{FF2B5EF4-FFF2-40B4-BE49-F238E27FC236}">
                <a16:creationId xmlns:a16="http://schemas.microsoft.com/office/drawing/2014/main" xmlns="" id="{A0F5A79F-6B59-434B-BC93-1A970F496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669925"/>
          </a:xfrm>
          <a:custGeom>
            <a:avLst/>
            <a:gdLst>
              <a:gd name="T0" fmla="*/ 0 w 2520280"/>
              <a:gd name="T1" fmla="*/ 669414 h 1872208"/>
              <a:gd name="T2" fmla="*/ 7870953 w 2520280"/>
              <a:gd name="T3" fmla="*/ 669414 h 1872208"/>
              <a:gd name="T4" fmla="*/ 0 w 2520280"/>
              <a:gd name="T5" fmla="*/ 669414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阅读下面文章，回答问题。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CF42D19C-27D2-4156-A4D6-20478887BEC2}"/>
              </a:ext>
            </a:extLst>
          </p:cNvPr>
          <p:cNvSpPr/>
          <p:nvPr/>
        </p:nvSpPr>
        <p:spPr>
          <a:xfrm>
            <a:off x="5376863" y="2143122"/>
            <a:ext cx="3767137" cy="1477328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参考答案：</a:t>
            </a:r>
            <a:r>
              <a:rPr lang="zh-CN" altLang="en-US" b="1" dirty="0">
                <a:latin typeface="仿宋" pitchFamily="49" charset="-122"/>
                <a:ea typeface="仿宋" pitchFamily="49" charset="-122"/>
              </a:rPr>
              <a:t>第②段运用了举例论证的方法，列举云南省省委书记白恩培这一典型的事例，从反面有力地论证了“不能坚守节俭的底线，最终害人害己”的论点。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BC5D9C5C-9209-411A-BF13-387F8C36AD9A}"/>
              </a:ext>
            </a:extLst>
          </p:cNvPr>
          <p:cNvSpPr/>
          <p:nvPr/>
        </p:nvSpPr>
        <p:spPr>
          <a:xfrm>
            <a:off x="395288" y="1131888"/>
            <a:ext cx="4627562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③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左传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中有这样一句话：“俭，德之共也；侈，恶之大也。”节俭本身就是一个大财源，勤俭节约不仅给人们带来富裕安宁的生活，还给人们带来许多益处。它培养人们自我克制的习惯，它使精明、谨慎渗入人们的生活，它使人们拥有安逸、闲适平和的心态。而奢侈是一只无形的魔爪，它会把你推向犯罪的深渊，难以回头。因为你获得越多，就愈贪婪，总感到不能满足自己，正如白居易所说的“奢者狼藉俭者安，一凶一吉在眼前”。</a:t>
            </a:r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xmlns="" id="{9BA58774-1A92-4438-AC69-BB250BC5B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任意多边形 12">
            <a:extLst>
              <a:ext uri="{FF2B5EF4-FFF2-40B4-BE49-F238E27FC236}">
                <a16:creationId xmlns:a16="http://schemas.microsoft.com/office/drawing/2014/main" xmlns="" id="{AC6C895D-5F3A-4B56-BD89-46C03A6F1D3F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2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17FCF35-98CC-4747-8FEF-D00E57702744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062" name="矩形 7">
            <a:extLst>
              <a:ext uri="{FF2B5EF4-FFF2-40B4-BE49-F238E27FC236}">
                <a16:creationId xmlns:a16="http://schemas.microsoft.com/office/drawing/2014/main" xmlns="" id="{77E9D737-6B46-448D-BFE8-5F1229109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669925"/>
          </a:xfrm>
          <a:custGeom>
            <a:avLst/>
            <a:gdLst>
              <a:gd name="T0" fmla="*/ 0 w 2520280"/>
              <a:gd name="T1" fmla="*/ 669414 h 1872208"/>
              <a:gd name="T2" fmla="*/ 7870953 w 2520280"/>
              <a:gd name="T3" fmla="*/ 669414 h 1872208"/>
              <a:gd name="T4" fmla="*/ 0 w 2520280"/>
              <a:gd name="T5" fmla="*/ 669414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阅读下面文章，回答问题。</a:t>
            </a:r>
          </a:p>
        </p:txBody>
      </p:sp>
      <p:grpSp>
        <p:nvGrpSpPr>
          <p:cNvPr id="2" name="组合 15">
            <a:extLst>
              <a:ext uri="{FF2B5EF4-FFF2-40B4-BE49-F238E27FC236}">
                <a16:creationId xmlns:a16="http://schemas.microsoft.com/office/drawing/2014/main" xmlns="" id="{5F8B16B2-CABE-47AB-BD1A-7778194327DD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45064" name="组合 16">
              <a:extLst>
                <a:ext uri="{FF2B5EF4-FFF2-40B4-BE49-F238E27FC236}">
                  <a16:creationId xmlns:a16="http://schemas.microsoft.com/office/drawing/2014/main" xmlns="" id="{BC69A738-DE94-44CE-B1F7-29295E8B8B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9" name="直接连接符 18">
                <a:extLst>
                  <a:ext uri="{FF2B5EF4-FFF2-40B4-BE49-F238E27FC236}">
                    <a16:creationId xmlns:a16="http://schemas.microsoft.com/office/drawing/2014/main" xmlns="" id="{92B82F60-547A-491A-B955-702920683558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燕尾形 19">
                <a:extLst>
                  <a:ext uri="{FF2B5EF4-FFF2-40B4-BE49-F238E27FC236}">
                    <a16:creationId xmlns:a16="http://schemas.microsoft.com/office/drawing/2014/main" xmlns="" id="{05837B8D-EAE1-4A96-AC5C-5A07F99C2035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065" name="矩形 17">
              <a:extLst>
                <a:ext uri="{FF2B5EF4-FFF2-40B4-BE49-F238E27FC236}">
                  <a16:creationId xmlns:a16="http://schemas.microsoft.com/office/drawing/2014/main" xmlns="" id="{1164A6E4-4B8C-4F27-8321-240FC2D2A2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选文第②、第③段分别运用了什么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论证方法？有什么作用？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A691859-E0FF-4962-A771-32BF2C8C825E}"/>
              </a:ext>
            </a:extLst>
          </p:cNvPr>
          <p:cNvSpPr/>
          <p:nvPr/>
        </p:nvSpPr>
        <p:spPr>
          <a:xfrm>
            <a:off x="395288" y="1131888"/>
            <a:ext cx="4627562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③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左传</a:t>
            </a:r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000" b="1" dirty="0">
                <a:latin typeface="仿宋" pitchFamily="49" charset="-122"/>
                <a:ea typeface="仿宋" pitchFamily="49" charset="-122"/>
              </a:rPr>
              <a:t>中有这样一句话：“俭，德之共也；侈，恶之大也。”节俭本身就是一个大财源，勤俭节约不仅给人们带来富裕安宁的生活，还给人们带来许多益处。它培养人们自我克制的习惯，它使精明、谨慎渗入人们的生活，它使人们拥有安逸、闲适平和的心态。而奢侈是一只无形的魔爪，它会把你推向犯罪的深渊，难以回头。因为你获得越多，就愈贪婪，总感到不能满足自己，正如白居易所说的“奢者狼藉俭者安，一凶一吉在眼前”。</a:t>
            </a:r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xmlns="" id="{CCF9FCD1-26D6-4517-BDD1-BB7165E5A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5148263" y="987425"/>
            <a:ext cx="80962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任意多边形 12">
            <a:extLst>
              <a:ext uri="{FF2B5EF4-FFF2-40B4-BE49-F238E27FC236}">
                <a16:creationId xmlns:a16="http://schemas.microsoft.com/office/drawing/2014/main" xmlns="" id="{0EA27B40-6A74-4433-AA60-CB1AC243AEFA}"/>
              </a:ext>
            </a:extLst>
          </p:cNvPr>
          <p:cNvSpPr/>
          <p:nvPr/>
        </p:nvSpPr>
        <p:spPr>
          <a:xfrm>
            <a:off x="287338" y="425450"/>
            <a:ext cx="439737" cy="439738"/>
          </a:xfrm>
          <a:custGeom>
            <a:avLst/>
            <a:gdLst>
              <a:gd name="connsiteX0" fmla="*/ 0 w 696310"/>
              <a:gd name="connsiteY0" fmla="*/ 0 h 696310"/>
              <a:gd name="connsiteX1" fmla="*/ 459827 w 696310"/>
              <a:gd name="connsiteY1" fmla="*/ 0 h 696310"/>
              <a:gd name="connsiteX2" fmla="*/ 459827 w 696310"/>
              <a:gd name="connsiteY2" fmla="*/ 236483 h 696310"/>
              <a:gd name="connsiteX3" fmla="*/ 696310 w 696310"/>
              <a:gd name="connsiteY3" fmla="*/ 236483 h 696310"/>
              <a:gd name="connsiteX4" fmla="*/ 696310 w 696310"/>
              <a:gd name="connsiteY4" fmla="*/ 696310 h 696310"/>
              <a:gd name="connsiteX5" fmla="*/ 0 w 696310"/>
              <a:gd name="connsiteY5" fmla="*/ 696310 h 696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6310" h="696310">
                <a:moveTo>
                  <a:pt x="0" y="0"/>
                </a:moveTo>
                <a:lnTo>
                  <a:pt x="459827" y="0"/>
                </a:lnTo>
                <a:lnTo>
                  <a:pt x="459827" y="236483"/>
                </a:lnTo>
                <a:lnTo>
                  <a:pt x="696310" y="236483"/>
                </a:lnTo>
                <a:lnTo>
                  <a:pt x="696310" y="696310"/>
                </a:lnTo>
                <a:lnTo>
                  <a:pt x="0" y="69631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18000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>
                <a:solidFill>
                  <a:srgbClr val="FFFFFF"/>
                </a:solidFill>
                <a:latin typeface="Calibri" panose="020F0502020204030204"/>
              </a:rPr>
              <a:t>2</a:t>
            </a:r>
            <a:endParaRPr lang="zh-CN" altLang="en-US" sz="2000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ED66C86A-24C8-4900-BE4C-FC77741D8E7A}"/>
              </a:ext>
            </a:extLst>
          </p:cNvPr>
          <p:cNvSpPr/>
          <p:nvPr/>
        </p:nvSpPr>
        <p:spPr>
          <a:xfrm>
            <a:off x="606425" y="411163"/>
            <a:ext cx="131763" cy="134937"/>
          </a:xfrm>
          <a:prstGeom prst="rect">
            <a:avLst/>
          </a:prstGeom>
          <a:solidFill>
            <a:srgbClr val="F9B47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216000" rIns="18000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086" name="矩形 7">
            <a:extLst>
              <a:ext uri="{FF2B5EF4-FFF2-40B4-BE49-F238E27FC236}">
                <a16:creationId xmlns:a16="http://schemas.microsoft.com/office/drawing/2014/main" xmlns="" id="{A67F5CD8-CB31-4300-AC0C-2B3463C8A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863" y="320675"/>
            <a:ext cx="7870825" cy="669925"/>
          </a:xfrm>
          <a:custGeom>
            <a:avLst/>
            <a:gdLst>
              <a:gd name="T0" fmla="*/ 0 w 2520280"/>
              <a:gd name="T1" fmla="*/ 669414 h 1872208"/>
              <a:gd name="T2" fmla="*/ 7870953 w 2520280"/>
              <a:gd name="T3" fmla="*/ 669414 h 1872208"/>
              <a:gd name="T4" fmla="*/ 0 w 2520280"/>
              <a:gd name="T5" fmla="*/ 669414 h 1872208"/>
              <a:gd name="T6" fmla="*/ 0 w 2520280"/>
              <a:gd name="T7" fmla="*/ 0 h 1872208"/>
              <a:gd name="T8" fmla="*/ 2861 w 2520280"/>
              <a:gd name="T9" fmla="*/ 0 h 1872208"/>
              <a:gd name="T10" fmla="*/ 0 w 2520280"/>
              <a:gd name="T11" fmla="*/ 0 h 18722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20280"/>
              <a:gd name="T19" fmla="*/ 0 h 1872208"/>
              <a:gd name="T20" fmla="*/ 2520280 w 2520280"/>
              <a:gd name="T21" fmla="*/ 1872208 h 18722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50000"/>
              </a:lnSpc>
            </a:pPr>
            <a:r>
              <a:rPr lang="zh-CN" altLang="en-US" sz="1500" b="1">
                <a:latin typeface="微软雅黑" panose="020B0503020204020204" pitchFamily="34" charset="-122"/>
                <a:ea typeface="微软雅黑" panose="020B0503020204020204" pitchFamily="34" charset="-122"/>
              </a:rPr>
              <a:t>阅读下面文章，回答问题。</a:t>
            </a:r>
          </a:p>
        </p:txBody>
      </p:sp>
      <p:grpSp>
        <p:nvGrpSpPr>
          <p:cNvPr id="2" name="组合 15">
            <a:extLst>
              <a:ext uri="{FF2B5EF4-FFF2-40B4-BE49-F238E27FC236}">
                <a16:creationId xmlns:a16="http://schemas.microsoft.com/office/drawing/2014/main" xmlns="" id="{F7DC6431-9CA9-4970-AFFC-D2AA2130822C}"/>
              </a:ext>
            </a:extLst>
          </p:cNvPr>
          <p:cNvGrpSpPr>
            <a:grpSpLocks/>
          </p:cNvGrpSpPr>
          <p:nvPr/>
        </p:nvGrpSpPr>
        <p:grpSpPr bwMode="auto">
          <a:xfrm>
            <a:off x="5432425" y="1131888"/>
            <a:ext cx="4827588" cy="787400"/>
            <a:chOff x="684593" y="1158643"/>
            <a:chExt cx="4828304" cy="787523"/>
          </a:xfrm>
        </p:grpSpPr>
        <p:grpSp>
          <p:nvGrpSpPr>
            <p:cNvPr id="46089" name="组合 16">
              <a:extLst>
                <a:ext uri="{FF2B5EF4-FFF2-40B4-BE49-F238E27FC236}">
                  <a16:creationId xmlns:a16="http://schemas.microsoft.com/office/drawing/2014/main" xmlns="" id="{5B0F01A2-D41E-447C-A380-8E773A447D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593" y="1301905"/>
              <a:ext cx="323528" cy="248603"/>
              <a:chOff x="459284" y="1854399"/>
              <a:chExt cx="441426" cy="248603"/>
            </a:xfrm>
          </p:grpSpPr>
          <p:cxnSp>
            <p:nvCxnSpPr>
              <p:cNvPr id="19" name="直接连接符 18">
                <a:extLst>
                  <a:ext uri="{FF2B5EF4-FFF2-40B4-BE49-F238E27FC236}">
                    <a16:creationId xmlns:a16="http://schemas.microsoft.com/office/drawing/2014/main" xmlns="" id="{E23EA9B9-AE0A-4B77-ADDF-B2A6FD33442B}"/>
                  </a:ext>
                </a:extLst>
              </p:cNvPr>
              <p:cNvCxnSpPr/>
              <p:nvPr/>
            </p:nvCxnSpPr>
            <p:spPr bwMode="auto">
              <a:xfrm>
                <a:off x="901215" y="1871499"/>
                <a:ext cx="0" cy="21434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燕尾形 19">
                <a:extLst>
                  <a:ext uri="{FF2B5EF4-FFF2-40B4-BE49-F238E27FC236}">
                    <a16:creationId xmlns:a16="http://schemas.microsoft.com/office/drawing/2014/main" xmlns="" id="{97491161-C766-425F-A434-7F924FE38C9D}"/>
                  </a:ext>
                </a:extLst>
              </p:cNvPr>
              <p:cNvSpPr/>
              <p:nvPr/>
            </p:nvSpPr>
            <p:spPr>
              <a:xfrm>
                <a:off x="459284" y="1854034"/>
                <a:ext cx="331449" cy="249276"/>
              </a:xfrm>
              <a:prstGeom prst="chevron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090" name="矩形 17">
              <a:extLst>
                <a:ext uri="{FF2B5EF4-FFF2-40B4-BE49-F238E27FC236}">
                  <a16:creationId xmlns:a16="http://schemas.microsoft.com/office/drawing/2014/main" xmlns="" id="{775E5610-DC4F-4185-ACA4-C9E5CEA7B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376" y="1158643"/>
              <a:ext cx="4465521" cy="787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选文第②、第③段分别运用了什么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论证方法？有什么作用？</a:t>
              </a:r>
              <a:endParaRPr lang="zh-CN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9FB1794-DCBC-4B3B-B92C-8CC3FD128741}"/>
              </a:ext>
            </a:extLst>
          </p:cNvPr>
          <p:cNvSpPr/>
          <p:nvPr/>
        </p:nvSpPr>
        <p:spPr>
          <a:xfrm>
            <a:off x="5214942" y="2143122"/>
            <a:ext cx="3767137" cy="1631216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9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参考答案：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第③段运用了道理论证的方法，引用了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左传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和白居易的名言警句有力地论证了“节俭可以给人带来益处，奢侈会把人推向深渊”这一论点。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301">
            <a:extLst>
              <a:ext uri="{FF2B5EF4-FFF2-40B4-BE49-F238E27FC236}">
                <a16:creationId xmlns:a16="http://schemas.microsoft.com/office/drawing/2014/main" xmlns="" id="{49634752-9489-4E5D-B280-0290DEC244E5}"/>
              </a:ext>
            </a:extLst>
          </p:cNvPr>
          <p:cNvSpPr>
            <a:spLocks/>
          </p:cNvSpPr>
          <p:nvPr/>
        </p:nvSpPr>
        <p:spPr bwMode="auto">
          <a:xfrm>
            <a:off x="1270000" y="1120775"/>
            <a:ext cx="6480175" cy="3189288"/>
          </a:xfrm>
          <a:custGeom>
            <a:avLst/>
            <a:gdLst>
              <a:gd name="T0" fmla="*/ 2147483647 w 2041"/>
              <a:gd name="T1" fmla="*/ 2147483647 h 1076"/>
              <a:gd name="T2" fmla="*/ 2147483647 w 2041"/>
              <a:gd name="T3" fmla="*/ 2147483647 h 1076"/>
              <a:gd name="T4" fmla="*/ 0 w 2041"/>
              <a:gd name="T5" fmla="*/ 2147483647 h 1076"/>
              <a:gd name="T6" fmla="*/ 0 w 2041"/>
              <a:gd name="T7" fmla="*/ 0 h 1076"/>
              <a:gd name="T8" fmla="*/ 2147483647 w 2041"/>
              <a:gd name="T9" fmla="*/ 0 h 1076"/>
              <a:gd name="T10" fmla="*/ 2147483647 w 2041"/>
              <a:gd name="T11" fmla="*/ 2147483647 h 1076"/>
              <a:gd name="T12" fmla="*/ 2147483647 w 2041"/>
              <a:gd name="T13" fmla="*/ 2147483647 h 10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41"/>
              <a:gd name="T22" fmla="*/ 0 h 1076"/>
              <a:gd name="T23" fmla="*/ 2041 w 2041"/>
              <a:gd name="T24" fmla="*/ 1076 h 107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41" h="1076">
                <a:moveTo>
                  <a:pt x="2041" y="1076"/>
                </a:moveTo>
                <a:lnTo>
                  <a:pt x="2041" y="1076"/>
                </a:lnTo>
                <a:lnTo>
                  <a:pt x="0" y="1076"/>
                </a:lnTo>
                <a:lnTo>
                  <a:pt x="0" y="0"/>
                </a:lnTo>
                <a:lnTo>
                  <a:pt x="2041" y="0"/>
                </a:lnTo>
                <a:lnTo>
                  <a:pt x="2041" y="1076"/>
                </a:lnTo>
                <a:close/>
              </a:path>
            </a:pathLst>
          </a:custGeom>
          <a:solidFill>
            <a:srgbClr val="003300"/>
          </a:solidFill>
          <a:ln w="7938" cap="flat">
            <a:solidFill>
              <a:srgbClr val="FFFFFF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xmlns="" id="{88D62684-48BA-4CDE-9A05-D58DAD7451F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27125" y="2716213"/>
            <a:ext cx="3175" cy="1558925"/>
          </a:xfrm>
          <a:prstGeom prst="line">
            <a:avLst/>
          </a:prstGeom>
          <a:noFill/>
          <a:ln w="254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xmlns="" id="{73CF3397-9E32-48DC-B56E-2A6BCCAC5790}"/>
              </a:ext>
            </a:extLst>
          </p:cNvPr>
          <p:cNvSpPr>
            <a:spLocks/>
          </p:cNvSpPr>
          <p:nvPr/>
        </p:nvSpPr>
        <p:spPr bwMode="auto">
          <a:xfrm>
            <a:off x="1127125" y="4271963"/>
            <a:ext cx="6765925" cy="171450"/>
          </a:xfrm>
          <a:custGeom>
            <a:avLst/>
            <a:gdLst>
              <a:gd name="T0" fmla="*/ 2147483647 w 1520"/>
              <a:gd name="T1" fmla="*/ 0 h 41"/>
              <a:gd name="T2" fmla="*/ 2147483647 w 1520"/>
              <a:gd name="T3" fmla="*/ 2147483647 h 41"/>
              <a:gd name="T4" fmla="*/ 2147483647 w 1520"/>
              <a:gd name="T5" fmla="*/ 2147483647 h 41"/>
              <a:gd name="T6" fmla="*/ 2147483647 w 1520"/>
              <a:gd name="T7" fmla="*/ 2147483647 h 41"/>
              <a:gd name="T8" fmla="*/ 0 w 1520"/>
              <a:gd name="T9" fmla="*/ 2147483647 h 41"/>
              <a:gd name="T10" fmla="*/ 0 w 1520"/>
              <a:gd name="T11" fmla="*/ 0 h 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520"/>
              <a:gd name="T19" fmla="*/ 0 h 41"/>
              <a:gd name="T20" fmla="*/ 1520 w 1520"/>
              <a:gd name="T21" fmla="*/ 41 h 4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520" h="41">
                <a:moveTo>
                  <a:pt x="1520" y="0"/>
                </a:moveTo>
                <a:cubicBezTo>
                  <a:pt x="1520" y="9"/>
                  <a:pt x="1520" y="9"/>
                  <a:pt x="1520" y="9"/>
                </a:cubicBezTo>
                <a:cubicBezTo>
                  <a:pt x="1520" y="26"/>
                  <a:pt x="1506" y="41"/>
                  <a:pt x="1488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14" y="41"/>
                  <a:pt x="0" y="26"/>
                  <a:pt x="0" y="9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13">
            <a:extLst>
              <a:ext uri="{FF2B5EF4-FFF2-40B4-BE49-F238E27FC236}">
                <a16:creationId xmlns:a16="http://schemas.microsoft.com/office/drawing/2014/main" xmlns="" id="{1B719274-E599-47CC-A11A-C591ACCFDFCF}"/>
              </a:ext>
            </a:extLst>
          </p:cNvPr>
          <p:cNvSpPr>
            <a:spLocks/>
          </p:cNvSpPr>
          <p:nvPr/>
        </p:nvSpPr>
        <p:spPr bwMode="auto">
          <a:xfrm>
            <a:off x="1301750" y="987425"/>
            <a:ext cx="6594475" cy="3322638"/>
          </a:xfrm>
          <a:custGeom>
            <a:avLst/>
            <a:gdLst>
              <a:gd name="T0" fmla="*/ 0 w 2077"/>
              <a:gd name="T1" fmla="*/ 0 h 1121"/>
              <a:gd name="T2" fmla="*/ 2147483647 w 2077"/>
              <a:gd name="T3" fmla="*/ 0 h 1121"/>
              <a:gd name="T4" fmla="*/ 2147483647 w 2077"/>
              <a:gd name="T5" fmla="*/ 2147483647 h 1121"/>
              <a:gd name="T6" fmla="*/ 2147483647 w 2077"/>
              <a:gd name="T7" fmla="*/ 2147483647 h 1121"/>
              <a:gd name="T8" fmla="*/ 0 60000 65536"/>
              <a:gd name="T9" fmla="*/ 0 60000 65536"/>
              <a:gd name="T10" fmla="*/ 0 60000 65536"/>
              <a:gd name="T11" fmla="*/ 0 60000 65536"/>
              <a:gd name="T12" fmla="*/ 0 w 2077"/>
              <a:gd name="T13" fmla="*/ 0 h 1121"/>
              <a:gd name="T14" fmla="*/ 2077 w 2077"/>
              <a:gd name="T15" fmla="*/ 1121 h 11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77" h="1121">
                <a:moveTo>
                  <a:pt x="0" y="0"/>
                </a:moveTo>
                <a:cubicBezTo>
                  <a:pt x="2031" y="0"/>
                  <a:pt x="2031" y="0"/>
                  <a:pt x="2031" y="0"/>
                </a:cubicBezTo>
                <a:cubicBezTo>
                  <a:pt x="2056" y="0"/>
                  <a:pt x="2076" y="20"/>
                  <a:pt x="2076" y="45"/>
                </a:cubicBezTo>
                <a:cubicBezTo>
                  <a:pt x="2076" y="1108"/>
                  <a:pt x="2077" y="1121"/>
                  <a:pt x="2077" y="1121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C9C5A253-A326-44D0-A020-16E528D764C7}"/>
              </a:ext>
            </a:extLst>
          </p:cNvPr>
          <p:cNvSpPr>
            <a:spLocks/>
          </p:cNvSpPr>
          <p:nvPr/>
        </p:nvSpPr>
        <p:spPr bwMode="auto">
          <a:xfrm>
            <a:off x="1127125" y="990600"/>
            <a:ext cx="174625" cy="1725613"/>
          </a:xfrm>
          <a:custGeom>
            <a:avLst/>
            <a:gdLst>
              <a:gd name="T0" fmla="*/ 0 w 39"/>
              <a:gd name="T1" fmla="*/ 2147483647 h 415"/>
              <a:gd name="T2" fmla="*/ 0 w 39"/>
              <a:gd name="T3" fmla="*/ 2147483647 h 415"/>
              <a:gd name="T4" fmla="*/ 2147483647 w 39"/>
              <a:gd name="T5" fmla="*/ 0 h 415"/>
              <a:gd name="T6" fmla="*/ 2147483647 w 39"/>
              <a:gd name="T7" fmla="*/ 0 h 415"/>
              <a:gd name="T8" fmla="*/ 0 60000 65536"/>
              <a:gd name="T9" fmla="*/ 0 60000 65536"/>
              <a:gd name="T10" fmla="*/ 0 60000 65536"/>
              <a:gd name="T11" fmla="*/ 0 60000 65536"/>
              <a:gd name="T12" fmla="*/ 0 w 39"/>
              <a:gd name="T13" fmla="*/ 0 h 415"/>
              <a:gd name="T14" fmla="*/ 39 w 39"/>
              <a:gd name="T15" fmla="*/ 415 h 4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" h="415">
                <a:moveTo>
                  <a:pt x="0" y="415"/>
                </a:move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39" y="0"/>
                  <a:pt x="39" y="0"/>
                  <a:pt x="39" y="0"/>
                </a:cubicBezTo>
              </a:path>
            </a:pathLst>
          </a:custGeom>
          <a:noFill/>
          <a:ln w="25400" cap="flat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xmlns="" id="{FD3458EE-857D-4CD1-A5EF-77E64B3F0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5" y="2263775"/>
            <a:ext cx="24415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考点清单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210B2D72-6DFE-42E1-80FF-921953692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38" y="100013"/>
            <a:ext cx="21732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644C5F52-77E2-4219-9CDC-7900E464D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3" y="133350"/>
            <a:ext cx="15811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基础知识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788E86A-480B-47AE-9373-7B6876643B9A}"/>
              </a:ext>
            </a:extLst>
          </p:cNvPr>
          <p:cNvSpPr/>
          <p:nvPr/>
        </p:nvSpPr>
        <p:spPr>
          <a:xfrm>
            <a:off x="620713" y="915988"/>
            <a:ext cx="8523287" cy="41084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）字音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indent="5400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禅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师（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chán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   	旁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骛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wù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  	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佝偻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gōu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lóu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	 承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蜩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tiáo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 indent="5400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亵渎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xiè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dú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	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骈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进（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pián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	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强聒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qiǎng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guō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	 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妄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想（</a:t>
            </a:r>
            <a:r>
              <a:rPr lang="en-US" altLang="zh-CN" sz="1600" dirty="0" err="1">
                <a:latin typeface="微软雅黑" pitchFamily="34" charset="-122"/>
                <a:ea typeface="微软雅黑" pitchFamily="34" charset="-122"/>
              </a:rPr>
              <a:t>wàng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 fontAlgn="auto">
              <a:lnSpc>
                <a:spcPct val="20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1600" b="1" dirty="0">
                <a:latin typeface="微软雅黑" pitchFamily="34" charset="-122"/>
                <a:ea typeface="微软雅黑" pitchFamily="34" charset="-122"/>
              </a:rPr>
              <a:t>）字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义</a:t>
            </a:r>
            <a:endParaRPr lang="zh-CN" altLang="zh-CN" sz="1600" dirty="0">
              <a:latin typeface="微软雅黑" pitchFamily="34" charset="-122"/>
              <a:ea typeface="微软雅黑" pitchFamily="34" charset="-122"/>
            </a:endParaRPr>
          </a:p>
          <a:p>
            <a:pPr indent="5400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敬业乐群：语出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礼记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学记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。意思是专心于学业，与朋友和睦相处。</a:t>
            </a:r>
          </a:p>
          <a:p>
            <a:pPr indent="5400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不二法门：佛教用语，指直接入道、不可言传的门径。常用来指最好的或独一无二的方法。法门，指修行者入道的门径。</a:t>
            </a:r>
          </a:p>
          <a:p>
            <a:pPr indent="5400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理至易明：道理极容易明白。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3">
            <a:extLst>
              <a:ext uri="{FF2B5EF4-FFF2-40B4-BE49-F238E27FC236}">
                <a16:creationId xmlns:a16="http://schemas.microsoft.com/office/drawing/2014/main" xmlns="" id="{6CEDC50E-D467-4C40-B971-9C2A1D939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38" y="100013"/>
            <a:ext cx="21732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CC37ECDD-4956-4725-9A59-367FCFE67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3" y="133350"/>
            <a:ext cx="15811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基础知识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E7B12EA-EE14-4CB2-A355-8071154284EE}"/>
              </a:ext>
            </a:extLst>
          </p:cNvPr>
          <p:cNvSpPr/>
          <p:nvPr/>
        </p:nvSpPr>
        <p:spPr>
          <a:xfrm>
            <a:off x="620713" y="915988"/>
            <a:ext cx="8523287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）字义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言行相顾：指言语和行为一致。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主一无适：专一于某种工作而不旁及其他事情。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亵渎：轻慢，不尊重。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断章取义：不顾全篇内容，只是根据自己需要孤立地取其中一段或一句话。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安居乐业：使人民安定生活，快乐劳作。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心无旁骛：心中没有正业以外的任何追求。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强聒不舍：唠唠叨叨说个没完。聒，声音嘈杂，使人厌烦。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骈进：并排前进。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佝偻：脊背弯曲。</a:t>
            </a:r>
          </a:p>
          <a:p>
            <a:pPr indent="54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妄想：不能实现的打算。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42979E1-BDB1-493E-A94D-A24C1D84F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38" y="100013"/>
            <a:ext cx="21732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466A649-5F27-4527-91F0-BB44603E3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3" y="133350"/>
            <a:ext cx="1581150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000" b="1" spc="100" dirty="0">
                <a:solidFill>
                  <a:srgbClr val="3B2414"/>
                </a:solidFill>
              </a:rPr>
              <a:t>文学常识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FC1DB67-F2EF-48E4-98BD-A059E7B7879F}"/>
              </a:ext>
            </a:extLst>
          </p:cNvPr>
          <p:cNvSpPr/>
          <p:nvPr/>
        </p:nvSpPr>
        <p:spPr>
          <a:xfrm>
            <a:off x="620713" y="915988"/>
            <a:ext cx="8523287" cy="24796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敬业与乐业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选自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饮冰室合集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第五册，作者是近代思想家、戊戌维新运动领袖之一的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梁启超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，字卓如，号任公，别号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饮冰室主人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礼记</a:t>
            </a:r>
            <a:r>
              <a:rPr lang="en-US" altLang="zh-CN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，五经之一，是中国古代一部重要的典章制度选集，共二十卷四十九篇，主要记载了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先秦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（朝代）的礼制，体现了先秦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儒家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的哲学思想、教育思想、政治思想、美学思想，是研究先秦社会的重要资料，是一部</a:t>
            </a:r>
            <a:r>
              <a: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儒家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思想的资料汇编。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Other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25112744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1802</TotalTime>
  <Words>3887</Words>
  <Application>Microsoft Office PowerPoint</Application>
  <PresentationFormat>全屏显示(16:9)</PresentationFormat>
  <Paragraphs>232</Paragraphs>
  <Slides>39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2" baseType="lpstr">
      <vt:lpstr>Arial</vt:lpstr>
      <vt:lpstr>宋体</vt:lpstr>
      <vt:lpstr>微软雅黑</vt:lpstr>
      <vt:lpstr>华文新魏</vt:lpstr>
      <vt:lpstr>Calibri</vt:lpstr>
      <vt:lpstr>华文隶书</vt:lpstr>
      <vt:lpstr>仿宋</vt:lpstr>
      <vt:lpstr>楷体_GB2312</vt:lpstr>
      <vt:lpstr>黑体</vt:lpstr>
      <vt:lpstr>Times New Roman</vt:lpstr>
      <vt:lpstr>华文楷体</vt:lpstr>
      <vt:lpstr>Wingdings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CR</dc:creator>
  <cp:lastModifiedBy>admin</cp:lastModifiedBy>
  <cp:revision>145</cp:revision>
  <dcterms:created xsi:type="dcterms:W3CDTF">2018-06-22T08:33:59Z</dcterms:created>
  <dcterms:modified xsi:type="dcterms:W3CDTF">2019-10-08T02:08:36Z</dcterms:modified>
</cp:coreProperties>
</file>