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3" r:id="rId3"/>
    <p:sldId id="302" r:id="rId5"/>
    <p:sldId id="301" r:id="rId6"/>
    <p:sldId id="395" r:id="rId7"/>
    <p:sldId id="479" r:id="rId8"/>
    <p:sldId id="300" r:id="rId9"/>
    <p:sldId id="511" r:id="rId10"/>
    <p:sldId id="467" r:id="rId11"/>
    <p:sldId id="478" r:id="rId12"/>
    <p:sldId id="528" r:id="rId13"/>
    <p:sldId id="393" r:id="rId14"/>
    <p:sldId id="477" r:id="rId15"/>
    <p:sldId id="498" r:id="rId16"/>
    <p:sldId id="497" r:id="rId17"/>
    <p:sldId id="466" r:id="rId18"/>
    <p:sldId id="423" r:id="rId19"/>
    <p:sldId id="552" r:id="rId20"/>
  </p:sldIdLst>
  <p:sldSz cx="12192000" cy="6858000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6863"/>
    <a:srgbClr val="FBF4DC"/>
    <a:srgbClr val="64A8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420" y="-1596"/>
      </p:cViewPr>
      <p:guideLst>
        <p:guide orient="horz" pos="2538"/>
        <p:guide pos="3549"/>
        <p:guide pos="232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F729E6-9905-4A9C-9203-F014B6BA3A5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广东新高考本科专业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2.5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万余个，</a:t>
            </a:r>
            <a:r>
              <a:rPr b="1" dirty="0">
                <a:solidFill>
                  <a:srgbClr val="FF0000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“再选科目”</a:t>
            </a:r>
            <a:r>
              <a:rPr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的四个学科中，本科要求必选</a:t>
            </a:r>
            <a:r>
              <a:rPr b="1" dirty="0">
                <a:solidFill>
                  <a:srgbClr val="FF0000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最多</a:t>
            </a:r>
            <a:r>
              <a:rPr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的是</a:t>
            </a:r>
            <a:r>
              <a:rPr b="1" dirty="0">
                <a:solidFill>
                  <a:srgbClr val="FF0000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化学</a:t>
            </a:r>
            <a:r>
              <a:rPr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，</a:t>
            </a:r>
            <a:r>
              <a:rPr b="1" dirty="0">
                <a:solidFill>
                  <a:srgbClr val="FF0000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最少</a:t>
            </a:r>
            <a:r>
              <a:rPr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的是</a:t>
            </a:r>
            <a:r>
              <a:rPr b="1" dirty="0">
                <a:solidFill>
                  <a:srgbClr val="FF0000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地理</a:t>
            </a:r>
            <a:r>
              <a:rPr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。专科要求必选最多的是生物，最少的是地理。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1.</a:t>
            </a:r>
            <a:r>
              <a:rPr lang="zh-CN" altLang="en-US"/>
              <a:t>物化政的专业覆盖率最大，可选择的专业广，但需与全身选科比例比较，不能仅限于我校的数据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11579" y="337344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811579" y="616744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7" name="自由: 形状 32"/>
          <p:cNvSpPr/>
          <p:nvPr userDrawn="1"/>
        </p:nvSpPr>
        <p:spPr>
          <a:xfrm rot="16200000">
            <a:off x="98247" y="239098"/>
            <a:ext cx="558527" cy="755019"/>
          </a:xfrm>
          <a:custGeom>
            <a:avLst/>
            <a:gdLst>
              <a:gd name="connsiteX0" fmla="*/ 558527 w 558527"/>
              <a:gd name="connsiteY0" fmla="*/ 0 h 755019"/>
              <a:gd name="connsiteX1" fmla="*/ 558527 w 558527"/>
              <a:gd name="connsiteY1" fmla="*/ 525460 h 755019"/>
              <a:gd name="connsiteX2" fmla="*/ 279263 w 558527"/>
              <a:gd name="connsiteY2" fmla="*/ 755019 h 755019"/>
              <a:gd name="connsiteX3" fmla="*/ 0 w 558527"/>
              <a:gd name="connsiteY3" fmla="*/ 525460 h 755019"/>
              <a:gd name="connsiteX4" fmla="*/ 0 w 558527"/>
              <a:gd name="connsiteY4" fmla="*/ 0 h 755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8527" h="755019">
                <a:moveTo>
                  <a:pt x="558527" y="0"/>
                </a:moveTo>
                <a:lnTo>
                  <a:pt x="558527" y="525460"/>
                </a:lnTo>
                <a:lnTo>
                  <a:pt x="279263" y="755019"/>
                </a:lnTo>
                <a:lnTo>
                  <a:pt x="0" y="5254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自由: 形状 31"/>
          <p:cNvSpPr/>
          <p:nvPr userDrawn="1"/>
        </p:nvSpPr>
        <p:spPr>
          <a:xfrm rot="16200000">
            <a:off x="4767" y="332578"/>
            <a:ext cx="558527" cy="568058"/>
          </a:xfrm>
          <a:custGeom>
            <a:avLst/>
            <a:gdLst>
              <a:gd name="connsiteX0" fmla="*/ 558527 w 558527"/>
              <a:gd name="connsiteY0" fmla="*/ 0 h 568058"/>
              <a:gd name="connsiteX1" fmla="*/ 558527 w 558527"/>
              <a:gd name="connsiteY1" fmla="*/ 338499 h 568058"/>
              <a:gd name="connsiteX2" fmla="*/ 279263 w 558527"/>
              <a:gd name="connsiteY2" fmla="*/ 568058 h 568058"/>
              <a:gd name="connsiteX3" fmla="*/ 0 w 558527"/>
              <a:gd name="connsiteY3" fmla="*/ 338499 h 568058"/>
              <a:gd name="connsiteX4" fmla="*/ 0 w 558527"/>
              <a:gd name="connsiteY4" fmla="*/ 0 h 568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8527" h="568058">
                <a:moveTo>
                  <a:pt x="558527" y="0"/>
                </a:moveTo>
                <a:lnTo>
                  <a:pt x="558527" y="338499"/>
                </a:lnTo>
                <a:lnTo>
                  <a:pt x="279263" y="568058"/>
                </a:lnTo>
                <a:lnTo>
                  <a:pt x="0" y="3384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11270629" y="463233"/>
            <a:ext cx="468000" cy="2990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z="135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</a:fld>
            <a:endParaRPr lang="zh-CN" altLang="en-US" sz="1350" dirty="0">
              <a:solidFill>
                <a:schemeClr val="bg1">
                  <a:lumMod val="8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2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hyperlink" Target="https://www.eeagd.edu.cn/xkcx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原创设计师QQ598969553                 _2"/>
          <p:cNvSpPr/>
          <p:nvPr/>
        </p:nvSpPr>
        <p:spPr bwMode="auto">
          <a:xfrm rot="16200000">
            <a:off x="3982879" y="2110264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2" name="原创设计师QQ598969553                 _4"/>
          <p:cNvSpPr/>
          <p:nvPr/>
        </p:nvSpPr>
        <p:spPr bwMode="auto">
          <a:xfrm rot="16200000">
            <a:off x="4957286" y="2109788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8" name="原创设计师QQ598969553                 _10"/>
          <p:cNvSpPr txBox="1"/>
          <p:nvPr/>
        </p:nvSpPr>
        <p:spPr>
          <a:xfrm>
            <a:off x="4070078" y="2124002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高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原创设计师QQ598969553                 _11"/>
          <p:cNvSpPr txBox="1"/>
          <p:nvPr/>
        </p:nvSpPr>
        <p:spPr>
          <a:xfrm>
            <a:off x="5042767" y="2134232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考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原创设计师QQ598969553                 _14"/>
          <p:cNvSpPr/>
          <p:nvPr/>
        </p:nvSpPr>
        <p:spPr>
          <a:xfrm>
            <a:off x="4937760" y="3445679"/>
            <a:ext cx="23164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招录选科信息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: 圆角 36"/>
          <p:cNvSpPr/>
          <p:nvPr/>
        </p:nvSpPr>
        <p:spPr>
          <a:xfrm>
            <a:off x="4942712" y="4745185"/>
            <a:ext cx="2305384" cy="462457"/>
          </a:xfrm>
          <a:prstGeom prst="roundRect">
            <a:avLst>
              <a:gd name="adj" fmla="val 42964"/>
            </a:avLst>
          </a:prstGeom>
          <a:solidFill>
            <a:srgbClr val="FBF4DC"/>
          </a:solidFill>
          <a:ln w="19050">
            <a:noFill/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原创设计师QQ598969553                 _15"/>
          <p:cNvSpPr/>
          <p:nvPr/>
        </p:nvSpPr>
        <p:spPr>
          <a:xfrm>
            <a:off x="5430516" y="4850210"/>
            <a:ext cx="1329776" cy="252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吴燕雁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2" name="原创设计师QQ598969553                 _4"/>
          <p:cNvSpPr/>
          <p:nvPr/>
        </p:nvSpPr>
        <p:spPr bwMode="auto">
          <a:xfrm rot="16200000">
            <a:off x="3019901" y="2110740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3" name="原创设计师QQ598969553                 _11"/>
          <p:cNvSpPr txBox="1"/>
          <p:nvPr/>
        </p:nvSpPr>
        <p:spPr>
          <a:xfrm>
            <a:off x="3073949" y="212470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新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原创设计师QQ598969553                 _2"/>
          <p:cNvSpPr/>
          <p:nvPr/>
        </p:nvSpPr>
        <p:spPr bwMode="auto">
          <a:xfrm rot="16200000">
            <a:off x="5932646" y="2090261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5" name="原创设计师QQ598969553                 _10"/>
          <p:cNvSpPr txBox="1"/>
          <p:nvPr/>
        </p:nvSpPr>
        <p:spPr>
          <a:xfrm>
            <a:off x="6019845" y="207256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走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原创设计师QQ598969553                 _4"/>
          <p:cNvSpPr/>
          <p:nvPr/>
        </p:nvSpPr>
        <p:spPr bwMode="auto">
          <a:xfrm rot="16200000">
            <a:off x="6907054" y="2079308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7" name="原创设计师QQ598969553                 _11"/>
          <p:cNvSpPr txBox="1"/>
          <p:nvPr/>
        </p:nvSpPr>
        <p:spPr>
          <a:xfrm>
            <a:off x="6961101" y="208279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班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原创设计师QQ598969553                 _2"/>
          <p:cNvSpPr/>
          <p:nvPr/>
        </p:nvSpPr>
        <p:spPr bwMode="auto">
          <a:xfrm rot="16200000">
            <a:off x="7882414" y="2091214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9" name="原创设计师QQ598969553                 _10"/>
          <p:cNvSpPr txBox="1"/>
          <p:nvPr/>
        </p:nvSpPr>
        <p:spPr>
          <a:xfrm>
            <a:off x="7980090" y="2115429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制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2" grpId="0" bldLvl="0" animBg="1"/>
      <p:bldP spid="28" grpId="0"/>
      <p:bldP spid="29" grpId="0"/>
      <p:bldP spid="32" grpId="0"/>
      <p:bldP spid="33" grpId="0" bldLvl="0" animBg="1"/>
      <p:bldP spid="2" grpId="0" bldLvl="0" animBg="1"/>
      <p:bldP spid="3" grpId="0"/>
      <p:bldP spid="4" grpId="0" bldLvl="0" animBg="1"/>
      <p:bldP spid="5" grpId="0"/>
      <p:bldP spid="6" grpId="0" bldLvl="0" animBg="1"/>
      <p:bldP spid="7" grpId="0"/>
      <p:bldP spid="8" grpId="0" bldLvl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: 圆角 23"/>
          <p:cNvSpPr/>
          <p:nvPr/>
        </p:nvSpPr>
        <p:spPr>
          <a:xfrm>
            <a:off x="4942712" y="994042"/>
            <a:ext cx="2305384" cy="462457"/>
          </a:xfrm>
          <a:prstGeom prst="roundRect">
            <a:avLst>
              <a:gd name="adj" fmla="val 42964"/>
            </a:avLst>
          </a:prstGeom>
          <a:solidFill>
            <a:srgbClr val="FBF4DC"/>
          </a:solidFill>
          <a:ln w="19050">
            <a:noFill/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144644" y="978894"/>
            <a:ext cx="1913890" cy="506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7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en-US" altLang="zh-CN" sz="27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自由: 形状 3"/>
          <p:cNvSpPr/>
          <p:nvPr/>
        </p:nvSpPr>
        <p:spPr>
          <a:xfrm>
            <a:off x="3468537" y="2403721"/>
            <a:ext cx="713930" cy="713931"/>
          </a:xfrm>
          <a:custGeom>
            <a:avLst/>
            <a:gdLst>
              <a:gd name="connsiteX0" fmla="*/ 475953 w 951907"/>
              <a:gd name="connsiteY0" fmla="*/ 0 h 951908"/>
              <a:gd name="connsiteX1" fmla="*/ 951907 w 951907"/>
              <a:gd name="connsiteY1" fmla="*/ 475954 h 951908"/>
              <a:gd name="connsiteX2" fmla="*/ 475953 w 951907"/>
              <a:gd name="connsiteY2" fmla="*/ 951908 h 951908"/>
              <a:gd name="connsiteX3" fmla="*/ 0 w 951907"/>
              <a:gd name="connsiteY3" fmla="*/ 475954 h 951908"/>
              <a:gd name="connsiteX4" fmla="*/ 475953 w 951907"/>
              <a:gd name="connsiteY4" fmla="*/ 0 h 951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907" h="951908">
                <a:moveTo>
                  <a:pt x="475953" y="0"/>
                </a:moveTo>
                <a:lnTo>
                  <a:pt x="951907" y="475954"/>
                </a:lnTo>
                <a:lnTo>
                  <a:pt x="475953" y="951908"/>
                </a:lnTo>
                <a:lnTo>
                  <a:pt x="0" y="475954"/>
                </a:lnTo>
                <a:lnTo>
                  <a:pt x="475953" y="0"/>
                </a:lnTo>
                <a:close/>
              </a:path>
            </a:pathLst>
          </a:custGeom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24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277519" y="3840163"/>
            <a:ext cx="44500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1" dirty="0">
                <a:solidFill>
                  <a:schemeClr val="accent3"/>
                </a:solidFill>
              </a:rPr>
              <a:t>走班制学习适应及学习规划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280535" y="2321401"/>
            <a:ext cx="51612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1" dirty="0">
                <a:solidFill>
                  <a:schemeClr val="accent1"/>
                </a:solidFill>
              </a:rPr>
              <a:t>新高考招录要求及选科数据盘点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1" name="自由: 形状 21"/>
          <p:cNvSpPr/>
          <p:nvPr/>
        </p:nvSpPr>
        <p:spPr>
          <a:xfrm>
            <a:off x="3454567" y="3931015"/>
            <a:ext cx="713930" cy="713931"/>
          </a:xfrm>
          <a:custGeom>
            <a:avLst/>
            <a:gdLst>
              <a:gd name="connsiteX0" fmla="*/ 475953 w 951907"/>
              <a:gd name="connsiteY0" fmla="*/ 0 h 951908"/>
              <a:gd name="connsiteX1" fmla="*/ 951907 w 951907"/>
              <a:gd name="connsiteY1" fmla="*/ 475954 h 951908"/>
              <a:gd name="connsiteX2" fmla="*/ 475953 w 951907"/>
              <a:gd name="connsiteY2" fmla="*/ 951908 h 951908"/>
              <a:gd name="connsiteX3" fmla="*/ 0 w 951907"/>
              <a:gd name="connsiteY3" fmla="*/ 475954 h 951908"/>
              <a:gd name="connsiteX4" fmla="*/ 475953 w 951907"/>
              <a:gd name="connsiteY4" fmla="*/ 0 h 951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907" h="951908">
                <a:moveTo>
                  <a:pt x="475953" y="0"/>
                </a:moveTo>
                <a:lnTo>
                  <a:pt x="951907" y="475954"/>
                </a:lnTo>
                <a:lnTo>
                  <a:pt x="475953" y="951908"/>
                </a:lnTo>
                <a:lnTo>
                  <a:pt x="0" y="475954"/>
                </a:lnTo>
                <a:lnTo>
                  <a:pt x="47595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24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106170" y="1148715"/>
            <a:ext cx="8138160" cy="4114165"/>
            <a:chOff x="1" y="984250"/>
            <a:chExt cx="9563099" cy="4889500"/>
          </a:xfrm>
        </p:grpSpPr>
        <p:sp>
          <p:nvSpPr>
            <p:cNvPr id="8" name="图文框 7"/>
            <p:cNvSpPr/>
            <p:nvPr/>
          </p:nvSpPr>
          <p:spPr>
            <a:xfrm>
              <a:off x="2628900" y="984250"/>
              <a:ext cx="6934200" cy="4889500"/>
            </a:xfrm>
            <a:prstGeom prst="frame">
              <a:avLst>
                <a:gd name="adj1" fmla="val 15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 dirty="0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" y="2088775"/>
              <a:ext cx="3179134" cy="3174341"/>
            </a:xfrm>
            <a:prstGeom prst="rect">
              <a:avLst/>
            </a:prstGeom>
            <a:solidFill>
              <a:srgbClr val="FBF4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5" name="原创设计师QQ598969553           _6"/>
          <p:cNvSpPr/>
          <p:nvPr/>
        </p:nvSpPr>
        <p:spPr>
          <a:xfrm flipH="1">
            <a:off x="3879848" y="1985763"/>
            <a:ext cx="5161280" cy="607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b="1" dirty="0">
                <a:solidFill>
                  <a:schemeClr val="accent1"/>
                </a:solidFill>
                <a:sym typeface="+mn-ea"/>
              </a:rPr>
              <a:t>新高考招录要求及选科数据盘点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原创设计师QQ598969553           _7"/>
          <p:cNvSpPr/>
          <p:nvPr/>
        </p:nvSpPr>
        <p:spPr>
          <a:xfrm flipH="1">
            <a:off x="3578225" y="2725420"/>
            <a:ext cx="5413375" cy="2538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选物理比选历史可以报的专业多很多？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专业覆盖率最高的是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“</a:t>
            </a: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物化生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”</a:t>
            </a: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？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再选科目要求最多的是生物？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我选对了吗？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cxnSp>
        <p:nvCxnSpPr>
          <p:cNvPr id="7" name="原创设计师QQ598969553           _8"/>
          <p:cNvCxnSpPr/>
          <p:nvPr/>
        </p:nvCxnSpPr>
        <p:spPr>
          <a:xfrm flipH="1">
            <a:off x="4021660" y="1937860"/>
            <a:ext cx="182147" cy="0"/>
          </a:xfrm>
          <a:prstGeom prst="line">
            <a:avLst/>
          </a:prstGeom>
          <a:ln w="381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原创设计师QQ598969553           _6"/>
          <p:cNvSpPr/>
          <p:nvPr/>
        </p:nvSpPr>
        <p:spPr>
          <a:xfrm flipH="1">
            <a:off x="3851663" y="1349411"/>
            <a:ext cx="6045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sz="3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0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1022704" y="365919"/>
            <a:ext cx="5915025" cy="431800"/>
          </a:xfrm>
        </p:spPr>
        <p:txBody>
          <a:bodyPr/>
          <a:lstStyle/>
          <a:p>
            <a:r>
              <a:rPr lang="zh-CN" altLang="en-US" sz="2400" b="1" dirty="0">
                <a:sym typeface="+mn-ea"/>
              </a:rPr>
              <a:t>我的选科依据</a:t>
            </a:r>
            <a:endParaRPr lang="zh-CN" altLang="en-US" sz="2400" b="1" dirty="0"/>
          </a:p>
        </p:txBody>
      </p:sp>
      <p:sp>
        <p:nvSpPr>
          <p:cNvPr id="4" name="原创设计师QQ：598969553              _2"/>
          <p:cNvSpPr/>
          <p:nvPr/>
        </p:nvSpPr>
        <p:spPr bwMode="auto">
          <a:xfrm>
            <a:off x="2324735" y="1541145"/>
            <a:ext cx="1262380" cy="1999615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7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7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原创设计师QQ：598969553              _3"/>
          <p:cNvSpPr>
            <a:spLocks noChangeArrowheads="1"/>
          </p:cNvSpPr>
          <p:nvPr/>
        </p:nvSpPr>
        <p:spPr bwMode="auto">
          <a:xfrm>
            <a:off x="2501900" y="2539365"/>
            <a:ext cx="925830" cy="72834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原创设计师QQ：598969553              _4"/>
          <p:cNvSpPr/>
          <p:nvPr/>
        </p:nvSpPr>
        <p:spPr bwMode="auto">
          <a:xfrm>
            <a:off x="6938010" y="1379220"/>
            <a:ext cx="1219835" cy="2104390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原创设计师QQ：598969553              _5"/>
          <p:cNvSpPr>
            <a:spLocks noChangeArrowheads="1"/>
          </p:cNvSpPr>
          <p:nvPr/>
        </p:nvSpPr>
        <p:spPr bwMode="auto">
          <a:xfrm>
            <a:off x="7056120" y="2569210"/>
            <a:ext cx="992505" cy="76390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原创设计师QQ：598969553              _6"/>
          <p:cNvSpPr/>
          <p:nvPr/>
        </p:nvSpPr>
        <p:spPr bwMode="auto">
          <a:xfrm>
            <a:off x="5388610" y="1429385"/>
            <a:ext cx="1244600" cy="2084070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原创设计师QQ：598969553              _7"/>
          <p:cNvSpPr>
            <a:spLocks noChangeArrowheads="1"/>
          </p:cNvSpPr>
          <p:nvPr/>
        </p:nvSpPr>
        <p:spPr bwMode="auto">
          <a:xfrm>
            <a:off x="5517515" y="2545715"/>
            <a:ext cx="959485" cy="7588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原创设计师QQ：598969553              _8"/>
          <p:cNvSpPr/>
          <p:nvPr/>
        </p:nvSpPr>
        <p:spPr bwMode="auto">
          <a:xfrm>
            <a:off x="3927475" y="1490980"/>
            <a:ext cx="1191260" cy="2004695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原创设计师QQ：598969553              _9"/>
          <p:cNvSpPr>
            <a:spLocks noChangeArrowheads="1"/>
          </p:cNvSpPr>
          <p:nvPr/>
        </p:nvSpPr>
        <p:spPr bwMode="auto">
          <a:xfrm>
            <a:off x="4061460" y="2537460"/>
            <a:ext cx="908050" cy="72771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原创设计师QQ：598969553              _10"/>
          <p:cNvSpPr/>
          <p:nvPr/>
        </p:nvSpPr>
        <p:spPr bwMode="auto">
          <a:xfrm>
            <a:off x="8427720" y="1528445"/>
            <a:ext cx="1180465" cy="2032000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原创设计师QQ：598969553              _11"/>
          <p:cNvSpPr>
            <a:spLocks noChangeArrowheads="1"/>
          </p:cNvSpPr>
          <p:nvPr/>
        </p:nvSpPr>
        <p:spPr bwMode="auto">
          <a:xfrm>
            <a:off x="8540115" y="2533015"/>
            <a:ext cx="960120" cy="74041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原创设计师QQ：598969553              _12"/>
          <p:cNvSpPr>
            <a:spLocks noEditPoints="1"/>
          </p:cNvSpPr>
          <p:nvPr/>
        </p:nvSpPr>
        <p:spPr bwMode="auto">
          <a:xfrm>
            <a:off x="7379335" y="2767330"/>
            <a:ext cx="316230" cy="323850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原创设计师QQ：598969553              _13"/>
          <p:cNvSpPr>
            <a:spLocks noEditPoints="1"/>
          </p:cNvSpPr>
          <p:nvPr/>
        </p:nvSpPr>
        <p:spPr bwMode="auto">
          <a:xfrm>
            <a:off x="4347845" y="2747645"/>
            <a:ext cx="360045" cy="270510"/>
          </a:xfrm>
          <a:custGeom>
            <a:avLst/>
            <a:gdLst>
              <a:gd name="T0" fmla="*/ 38 w 77"/>
              <a:gd name="T1" fmla="*/ 18 h 72"/>
              <a:gd name="T2" fmla="*/ 39 w 77"/>
              <a:gd name="T3" fmla="*/ 41 h 72"/>
              <a:gd name="T4" fmla="*/ 41 w 77"/>
              <a:gd name="T5" fmla="*/ 13 h 72"/>
              <a:gd name="T6" fmla="*/ 38 w 77"/>
              <a:gd name="T7" fmla="*/ 12 h 72"/>
              <a:gd name="T8" fmla="*/ 32 w 77"/>
              <a:gd name="T9" fmla="*/ 22 h 72"/>
              <a:gd name="T10" fmla="*/ 74 w 77"/>
              <a:gd name="T11" fmla="*/ 9 h 72"/>
              <a:gd name="T12" fmla="*/ 66 w 77"/>
              <a:gd name="T13" fmla="*/ 9 h 72"/>
              <a:gd name="T14" fmla="*/ 63 w 77"/>
              <a:gd name="T15" fmla="*/ 0 h 72"/>
              <a:gd name="T16" fmla="*/ 11 w 77"/>
              <a:gd name="T17" fmla="*/ 3 h 72"/>
              <a:gd name="T18" fmla="*/ 3 w 77"/>
              <a:gd name="T19" fmla="*/ 9 h 72"/>
              <a:gd name="T20" fmla="*/ 0 w 77"/>
              <a:gd name="T21" fmla="*/ 29 h 72"/>
              <a:gd name="T22" fmla="*/ 5 w 77"/>
              <a:gd name="T23" fmla="*/ 41 h 72"/>
              <a:gd name="T24" fmla="*/ 36 w 77"/>
              <a:gd name="T25" fmla="*/ 59 h 72"/>
              <a:gd name="T26" fmla="*/ 23 w 77"/>
              <a:gd name="T27" fmla="*/ 66 h 72"/>
              <a:gd name="T28" fmla="*/ 23 w 77"/>
              <a:gd name="T29" fmla="*/ 72 h 72"/>
              <a:gd name="T30" fmla="*/ 57 w 77"/>
              <a:gd name="T31" fmla="*/ 69 h 72"/>
              <a:gd name="T32" fmla="*/ 41 w 77"/>
              <a:gd name="T33" fmla="*/ 66 h 72"/>
              <a:gd name="T34" fmla="*/ 62 w 77"/>
              <a:gd name="T35" fmla="*/ 46 h 72"/>
              <a:gd name="T36" fmla="*/ 72 w 77"/>
              <a:gd name="T37" fmla="*/ 41 h 72"/>
              <a:gd name="T38" fmla="*/ 77 w 77"/>
              <a:gd name="T39" fmla="*/ 12 h 72"/>
              <a:gd name="T40" fmla="*/ 9 w 77"/>
              <a:gd name="T41" fmla="*/ 37 h 72"/>
              <a:gd name="T42" fmla="*/ 9 w 77"/>
              <a:gd name="T43" fmla="*/ 37 h 72"/>
              <a:gd name="T44" fmla="*/ 6 w 77"/>
              <a:gd name="T45" fmla="*/ 15 h 72"/>
              <a:gd name="T46" fmla="*/ 11 w 77"/>
              <a:gd name="T47" fmla="*/ 32 h 72"/>
              <a:gd name="T48" fmla="*/ 9 w 77"/>
              <a:gd name="T49" fmla="*/ 37 h 72"/>
              <a:gd name="T50" fmla="*/ 60 w 77"/>
              <a:gd name="T51" fmla="*/ 31 h 72"/>
              <a:gd name="T52" fmla="*/ 58 w 77"/>
              <a:gd name="T53" fmla="*/ 41 h 72"/>
              <a:gd name="T54" fmla="*/ 38 w 77"/>
              <a:gd name="T55" fmla="*/ 53 h 72"/>
              <a:gd name="T56" fmla="*/ 19 w 77"/>
              <a:gd name="T57" fmla="*/ 41 h 72"/>
              <a:gd name="T58" fmla="*/ 17 w 77"/>
              <a:gd name="T59" fmla="*/ 6 h 72"/>
              <a:gd name="T60" fmla="*/ 60 w 77"/>
              <a:gd name="T61" fmla="*/ 31 h 72"/>
              <a:gd name="T62" fmla="*/ 71 w 77"/>
              <a:gd name="T63" fmla="*/ 29 h 72"/>
              <a:gd name="T64" fmla="*/ 68 w 77"/>
              <a:gd name="T65" fmla="*/ 37 h 72"/>
              <a:gd name="T66" fmla="*/ 66 w 77"/>
              <a:gd name="T67" fmla="*/ 32 h 72"/>
              <a:gd name="T68" fmla="*/ 66 w 77"/>
              <a:gd name="T69" fmla="*/ 31 h 72"/>
              <a:gd name="T70" fmla="*/ 71 w 77"/>
              <a:gd name="T71" fmla="*/ 1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原创设计师QQ：598969553              _14"/>
          <p:cNvSpPr>
            <a:spLocks noEditPoints="1"/>
          </p:cNvSpPr>
          <p:nvPr/>
        </p:nvSpPr>
        <p:spPr bwMode="auto">
          <a:xfrm>
            <a:off x="2751455" y="2718435"/>
            <a:ext cx="403860" cy="327025"/>
          </a:xfrm>
          <a:custGeom>
            <a:avLst/>
            <a:gdLst>
              <a:gd name="T0" fmla="*/ 66 w 77"/>
              <a:gd name="T1" fmla="*/ 12 h 78"/>
              <a:gd name="T2" fmla="*/ 66 w 77"/>
              <a:gd name="T3" fmla="*/ 66 h 78"/>
              <a:gd name="T4" fmla="*/ 11 w 77"/>
              <a:gd name="T5" fmla="*/ 66 h 78"/>
              <a:gd name="T6" fmla="*/ 11 w 77"/>
              <a:gd name="T7" fmla="*/ 12 h 78"/>
              <a:gd name="T8" fmla="*/ 37 w 77"/>
              <a:gd name="T9" fmla="*/ 72 h 78"/>
              <a:gd name="T10" fmla="*/ 37 w 77"/>
              <a:gd name="T11" fmla="*/ 59 h 78"/>
              <a:gd name="T12" fmla="*/ 25 w 77"/>
              <a:gd name="T13" fmla="*/ 62 h 78"/>
              <a:gd name="T14" fmla="*/ 33 w 77"/>
              <a:gd name="T15" fmla="*/ 71 h 78"/>
              <a:gd name="T16" fmla="*/ 62 w 77"/>
              <a:gd name="T17" fmla="*/ 16 h 78"/>
              <a:gd name="T18" fmla="*/ 61 w 77"/>
              <a:gd name="T19" fmla="*/ 15 h 78"/>
              <a:gd name="T20" fmla="*/ 60 w 77"/>
              <a:gd name="T21" fmla="*/ 37 h 78"/>
              <a:gd name="T22" fmla="*/ 62 w 77"/>
              <a:gd name="T23" fmla="*/ 16 h 78"/>
              <a:gd name="T24" fmla="*/ 58 w 77"/>
              <a:gd name="T25" fmla="*/ 13 h 78"/>
              <a:gd name="T26" fmla="*/ 54 w 77"/>
              <a:gd name="T27" fmla="*/ 13 h 78"/>
              <a:gd name="T28" fmla="*/ 58 w 77"/>
              <a:gd name="T29" fmla="*/ 13 h 78"/>
              <a:gd name="T30" fmla="*/ 44 w 77"/>
              <a:gd name="T31" fmla="*/ 7 h 78"/>
              <a:gd name="T32" fmla="*/ 40 w 77"/>
              <a:gd name="T33" fmla="*/ 19 h 78"/>
              <a:gd name="T34" fmla="*/ 52 w 77"/>
              <a:gd name="T35" fmla="*/ 16 h 78"/>
              <a:gd name="T36" fmla="*/ 44 w 77"/>
              <a:gd name="T37" fmla="*/ 7 h 78"/>
              <a:gd name="T38" fmla="*/ 37 w 77"/>
              <a:gd name="T39" fmla="*/ 6 h 78"/>
              <a:gd name="T40" fmla="*/ 26 w 77"/>
              <a:gd name="T41" fmla="*/ 14 h 78"/>
              <a:gd name="T42" fmla="*/ 27 w 77"/>
              <a:gd name="T43" fmla="*/ 17 h 78"/>
              <a:gd name="T44" fmla="*/ 37 w 77"/>
              <a:gd name="T45" fmla="*/ 6 h 78"/>
              <a:gd name="T46" fmla="*/ 26 w 77"/>
              <a:gd name="T47" fmla="*/ 9 h 78"/>
              <a:gd name="T48" fmla="*/ 22 w 77"/>
              <a:gd name="T49" fmla="*/ 15 h 78"/>
              <a:gd name="T50" fmla="*/ 26 w 77"/>
              <a:gd name="T51" fmla="*/ 9 h 78"/>
              <a:gd name="T52" fmla="*/ 16 w 77"/>
              <a:gd name="T53" fmla="*/ 15 h 78"/>
              <a:gd name="T54" fmla="*/ 6 w 77"/>
              <a:gd name="T55" fmla="*/ 37 h 78"/>
              <a:gd name="T56" fmla="*/ 21 w 77"/>
              <a:gd name="T57" fmla="*/ 18 h 78"/>
              <a:gd name="T58" fmla="*/ 6 w 77"/>
              <a:gd name="T59" fmla="*/ 41 h 78"/>
              <a:gd name="T60" fmla="*/ 15 w 77"/>
              <a:gd name="T61" fmla="*/ 62 h 78"/>
              <a:gd name="T62" fmla="*/ 21 w 77"/>
              <a:gd name="T63" fmla="*/ 60 h 78"/>
              <a:gd name="T64" fmla="*/ 6 w 77"/>
              <a:gd name="T65" fmla="*/ 41 h 78"/>
              <a:gd name="T66" fmla="*/ 19 w 77"/>
              <a:gd name="T67" fmla="*/ 65 h 78"/>
              <a:gd name="T68" fmla="*/ 23 w 77"/>
              <a:gd name="T69" fmla="*/ 65 h 78"/>
              <a:gd name="T70" fmla="*/ 19 w 77"/>
              <a:gd name="T71" fmla="*/ 65 h 78"/>
              <a:gd name="T72" fmla="*/ 40 w 77"/>
              <a:gd name="T73" fmla="*/ 72 h 78"/>
              <a:gd name="T74" fmla="*/ 51 w 77"/>
              <a:gd name="T75" fmla="*/ 63 h 78"/>
              <a:gd name="T76" fmla="*/ 50 w 77"/>
              <a:gd name="T77" fmla="*/ 61 h 78"/>
              <a:gd name="T78" fmla="*/ 40 w 77"/>
              <a:gd name="T79" fmla="*/ 72 h 78"/>
              <a:gd name="T80" fmla="*/ 51 w 77"/>
              <a:gd name="T81" fmla="*/ 69 h 78"/>
              <a:gd name="T82" fmla="*/ 55 w 77"/>
              <a:gd name="T83" fmla="*/ 63 h 78"/>
              <a:gd name="T84" fmla="*/ 51 w 77"/>
              <a:gd name="T85" fmla="*/ 69 h 78"/>
              <a:gd name="T86" fmla="*/ 61 w 77"/>
              <a:gd name="T87" fmla="*/ 63 h 78"/>
              <a:gd name="T88" fmla="*/ 71 w 77"/>
              <a:gd name="T89" fmla="*/ 41 h 78"/>
              <a:gd name="T90" fmla="*/ 56 w 77"/>
              <a:gd name="T91" fmla="*/ 60 h 78"/>
              <a:gd name="T92" fmla="*/ 53 w 77"/>
              <a:gd name="T93" fmla="*/ 19 h 78"/>
              <a:gd name="T94" fmla="*/ 52 w 77"/>
              <a:gd name="T95" fmla="*/ 20 h 78"/>
              <a:gd name="T96" fmla="*/ 40 w 77"/>
              <a:gd name="T97" fmla="*/ 37 h 78"/>
              <a:gd name="T98" fmla="*/ 53 w 77"/>
              <a:gd name="T99" fmla="*/ 19 h 78"/>
              <a:gd name="T100" fmla="*/ 37 w 77"/>
              <a:gd name="T101" fmla="*/ 22 h 78"/>
              <a:gd name="T102" fmla="*/ 24 w 77"/>
              <a:gd name="T103" fmla="*/ 19 h 78"/>
              <a:gd name="T104" fmla="*/ 37 w 77"/>
              <a:gd name="T105" fmla="*/ 37 h 78"/>
              <a:gd name="T106" fmla="*/ 37 w 77"/>
              <a:gd name="T107" fmla="*/ 56 h 78"/>
              <a:gd name="T108" fmla="*/ 37 w 77"/>
              <a:gd name="T109" fmla="*/ 41 h 78"/>
              <a:gd name="T110" fmla="*/ 24 w 77"/>
              <a:gd name="T111" fmla="*/ 58 h 78"/>
              <a:gd name="T112" fmla="*/ 37 w 77"/>
              <a:gd name="T113" fmla="*/ 56 h 78"/>
              <a:gd name="T114" fmla="*/ 40 w 77"/>
              <a:gd name="T115" fmla="*/ 56 h 78"/>
              <a:gd name="T116" fmla="*/ 53 w 77"/>
              <a:gd name="T117" fmla="*/ 58 h 78"/>
              <a:gd name="T118" fmla="*/ 40 w 77"/>
              <a:gd name="T11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原创设计师QQ：598969553              _15"/>
          <p:cNvSpPr>
            <a:spLocks noEditPoints="1"/>
          </p:cNvSpPr>
          <p:nvPr/>
        </p:nvSpPr>
        <p:spPr bwMode="auto">
          <a:xfrm>
            <a:off x="5793105" y="2730500"/>
            <a:ext cx="418465" cy="340360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原创设计师QQ：598969553              _16"/>
          <p:cNvSpPr/>
          <p:nvPr/>
        </p:nvSpPr>
        <p:spPr bwMode="auto">
          <a:xfrm>
            <a:off x="8811895" y="2764155"/>
            <a:ext cx="429895" cy="305435"/>
          </a:xfrm>
          <a:custGeom>
            <a:avLst/>
            <a:gdLst>
              <a:gd name="T0" fmla="*/ 39 w 79"/>
              <a:gd name="T1" fmla="*/ 20 h 72"/>
              <a:gd name="T2" fmla="*/ 36 w 79"/>
              <a:gd name="T3" fmla="*/ 17 h 72"/>
              <a:gd name="T4" fmla="*/ 39 w 79"/>
              <a:gd name="T5" fmla="*/ 14 h 72"/>
              <a:gd name="T6" fmla="*/ 49 w 79"/>
              <a:gd name="T7" fmla="*/ 14 h 72"/>
              <a:gd name="T8" fmla="*/ 49 w 79"/>
              <a:gd name="T9" fmla="*/ 3 h 72"/>
              <a:gd name="T10" fmla="*/ 52 w 79"/>
              <a:gd name="T11" fmla="*/ 0 h 72"/>
              <a:gd name="T12" fmla="*/ 54 w 79"/>
              <a:gd name="T13" fmla="*/ 1 h 72"/>
              <a:gd name="T14" fmla="*/ 77 w 79"/>
              <a:gd name="T15" fmla="*/ 24 h 72"/>
              <a:gd name="T16" fmla="*/ 77 w 79"/>
              <a:gd name="T17" fmla="*/ 29 h 72"/>
              <a:gd name="T18" fmla="*/ 77 w 79"/>
              <a:gd name="T19" fmla="*/ 29 h 72"/>
              <a:gd name="T20" fmla="*/ 54 w 79"/>
              <a:gd name="T21" fmla="*/ 52 h 72"/>
              <a:gd name="T22" fmla="*/ 50 w 79"/>
              <a:gd name="T23" fmla="*/ 52 h 72"/>
              <a:gd name="T24" fmla="*/ 49 w 79"/>
              <a:gd name="T25" fmla="*/ 50 h 72"/>
              <a:gd name="T26" fmla="*/ 49 w 79"/>
              <a:gd name="T27" fmla="*/ 50 h 72"/>
              <a:gd name="T28" fmla="*/ 49 w 79"/>
              <a:gd name="T29" fmla="*/ 39 h 72"/>
              <a:gd name="T30" fmla="*/ 27 w 79"/>
              <a:gd name="T31" fmla="*/ 39 h 72"/>
              <a:gd name="T32" fmla="*/ 24 w 79"/>
              <a:gd name="T33" fmla="*/ 36 h 72"/>
              <a:gd name="T34" fmla="*/ 24 w 79"/>
              <a:gd name="T35" fmla="*/ 36 h 72"/>
              <a:gd name="T36" fmla="*/ 24 w 79"/>
              <a:gd name="T37" fmla="*/ 29 h 72"/>
              <a:gd name="T38" fmla="*/ 8 w 79"/>
              <a:gd name="T39" fmla="*/ 45 h 72"/>
              <a:gd name="T40" fmla="*/ 24 w 79"/>
              <a:gd name="T41" fmla="*/ 62 h 72"/>
              <a:gd name="T42" fmla="*/ 24 w 79"/>
              <a:gd name="T43" fmla="*/ 55 h 72"/>
              <a:gd name="T44" fmla="*/ 27 w 79"/>
              <a:gd name="T45" fmla="*/ 52 h 72"/>
              <a:gd name="T46" fmla="*/ 27 w 79"/>
              <a:gd name="T47" fmla="*/ 52 h 72"/>
              <a:gd name="T48" fmla="*/ 40 w 79"/>
              <a:gd name="T49" fmla="*/ 52 h 72"/>
              <a:gd name="T50" fmla="*/ 43 w 79"/>
              <a:gd name="T51" fmla="*/ 55 h 72"/>
              <a:gd name="T52" fmla="*/ 40 w 79"/>
              <a:gd name="T53" fmla="*/ 58 h 72"/>
              <a:gd name="T54" fmla="*/ 30 w 79"/>
              <a:gd name="T55" fmla="*/ 58 h 72"/>
              <a:gd name="T56" fmla="*/ 30 w 79"/>
              <a:gd name="T57" fmla="*/ 69 h 72"/>
              <a:gd name="T58" fmla="*/ 30 w 79"/>
              <a:gd name="T59" fmla="*/ 69 h 72"/>
              <a:gd name="T60" fmla="*/ 29 w 79"/>
              <a:gd name="T61" fmla="*/ 71 h 72"/>
              <a:gd name="T62" fmla="*/ 25 w 79"/>
              <a:gd name="T63" fmla="*/ 71 h 72"/>
              <a:gd name="T64" fmla="*/ 2 w 79"/>
              <a:gd name="T65" fmla="*/ 48 h 72"/>
              <a:gd name="T66" fmla="*/ 2 w 79"/>
              <a:gd name="T67" fmla="*/ 43 h 72"/>
              <a:gd name="T68" fmla="*/ 25 w 79"/>
              <a:gd name="T69" fmla="*/ 20 h 72"/>
              <a:gd name="T70" fmla="*/ 27 w 79"/>
              <a:gd name="T71" fmla="*/ 19 h 72"/>
              <a:gd name="T72" fmla="*/ 30 w 79"/>
              <a:gd name="T73" fmla="*/ 22 h 72"/>
              <a:gd name="T74" fmla="*/ 30 w 79"/>
              <a:gd name="T75" fmla="*/ 33 h 72"/>
              <a:gd name="T76" fmla="*/ 52 w 79"/>
              <a:gd name="T77" fmla="*/ 33 h 72"/>
              <a:gd name="T78" fmla="*/ 52 w 79"/>
              <a:gd name="T79" fmla="*/ 33 h 72"/>
              <a:gd name="T80" fmla="*/ 55 w 79"/>
              <a:gd name="T81" fmla="*/ 36 h 72"/>
              <a:gd name="T82" fmla="*/ 55 w 79"/>
              <a:gd name="T83" fmla="*/ 36 h 72"/>
              <a:gd name="T84" fmla="*/ 55 w 79"/>
              <a:gd name="T85" fmla="*/ 43 h 72"/>
              <a:gd name="T86" fmla="*/ 71 w 79"/>
              <a:gd name="T87" fmla="*/ 26 h 72"/>
              <a:gd name="T88" fmla="*/ 55 w 79"/>
              <a:gd name="T89" fmla="*/ 10 h 72"/>
              <a:gd name="T90" fmla="*/ 55 w 79"/>
              <a:gd name="T91" fmla="*/ 17 h 72"/>
              <a:gd name="T92" fmla="*/ 55 w 79"/>
              <a:gd name="T93" fmla="*/ 17 h 72"/>
              <a:gd name="T94" fmla="*/ 52 w 79"/>
              <a:gd name="T95" fmla="*/ 20 h 72"/>
              <a:gd name="T96" fmla="*/ 39 w 79"/>
              <a:gd name="T97" fmla="*/ 2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9" h="72">
                <a:moveTo>
                  <a:pt x="39" y="20"/>
                </a:moveTo>
                <a:cubicBezTo>
                  <a:pt x="37" y="20"/>
                  <a:pt x="36" y="18"/>
                  <a:pt x="36" y="17"/>
                </a:cubicBezTo>
                <a:cubicBezTo>
                  <a:pt x="36" y="15"/>
                  <a:pt x="37" y="14"/>
                  <a:pt x="3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1"/>
                  <a:pt x="50" y="0"/>
                  <a:pt x="52" y="0"/>
                </a:cubicBezTo>
                <a:cubicBezTo>
                  <a:pt x="53" y="0"/>
                  <a:pt x="53" y="0"/>
                  <a:pt x="54" y="1"/>
                </a:cubicBezTo>
                <a:cubicBezTo>
                  <a:pt x="77" y="24"/>
                  <a:pt x="77" y="24"/>
                  <a:pt x="77" y="24"/>
                </a:cubicBezTo>
                <a:cubicBezTo>
                  <a:pt x="79" y="25"/>
                  <a:pt x="79" y="27"/>
                  <a:pt x="77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54" y="52"/>
                  <a:pt x="54" y="52"/>
                  <a:pt x="54" y="52"/>
                </a:cubicBezTo>
                <a:cubicBezTo>
                  <a:pt x="53" y="53"/>
                  <a:pt x="51" y="53"/>
                  <a:pt x="50" y="52"/>
                </a:cubicBezTo>
                <a:cubicBezTo>
                  <a:pt x="49" y="51"/>
                  <a:pt x="49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39"/>
                  <a:pt x="49" y="39"/>
                  <a:pt x="4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5" y="39"/>
                  <a:pt x="24" y="38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9"/>
                  <a:pt x="24" y="29"/>
                  <a:pt x="24" y="29"/>
                </a:cubicBezTo>
                <a:cubicBezTo>
                  <a:pt x="8" y="45"/>
                  <a:pt x="8" y="45"/>
                  <a:pt x="8" y="45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3"/>
                  <a:pt x="25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3" y="53"/>
                  <a:pt x="43" y="55"/>
                </a:cubicBezTo>
                <a:cubicBezTo>
                  <a:pt x="43" y="57"/>
                  <a:pt x="42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0" y="70"/>
                  <a:pt x="29" y="71"/>
                </a:cubicBezTo>
                <a:cubicBezTo>
                  <a:pt x="28" y="72"/>
                  <a:pt x="26" y="72"/>
                  <a:pt x="25" y="71"/>
                </a:cubicBezTo>
                <a:cubicBezTo>
                  <a:pt x="2" y="48"/>
                  <a:pt x="2" y="48"/>
                  <a:pt x="2" y="48"/>
                </a:cubicBezTo>
                <a:cubicBezTo>
                  <a:pt x="0" y="46"/>
                  <a:pt x="0" y="45"/>
                  <a:pt x="2" y="43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9" y="19"/>
                  <a:pt x="30" y="20"/>
                  <a:pt x="30" y="22"/>
                </a:cubicBezTo>
                <a:cubicBezTo>
                  <a:pt x="30" y="33"/>
                  <a:pt x="30" y="33"/>
                  <a:pt x="30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4" y="33"/>
                  <a:pt x="55" y="34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3"/>
                  <a:pt x="55" y="43"/>
                  <a:pt x="55" y="43"/>
                </a:cubicBezTo>
                <a:cubicBezTo>
                  <a:pt x="71" y="26"/>
                  <a:pt x="71" y="26"/>
                  <a:pt x="71" y="26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4" y="20"/>
                  <a:pt x="52" y="20"/>
                </a:cubicBezTo>
                <a:cubicBezTo>
                  <a:pt x="39" y="20"/>
                  <a:pt x="39" y="20"/>
                  <a:pt x="39" y="2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原创设计师QQ：598969553              _17"/>
          <p:cNvSpPr>
            <a:spLocks noChangeArrowheads="1"/>
          </p:cNvSpPr>
          <p:nvPr/>
        </p:nvSpPr>
        <p:spPr bwMode="auto">
          <a:xfrm>
            <a:off x="2147570" y="1884680"/>
            <a:ext cx="1584960" cy="429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学科成绩</a:t>
            </a:r>
            <a:endParaRPr lang="zh-CN" altLang="zh-CN" sz="22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原创设计师QQ：598969553              _18"/>
          <p:cNvSpPr>
            <a:spLocks noChangeArrowheads="1"/>
          </p:cNvSpPr>
          <p:nvPr/>
        </p:nvSpPr>
        <p:spPr bwMode="auto">
          <a:xfrm>
            <a:off x="5165090" y="1893570"/>
            <a:ext cx="1679575" cy="429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竞争情况</a:t>
            </a:r>
            <a:endParaRPr lang="zh-CN" altLang="zh-CN" sz="22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原创设计师QQ：598969553              _19"/>
          <p:cNvSpPr>
            <a:spLocks noChangeArrowheads="1"/>
          </p:cNvSpPr>
          <p:nvPr/>
        </p:nvSpPr>
        <p:spPr bwMode="auto">
          <a:xfrm>
            <a:off x="6779895" y="1900555"/>
            <a:ext cx="1522730" cy="67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学</a:t>
            </a:r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校招录</a:t>
            </a:r>
            <a:endParaRPr lang="zh-CN" altLang="zh-CN" sz="22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endParaRPr lang="zh-CN" altLang="zh-CN" sz="16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原创设计师QQ：598969553              _20"/>
          <p:cNvSpPr>
            <a:spLocks noChangeArrowheads="1"/>
          </p:cNvSpPr>
          <p:nvPr/>
        </p:nvSpPr>
        <p:spPr bwMode="auto">
          <a:xfrm>
            <a:off x="3767455" y="1859915"/>
            <a:ext cx="1504315" cy="429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兴趣爱好</a:t>
            </a:r>
            <a:endParaRPr lang="zh-CN" altLang="zh-CN" sz="22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原创设计师QQ：598969553              _21"/>
          <p:cNvSpPr>
            <a:spLocks noChangeArrowheads="1"/>
          </p:cNvSpPr>
          <p:nvPr/>
        </p:nvSpPr>
        <p:spPr bwMode="auto">
          <a:xfrm>
            <a:off x="8143240" y="1927225"/>
            <a:ext cx="1742440" cy="429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zh-CN" sz="2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他人意见</a:t>
            </a:r>
            <a:endParaRPr lang="zh-CN" altLang="zh-CN" sz="22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6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pic>
        <p:nvPicPr>
          <p:cNvPr id="3" name="图片 2" descr="u=2238673158,712445526&amp;fm=11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6475" y="3534410"/>
            <a:ext cx="5076825" cy="317881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9983470" y="1988820"/>
            <a:ext cx="14605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社会价值</a:t>
            </a:r>
            <a:r>
              <a:rPr lang="en-US" altLang="zh-CN"/>
              <a:t>...</a:t>
            </a:r>
            <a:endParaRPr lang="en-US" altLang="zh-CN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1" animBg="1"/>
      <p:bldP spid="9" grpId="1" animBg="1"/>
      <p:bldP spid="11" grpId="1" animBg="1"/>
      <p:bldP spid="13" grpId="1" animBg="1"/>
      <p:bldP spid="14" grpId="1" animBg="1"/>
      <p:bldP spid="15" grpId="1" animBg="1"/>
      <p:bldP spid="16" grpId="1" animBg="1"/>
      <p:bldP spid="17" grpId="1" animBg="1"/>
      <p:bldP spid="18" grpId="1" animBg="1"/>
      <p:bldP spid="19" grpId="1" animBg="1"/>
      <p:bldP spid="21" grpId="1" animBg="1"/>
      <p:bldP spid="22" grpId="1" animBg="1"/>
      <p:bldP spid="20" grpId="1" animBg="1"/>
      <p:bldP spid="10" grpId="1" animBg="1"/>
      <p:bldP spid="8" grpId="1" animBg="1"/>
      <p:bldP spid="6" grpId="1" animBg="1"/>
      <p:bldP spid="12" grpId="1" animBg="1"/>
      <p:bldP spid="4" grpId="1" animBg="1"/>
      <p:bldP spid="19" grpId="2" animBg="1"/>
      <p:bldP spid="22" grpId="2" animBg="1"/>
      <p:bldP spid="20" grpId="2" animBg="1"/>
      <p:bldP spid="21" grpId="2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92224" y="434499"/>
            <a:ext cx="5915025" cy="431800"/>
          </a:xfrm>
        </p:spPr>
        <p:txBody>
          <a:bodyPr/>
          <a:p>
            <a:r>
              <a:rPr lang="zh-CN" altLang="en-US" sz="2400" b="1"/>
              <a:t>选科前后思路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824990" y="1494790"/>
            <a:ext cx="3883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</a:rPr>
              <a:t>选科前：</a:t>
            </a:r>
            <a:r>
              <a:rPr lang="zh-CN" altLang="en-US" sz="2800" b="1"/>
              <a:t>思绪万万千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6719570" y="1494790"/>
            <a:ext cx="3623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</a:rPr>
              <a:t>选科后：</a:t>
            </a:r>
            <a:r>
              <a:rPr lang="zh-CN" altLang="en-US" sz="2800" b="1"/>
              <a:t>道路细规划</a:t>
            </a:r>
            <a:endParaRPr lang="zh-CN" altLang="en-US" sz="2800" b="1"/>
          </a:p>
        </p:txBody>
      </p:sp>
      <p:sp>
        <p:nvSpPr>
          <p:cNvPr id="6" name="文本框 5"/>
          <p:cNvSpPr txBox="1"/>
          <p:nvPr/>
        </p:nvSpPr>
        <p:spPr>
          <a:xfrm>
            <a:off x="5634355" y="1494790"/>
            <a:ext cx="765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</a:rPr>
              <a:t>VS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675765" y="3572510"/>
            <a:ext cx="9211310" cy="1048385"/>
            <a:chOff x="642435" y="3566421"/>
            <a:chExt cx="8903558" cy="689997"/>
          </a:xfrm>
        </p:grpSpPr>
        <p:sp>
          <p:nvSpPr>
            <p:cNvPr id="19" name="原创设计师QQ：598969553              _14"/>
            <p:cNvSpPr/>
            <p:nvPr/>
          </p:nvSpPr>
          <p:spPr bwMode="auto">
            <a:xfrm>
              <a:off x="642435" y="3566421"/>
              <a:ext cx="2015557" cy="689997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2400"/>
            </a:p>
          </p:txBody>
        </p:sp>
        <p:sp>
          <p:nvSpPr>
            <p:cNvPr id="20" name="原创设计师QQ：598969553              _15"/>
            <p:cNvSpPr/>
            <p:nvPr/>
          </p:nvSpPr>
          <p:spPr bwMode="auto">
            <a:xfrm>
              <a:off x="2869016" y="3566421"/>
              <a:ext cx="1479486" cy="689997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2400"/>
            </a:p>
          </p:txBody>
        </p:sp>
        <p:sp>
          <p:nvSpPr>
            <p:cNvPr id="21" name="原创设计师QQ：598969553              _16"/>
            <p:cNvSpPr/>
            <p:nvPr/>
          </p:nvSpPr>
          <p:spPr bwMode="auto">
            <a:xfrm>
              <a:off x="4600874" y="3566421"/>
              <a:ext cx="1479486" cy="689997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2400"/>
            </a:p>
          </p:txBody>
        </p:sp>
        <p:sp>
          <p:nvSpPr>
            <p:cNvPr id="22" name="原创设计师QQ：598969553              _17"/>
            <p:cNvSpPr/>
            <p:nvPr/>
          </p:nvSpPr>
          <p:spPr bwMode="auto">
            <a:xfrm>
              <a:off x="6328561" y="3566421"/>
              <a:ext cx="1483328" cy="689997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2400"/>
            </a:p>
          </p:txBody>
        </p:sp>
        <p:sp>
          <p:nvSpPr>
            <p:cNvPr id="23" name="原创设计师QQ：598969553              _18"/>
            <p:cNvSpPr/>
            <p:nvPr/>
          </p:nvSpPr>
          <p:spPr bwMode="auto">
            <a:xfrm>
              <a:off x="8062665" y="3566421"/>
              <a:ext cx="1483328" cy="689997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2400"/>
            </a:p>
          </p:txBody>
        </p:sp>
        <p:sp>
          <p:nvSpPr>
            <p:cNvPr id="31" name="原创设计师QQ：598969553              _26"/>
            <p:cNvSpPr>
              <a:spLocks noChangeArrowheads="1"/>
            </p:cNvSpPr>
            <p:nvPr/>
          </p:nvSpPr>
          <p:spPr bwMode="auto">
            <a:xfrm>
              <a:off x="924382" y="3764911"/>
              <a:ext cx="1477682" cy="29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选科情况</a:t>
              </a:r>
              <a:endParaRPr lang="en-US" altLang="zh-CN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2" name="原创设计师QQ：598969553              _27"/>
            <p:cNvSpPr>
              <a:spLocks noChangeArrowheads="1"/>
            </p:cNvSpPr>
            <p:nvPr/>
          </p:nvSpPr>
          <p:spPr bwMode="auto">
            <a:xfrm>
              <a:off x="3106969" y="3653291"/>
              <a:ext cx="1003578" cy="583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p>
              <a:pPr algn="ctr">
                <a:lnSpc>
                  <a:spcPct val="120000"/>
                </a:lnSpc>
                <a:spcBef>
                  <a:spcPts val="300"/>
                </a:spcBef>
                <a:buClrTx/>
                <a:buSzTx/>
                <a:buFontTx/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走</a:t>
              </a:r>
              <a:r>
                <a:rPr lang="en-US" altLang="zh-CN" sz="2400" b="1" dirty="0">
                  <a:solidFill>
                    <a:schemeClr val="bg1"/>
                  </a:solidFill>
                </a:rPr>
                <a:t>班学习规划</a:t>
              </a:r>
              <a:endParaRPr lang="en-US" altLang="zh-CN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3" name="原创设计师QQ：598969553              _28"/>
            <p:cNvSpPr>
              <a:spLocks noChangeArrowheads="1"/>
            </p:cNvSpPr>
            <p:nvPr/>
          </p:nvSpPr>
          <p:spPr bwMode="auto">
            <a:xfrm>
              <a:off x="4801151" y="3764911"/>
              <a:ext cx="1296067" cy="29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专业选择</a:t>
              </a:r>
              <a:endParaRPr lang="en-US" altLang="zh-CN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原创设计师QQ：598969553              _29"/>
            <p:cNvSpPr>
              <a:spLocks noChangeArrowheads="1"/>
            </p:cNvSpPr>
            <p:nvPr/>
          </p:nvSpPr>
          <p:spPr bwMode="auto">
            <a:xfrm>
              <a:off x="6568403" y="3764911"/>
              <a:ext cx="1243361" cy="29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p>
              <a:pPr algn="ctr">
                <a:lnSpc>
                  <a:spcPct val="120000"/>
                </a:lnSpc>
                <a:spcBef>
                  <a:spcPts val="300"/>
                </a:spcBef>
                <a:buClrTx/>
                <a:buSzTx/>
                <a:buFontTx/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对应职业</a:t>
              </a:r>
              <a:endParaRPr lang="en-US" altLang="zh-CN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5" name="原创设计师QQ：598969553              _30"/>
            <p:cNvSpPr>
              <a:spLocks noChangeArrowheads="1"/>
            </p:cNvSpPr>
            <p:nvPr/>
          </p:nvSpPr>
          <p:spPr bwMode="auto">
            <a:xfrm>
              <a:off x="8300092" y="3764911"/>
              <a:ext cx="1245901" cy="29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p>
              <a:pPr algn="ctr">
                <a:lnSpc>
                  <a:spcPct val="120000"/>
                </a:lnSpc>
                <a:spcBef>
                  <a:spcPts val="300"/>
                </a:spcBef>
                <a:buClrTx/>
                <a:buSzTx/>
                <a:buFontTx/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生涯规划</a:t>
              </a:r>
              <a:endParaRPr lang="en-US" altLang="zh-CN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1050009" y="372904"/>
            <a:ext cx="5915025" cy="431800"/>
          </a:xfrm>
        </p:spPr>
        <p:txBody>
          <a:bodyPr/>
          <a:lstStyle/>
          <a:p>
            <a:r>
              <a:rPr lang="zh-CN" altLang="en-US" sz="2400" b="1" dirty="0"/>
              <a:t>第三批</a:t>
            </a:r>
            <a:r>
              <a:rPr lang="en-US" altLang="zh-CN" sz="2400" b="1" dirty="0"/>
              <a:t>7</a:t>
            </a:r>
            <a:r>
              <a:rPr lang="zh-CN" altLang="en-US" sz="2400" b="1" dirty="0"/>
              <a:t>省（除辽宁）新高考选科招录要求</a:t>
            </a:r>
            <a:endParaRPr lang="zh-CN" altLang="en-US" sz="2400" b="1" dirty="0"/>
          </a:p>
        </p:txBody>
      </p:sp>
      <p:pic>
        <p:nvPicPr>
          <p:cNvPr id="13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290" y="960120"/>
            <a:ext cx="6124575" cy="5615305"/>
          </a:xfrm>
          <a:prstGeom prst="rect">
            <a:avLst/>
          </a:prstGeom>
        </p:spPr>
      </p:pic>
      <p:sp>
        <p:nvSpPr>
          <p:cNvPr id="12" name="原创设计师QQ：598969553              _10"/>
          <p:cNvSpPr/>
          <p:nvPr/>
        </p:nvSpPr>
        <p:spPr>
          <a:xfrm>
            <a:off x="8011795" y="1614170"/>
            <a:ext cx="2849880" cy="3928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“仅物理”与“物理/历史均可”是差不多，接近半数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indent="0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“仅历史”在所有专业选科要求中仅占不足3%！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685" y="804545"/>
            <a:ext cx="10882630" cy="5504180"/>
          </a:xfrm>
          <a:prstGeom prst="rect">
            <a:avLst/>
          </a:prstGeom>
        </p:spPr>
      </p:pic>
      <p:sp>
        <p:nvSpPr>
          <p:cNvPr id="5" name="文本占位符 1"/>
          <p:cNvSpPr>
            <a:spLocks noGrp="1"/>
          </p:cNvSpPr>
          <p:nvPr/>
        </p:nvSpPr>
        <p:spPr>
          <a:xfrm>
            <a:off x="910309" y="372904"/>
            <a:ext cx="5915025" cy="43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dirty="0"/>
              <a:t>广东新高考选科招录要求</a:t>
            </a:r>
            <a:endParaRPr lang="zh-CN" altLang="en-US" sz="2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910590" y="5918835"/>
            <a:ext cx="4467860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913765" y="4690745"/>
            <a:ext cx="4449445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2800" b="1"/>
              <a:t>2.38%+50.44%=52.82%</a:t>
            </a:r>
            <a:endParaRPr lang="en-US" altLang="zh-CN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12214" y="465614"/>
            <a:ext cx="5915025" cy="431800"/>
          </a:xfrm>
        </p:spPr>
        <p:txBody>
          <a:bodyPr/>
          <a:p>
            <a:r>
              <a:rPr lang="zh-CN" altLang="en-US" sz="2400" b="1">
                <a:sym typeface="+mn-ea"/>
              </a:rPr>
              <a:t>中山大学</a:t>
            </a:r>
            <a:endParaRPr lang="zh-CN" altLang="en-US" sz="240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t="2709" b="25832"/>
          <a:stretch>
            <a:fillRect/>
          </a:stretch>
        </p:blipFill>
        <p:spPr>
          <a:xfrm>
            <a:off x="1687830" y="1042035"/>
            <a:ext cx="9171940" cy="4488815"/>
          </a:xfrm>
          <a:prstGeom prst="rect">
            <a:avLst/>
          </a:prstGeom>
        </p:spPr>
      </p:pic>
      <p:sp>
        <p:nvSpPr>
          <p:cNvPr id="11" name="原创设计师QQ：598969553              _9"/>
          <p:cNvSpPr/>
          <p:nvPr/>
        </p:nvSpPr>
        <p:spPr>
          <a:xfrm>
            <a:off x="1687195" y="5530850"/>
            <a:ext cx="9584690" cy="113601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首选科目“物理或历史均可”，高校要统筹相关专业在物理、历史类别下安排招生计划。中山大学在此类别中对</a:t>
            </a:r>
            <a:r>
              <a:rPr lang="en-US" alt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“</a:t>
            </a: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再选科目要求</a:t>
            </a:r>
            <a:r>
              <a:rPr lang="en-US" alt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”</a:t>
            </a:r>
            <a:r>
              <a:rPr lang="zh-CN" altLang="en-US" sz="2200" b="1" dirty="0">
                <a:solidFill>
                  <a:srgbClr val="0070C0"/>
                </a:solidFill>
                <a:latin typeface="+mj-lt"/>
                <a:ea typeface="+mj-ea"/>
                <a:cs typeface="Open Sans" panose="020B0606030504020204" pitchFamily="34" charset="0"/>
              </a:rPr>
              <a:t>绝大部分不提要求</a:t>
            </a: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。</a:t>
            </a:r>
            <a:endParaRPr lang="zh-CN" altLang="en-US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825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" name="表格 6"/>
          <p:cNvGraphicFramePr/>
          <p:nvPr/>
        </p:nvGraphicFramePr>
        <p:xfrm>
          <a:off x="610870" y="1199515"/>
          <a:ext cx="10931525" cy="3809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555"/>
                <a:gridCol w="1136015"/>
                <a:gridCol w="1087755"/>
                <a:gridCol w="1363980"/>
                <a:gridCol w="997585"/>
                <a:gridCol w="991235"/>
                <a:gridCol w="850265"/>
                <a:gridCol w="848995"/>
                <a:gridCol w="794385"/>
                <a:gridCol w="833755"/>
              </a:tblGrid>
              <a:tr h="54165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/>
                </a:tc>
                <a:tc gridSpan="5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首选科目</a:t>
                      </a:r>
                      <a:endParaRPr lang="zh-CN" altLang="en-US" sz="280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gridSpan="4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再选科目</a:t>
                      </a:r>
                      <a:endParaRPr lang="zh-CN" altLang="en-US" sz="280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408430">
                <a:tc>
                  <a:txBody>
                    <a:bodyPr/>
                    <a:p>
                      <a:pPr>
                        <a:buNone/>
                      </a:pP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>
                          <a:sym typeface="+mn-ea"/>
                        </a:rPr>
                        <a:t>仅物理可选</a:t>
                      </a:r>
                      <a:endParaRPr lang="zh-CN" altLang="en-US" sz="2200" b="1"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仅历史可选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物理历史均可选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物理</a:t>
                      </a:r>
                      <a:endParaRPr lang="zh-CN" altLang="en-US" sz="2200" b="1"/>
                    </a:p>
                    <a:p>
                      <a:pPr>
                        <a:buNone/>
                      </a:pPr>
                      <a:r>
                        <a:rPr lang="zh-CN" altLang="en-US" sz="2200" b="1"/>
                        <a:t>能选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历史</a:t>
                      </a:r>
                      <a:endParaRPr lang="zh-CN" altLang="en-US" sz="2200" b="1"/>
                    </a:p>
                    <a:p>
                      <a:pPr>
                        <a:buNone/>
                      </a:pPr>
                      <a:r>
                        <a:rPr lang="zh-CN" altLang="en-US" sz="2200" b="1"/>
                        <a:t>能选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化学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思想</a:t>
                      </a:r>
                      <a:endParaRPr lang="zh-CN" altLang="en-US" sz="2200" b="1"/>
                    </a:p>
                    <a:p>
                      <a:pPr>
                        <a:buNone/>
                      </a:pPr>
                      <a:r>
                        <a:rPr lang="zh-CN" altLang="en-US" sz="2200" b="1"/>
                        <a:t>政治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生物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地理</a:t>
                      </a:r>
                      <a:endParaRPr lang="zh-CN" altLang="en-US" sz="2200" b="1"/>
                    </a:p>
                  </a:txBody>
                  <a:tcPr/>
                </a:tc>
              </a:tr>
              <a:tr h="106997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>
                          <a:sym typeface="+mn-ea"/>
                        </a:rPr>
                        <a:t>本科院校专业组</a:t>
                      </a:r>
                      <a:r>
                        <a:rPr lang="en-US" altLang="zh-CN" sz="2200" b="1">
                          <a:solidFill>
                            <a:srgbClr val="FF0000"/>
                          </a:solidFill>
                          <a:sym typeface="+mn-ea"/>
                        </a:rPr>
                        <a:t>25366</a:t>
                      </a:r>
                      <a:r>
                        <a:rPr lang="zh-CN" altLang="en-US" sz="1800" b="0">
                          <a:solidFill>
                            <a:schemeClr val="tx1"/>
                          </a:solidFill>
                          <a:sym typeface="+mn-ea"/>
                        </a:rPr>
                        <a:t>（</a:t>
                      </a:r>
                      <a:r>
                        <a:rPr lang="en-US" altLang="zh-CN" sz="1800" b="0">
                          <a:solidFill>
                            <a:schemeClr val="tx1"/>
                          </a:solidFill>
                          <a:sym typeface="+mn-ea"/>
                        </a:rPr>
                        <a:t>2021</a:t>
                      </a:r>
                      <a:r>
                        <a:rPr lang="zh-CN" altLang="en-US" sz="1800" b="0">
                          <a:solidFill>
                            <a:schemeClr val="tx1"/>
                          </a:solidFill>
                          <a:sym typeface="+mn-ea"/>
                        </a:rPr>
                        <a:t>在粤招生）</a:t>
                      </a:r>
                      <a:endParaRPr lang="zh-CN" altLang="en-US" sz="1800" b="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11969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603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12794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24763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13397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2308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334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262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6294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200" b="1"/>
                        <a:t>科目</a:t>
                      </a:r>
                      <a:r>
                        <a:rPr lang="en-US" altLang="zh-CN" sz="2200" b="1"/>
                        <a:t>--</a:t>
                      </a:r>
                      <a:r>
                        <a:rPr lang="zh-CN" altLang="en-US" sz="2200" b="1"/>
                        <a:t>专业</a:t>
                      </a:r>
                      <a:endParaRPr lang="zh-CN" altLang="en-US" sz="2200" b="1"/>
                    </a:p>
                    <a:p>
                      <a:pPr>
                        <a:buNone/>
                      </a:pPr>
                      <a:r>
                        <a:rPr lang="zh-CN" altLang="en-US" sz="2200" b="1"/>
                        <a:t>覆盖百分比</a:t>
                      </a:r>
                      <a:endParaRPr lang="zh-CN" altLang="en-US" sz="2200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47.2%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0.24%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50.5%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97.6%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>
                          <a:solidFill>
                            <a:schemeClr val="tx1"/>
                          </a:solidFill>
                        </a:rPr>
                        <a:t>52.8%</a:t>
                      </a:r>
                      <a:endParaRPr lang="en-US" altLang="zh-CN" sz="22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9.1%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1.3%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1.0%</a:t>
                      </a:r>
                      <a:endParaRPr lang="en-US" altLang="zh-CN" sz="22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200" b="0"/>
                        <a:t>0.3%</a:t>
                      </a:r>
                      <a:endParaRPr lang="en-US" altLang="zh-CN" sz="2200" b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占位符 9"/>
          <p:cNvSpPr>
            <a:spLocks noGrp="1"/>
          </p:cNvSpPr>
          <p:nvPr>
            <p:ph type="body" sz="quarter" idx="13"/>
          </p:nvPr>
        </p:nvSpPr>
        <p:spPr>
          <a:xfrm>
            <a:off x="986509" y="453549"/>
            <a:ext cx="5915025" cy="431800"/>
          </a:xfrm>
        </p:spPr>
        <p:txBody>
          <a:bodyPr/>
          <a:p>
            <a:r>
              <a:rPr lang="zh-CN" altLang="en-US" sz="2400" b="1" dirty="0">
                <a:sym typeface="+mn-ea"/>
              </a:rPr>
              <a:t>广东新高考招录要求</a:t>
            </a:r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611505" y="5910580"/>
            <a:ext cx="104267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报考限制性条件多的专业（明确提出再选科目），竞争优势明显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8495" y="5370830"/>
            <a:ext cx="104267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专业覆盖率高</a:t>
            </a:r>
            <a:r>
              <a:rPr lang="zh-CN" alt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≠录取比例高（需结合招生计划数）</a:t>
            </a:r>
            <a:endParaRPr lang="zh-CN" altLang="en-US" sz="24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87135" y="4247515"/>
            <a:ext cx="1887855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251190" y="3168650"/>
            <a:ext cx="776605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0694670" y="3173730"/>
            <a:ext cx="776605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bldLvl="0" animBg="1"/>
      <p:bldP spid="6" grpId="1" animBg="1"/>
      <p:bldP spid="5" grpId="0" bldLvl="0" animBg="1"/>
      <p:bldP spid="5" grpId="1" animBg="1"/>
      <p:bldP spid="8" grpId="0" bldLvl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11579" y="364014"/>
            <a:ext cx="7886700" cy="431800"/>
          </a:xfrm>
        </p:spPr>
        <p:txBody>
          <a:bodyPr/>
          <a:p>
            <a:r>
              <a:rPr lang="zh-CN" altLang="en-US" sz="2400" b="1"/>
              <a:t>我校选科情况与广东招录要求对比</a:t>
            </a:r>
            <a:endParaRPr lang="zh-CN" altLang="en-US" sz="2400" b="1"/>
          </a:p>
        </p:txBody>
      </p:sp>
      <p:graphicFrame>
        <p:nvGraphicFramePr>
          <p:cNvPr id="4" name="表格 3"/>
          <p:cNvGraphicFramePr/>
          <p:nvPr/>
        </p:nvGraphicFramePr>
        <p:xfrm>
          <a:off x="712470" y="1627505"/>
          <a:ext cx="10852150" cy="3661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215"/>
                <a:gridCol w="1085215"/>
                <a:gridCol w="1085215"/>
                <a:gridCol w="1085215"/>
                <a:gridCol w="1085215"/>
                <a:gridCol w="1085215"/>
                <a:gridCol w="1085215"/>
                <a:gridCol w="1085215"/>
                <a:gridCol w="1085215"/>
                <a:gridCol w="1085215"/>
              </a:tblGrid>
              <a:tr h="431800">
                <a:tc>
                  <a:txBody>
                    <a:bodyPr/>
                    <a:p>
                      <a:pPr>
                        <a:buNone/>
                      </a:pP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gridSpan="5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首选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gridSpan="4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再选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03632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物理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历史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物理历史均可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物理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能选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历史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能选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化学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思想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政治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生物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地理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72517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我校选科情况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129</a:t>
                      </a:r>
                      <a:endParaRPr lang="en-US" altLang="zh-CN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  <a:endParaRPr lang="en-US" altLang="zh-CN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179</a:t>
                      </a:r>
                      <a:endParaRPr lang="en-US" altLang="zh-CN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64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125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117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10363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广东招录要求比例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47.2%</a:t>
                      </a:r>
                      <a:endParaRPr lang="en-US" altLang="zh-CN" sz="2000" b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0.24%</a:t>
                      </a:r>
                      <a:endParaRPr lang="en-US" altLang="zh-CN" sz="2000" b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50.5%</a:t>
                      </a:r>
                      <a:endParaRPr lang="en-US" altLang="zh-CN" sz="2000" b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97.6%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52.8%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9.1%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1.3%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1.0%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0.3%</a:t>
                      </a:r>
                      <a:endParaRPr lang="en-US" altLang="zh-CN" sz="20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1117600" y="5253990"/>
            <a:ext cx="83604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再选科目招录比例最高的，我校选科人数最少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28395" y="5941695"/>
            <a:ext cx="31369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但是</a:t>
            </a:r>
            <a:r>
              <a:rPr lang="en-US" altLang="zh-CN"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...</a:t>
            </a:r>
            <a:endParaRPr lang="en-US" altLang="zh-CN" sz="24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05675" y="3103880"/>
            <a:ext cx="898525" cy="11684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 sz="7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5" grpId="0" bldLvl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19" name="原创设计师QQ：598969553              _7"/>
          <p:cNvSpPr>
            <a:spLocks noEditPoints="1"/>
          </p:cNvSpPr>
          <p:nvPr/>
        </p:nvSpPr>
        <p:spPr bwMode="auto">
          <a:xfrm>
            <a:off x="4303506" y="5139933"/>
            <a:ext cx="236137" cy="285348"/>
          </a:xfrm>
          <a:custGeom>
            <a:avLst/>
            <a:gdLst>
              <a:gd name="T0" fmla="*/ 75 w 116"/>
              <a:gd name="T1" fmla="*/ 56 h 140"/>
              <a:gd name="T2" fmla="*/ 97 w 116"/>
              <a:gd name="T3" fmla="*/ 56 h 140"/>
              <a:gd name="T4" fmla="*/ 103 w 116"/>
              <a:gd name="T5" fmla="*/ 61 h 140"/>
              <a:gd name="T6" fmla="*/ 100 w 116"/>
              <a:gd name="T7" fmla="*/ 66 h 140"/>
              <a:gd name="T8" fmla="*/ 9 w 116"/>
              <a:gd name="T9" fmla="*/ 138 h 140"/>
              <a:gd name="T10" fmla="*/ 1 w 116"/>
              <a:gd name="T11" fmla="*/ 137 h 140"/>
              <a:gd name="T12" fmla="*/ 1 w 116"/>
              <a:gd name="T13" fmla="*/ 131 h 140"/>
              <a:gd name="T14" fmla="*/ 36 w 116"/>
              <a:gd name="T15" fmla="*/ 67 h 140"/>
              <a:gd name="T16" fmla="*/ 15 w 116"/>
              <a:gd name="T17" fmla="*/ 67 h 140"/>
              <a:gd name="T18" fmla="*/ 10 w 116"/>
              <a:gd name="T19" fmla="*/ 61 h 140"/>
              <a:gd name="T20" fmla="*/ 11 w 116"/>
              <a:gd name="T21" fmla="*/ 58 h 140"/>
              <a:gd name="T22" fmla="*/ 49 w 116"/>
              <a:gd name="T23" fmla="*/ 3 h 140"/>
              <a:gd name="T24" fmla="*/ 54 w 116"/>
              <a:gd name="T25" fmla="*/ 1 h 140"/>
              <a:gd name="T26" fmla="*/ 54 w 116"/>
              <a:gd name="T27" fmla="*/ 0 h 140"/>
              <a:gd name="T28" fmla="*/ 111 w 116"/>
              <a:gd name="T29" fmla="*/ 0 h 140"/>
              <a:gd name="T30" fmla="*/ 116 w 116"/>
              <a:gd name="T31" fmla="*/ 6 h 140"/>
              <a:gd name="T32" fmla="*/ 114 w 116"/>
              <a:gd name="T33" fmla="*/ 10 h 140"/>
              <a:gd name="T34" fmla="*/ 75 w 116"/>
              <a:gd name="T35" fmla="*/ 56 h 140"/>
              <a:gd name="T36" fmla="*/ 81 w 116"/>
              <a:gd name="T37" fmla="*/ 67 h 140"/>
              <a:gd name="T38" fmla="*/ 81 w 116"/>
              <a:gd name="T39" fmla="*/ 67 h 140"/>
              <a:gd name="T40" fmla="*/ 63 w 116"/>
              <a:gd name="T41" fmla="*/ 67 h 140"/>
              <a:gd name="T42" fmla="*/ 63 w 116"/>
              <a:gd name="T43" fmla="*/ 67 h 140"/>
              <a:gd name="T44" fmla="*/ 60 w 116"/>
              <a:gd name="T45" fmla="*/ 65 h 140"/>
              <a:gd name="T46" fmla="*/ 59 w 116"/>
              <a:gd name="T47" fmla="*/ 58 h 140"/>
              <a:gd name="T48" fmla="*/ 99 w 116"/>
              <a:gd name="T49" fmla="*/ 11 h 140"/>
              <a:gd name="T50" fmla="*/ 57 w 116"/>
              <a:gd name="T51" fmla="*/ 11 h 140"/>
              <a:gd name="T52" fmla="*/ 26 w 116"/>
              <a:gd name="T53" fmla="*/ 56 h 140"/>
              <a:gd name="T54" fmla="*/ 45 w 116"/>
              <a:gd name="T55" fmla="*/ 56 h 140"/>
              <a:gd name="T56" fmla="*/ 45 w 116"/>
              <a:gd name="T57" fmla="*/ 56 h 140"/>
              <a:gd name="T58" fmla="*/ 48 w 116"/>
              <a:gd name="T59" fmla="*/ 56 h 140"/>
              <a:gd name="T60" fmla="*/ 50 w 116"/>
              <a:gd name="T61" fmla="*/ 64 h 140"/>
              <a:gd name="T62" fmla="*/ 23 w 116"/>
              <a:gd name="T63" fmla="*/ 113 h 140"/>
              <a:gd name="T64" fmla="*/ 81 w 116"/>
              <a:gd name="T65" fmla="*/ 67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" h="140">
                <a:moveTo>
                  <a:pt x="75" y="56"/>
                </a:moveTo>
                <a:cubicBezTo>
                  <a:pt x="97" y="56"/>
                  <a:pt x="97" y="56"/>
                  <a:pt x="97" y="56"/>
                </a:cubicBezTo>
                <a:cubicBezTo>
                  <a:pt x="100" y="56"/>
                  <a:pt x="103" y="58"/>
                  <a:pt x="103" y="61"/>
                </a:cubicBezTo>
                <a:cubicBezTo>
                  <a:pt x="103" y="63"/>
                  <a:pt x="102" y="65"/>
                  <a:pt x="100" y="66"/>
                </a:cubicBezTo>
                <a:cubicBezTo>
                  <a:pt x="9" y="138"/>
                  <a:pt x="9" y="138"/>
                  <a:pt x="9" y="138"/>
                </a:cubicBezTo>
                <a:cubicBezTo>
                  <a:pt x="6" y="140"/>
                  <a:pt x="3" y="140"/>
                  <a:pt x="1" y="137"/>
                </a:cubicBezTo>
                <a:cubicBezTo>
                  <a:pt x="0" y="136"/>
                  <a:pt x="0" y="133"/>
                  <a:pt x="1" y="131"/>
                </a:cubicBezTo>
                <a:cubicBezTo>
                  <a:pt x="36" y="67"/>
                  <a:pt x="36" y="67"/>
                  <a:pt x="36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2" y="67"/>
                  <a:pt x="10" y="64"/>
                  <a:pt x="10" y="61"/>
                </a:cubicBezTo>
                <a:cubicBezTo>
                  <a:pt x="10" y="60"/>
                  <a:pt x="10" y="59"/>
                  <a:pt x="11" y="58"/>
                </a:cubicBezTo>
                <a:cubicBezTo>
                  <a:pt x="49" y="3"/>
                  <a:pt x="49" y="3"/>
                  <a:pt x="49" y="3"/>
                </a:cubicBezTo>
                <a:cubicBezTo>
                  <a:pt x="50" y="1"/>
                  <a:pt x="52" y="1"/>
                  <a:pt x="54" y="1"/>
                </a:cubicBezTo>
                <a:cubicBezTo>
                  <a:pt x="54" y="0"/>
                  <a:pt x="54" y="0"/>
                  <a:pt x="54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14" y="0"/>
                  <a:pt x="116" y="3"/>
                  <a:pt x="116" y="6"/>
                </a:cubicBezTo>
                <a:cubicBezTo>
                  <a:pt x="116" y="7"/>
                  <a:pt x="115" y="9"/>
                  <a:pt x="114" y="10"/>
                </a:cubicBezTo>
                <a:cubicBezTo>
                  <a:pt x="75" y="56"/>
                  <a:pt x="75" y="56"/>
                  <a:pt x="75" y="56"/>
                </a:cubicBezTo>
                <a:close/>
                <a:moveTo>
                  <a:pt x="81" y="67"/>
                </a:moveTo>
                <a:cubicBezTo>
                  <a:pt x="81" y="67"/>
                  <a:pt x="81" y="67"/>
                  <a:pt x="81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2" y="67"/>
                  <a:pt x="61" y="66"/>
                  <a:pt x="60" y="65"/>
                </a:cubicBezTo>
                <a:cubicBezTo>
                  <a:pt x="57" y="63"/>
                  <a:pt x="57" y="60"/>
                  <a:pt x="59" y="58"/>
                </a:cubicBezTo>
                <a:cubicBezTo>
                  <a:pt x="99" y="11"/>
                  <a:pt x="99" y="11"/>
                  <a:pt x="99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26" y="56"/>
                  <a:pt x="26" y="56"/>
                  <a:pt x="26" y="56"/>
                </a:cubicBezTo>
                <a:cubicBezTo>
                  <a:pt x="45" y="56"/>
                  <a:pt x="45" y="56"/>
                  <a:pt x="45" y="56"/>
                </a:cubicBezTo>
                <a:cubicBezTo>
                  <a:pt x="45" y="56"/>
                  <a:pt x="45" y="56"/>
                  <a:pt x="45" y="56"/>
                </a:cubicBezTo>
                <a:cubicBezTo>
                  <a:pt x="46" y="56"/>
                  <a:pt x="47" y="56"/>
                  <a:pt x="48" y="56"/>
                </a:cubicBezTo>
                <a:cubicBezTo>
                  <a:pt x="51" y="58"/>
                  <a:pt x="52" y="61"/>
                  <a:pt x="50" y="64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81" y="67"/>
                  <a:pt x="81" y="67"/>
                  <a:pt x="81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p>
            <a:endParaRPr lang="zh-CN" altLang="en-US" sz="1350"/>
          </a:p>
        </p:txBody>
      </p:sp>
      <p:graphicFrame>
        <p:nvGraphicFramePr>
          <p:cNvPr id="3" name="表格 2"/>
          <p:cNvGraphicFramePr/>
          <p:nvPr/>
        </p:nvGraphicFramePr>
        <p:xfrm>
          <a:off x="2609850" y="53340"/>
          <a:ext cx="7545705" cy="6765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1370"/>
                <a:gridCol w="3100070"/>
                <a:gridCol w="2002155"/>
                <a:gridCol w="1642110"/>
              </a:tblGrid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序号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组合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人数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比例</a:t>
                      </a:r>
                      <a:endParaRPr lang="zh-CN" altLang="en-US" sz="2200"/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1.68%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31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17.32%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8.94%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10.6%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54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47+7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）</a:t>
                      </a:r>
                      <a:endParaRPr lang="zh-CN" altLang="en-US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30.17%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3.91%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0.56%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0.56%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5.03%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endParaRPr lang="zh-CN" altLang="en-US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26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14.53%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7.26%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179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（</a:t>
                      </a:r>
                      <a:r>
                        <a:rPr lang="en-US" altLang="zh-CN" sz="22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183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）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200" b="1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92785" y="956310"/>
            <a:ext cx="951865" cy="54000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我校新高考选科情况</a:t>
            </a:r>
            <a:endParaRPr lang="zh-CN" altLang="en-US" sz="2400" b="1" dirty="0"/>
          </a:p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51760" y="2531745"/>
            <a:ext cx="7503160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2905125" y="27940"/>
          <a:ext cx="7611745" cy="6674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855"/>
                <a:gridCol w="2484120"/>
                <a:gridCol w="1908175"/>
                <a:gridCol w="2347595"/>
              </a:tblGrid>
              <a:tr h="8642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序号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组合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我校选考比例</a:t>
                      </a:r>
                      <a:endParaRPr lang="zh-CN" altLang="en-US" sz="22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/>
                        <a:t>专业覆盖率</a:t>
                      </a:r>
                      <a:endParaRPr lang="zh-CN" altLang="en-US" sz="2200"/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1.68%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96.29%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51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17.32%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96.17%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8.94%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95.61%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450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10.6%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87.57%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30.17%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87.55%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450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物理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3.91%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82.26%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0.56%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52.30%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0.56%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51.27%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450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5.03%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50.96%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endParaRPr lang="zh-CN" altLang="en-US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50.89%</a:t>
                      </a:r>
                      <a:endParaRPr lang="en-US" altLang="zh-CN" sz="22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450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14.53%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50.48%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838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生物</a:t>
                      </a: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地理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7.26%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50.31%</a:t>
                      </a:r>
                      <a:endParaRPr lang="en-US" altLang="zh-CN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十字星 17"/>
          <p:cNvSpPr/>
          <p:nvPr/>
        </p:nvSpPr>
        <p:spPr>
          <a:xfrm>
            <a:off x="8521065" y="972185"/>
            <a:ext cx="223520" cy="349885"/>
          </a:xfrm>
          <a:prstGeom prst="star4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90600" y="972185"/>
            <a:ext cx="890270" cy="54000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我校选考比例与专业覆盖率对比</a:t>
            </a:r>
            <a:endParaRPr lang="zh-CN" altLang="en-US" sz="2400" b="1"/>
          </a:p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39110" y="2877820"/>
            <a:ext cx="7372350" cy="3683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6" grpId="0" bldLvl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/>
          <a:p>
            <a:r>
              <a:rPr lang="zh-CN" altLang="en-US" sz="2400" b="1"/>
              <a:t>我校与其他中学选科情况对比</a:t>
            </a:r>
            <a:endParaRPr lang="zh-CN" altLang="en-US" sz="2400" b="1"/>
          </a:p>
        </p:txBody>
      </p:sp>
      <p:graphicFrame>
        <p:nvGraphicFramePr>
          <p:cNvPr id="5" name="表格 4"/>
          <p:cNvGraphicFramePr/>
          <p:nvPr/>
        </p:nvGraphicFramePr>
        <p:xfrm>
          <a:off x="569595" y="951865"/>
          <a:ext cx="10964545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670"/>
                <a:gridCol w="1603375"/>
                <a:gridCol w="4098925"/>
                <a:gridCol w="4219575"/>
              </a:tblGrid>
              <a:tr h="53848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ym typeface="+mn-ea"/>
                        </a:rPr>
                        <a:t>中大附中</a:t>
                      </a:r>
                      <a:endParaRPr lang="zh-CN" altLang="en-US" sz="2000"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ym typeface="+mn-ea"/>
                        </a:rPr>
                        <a:t>茂名一中</a:t>
                      </a:r>
                      <a:endParaRPr lang="zh-CN" altLang="en-US" sz="2000">
                        <a:sym typeface="+mn-ea"/>
                      </a:endParaRPr>
                    </a:p>
                  </a:txBody>
                  <a:tcPr/>
                </a:tc>
              </a:tr>
              <a:tr h="660400">
                <a:tc rowSpan="2"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2019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届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高考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高优线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总人数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155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人，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76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人上高优线，优投率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49.03%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总人数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2464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人，1163人上高优线，优投率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47.2%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5467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本科线以上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151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人，上线率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97.42%</a:t>
                      </a:r>
                      <a:endParaRPr lang="en-US" altLang="zh-CN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2375人，上线率96.4%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659765">
                <a:tc rowSpan="5"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2021</a:t>
                      </a: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届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选科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微软雅黑" panose="020B0503020204020204" pitchFamily="34" charset="-122"/>
                      </a:endParaRPr>
                    </a:p>
                    <a:p>
                      <a:pPr algn="l">
                        <a:buNone/>
                      </a:pP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微软雅黑" panose="020B0503020204020204" pitchFamily="34" charset="-122"/>
                      </a:endParaRPr>
                    </a:p>
                    <a:p>
                      <a:pPr algn="l">
                        <a:buNone/>
                      </a:pP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选课情况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179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人，共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11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中选课组合，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1941人，共12种选课组合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731520">
                <a:tc vMerge="1">
                  <a:tcPr/>
                </a:tc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组合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“</a:t>
                      </a:r>
                      <a:r>
                        <a:rPr lang="zh-CN" altLang="en-US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物理</a:t>
                      </a: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地理</a:t>
                      </a: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”</a:t>
                      </a:r>
                      <a:r>
                        <a:rPr lang="zh-CN" altLang="en-US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最多，</a:t>
                      </a: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54</a:t>
                      </a:r>
                      <a:r>
                        <a:rPr lang="zh-CN" altLang="en-US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人，</a:t>
                      </a: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30.17%</a:t>
                      </a:r>
                      <a:endParaRPr lang="en-US" altLang="zh-CN" sz="21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“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物理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”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最多，387人，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19.9%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91440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化学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政治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”“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历史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地理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”</a:t>
                      </a:r>
                      <a:r>
                        <a:rPr lang="zh-CN" altLang="en-US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，最少，各一人，</a:t>
                      </a:r>
                      <a:r>
                        <a:rPr lang="en-US" altLang="zh-CN" sz="21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0.56%</a:t>
                      </a:r>
                      <a:endParaRPr lang="en-US" altLang="zh-CN" sz="21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“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历史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化学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+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地理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”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最少，48人，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2.5%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514350">
                <a:tc vMerge="1">
                  <a:tcPr/>
                </a:tc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2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再选</a:t>
                      </a:r>
                      <a:endParaRPr lang="zh-CN" altLang="en-US" sz="22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10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生物最多，</a:t>
                      </a:r>
                      <a:r>
                        <a:rPr lang="en-US" altLang="zh-CN" sz="210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125</a:t>
                      </a:r>
                      <a:r>
                        <a:rPr lang="zh-CN" altLang="en-US" sz="210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人，</a:t>
                      </a:r>
                      <a:r>
                        <a:rPr lang="en-US" altLang="zh-CN" sz="210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69.8%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生物最多，1378人，71%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57531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化学最少，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人，</a:t>
                      </a:r>
                      <a:r>
                        <a:rPr lang="en-US" altLang="zh-CN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27.9%</a:t>
                      </a:r>
                      <a:endParaRPr lang="en-US" altLang="zh-CN" sz="21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1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政治最少，561人，28.9%</a:t>
                      </a:r>
                      <a:endParaRPr lang="zh-CN" altLang="en-US" sz="21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208655" y="3456940"/>
            <a:ext cx="4128135" cy="67564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endParaRPr lang="zh-CN" altLang="en-US" sz="3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711960" y="2554605"/>
            <a:ext cx="879157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7500" b="1">
                <a:solidFill>
                  <a:schemeClr val="accent1"/>
                </a:solidFill>
              </a:rPr>
              <a:t>不要跟本校的同学比</a:t>
            </a:r>
            <a:endParaRPr lang="zh-CN" altLang="en-US" sz="7500" b="1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1097634" y="426244"/>
            <a:ext cx="5915025" cy="431800"/>
          </a:xfrm>
        </p:spPr>
        <p:txBody>
          <a:bodyPr/>
          <a:p>
            <a:r>
              <a:rPr lang="zh-CN" altLang="en-US" sz="2400" b="1"/>
              <a:t>广东新高考各校选考科目查询系统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176020" y="1979930"/>
            <a:ext cx="9838055" cy="11068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/>
              <a:t>按地区、按选考科目、按其他条件（院校代码、院校名称、专业名称）、按专业类（十二大类）、按专业等</a:t>
            </a:r>
            <a:endParaRPr lang="zh-CN" altLang="en-US" sz="2200"/>
          </a:p>
        </p:txBody>
      </p:sp>
      <p:sp>
        <p:nvSpPr>
          <p:cNvPr id="5" name="文本框 4"/>
          <p:cNvSpPr txBox="1"/>
          <p:nvPr/>
        </p:nvSpPr>
        <p:spPr>
          <a:xfrm>
            <a:off x="1176020" y="3888105"/>
            <a:ext cx="2540000" cy="4298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200" b="1">
                <a:solidFill>
                  <a:schemeClr val="accent5"/>
                </a:solidFill>
              </a:rPr>
              <a:t>进入系统方法</a:t>
            </a:r>
            <a:endParaRPr lang="zh-CN" altLang="en-US" sz="2200" b="1">
              <a:solidFill>
                <a:schemeClr val="accent5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76020" y="4505960"/>
            <a:ext cx="4675505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200"/>
              <a:t>◆ 进入方法1：输入网址： </a:t>
            </a:r>
            <a:endParaRPr lang="zh-CN" altLang="en-US" sz="2200"/>
          </a:p>
          <a:p>
            <a:r>
              <a:rPr lang="zh-CN" altLang="en-US" sz="2200">
                <a:hlinkClick r:id="rId1" action="ppaction://hlinkfile"/>
              </a:rPr>
              <a:t>https://www.eeagd.edu.cn/xkcx </a:t>
            </a:r>
            <a:endParaRPr lang="zh-CN" altLang="en-US" sz="2200">
              <a:hlinkClick r:id="rId1" action="ppaction://hlinkfile"/>
            </a:endParaRPr>
          </a:p>
          <a:p>
            <a:endParaRPr lang="zh-CN" altLang="en-US" sz="2200"/>
          </a:p>
          <a:p>
            <a:r>
              <a:rPr lang="zh-CN" altLang="en-US" sz="2200"/>
              <a:t>◆ 进入方法</a:t>
            </a:r>
            <a:r>
              <a:rPr lang="en-US" altLang="zh-CN" sz="2200"/>
              <a:t>2</a:t>
            </a:r>
            <a:r>
              <a:rPr lang="zh-CN" altLang="en-US" sz="2200"/>
              <a:t>：识别以下二维码进入</a:t>
            </a:r>
            <a:endParaRPr lang="zh-CN" altLang="en-US" sz="22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1050" y="3213735"/>
            <a:ext cx="3076575" cy="31051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097915" y="1362075"/>
            <a:ext cx="185928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200" b="1">
                <a:solidFill>
                  <a:schemeClr val="accent5"/>
                </a:solidFill>
                <a:sym typeface="+mn-ea"/>
              </a:rPr>
              <a:t>系统查询功能</a:t>
            </a:r>
            <a:endParaRPr lang="zh-CN" altLang="en-US" sz="2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build="p"/>
      <p:bldP spid="9" grpId="0"/>
      <p:bldP spid="4" grpId="0"/>
      <p:bldP spid="9" grpId="1"/>
      <p:bldP spid="4" grpId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1062074" y="404019"/>
            <a:ext cx="5915025" cy="431800"/>
          </a:xfrm>
        </p:spPr>
        <p:txBody>
          <a:bodyPr/>
          <a:lstStyle/>
          <a:p>
            <a:r>
              <a:rPr lang="zh-CN" altLang="en-US" sz="2400" b="1" dirty="0"/>
              <a:t>选科后</a:t>
            </a:r>
            <a:r>
              <a:rPr lang="en-US" altLang="zh-CN" sz="2400" b="1" dirty="0"/>
              <a:t>...</a:t>
            </a:r>
            <a:endParaRPr lang="en-US" altLang="zh-CN" sz="2400" b="1" dirty="0"/>
          </a:p>
        </p:txBody>
      </p:sp>
      <p:sp>
        <p:nvSpPr>
          <p:cNvPr id="4" name="原创设计师QQ：598969553              _2"/>
          <p:cNvSpPr>
            <a:spLocks noChangeArrowheads="1"/>
          </p:cNvSpPr>
          <p:nvPr/>
        </p:nvSpPr>
        <p:spPr bwMode="auto">
          <a:xfrm rot="10800000" flipH="1" flipV="1">
            <a:off x="4550371" y="2445180"/>
            <a:ext cx="772727" cy="415142"/>
          </a:xfrm>
          <a:prstGeom prst="rect">
            <a:avLst/>
          </a:prstGeom>
          <a:solidFill>
            <a:srgbClr val="FBF4DC"/>
          </a:solidFill>
          <a:ln w="28575">
            <a:noFill/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id-ID" sz="1200">
              <a:solidFill>
                <a:prstClr val="black"/>
              </a:solidFill>
            </a:endParaRPr>
          </a:p>
        </p:txBody>
      </p:sp>
      <p:sp>
        <p:nvSpPr>
          <p:cNvPr id="5" name="原创设计师QQ：598969553              _3"/>
          <p:cNvSpPr/>
          <p:nvPr/>
        </p:nvSpPr>
        <p:spPr>
          <a:xfrm>
            <a:off x="4821133" y="2542486"/>
            <a:ext cx="223874" cy="2169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0" h="21600" extrusionOk="0">
                <a:moveTo>
                  <a:pt x="8400" y="0"/>
                </a:moveTo>
                <a:cubicBezTo>
                  <a:pt x="3600" y="0"/>
                  <a:pt x="0" y="3946"/>
                  <a:pt x="0" y="8723"/>
                </a:cubicBezTo>
                <a:cubicBezTo>
                  <a:pt x="0" y="13500"/>
                  <a:pt x="3600" y="17238"/>
                  <a:pt x="8400" y="17238"/>
                </a:cubicBezTo>
                <a:cubicBezTo>
                  <a:pt x="10400" y="17238"/>
                  <a:pt x="12200" y="16615"/>
                  <a:pt x="13600" y="15369"/>
                </a:cubicBezTo>
                <a:cubicBezTo>
                  <a:pt x="13600" y="15369"/>
                  <a:pt x="13800" y="15577"/>
                  <a:pt x="13800" y="15785"/>
                </a:cubicBezTo>
                <a:cubicBezTo>
                  <a:pt x="19000" y="20977"/>
                  <a:pt x="19000" y="20977"/>
                  <a:pt x="19000" y="20977"/>
                </a:cubicBezTo>
                <a:cubicBezTo>
                  <a:pt x="19400" y="21392"/>
                  <a:pt x="19800" y="21600"/>
                  <a:pt x="20000" y="21600"/>
                </a:cubicBezTo>
                <a:cubicBezTo>
                  <a:pt x="20400" y="21600"/>
                  <a:pt x="20800" y="21392"/>
                  <a:pt x="21200" y="20977"/>
                </a:cubicBezTo>
                <a:cubicBezTo>
                  <a:pt x="21600" y="20562"/>
                  <a:pt x="21600" y="19523"/>
                  <a:pt x="21200" y="18900"/>
                </a:cubicBezTo>
                <a:cubicBezTo>
                  <a:pt x="16000" y="13500"/>
                  <a:pt x="16000" y="13500"/>
                  <a:pt x="16000" y="13500"/>
                </a:cubicBezTo>
                <a:cubicBezTo>
                  <a:pt x="15800" y="13500"/>
                  <a:pt x="15600" y="13292"/>
                  <a:pt x="15400" y="13292"/>
                </a:cubicBezTo>
                <a:cubicBezTo>
                  <a:pt x="16200" y="11838"/>
                  <a:pt x="16600" y="10385"/>
                  <a:pt x="16600" y="8723"/>
                </a:cubicBezTo>
                <a:cubicBezTo>
                  <a:pt x="16600" y="3946"/>
                  <a:pt x="13000" y="0"/>
                  <a:pt x="8400" y="0"/>
                </a:cubicBezTo>
                <a:close/>
                <a:moveTo>
                  <a:pt x="8400" y="2700"/>
                </a:moveTo>
                <a:cubicBezTo>
                  <a:pt x="11600" y="2700"/>
                  <a:pt x="14200" y="5400"/>
                  <a:pt x="14200" y="8723"/>
                </a:cubicBezTo>
                <a:cubicBezTo>
                  <a:pt x="14200" y="9762"/>
                  <a:pt x="13800" y="10800"/>
                  <a:pt x="13200" y="11838"/>
                </a:cubicBezTo>
                <a:cubicBezTo>
                  <a:pt x="12800" y="12669"/>
                  <a:pt x="12800" y="12669"/>
                  <a:pt x="12800" y="12669"/>
                </a:cubicBezTo>
                <a:cubicBezTo>
                  <a:pt x="12000" y="13292"/>
                  <a:pt x="12000" y="13292"/>
                  <a:pt x="12000" y="13292"/>
                </a:cubicBezTo>
                <a:cubicBezTo>
                  <a:pt x="11000" y="14123"/>
                  <a:pt x="9600" y="14538"/>
                  <a:pt x="8400" y="14538"/>
                </a:cubicBezTo>
                <a:cubicBezTo>
                  <a:pt x="5200" y="14538"/>
                  <a:pt x="2600" y="12046"/>
                  <a:pt x="2600" y="8723"/>
                </a:cubicBezTo>
                <a:cubicBezTo>
                  <a:pt x="2600" y="5400"/>
                  <a:pt x="5200" y="2700"/>
                  <a:pt x="8400" y="27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>
              <a:solidFill>
                <a:prstClr val="white"/>
              </a:solidFill>
            </a:endParaRPr>
          </a:p>
        </p:txBody>
      </p:sp>
      <p:sp>
        <p:nvSpPr>
          <p:cNvPr id="6" name="原创设计师QQ：598969553              _4"/>
          <p:cNvSpPr>
            <a:spLocks noChangeArrowheads="1"/>
          </p:cNvSpPr>
          <p:nvPr/>
        </p:nvSpPr>
        <p:spPr bwMode="auto">
          <a:xfrm rot="10800000" flipH="1" flipV="1">
            <a:off x="4536401" y="4623888"/>
            <a:ext cx="772727" cy="415142"/>
          </a:xfrm>
          <a:prstGeom prst="rect">
            <a:avLst/>
          </a:prstGeom>
          <a:solidFill>
            <a:srgbClr val="FBF4DC"/>
          </a:solidFill>
          <a:ln w="28575">
            <a:noFill/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id-ID" sz="1200">
              <a:solidFill>
                <a:prstClr val="black"/>
              </a:solidFill>
            </a:endParaRPr>
          </a:p>
        </p:txBody>
      </p:sp>
      <p:sp>
        <p:nvSpPr>
          <p:cNvPr id="7" name="原创设计师QQ：598969553              _5"/>
          <p:cNvSpPr/>
          <p:nvPr/>
        </p:nvSpPr>
        <p:spPr>
          <a:xfrm>
            <a:off x="4794762" y="4740101"/>
            <a:ext cx="223874" cy="2381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7" extrusionOk="0">
                <a:moveTo>
                  <a:pt x="10665" y="9681"/>
                </a:moveTo>
                <a:cubicBezTo>
                  <a:pt x="10079" y="14119"/>
                  <a:pt x="7081" y="15033"/>
                  <a:pt x="7081" y="18117"/>
                </a:cubicBezTo>
                <a:cubicBezTo>
                  <a:pt x="7081" y="20023"/>
                  <a:pt x="8782" y="21567"/>
                  <a:pt x="10799" y="21567"/>
                </a:cubicBezTo>
                <a:cubicBezTo>
                  <a:pt x="12818" y="21567"/>
                  <a:pt x="14519" y="20023"/>
                  <a:pt x="14519" y="18117"/>
                </a:cubicBezTo>
                <a:cubicBezTo>
                  <a:pt x="14519" y="15033"/>
                  <a:pt x="11521" y="14119"/>
                  <a:pt x="10935" y="9681"/>
                </a:cubicBezTo>
                <a:cubicBezTo>
                  <a:pt x="10917" y="9547"/>
                  <a:pt x="10683" y="9547"/>
                  <a:pt x="10665" y="9681"/>
                </a:cubicBezTo>
                <a:close/>
                <a:moveTo>
                  <a:pt x="18015" y="101"/>
                </a:moveTo>
                <a:cubicBezTo>
                  <a:pt x="17997" y="-33"/>
                  <a:pt x="17762" y="-33"/>
                  <a:pt x="17744" y="101"/>
                </a:cubicBezTo>
                <a:cubicBezTo>
                  <a:pt x="17159" y="4539"/>
                  <a:pt x="14160" y="5453"/>
                  <a:pt x="14160" y="8537"/>
                </a:cubicBezTo>
                <a:cubicBezTo>
                  <a:pt x="14160" y="10442"/>
                  <a:pt x="15863" y="11987"/>
                  <a:pt x="17880" y="11987"/>
                </a:cubicBezTo>
                <a:cubicBezTo>
                  <a:pt x="19897" y="11987"/>
                  <a:pt x="21600" y="10442"/>
                  <a:pt x="21600" y="8537"/>
                </a:cubicBezTo>
                <a:cubicBezTo>
                  <a:pt x="21600" y="5453"/>
                  <a:pt x="18602" y="4539"/>
                  <a:pt x="18015" y="101"/>
                </a:cubicBezTo>
                <a:close/>
                <a:moveTo>
                  <a:pt x="3856" y="101"/>
                </a:moveTo>
                <a:cubicBezTo>
                  <a:pt x="3838" y="-33"/>
                  <a:pt x="3603" y="-33"/>
                  <a:pt x="3586" y="101"/>
                </a:cubicBezTo>
                <a:cubicBezTo>
                  <a:pt x="2999" y="4539"/>
                  <a:pt x="0" y="5453"/>
                  <a:pt x="0" y="8537"/>
                </a:cubicBezTo>
                <a:cubicBezTo>
                  <a:pt x="0" y="10442"/>
                  <a:pt x="1703" y="11987"/>
                  <a:pt x="3720" y="11987"/>
                </a:cubicBezTo>
                <a:cubicBezTo>
                  <a:pt x="5739" y="11987"/>
                  <a:pt x="7440" y="10442"/>
                  <a:pt x="7440" y="8537"/>
                </a:cubicBezTo>
                <a:cubicBezTo>
                  <a:pt x="7440" y="5453"/>
                  <a:pt x="4442" y="4539"/>
                  <a:pt x="3856" y="10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>
              <a:solidFill>
                <a:prstClr val="white"/>
              </a:solidFill>
            </a:endParaRPr>
          </a:p>
        </p:txBody>
      </p:sp>
      <p:sp>
        <p:nvSpPr>
          <p:cNvPr id="10" name="原创设计师QQ：598969553              _8"/>
          <p:cNvSpPr>
            <a:spLocks noChangeArrowheads="1"/>
          </p:cNvSpPr>
          <p:nvPr/>
        </p:nvSpPr>
        <p:spPr bwMode="auto">
          <a:xfrm flipH="1">
            <a:off x="7274033" y="2357228"/>
            <a:ext cx="772727" cy="411594"/>
          </a:xfrm>
          <a:prstGeom prst="rect">
            <a:avLst/>
          </a:prstGeom>
          <a:solidFill>
            <a:srgbClr val="FBF4DC"/>
          </a:solidFill>
          <a:ln w="28575">
            <a:noFill/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id-ID" sz="1200">
              <a:solidFill>
                <a:prstClr val="black"/>
              </a:solidFill>
            </a:endParaRPr>
          </a:p>
        </p:txBody>
      </p:sp>
      <p:grpSp>
        <p:nvGrpSpPr>
          <p:cNvPr id="11" name="原创设计师QQ：598969553              _9"/>
          <p:cNvGrpSpPr/>
          <p:nvPr/>
        </p:nvGrpSpPr>
        <p:grpSpPr>
          <a:xfrm>
            <a:off x="7576248" y="2473479"/>
            <a:ext cx="192044" cy="179075"/>
            <a:chOff x="7908311" y="2282136"/>
            <a:chExt cx="295275" cy="275336"/>
          </a:xfrm>
          <a:solidFill>
            <a:schemeClr val="accent2"/>
          </a:solidFill>
        </p:grpSpPr>
        <p:sp>
          <p:nvSpPr>
            <p:cNvPr id="12" name="Shape 343"/>
            <p:cNvSpPr/>
            <p:nvPr/>
          </p:nvSpPr>
          <p:spPr>
            <a:xfrm>
              <a:off x="7927261" y="2282136"/>
              <a:ext cx="79052" cy="79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21600"/>
                  </a:moveTo>
                  <a:cubicBezTo>
                    <a:pt x="13782" y="21600"/>
                    <a:pt x="16326" y="20546"/>
                    <a:pt x="18434" y="18437"/>
                  </a:cubicBezTo>
                  <a:cubicBezTo>
                    <a:pt x="20546" y="16328"/>
                    <a:pt x="21600" y="13782"/>
                    <a:pt x="21600" y="10801"/>
                  </a:cubicBezTo>
                  <a:cubicBezTo>
                    <a:pt x="21600" y="7820"/>
                    <a:pt x="20546" y="5274"/>
                    <a:pt x="18434" y="3166"/>
                  </a:cubicBezTo>
                  <a:cubicBezTo>
                    <a:pt x="16326" y="1054"/>
                    <a:pt x="13782" y="0"/>
                    <a:pt x="10799" y="0"/>
                  </a:cubicBezTo>
                  <a:cubicBezTo>
                    <a:pt x="7818" y="0"/>
                    <a:pt x="5274" y="1054"/>
                    <a:pt x="3163" y="3166"/>
                  </a:cubicBezTo>
                  <a:cubicBezTo>
                    <a:pt x="1054" y="5274"/>
                    <a:pt x="0" y="7818"/>
                    <a:pt x="0" y="10801"/>
                  </a:cubicBezTo>
                  <a:cubicBezTo>
                    <a:pt x="0" y="13782"/>
                    <a:pt x="1054" y="16328"/>
                    <a:pt x="3163" y="18437"/>
                  </a:cubicBezTo>
                  <a:cubicBezTo>
                    <a:pt x="5274" y="20546"/>
                    <a:pt x="7818" y="21600"/>
                    <a:pt x="10799" y="21600"/>
                  </a:cubicBezTo>
                  <a:cubicBezTo>
                    <a:pt x="10799" y="21600"/>
                    <a:pt x="10799" y="21600"/>
                    <a:pt x="10799" y="2160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  <p:sp>
          <p:nvSpPr>
            <p:cNvPr id="13" name="Shape 344"/>
            <p:cNvSpPr/>
            <p:nvPr/>
          </p:nvSpPr>
          <p:spPr>
            <a:xfrm>
              <a:off x="7995959" y="2320037"/>
              <a:ext cx="118573" cy="118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4" y="18436"/>
                  </a:moveTo>
                  <a:cubicBezTo>
                    <a:pt x="5273" y="20546"/>
                    <a:pt x="7818" y="21600"/>
                    <a:pt x="10800" y="21600"/>
                  </a:cubicBezTo>
                  <a:cubicBezTo>
                    <a:pt x="13782" y="21600"/>
                    <a:pt x="16327" y="20546"/>
                    <a:pt x="18436" y="18436"/>
                  </a:cubicBezTo>
                  <a:cubicBezTo>
                    <a:pt x="20546" y="16327"/>
                    <a:pt x="21600" y="13782"/>
                    <a:pt x="21600" y="10800"/>
                  </a:cubicBezTo>
                  <a:cubicBezTo>
                    <a:pt x="21600" y="7818"/>
                    <a:pt x="20546" y="5273"/>
                    <a:pt x="18436" y="3164"/>
                  </a:cubicBezTo>
                  <a:cubicBezTo>
                    <a:pt x="16327" y="1054"/>
                    <a:pt x="13782" y="0"/>
                    <a:pt x="10800" y="0"/>
                  </a:cubicBezTo>
                  <a:cubicBezTo>
                    <a:pt x="7818" y="0"/>
                    <a:pt x="5273" y="1055"/>
                    <a:pt x="3164" y="3164"/>
                  </a:cubicBezTo>
                  <a:cubicBezTo>
                    <a:pt x="1055" y="5273"/>
                    <a:pt x="0" y="7818"/>
                    <a:pt x="0" y="10800"/>
                  </a:cubicBezTo>
                  <a:cubicBezTo>
                    <a:pt x="0" y="13782"/>
                    <a:pt x="1055" y="16327"/>
                    <a:pt x="3164" y="18436"/>
                  </a:cubicBezTo>
                  <a:cubicBezTo>
                    <a:pt x="3164" y="18436"/>
                    <a:pt x="3164" y="18436"/>
                    <a:pt x="3164" y="184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  <p:sp>
          <p:nvSpPr>
            <p:cNvPr id="14" name="Shape 345"/>
            <p:cNvSpPr/>
            <p:nvPr/>
          </p:nvSpPr>
          <p:spPr>
            <a:xfrm>
              <a:off x="8104926" y="2282136"/>
              <a:ext cx="79052" cy="79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21600"/>
                  </a:moveTo>
                  <a:cubicBezTo>
                    <a:pt x="13780" y="21600"/>
                    <a:pt x="16326" y="20546"/>
                    <a:pt x="18434" y="18437"/>
                  </a:cubicBezTo>
                  <a:cubicBezTo>
                    <a:pt x="20546" y="16328"/>
                    <a:pt x="21600" y="13782"/>
                    <a:pt x="21600" y="10801"/>
                  </a:cubicBezTo>
                  <a:cubicBezTo>
                    <a:pt x="21600" y="7820"/>
                    <a:pt x="20546" y="5274"/>
                    <a:pt x="18434" y="3166"/>
                  </a:cubicBezTo>
                  <a:cubicBezTo>
                    <a:pt x="16326" y="1054"/>
                    <a:pt x="13780" y="0"/>
                    <a:pt x="10799" y="0"/>
                  </a:cubicBezTo>
                  <a:cubicBezTo>
                    <a:pt x="7818" y="0"/>
                    <a:pt x="5272" y="1054"/>
                    <a:pt x="3163" y="3166"/>
                  </a:cubicBezTo>
                  <a:cubicBezTo>
                    <a:pt x="1054" y="5274"/>
                    <a:pt x="0" y="7818"/>
                    <a:pt x="0" y="10801"/>
                  </a:cubicBezTo>
                  <a:cubicBezTo>
                    <a:pt x="0" y="13782"/>
                    <a:pt x="1054" y="16328"/>
                    <a:pt x="3163" y="18437"/>
                  </a:cubicBezTo>
                  <a:cubicBezTo>
                    <a:pt x="5272" y="20546"/>
                    <a:pt x="7818" y="21600"/>
                    <a:pt x="10799" y="21600"/>
                  </a:cubicBezTo>
                  <a:cubicBezTo>
                    <a:pt x="10799" y="21600"/>
                    <a:pt x="10799" y="21600"/>
                    <a:pt x="10799" y="2160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  <p:sp>
          <p:nvSpPr>
            <p:cNvPr id="15" name="Shape 346"/>
            <p:cNvSpPr/>
            <p:nvPr/>
          </p:nvSpPr>
          <p:spPr>
            <a:xfrm>
              <a:off x="8112033" y="2360308"/>
              <a:ext cx="91553" cy="79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7081" y="0"/>
                  </a:moveTo>
                  <a:cubicBezTo>
                    <a:pt x="16937" y="0"/>
                    <a:pt x="16409" y="296"/>
                    <a:pt x="15499" y="887"/>
                  </a:cubicBezTo>
                  <a:cubicBezTo>
                    <a:pt x="14588" y="1479"/>
                    <a:pt x="13403" y="2076"/>
                    <a:pt x="11947" y="2680"/>
                  </a:cubicBezTo>
                  <a:cubicBezTo>
                    <a:pt x="10491" y="3284"/>
                    <a:pt x="9046" y="3587"/>
                    <a:pt x="7612" y="3587"/>
                  </a:cubicBezTo>
                  <a:cubicBezTo>
                    <a:pt x="5986" y="3587"/>
                    <a:pt x="4372" y="3264"/>
                    <a:pt x="2768" y="2617"/>
                  </a:cubicBezTo>
                  <a:cubicBezTo>
                    <a:pt x="2890" y="3656"/>
                    <a:pt x="2951" y="4586"/>
                    <a:pt x="2951" y="5400"/>
                  </a:cubicBezTo>
                  <a:cubicBezTo>
                    <a:pt x="2951" y="9308"/>
                    <a:pt x="1967" y="12908"/>
                    <a:pt x="0" y="16200"/>
                  </a:cubicBezTo>
                  <a:cubicBezTo>
                    <a:pt x="3934" y="16339"/>
                    <a:pt x="7151" y="18138"/>
                    <a:pt x="9653" y="21600"/>
                  </a:cubicBezTo>
                  <a:lnTo>
                    <a:pt x="14534" y="21600"/>
                  </a:lnTo>
                  <a:cubicBezTo>
                    <a:pt x="16525" y="21600"/>
                    <a:pt x="18199" y="21028"/>
                    <a:pt x="19559" y="19890"/>
                  </a:cubicBezTo>
                  <a:cubicBezTo>
                    <a:pt x="20919" y="18751"/>
                    <a:pt x="21598" y="17085"/>
                    <a:pt x="21598" y="14890"/>
                  </a:cubicBezTo>
                  <a:cubicBezTo>
                    <a:pt x="21600" y="4965"/>
                    <a:pt x="20094" y="0"/>
                    <a:pt x="17081" y="0"/>
                  </a:cubicBezTo>
                  <a:cubicBezTo>
                    <a:pt x="17081" y="0"/>
                    <a:pt x="17081" y="0"/>
                    <a:pt x="1708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  <p:sp>
          <p:nvSpPr>
            <p:cNvPr id="16" name="Shape 347"/>
            <p:cNvSpPr/>
            <p:nvPr/>
          </p:nvSpPr>
          <p:spPr>
            <a:xfrm>
              <a:off x="7948582" y="2429005"/>
              <a:ext cx="217390" cy="128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32" y="9360"/>
                  </a:moveTo>
                  <a:cubicBezTo>
                    <a:pt x="21225" y="8347"/>
                    <a:pt x="21089" y="7408"/>
                    <a:pt x="20925" y="6543"/>
                  </a:cubicBezTo>
                  <a:cubicBezTo>
                    <a:pt x="20761" y="5678"/>
                    <a:pt x="20542" y="4834"/>
                    <a:pt x="20266" y="4011"/>
                  </a:cubicBezTo>
                  <a:cubicBezTo>
                    <a:pt x="19989" y="3190"/>
                    <a:pt x="19673" y="2489"/>
                    <a:pt x="19314" y="1909"/>
                  </a:cubicBezTo>
                  <a:cubicBezTo>
                    <a:pt x="18957" y="1329"/>
                    <a:pt x="18519" y="867"/>
                    <a:pt x="18002" y="520"/>
                  </a:cubicBezTo>
                  <a:cubicBezTo>
                    <a:pt x="17487" y="175"/>
                    <a:pt x="16916" y="0"/>
                    <a:pt x="16292" y="0"/>
                  </a:cubicBezTo>
                  <a:cubicBezTo>
                    <a:pt x="16190" y="0"/>
                    <a:pt x="15970" y="187"/>
                    <a:pt x="15632" y="559"/>
                  </a:cubicBezTo>
                  <a:cubicBezTo>
                    <a:pt x="15295" y="931"/>
                    <a:pt x="14922" y="1348"/>
                    <a:pt x="14512" y="1805"/>
                  </a:cubicBezTo>
                  <a:cubicBezTo>
                    <a:pt x="14103" y="2264"/>
                    <a:pt x="13557" y="2680"/>
                    <a:pt x="12871" y="3051"/>
                  </a:cubicBezTo>
                  <a:cubicBezTo>
                    <a:pt x="12185" y="3423"/>
                    <a:pt x="11496" y="3610"/>
                    <a:pt x="10800" y="3610"/>
                  </a:cubicBezTo>
                  <a:cubicBezTo>
                    <a:pt x="10104" y="3610"/>
                    <a:pt x="9414" y="3423"/>
                    <a:pt x="8729" y="3051"/>
                  </a:cubicBezTo>
                  <a:cubicBezTo>
                    <a:pt x="8043" y="2680"/>
                    <a:pt x="7496" y="2264"/>
                    <a:pt x="7087" y="1805"/>
                  </a:cubicBezTo>
                  <a:cubicBezTo>
                    <a:pt x="6678" y="1348"/>
                    <a:pt x="6304" y="931"/>
                    <a:pt x="5967" y="559"/>
                  </a:cubicBezTo>
                  <a:cubicBezTo>
                    <a:pt x="5630" y="187"/>
                    <a:pt x="5410" y="0"/>
                    <a:pt x="5308" y="0"/>
                  </a:cubicBezTo>
                  <a:cubicBezTo>
                    <a:pt x="4684" y="0"/>
                    <a:pt x="4113" y="175"/>
                    <a:pt x="3597" y="520"/>
                  </a:cubicBezTo>
                  <a:cubicBezTo>
                    <a:pt x="3081" y="867"/>
                    <a:pt x="2643" y="1329"/>
                    <a:pt x="2286" y="1909"/>
                  </a:cubicBezTo>
                  <a:cubicBezTo>
                    <a:pt x="1927" y="2488"/>
                    <a:pt x="1611" y="3190"/>
                    <a:pt x="1334" y="4011"/>
                  </a:cubicBezTo>
                  <a:cubicBezTo>
                    <a:pt x="1058" y="4834"/>
                    <a:pt x="839" y="5678"/>
                    <a:pt x="675" y="6543"/>
                  </a:cubicBezTo>
                  <a:cubicBezTo>
                    <a:pt x="511" y="7408"/>
                    <a:pt x="375" y="8347"/>
                    <a:pt x="268" y="9360"/>
                  </a:cubicBezTo>
                  <a:cubicBezTo>
                    <a:pt x="161" y="10371"/>
                    <a:pt x="89" y="11314"/>
                    <a:pt x="53" y="12189"/>
                  </a:cubicBezTo>
                  <a:cubicBezTo>
                    <a:pt x="17" y="13063"/>
                    <a:pt x="0" y="13959"/>
                    <a:pt x="0" y="14877"/>
                  </a:cubicBezTo>
                  <a:cubicBezTo>
                    <a:pt x="0" y="16953"/>
                    <a:pt x="372" y="18593"/>
                    <a:pt x="1119" y="19795"/>
                  </a:cubicBezTo>
                  <a:cubicBezTo>
                    <a:pt x="1866" y="20998"/>
                    <a:pt x="2858" y="21600"/>
                    <a:pt x="4096" y="21600"/>
                  </a:cubicBezTo>
                  <a:lnTo>
                    <a:pt x="17504" y="21600"/>
                  </a:lnTo>
                  <a:cubicBezTo>
                    <a:pt x="18741" y="21600"/>
                    <a:pt x="19734" y="20998"/>
                    <a:pt x="20480" y="19795"/>
                  </a:cubicBezTo>
                  <a:cubicBezTo>
                    <a:pt x="21227" y="18593"/>
                    <a:pt x="21600" y="16953"/>
                    <a:pt x="21600" y="14877"/>
                  </a:cubicBezTo>
                  <a:cubicBezTo>
                    <a:pt x="21600" y="13959"/>
                    <a:pt x="21582" y="13063"/>
                    <a:pt x="21547" y="12189"/>
                  </a:cubicBezTo>
                  <a:cubicBezTo>
                    <a:pt x="21511" y="11314"/>
                    <a:pt x="21439" y="10371"/>
                    <a:pt x="21332" y="9360"/>
                  </a:cubicBezTo>
                  <a:cubicBezTo>
                    <a:pt x="21332" y="9360"/>
                    <a:pt x="21332" y="9360"/>
                    <a:pt x="21332" y="93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  <p:sp>
          <p:nvSpPr>
            <p:cNvPr id="17" name="Shape 348"/>
            <p:cNvSpPr/>
            <p:nvPr/>
          </p:nvSpPr>
          <p:spPr>
            <a:xfrm>
              <a:off x="7908311" y="2360308"/>
              <a:ext cx="91562" cy="79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2"/>
                  </a:moveTo>
                  <a:cubicBezTo>
                    <a:pt x="19631" y="12910"/>
                    <a:pt x="18649" y="9310"/>
                    <a:pt x="18649" y="5401"/>
                  </a:cubicBezTo>
                  <a:cubicBezTo>
                    <a:pt x="18649" y="4586"/>
                    <a:pt x="18710" y="3659"/>
                    <a:pt x="18832" y="2617"/>
                  </a:cubicBezTo>
                  <a:cubicBezTo>
                    <a:pt x="17228" y="3264"/>
                    <a:pt x="15614" y="3588"/>
                    <a:pt x="13986" y="3588"/>
                  </a:cubicBezTo>
                  <a:cubicBezTo>
                    <a:pt x="12554" y="3588"/>
                    <a:pt x="11109" y="3284"/>
                    <a:pt x="9653" y="2680"/>
                  </a:cubicBezTo>
                  <a:cubicBezTo>
                    <a:pt x="8197" y="2076"/>
                    <a:pt x="7012" y="1479"/>
                    <a:pt x="6101" y="887"/>
                  </a:cubicBezTo>
                  <a:cubicBezTo>
                    <a:pt x="5191" y="296"/>
                    <a:pt x="4663" y="0"/>
                    <a:pt x="4516" y="0"/>
                  </a:cubicBezTo>
                  <a:cubicBezTo>
                    <a:pt x="1506" y="0"/>
                    <a:pt x="0" y="4966"/>
                    <a:pt x="0" y="14892"/>
                  </a:cubicBezTo>
                  <a:cubicBezTo>
                    <a:pt x="0" y="17087"/>
                    <a:pt x="681" y="18753"/>
                    <a:pt x="2039" y="19893"/>
                  </a:cubicBezTo>
                  <a:cubicBezTo>
                    <a:pt x="3399" y="21030"/>
                    <a:pt x="5075" y="21600"/>
                    <a:pt x="7066" y="21600"/>
                  </a:cubicBezTo>
                  <a:lnTo>
                    <a:pt x="11947" y="21600"/>
                  </a:lnTo>
                  <a:cubicBezTo>
                    <a:pt x="14449" y="18141"/>
                    <a:pt x="17664" y="16341"/>
                    <a:pt x="21600" y="16202"/>
                  </a:cubicBezTo>
                  <a:cubicBezTo>
                    <a:pt x="21600" y="16202"/>
                    <a:pt x="21600" y="16202"/>
                    <a:pt x="21600" y="1620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>
                <a:solidFill>
                  <a:prstClr val="white"/>
                </a:solidFill>
              </a:endParaRPr>
            </a:p>
          </p:txBody>
        </p:sp>
      </p:grpSp>
      <p:sp>
        <p:nvSpPr>
          <p:cNvPr id="18" name="原创设计师QQ：598969553              _10"/>
          <p:cNvSpPr>
            <a:spLocks noChangeArrowheads="1"/>
          </p:cNvSpPr>
          <p:nvPr/>
        </p:nvSpPr>
        <p:spPr bwMode="auto">
          <a:xfrm flipH="1">
            <a:off x="7204182" y="4634670"/>
            <a:ext cx="772727" cy="411595"/>
          </a:xfrm>
          <a:prstGeom prst="rect">
            <a:avLst/>
          </a:prstGeom>
          <a:solidFill>
            <a:srgbClr val="FBF4DC"/>
          </a:solidFill>
          <a:ln w="28575">
            <a:noFill/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id-ID" sz="1200">
              <a:solidFill>
                <a:prstClr val="black"/>
              </a:solidFill>
            </a:endParaRPr>
          </a:p>
        </p:txBody>
      </p:sp>
      <p:sp>
        <p:nvSpPr>
          <p:cNvPr id="19" name="原创设计师QQ：598969553              _11"/>
          <p:cNvSpPr/>
          <p:nvPr/>
        </p:nvSpPr>
        <p:spPr>
          <a:xfrm>
            <a:off x="7499186" y="4737216"/>
            <a:ext cx="206502" cy="20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89" y="16769"/>
                </a:moveTo>
                <a:lnTo>
                  <a:pt x="16743" y="18701"/>
                </a:lnTo>
                <a:cubicBezTo>
                  <a:pt x="16496" y="18931"/>
                  <a:pt x="16196" y="19045"/>
                  <a:pt x="15843" y="19045"/>
                </a:cubicBezTo>
                <a:cubicBezTo>
                  <a:pt x="15481" y="19045"/>
                  <a:pt x="15181" y="18926"/>
                  <a:pt x="14943" y="18688"/>
                </a:cubicBezTo>
                <a:lnTo>
                  <a:pt x="12217" y="15948"/>
                </a:lnTo>
                <a:cubicBezTo>
                  <a:pt x="11970" y="15702"/>
                  <a:pt x="11847" y="15401"/>
                  <a:pt x="11847" y="15049"/>
                </a:cubicBezTo>
                <a:cubicBezTo>
                  <a:pt x="11847" y="14678"/>
                  <a:pt x="11992" y="14356"/>
                  <a:pt x="12283" y="14082"/>
                </a:cubicBezTo>
                <a:cubicBezTo>
                  <a:pt x="12310" y="14109"/>
                  <a:pt x="12392" y="14193"/>
                  <a:pt x="12528" y="14334"/>
                </a:cubicBezTo>
                <a:cubicBezTo>
                  <a:pt x="12664" y="14475"/>
                  <a:pt x="12760" y="14570"/>
                  <a:pt x="12813" y="14618"/>
                </a:cubicBezTo>
                <a:cubicBezTo>
                  <a:pt x="12866" y="14667"/>
                  <a:pt x="12949" y="14733"/>
                  <a:pt x="13064" y="14817"/>
                </a:cubicBezTo>
                <a:cubicBezTo>
                  <a:pt x="13178" y="14901"/>
                  <a:pt x="13291" y="14958"/>
                  <a:pt x="13401" y="14989"/>
                </a:cubicBezTo>
                <a:cubicBezTo>
                  <a:pt x="13512" y="15020"/>
                  <a:pt x="13633" y="15035"/>
                  <a:pt x="13765" y="15035"/>
                </a:cubicBezTo>
                <a:cubicBezTo>
                  <a:pt x="14118" y="15035"/>
                  <a:pt x="14418" y="14911"/>
                  <a:pt x="14666" y="14665"/>
                </a:cubicBezTo>
                <a:cubicBezTo>
                  <a:pt x="14912" y="14418"/>
                  <a:pt x="15036" y="14118"/>
                  <a:pt x="15036" y="13765"/>
                </a:cubicBezTo>
                <a:cubicBezTo>
                  <a:pt x="15036" y="13633"/>
                  <a:pt x="15020" y="13512"/>
                  <a:pt x="14990" y="13401"/>
                </a:cubicBezTo>
                <a:cubicBezTo>
                  <a:pt x="14958" y="13291"/>
                  <a:pt x="14901" y="13178"/>
                  <a:pt x="14817" y="13063"/>
                </a:cubicBezTo>
                <a:cubicBezTo>
                  <a:pt x="14733" y="12949"/>
                  <a:pt x="14667" y="12865"/>
                  <a:pt x="14619" y="12812"/>
                </a:cubicBezTo>
                <a:cubicBezTo>
                  <a:pt x="14571" y="12760"/>
                  <a:pt x="14475" y="12664"/>
                  <a:pt x="14334" y="12527"/>
                </a:cubicBezTo>
                <a:cubicBezTo>
                  <a:pt x="14193" y="12391"/>
                  <a:pt x="14109" y="12309"/>
                  <a:pt x="14083" y="12283"/>
                </a:cubicBezTo>
                <a:cubicBezTo>
                  <a:pt x="14348" y="12000"/>
                  <a:pt x="14665" y="11859"/>
                  <a:pt x="15035" y="11859"/>
                </a:cubicBezTo>
                <a:cubicBezTo>
                  <a:pt x="15388" y="11859"/>
                  <a:pt x="15689" y="11982"/>
                  <a:pt x="15936" y="12230"/>
                </a:cubicBezTo>
                <a:lnTo>
                  <a:pt x="18688" y="14982"/>
                </a:lnTo>
                <a:cubicBezTo>
                  <a:pt x="18936" y="15230"/>
                  <a:pt x="19059" y="15530"/>
                  <a:pt x="19059" y="15883"/>
                </a:cubicBezTo>
                <a:cubicBezTo>
                  <a:pt x="19059" y="16227"/>
                  <a:pt x="18936" y="16523"/>
                  <a:pt x="18689" y="16769"/>
                </a:cubicBezTo>
                <a:cubicBezTo>
                  <a:pt x="18689" y="16769"/>
                  <a:pt x="18689" y="16769"/>
                  <a:pt x="18689" y="16769"/>
                </a:cubicBezTo>
                <a:close/>
                <a:moveTo>
                  <a:pt x="9318" y="7518"/>
                </a:moveTo>
                <a:cubicBezTo>
                  <a:pt x="9292" y="7492"/>
                  <a:pt x="9210" y="7408"/>
                  <a:pt x="9073" y="7267"/>
                </a:cubicBezTo>
                <a:cubicBezTo>
                  <a:pt x="8936" y="7125"/>
                  <a:pt x="8841" y="7030"/>
                  <a:pt x="8789" y="6982"/>
                </a:cubicBezTo>
                <a:cubicBezTo>
                  <a:pt x="8736" y="6933"/>
                  <a:pt x="8652" y="6868"/>
                  <a:pt x="8537" y="6784"/>
                </a:cubicBezTo>
                <a:cubicBezTo>
                  <a:pt x="8422" y="6699"/>
                  <a:pt x="8310" y="6642"/>
                  <a:pt x="8199" y="6611"/>
                </a:cubicBezTo>
                <a:cubicBezTo>
                  <a:pt x="8089" y="6581"/>
                  <a:pt x="7968" y="6565"/>
                  <a:pt x="7835" y="6565"/>
                </a:cubicBezTo>
                <a:cubicBezTo>
                  <a:pt x="7482" y="6565"/>
                  <a:pt x="7183" y="6688"/>
                  <a:pt x="6936" y="6936"/>
                </a:cubicBezTo>
                <a:cubicBezTo>
                  <a:pt x="6688" y="7183"/>
                  <a:pt x="6565" y="7482"/>
                  <a:pt x="6565" y="7835"/>
                </a:cubicBezTo>
                <a:cubicBezTo>
                  <a:pt x="6565" y="7968"/>
                  <a:pt x="6581" y="8089"/>
                  <a:pt x="6611" y="8199"/>
                </a:cubicBezTo>
                <a:cubicBezTo>
                  <a:pt x="6642" y="8310"/>
                  <a:pt x="6699" y="8422"/>
                  <a:pt x="6784" y="8537"/>
                </a:cubicBezTo>
                <a:cubicBezTo>
                  <a:pt x="6867" y="8652"/>
                  <a:pt x="6933" y="8736"/>
                  <a:pt x="6982" y="8788"/>
                </a:cubicBezTo>
                <a:cubicBezTo>
                  <a:pt x="7030" y="8841"/>
                  <a:pt x="7125" y="8936"/>
                  <a:pt x="7266" y="9073"/>
                </a:cubicBezTo>
                <a:cubicBezTo>
                  <a:pt x="7407" y="9210"/>
                  <a:pt x="7491" y="9292"/>
                  <a:pt x="7518" y="9318"/>
                </a:cubicBezTo>
                <a:cubicBezTo>
                  <a:pt x="7253" y="9592"/>
                  <a:pt x="6935" y="9728"/>
                  <a:pt x="6565" y="9728"/>
                </a:cubicBezTo>
                <a:cubicBezTo>
                  <a:pt x="6203" y="9728"/>
                  <a:pt x="5903" y="9609"/>
                  <a:pt x="5665" y="9371"/>
                </a:cubicBezTo>
                <a:lnTo>
                  <a:pt x="2912" y="6618"/>
                </a:lnTo>
                <a:cubicBezTo>
                  <a:pt x="2665" y="6371"/>
                  <a:pt x="2541" y="6070"/>
                  <a:pt x="2541" y="5717"/>
                </a:cubicBezTo>
                <a:cubicBezTo>
                  <a:pt x="2541" y="5374"/>
                  <a:pt x="2664" y="5078"/>
                  <a:pt x="2912" y="4831"/>
                </a:cubicBezTo>
                <a:lnTo>
                  <a:pt x="4858" y="2898"/>
                </a:lnTo>
                <a:cubicBezTo>
                  <a:pt x="5113" y="2660"/>
                  <a:pt x="5414" y="2541"/>
                  <a:pt x="5758" y="2541"/>
                </a:cubicBezTo>
                <a:cubicBezTo>
                  <a:pt x="6110" y="2541"/>
                  <a:pt x="6411" y="2665"/>
                  <a:pt x="6657" y="2912"/>
                </a:cubicBezTo>
                <a:lnTo>
                  <a:pt x="9384" y="5652"/>
                </a:lnTo>
                <a:cubicBezTo>
                  <a:pt x="9631" y="5898"/>
                  <a:pt x="9754" y="6199"/>
                  <a:pt x="9754" y="6551"/>
                </a:cubicBezTo>
                <a:cubicBezTo>
                  <a:pt x="9754" y="6922"/>
                  <a:pt x="9609" y="7244"/>
                  <a:pt x="9318" y="7518"/>
                </a:cubicBezTo>
                <a:cubicBezTo>
                  <a:pt x="9318" y="7518"/>
                  <a:pt x="9318" y="7518"/>
                  <a:pt x="9318" y="7518"/>
                </a:cubicBezTo>
                <a:close/>
                <a:moveTo>
                  <a:pt x="20488" y="13182"/>
                </a:moveTo>
                <a:lnTo>
                  <a:pt x="17735" y="10429"/>
                </a:lnTo>
                <a:cubicBezTo>
                  <a:pt x="16994" y="9688"/>
                  <a:pt x="16094" y="9318"/>
                  <a:pt x="15035" y="9318"/>
                </a:cubicBezTo>
                <a:cubicBezTo>
                  <a:pt x="13959" y="9318"/>
                  <a:pt x="13041" y="9706"/>
                  <a:pt x="12283" y="10482"/>
                </a:cubicBezTo>
                <a:lnTo>
                  <a:pt x="11118" y="9318"/>
                </a:lnTo>
                <a:cubicBezTo>
                  <a:pt x="11894" y="8559"/>
                  <a:pt x="12283" y="7637"/>
                  <a:pt x="12283" y="6551"/>
                </a:cubicBezTo>
                <a:cubicBezTo>
                  <a:pt x="12283" y="5492"/>
                  <a:pt x="11916" y="4597"/>
                  <a:pt x="11184" y="3865"/>
                </a:cubicBezTo>
                <a:lnTo>
                  <a:pt x="8457" y="1125"/>
                </a:lnTo>
                <a:cubicBezTo>
                  <a:pt x="7725" y="375"/>
                  <a:pt x="6825" y="0"/>
                  <a:pt x="5757" y="0"/>
                </a:cubicBezTo>
                <a:cubicBezTo>
                  <a:pt x="4698" y="0"/>
                  <a:pt x="3803" y="366"/>
                  <a:pt x="3071" y="1099"/>
                </a:cubicBezTo>
                <a:lnTo>
                  <a:pt x="1125" y="3031"/>
                </a:lnTo>
                <a:cubicBezTo>
                  <a:pt x="375" y="3764"/>
                  <a:pt x="0" y="4659"/>
                  <a:pt x="0" y="5717"/>
                </a:cubicBezTo>
                <a:cubicBezTo>
                  <a:pt x="0" y="6776"/>
                  <a:pt x="370" y="7677"/>
                  <a:pt x="1112" y="8418"/>
                </a:cubicBezTo>
                <a:lnTo>
                  <a:pt x="3865" y="11171"/>
                </a:lnTo>
                <a:cubicBezTo>
                  <a:pt x="4606" y="11912"/>
                  <a:pt x="5506" y="12283"/>
                  <a:pt x="6565" y="12283"/>
                </a:cubicBezTo>
                <a:cubicBezTo>
                  <a:pt x="7641" y="12283"/>
                  <a:pt x="8559" y="11894"/>
                  <a:pt x="9318" y="11118"/>
                </a:cubicBezTo>
                <a:lnTo>
                  <a:pt x="10482" y="12283"/>
                </a:lnTo>
                <a:cubicBezTo>
                  <a:pt x="9706" y="13041"/>
                  <a:pt x="9318" y="13963"/>
                  <a:pt x="9318" y="15049"/>
                </a:cubicBezTo>
                <a:cubicBezTo>
                  <a:pt x="9318" y="16108"/>
                  <a:pt x="9684" y="17003"/>
                  <a:pt x="10416" y="17735"/>
                </a:cubicBezTo>
                <a:lnTo>
                  <a:pt x="13143" y="20475"/>
                </a:lnTo>
                <a:cubicBezTo>
                  <a:pt x="13876" y="21225"/>
                  <a:pt x="14775" y="21600"/>
                  <a:pt x="15843" y="21600"/>
                </a:cubicBezTo>
                <a:cubicBezTo>
                  <a:pt x="16902" y="21600"/>
                  <a:pt x="17797" y="21234"/>
                  <a:pt x="18529" y="20501"/>
                </a:cubicBezTo>
                <a:lnTo>
                  <a:pt x="20475" y="18569"/>
                </a:lnTo>
                <a:cubicBezTo>
                  <a:pt x="21225" y="17836"/>
                  <a:pt x="21600" y="16941"/>
                  <a:pt x="21600" y="15883"/>
                </a:cubicBezTo>
                <a:cubicBezTo>
                  <a:pt x="21600" y="14824"/>
                  <a:pt x="21230" y="13924"/>
                  <a:pt x="20488" y="13182"/>
                </a:cubicBezTo>
                <a:cubicBezTo>
                  <a:pt x="20488" y="13182"/>
                  <a:pt x="20488" y="13182"/>
                  <a:pt x="20488" y="131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>
              <a:solidFill>
                <a:prstClr val="white"/>
              </a:solidFill>
            </a:endParaRPr>
          </a:p>
        </p:txBody>
      </p:sp>
      <p:sp>
        <p:nvSpPr>
          <p:cNvPr id="22" name="原创设计师QQ：598969553              _14"/>
          <p:cNvSpPr/>
          <p:nvPr/>
        </p:nvSpPr>
        <p:spPr bwMode="auto">
          <a:xfrm rot="2138875">
            <a:off x="5738549" y="2629214"/>
            <a:ext cx="1131869" cy="2172398"/>
          </a:xfrm>
          <a:custGeom>
            <a:avLst/>
            <a:gdLst/>
            <a:ahLst/>
            <a:cxnLst>
              <a:cxn ang="0">
                <a:pos x="1334" y="5376"/>
              </a:cxn>
              <a:cxn ang="0">
                <a:pos x="1446" y="5654"/>
              </a:cxn>
              <a:cxn ang="0">
                <a:pos x="1491" y="5711"/>
              </a:cxn>
              <a:cxn ang="0">
                <a:pos x="1523" y="5784"/>
              </a:cxn>
              <a:cxn ang="0">
                <a:pos x="1540" y="5864"/>
              </a:cxn>
              <a:cxn ang="0">
                <a:pos x="1536" y="5943"/>
              </a:cxn>
              <a:cxn ang="0">
                <a:pos x="1511" y="6015"/>
              </a:cxn>
              <a:cxn ang="0">
                <a:pos x="1461" y="6071"/>
              </a:cxn>
              <a:cxn ang="0">
                <a:pos x="1384" y="6103"/>
              </a:cxn>
              <a:cxn ang="0">
                <a:pos x="1334" y="6927"/>
              </a:cxn>
              <a:cxn ang="0">
                <a:pos x="2277" y="6946"/>
              </a:cxn>
              <a:cxn ang="0">
                <a:pos x="2226" y="6893"/>
              </a:cxn>
              <a:cxn ang="0">
                <a:pos x="2195" y="6838"/>
              </a:cxn>
              <a:cxn ang="0">
                <a:pos x="2185" y="6782"/>
              </a:cxn>
              <a:cxn ang="0">
                <a:pos x="2192" y="6728"/>
              </a:cxn>
              <a:cxn ang="0">
                <a:pos x="2214" y="6678"/>
              </a:cxn>
              <a:cxn ang="0">
                <a:pos x="2251" y="6634"/>
              </a:cxn>
              <a:cxn ang="0">
                <a:pos x="2298" y="6597"/>
              </a:cxn>
              <a:cxn ang="0">
                <a:pos x="2305" y="6151"/>
              </a:cxn>
              <a:cxn ang="0">
                <a:pos x="2226" y="6127"/>
              </a:cxn>
              <a:cxn ang="0">
                <a:pos x="2168" y="6079"/>
              </a:cxn>
              <a:cxn ang="0">
                <a:pos x="2129" y="6014"/>
              </a:cxn>
              <a:cxn ang="0">
                <a:pos x="2114" y="5940"/>
              </a:cxn>
              <a:cxn ang="0">
                <a:pos x="2121" y="5866"/>
              </a:cxn>
              <a:cxn ang="0">
                <a:pos x="2156" y="5797"/>
              </a:cxn>
              <a:cxn ang="0">
                <a:pos x="2217" y="5746"/>
              </a:cxn>
              <a:cxn ang="0">
                <a:pos x="2291" y="4775"/>
              </a:cxn>
              <a:cxn ang="0">
                <a:pos x="2674" y="3734"/>
              </a:cxn>
              <a:cxn ang="0">
                <a:pos x="2946" y="3597"/>
              </a:cxn>
              <a:cxn ang="0">
                <a:pos x="3190" y="3422"/>
              </a:cxn>
              <a:cxn ang="0">
                <a:pos x="3404" y="3211"/>
              </a:cxn>
              <a:cxn ang="0">
                <a:pos x="3583" y="2968"/>
              </a:cxn>
              <a:cxn ang="0">
                <a:pos x="3724" y="2700"/>
              </a:cxn>
              <a:cxn ang="0">
                <a:pos x="3821" y="2409"/>
              </a:cxn>
              <a:cxn ang="0">
                <a:pos x="3873" y="2100"/>
              </a:cxn>
              <a:cxn ang="0">
                <a:pos x="3869" y="1741"/>
              </a:cxn>
              <a:cxn ang="0">
                <a:pos x="3791" y="1363"/>
              </a:cxn>
              <a:cxn ang="0">
                <a:pos x="3645" y="1015"/>
              </a:cxn>
              <a:cxn ang="0">
                <a:pos x="3436" y="706"/>
              </a:cxn>
              <a:cxn ang="0">
                <a:pos x="3173" y="442"/>
              </a:cxn>
              <a:cxn ang="0">
                <a:pos x="2864" y="234"/>
              </a:cxn>
              <a:cxn ang="0">
                <a:pos x="2517" y="87"/>
              </a:cxn>
              <a:cxn ang="0">
                <a:pos x="2138" y="10"/>
              </a:cxn>
              <a:cxn ang="0">
                <a:pos x="1741" y="10"/>
              </a:cxn>
              <a:cxn ang="0">
                <a:pos x="1363" y="87"/>
              </a:cxn>
              <a:cxn ang="0">
                <a:pos x="1015" y="234"/>
              </a:cxn>
              <a:cxn ang="0">
                <a:pos x="705" y="442"/>
              </a:cxn>
              <a:cxn ang="0">
                <a:pos x="443" y="706"/>
              </a:cxn>
              <a:cxn ang="0">
                <a:pos x="234" y="1015"/>
              </a:cxn>
              <a:cxn ang="0">
                <a:pos x="87" y="1363"/>
              </a:cxn>
              <a:cxn ang="0">
                <a:pos x="10" y="1741"/>
              </a:cxn>
              <a:cxn ang="0">
                <a:pos x="6" y="2090"/>
              </a:cxn>
              <a:cxn ang="0">
                <a:pos x="51" y="2381"/>
              </a:cxn>
              <a:cxn ang="0">
                <a:pos x="137" y="2657"/>
              </a:cxn>
              <a:cxn ang="0">
                <a:pos x="262" y="2913"/>
              </a:cxn>
              <a:cxn ang="0">
                <a:pos x="422" y="3146"/>
              </a:cxn>
              <a:cxn ang="0">
                <a:pos x="613" y="3353"/>
              </a:cxn>
              <a:cxn ang="0">
                <a:pos x="831" y="3531"/>
              </a:cxn>
              <a:cxn ang="0">
                <a:pos x="1075" y="3676"/>
              </a:cxn>
            </a:cxnLst>
            <a:rect l="0" t="0" r="r" b="b"/>
            <a:pathLst>
              <a:path w="3879" h="7445">
                <a:moveTo>
                  <a:pt x="1205" y="3735"/>
                </a:moveTo>
                <a:lnTo>
                  <a:pt x="1205" y="4556"/>
                </a:lnTo>
                <a:lnTo>
                  <a:pt x="1334" y="4739"/>
                </a:lnTo>
                <a:lnTo>
                  <a:pt x="1334" y="5376"/>
                </a:lnTo>
                <a:lnTo>
                  <a:pt x="1411" y="5426"/>
                </a:lnTo>
                <a:lnTo>
                  <a:pt x="1418" y="5634"/>
                </a:lnTo>
                <a:lnTo>
                  <a:pt x="1433" y="5643"/>
                </a:lnTo>
                <a:lnTo>
                  <a:pt x="1446" y="5654"/>
                </a:lnTo>
                <a:lnTo>
                  <a:pt x="1458" y="5667"/>
                </a:lnTo>
                <a:lnTo>
                  <a:pt x="1470" y="5680"/>
                </a:lnTo>
                <a:lnTo>
                  <a:pt x="1481" y="5695"/>
                </a:lnTo>
                <a:lnTo>
                  <a:pt x="1491" y="5711"/>
                </a:lnTo>
                <a:lnTo>
                  <a:pt x="1501" y="5728"/>
                </a:lnTo>
                <a:lnTo>
                  <a:pt x="1509" y="5746"/>
                </a:lnTo>
                <a:lnTo>
                  <a:pt x="1517" y="5764"/>
                </a:lnTo>
                <a:lnTo>
                  <a:pt x="1523" y="5784"/>
                </a:lnTo>
                <a:lnTo>
                  <a:pt x="1529" y="5803"/>
                </a:lnTo>
                <a:lnTo>
                  <a:pt x="1533" y="5823"/>
                </a:lnTo>
                <a:lnTo>
                  <a:pt x="1536" y="5844"/>
                </a:lnTo>
                <a:lnTo>
                  <a:pt x="1540" y="5864"/>
                </a:lnTo>
                <a:lnTo>
                  <a:pt x="1541" y="5884"/>
                </a:lnTo>
                <a:lnTo>
                  <a:pt x="1540" y="5903"/>
                </a:lnTo>
                <a:lnTo>
                  <a:pt x="1539" y="5923"/>
                </a:lnTo>
                <a:lnTo>
                  <a:pt x="1536" y="5943"/>
                </a:lnTo>
                <a:lnTo>
                  <a:pt x="1532" y="5962"/>
                </a:lnTo>
                <a:lnTo>
                  <a:pt x="1527" y="5981"/>
                </a:lnTo>
                <a:lnTo>
                  <a:pt x="1519" y="5998"/>
                </a:lnTo>
                <a:lnTo>
                  <a:pt x="1511" y="6015"/>
                </a:lnTo>
                <a:lnTo>
                  <a:pt x="1501" y="6030"/>
                </a:lnTo>
                <a:lnTo>
                  <a:pt x="1489" y="6046"/>
                </a:lnTo>
                <a:lnTo>
                  <a:pt x="1476" y="6059"/>
                </a:lnTo>
                <a:lnTo>
                  <a:pt x="1461" y="6071"/>
                </a:lnTo>
                <a:lnTo>
                  <a:pt x="1445" y="6081"/>
                </a:lnTo>
                <a:lnTo>
                  <a:pt x="1426" y="6091"/>
                </a:lnTo>
                <a:lnTo>
                  <a:pt x="1406" y="6098"/>
                </a:lnTo>
                <a:lnTo>
                  <a:pt x="1384" y="6103"/>
                </a:lnTo>
                <a:lnTo>
                  <a:pt x="1361" y="6106"/>
                </a:lnTo>
                <a:lnTo>
                  <a:pt x="1334" y="6109"/>
                </a:lnTo>
                <a:lnTo>
                  <a:pt x="1334" y="6367"/>
                </a:lnTo>
                <a:lnTo>
                  <a:pt x="1334" y="6927"/>
                </a:lnTo>
                <a:lnTo>
                  <a:pt x="1852" y="7445"/>
                </a:lnTo>
                <a:lnTo>
                  <a:pt x="2311" y="6970"/>
                </a:lnTo>
                <a:lnTo>
                  <a:pt x="2294" y="6958"/>
                </a:lnTo>
                <a:lnTo>
                  <a:pt x="2277" y="6946"/>
                </a:lnTo>
                <a:lnTo>
                  <a:pt x="2263" y="6933"/>
                </a:lnTo>
                <a:lnTo>
                  <a:pt x="2249" y="6920"/>
                </a:lnTo>
                <a:lnTo>
                  <a:pt x="2237" y="6906"/>
                </a:lnTo>
                <a:lnTo>
                  <a:pt x="2226" y="6893"/>
                </a:lnTo>
                <a:lnTo>
                  <a:pt x="2216" y="6879"/>
                </a:lnTo>
                <a:lnTo>
                  <a:pt x="2209" y="6866"/>
                </a:lnTo>
                <a:lnTo>
                  <a:pt x="2201" y="6851"/>
                </a:lnTo>
                <a:lnTo>
                  <a:pt x="2195" y="6838"/>
                </a:lnTo>
                <a:lnTo>
                  <a:pt x="2191" y="6824"/>
                </a:lnTo>
                <a:lnTo>
                  <a:pt x="2188" y="6809"/>
                </a:lnTo>
                <a:lnTo>
                  <a:pt x="2185" y="6796"/>
                </a:lnTo>
                <a:lnTo>
                  <a:pt x="2185" y="6782"/>
                </a:lnTo>
                <a:lnTo>
                  <a:pt x="2185" y="6768"/>
                </a:lnTo>
                <a:lnTo>
                  <a:pt x="2187" y="6754"/>
                </a:lnTo>
                <a:lnTo>
                  <a:pt x="2189" y="6741"/>
                </a:lnTo>
                <a:lnTo>
                  <a:pt x="2192" y="6728"/>
                </a:lnTo>
                <a:lnTo>
                  <a:pt x="2195" y="6714"/>
                </a:lnTo>
                <a:lnTo>
                  <a:pt x="2201" y="6702"/>
                </a:lnTo>
                <a:lnTo>
                  <a:pt x="2208" y="6690"/>
                </a:lnTo>
                <a:lnTo>
                  <a:pt x="2214" y="6678"/>
                </a:lnTo>
                <a:lnTo>
                  <a:pt x="2222" y="6666"/>
                </a:lnTo>
                <a:lnTo>
                  <a:pt x="2231" y="6655"/>
                </a:lnTo>
                <a:lnTo>
                  <a:pt x="2240" y="6644"/>
                </a:lnTo>
                <a:lnTo>
                  <a:pt x="2251" y="6634"/>
                </a:lnTo>
                <a:lnTo>
                  <a:pt x="2262" y="6624"/>
                </a:lnTo>
                <a:lnTo>
                  <a:pt x="2273" y="6614"/>
                </a:lnTo>
                <a:lnTo>
                  <a:pt x="2286" y="6605"/>
                </a:lnTo>
                <a:lnTo>
                  <a:pt x="2298" y="6597"/>
                </a:lnTo>
                <a:lnTo>
                  <a:pt x="2312" y="6590"/>
                </a:lnTo>
                <a:lnTo>
                  <a:pt x="2327" y="6582"/>
                </a:lnTo>
                <a:lnTo>
                  <a:pt x="2327" y="6152"/>
                </a:lnTo>
                <a:lnTo>
                  <a:pt x="2305" y="6151"/>
                </a:lnTo>
                <a:lnTo>
                  <a:pt x="2284" y="6147"/>
                </a:lnTo>
                <a:lnTo>
                  <a:pt x="2264" y="6142"/>
                </a:lnTo>
                <a:lnTo>
                  <a:pt x="2245" y="6135"/>
                </a:lnTo>
                <a:lnTo>
                  <a:pt x="2226" y="6127"/>
                </a:lnTo>
                <a:lnTo>
                  <a:pt x="2210" y="6117"/>
                </a:lnTo>
                <a:lnTo>
                  <a:pt x="2195" y="6105"/>
                </a:lnTo>
                <a:lnTo>
                  <a:pt x="2181" y="6093"/>
                </a:lnTo>
                <a:lnTo>
                  <a:pt x="2168" y="6079"/>
                </a:lnTo>
                <a:lnTo>
                  <a:pt x="2157" y="6063"/>
                </a:lnTo>
                <a:lnTo>
                  <a:pt x="2146" y="6048"/>
                </a:lnTo>
                <a:lnTo>
                  <a:pt x="2137" y="6031"/>
                </a:lnTo>
                <a:lnTo>
                  <a:pt x="2129" y="6014"/>
                </a:lnTo>
                <a:lnTo>
                  <a:pt x="2124" y="5996"/>
                </a:lnTo>
                <a:lnTo>
                  <a:pt x="2118" y="5977"/>
                </a:lnTo>
                <a:lnTo>
                  <a:pt x="2116" y="5959"/>
                </a:lnTo>
                <a:lnTo>
                  <a:pt x="2114" y="5940"/>
                </a:lnTo>
                <a:lnTo>
                  <a:pt x="2114" y="5921"/>
                </a:lnTo>
                <a:lnTo>
                  <a:pt x="2115" y="5902"/>
                </a:lnTo>
                <a:lnTo>
                  <a:pt x="2117" y="5884"/>
                </a:lnTo>
                <a:lnTo>
                  <a:pt x="2121" y="5866"/>
                </a:lnTo>
                <a:lnTo>
                  <a:pt x="2128" y="5847"/>
                </a:lnTo>
                <a:lnTo>
                  <a:pt x="2136" y="5831"/>
                </a:lnTo>
                <a:lnTo>
                  <a:pt x="2145" y="5814"/>
                </a:lnTo>
                <a:lnTo>
                  <a:pt x="2156" y="5797"/>
                </a:lnTo>
                <a:lnTo>
                  <a:pt x="2169" y="5783"/>
                </a:lnTo>
                <a:lnTo>
                  <a:pt x="2183" y="5769"/>
                </a:lnTo>
                <a:lnTo>
                  <a:pt x="2200" y="5757"/>
                </a:lnTo>
                <a:lnTo>
                  <a:pt x="2217" y="5746"/>
                </a:lnTo>
                <a:lnTo>
                  <a:pt x="2238" y="5736"/>
                </a:lnTo>
                <a:lnTo>
                  <a:pt x="2259" y="5727"/>
                </a:lnTo>
                <a:lnTo>
                  <a:pt x="2284" y="5720"/>
                </a:lnTo>
                <a:lnTo>
                  <a:pt x="2291" y="4775"/>
                </a:lnTo>
                <a:lnTo>
                  <a:pt x="2499" y="4577"/>
                </a:lnTo>
                <a:lnTo>
                  <a:pt x="2531" y="3786"/>
                </a:lnTo>
                <a:lnTo>
                  <a:pt x="2604" y="3762"/>
                </a:lnTo>
                <a:lnTo>
                  <a:pt x="2674" y="3734"/>
                </a:lnTo>
                <a:lnTo>
                  <a:pt x="2745" y="3703"/>
                </a:lnTo>
                <a:lnTo>
                  <a:pt x="2813" y="3671"/>
                </a:lnTo>
                <a:lnTo>
                  <a:pt x="2881" y="3635"/>
                </a:lnTo>
                <a:lnTo>
                  <a:pt x="2946" y="3597"/>
                </a:lnTo>
                <a:lnTo>
                  <a:pt x="3010" y="3556"/>
                </a:lnTo>
                <a:lnTo>
                  <a:pt x="3072" y="3513"/>
                </a:lnTo>
                <a:lnTo>
                  <a:pt x="3131" y="3469"/>
                </a:lnTo>
                <a:lnTo>
                  <a:pt x="3190" y="3422"/>
                </a:lnTo>
                <a:lnTo>
                  <a:pt x="3246" y="3372"/>
                </a:lnTo>
                <a:lnTo>
                  <a:pt x="3301" y="3320"/>
                </a:lnTo>
                <a:lnTo>
                  <a:pt x="3353" y="3266"/>
                </a:lnTo>
                <a:lnTo>
                  <a:pt x="3404" y="3211"/>
                </a:lnTo>
                <a:lnTo>
                  <a:pt x="3453" y="3153"/>
                </a:lnTo>
                <a:lnTo>
                  <a:pt x="3498" y="3093"/>
                </a:lnTo>
                <a:lnTo>
                  <a:pt x="3542" y="3032"/>
                </a:lnTo>
                <a:lnTo>
                  <a:pt x="3583" y="2968"/>
                </a:lnTo>
                <a:lnTo>
                  <a:pt x="3623" y="2904"/>
                </a:lnTo>
                <a:lnTo>
                  <a:pt x="3659" y="2838"/>
                </a:lnTo>
                <a:lnTo>
                  <a:pt x="3693" y="2770"/>
                </a:lnTo>
                <a:lnTo>
                  <a:pt x="3724" y="2700"/>
                </a:lnTo>
                <a:lnTo>
                  <a:pt x="3753" y="2629"/>
                </a:lnTo>
                <a:lnTo>
                  <a:pt x="3778" y="2558"/>
                </a:lnTo>
                <a:lnTo>
                  <a:pt x="3801" y="2484"/>
                </a:lnTo>
                <a:lnTo>
                  <a:pt x="3821" y="2409"/>
                </a:lnTo>
                <a:lnTo>
                  <a:pt x="3839" y="2334"/>
                </a:lnTo>
                <a:lnTo>
                  <a:pt x="3853" y="2257"/>
                </a:lnTo>
                <a:lnTo>
                  <a:pt x="3864" y="2178"/>
                </a:lnTo>
                <a:lnTo>
                  <a:pt x="3873" y="2100"/>
                </a:lnTo>
                <a:lnTo>
                  <a:pt x="3877" y="2020"/>
                </a:lnTo>
                <a:lnTo>
                  <a:pt x="3879" y="1939"/>
                </a:lnTo>
                <a:lnTo>
                  <a:pt x="3876" y="1839"/>
                </a:lnTo>
                <a:lnTo>
                  <a:pt x="3869" y="1741"/>
                </a:lnTo>
                <a:lnTo>
                  <a:pt x="3856" y="1644"/>
                </a:lnTo>
                <a:lnTo>
                  <a:pt x="3840" y="1548"/>
                </a:lnTo>
                <a:lnTo>
                  <a:pt x="3818" y="1454"/>
                </a:lnTo>
                <a:lnTo>
                  <a:pt x="3791" y="1363"/>
                </a:lnTo>
                <a:lnTo>
                  <a:pt x="3762" y="1272"/>
                </a:lnTo>
                <a:lnTo>
                  <a:pt x="3726" y="1184"/>
                </a:lnTo>
                <a:lnTo>
                  <a:pt x="3688" y="1099"/>
                </a:lnTo>
                <a:lnTo>
                  <a:pt x="3645" y="1015"/>
                </a:lnTo>
                <a:lnTo>
                  <a:pt x="3598" y="934"/>
                </a:lnTo>
                <a:lnTo>
                  <a:pt x="3547" y="855"/>
                </a:lnTo>
                <a:lnTo>
                  <a:pt x="3493" y="779"/>
                </a:lnTo>
                <a:lnTo>
                  <a:pt x="3436" y="706"/>
                </a:lnTo>
                <a:lnTo>
                  <a:pt x="3375" y="636"/>
                </a:lnTo>
                <a:lnTo>
                  <a:pt x="3311" y="568"/>
                </a:lnTo>
                <a:lnTo>
                  <a:pt x="3244" y="504"/>
                </a:lnTo>
                <a:lnTo>
                  <a:pt x="3173" y="442"/>
                </a:lnTo>
                <a:lnTo>
                  <a:pt x="3100" y="385"/>
                </a:lnTo>
                <a:lnTo>
                  <a:pt x="3024" y="331"/>
                </a:lnTo>
                <a:lnTo>
                  <a:pt x="2945" y="280"/>
                </a:lnTo>
                <a:lnTo>
                  <a:pt x="2864" y="234"/>
                </a:lnTo>
                <a:lnTo>
                  <a:pt x="2780" y="191"/>
                </a:lnTo>
                <a:lnTo>
                  <a:pt x="2694" y="152"/>
                </a:lnTo>
                <a:lnTo>
                  <a:pt x="2606" y="118"/>
                </a:lnTo>
                <a:lnTo>
                  <a:pt x="2517" y="87"/>
                </a:lnTo>
                <a:lnTo>
                  <a:pt x="2424" y="61"/>
                </a:lnTo>
                <a:lnTo>
                  <a:pt x="2330" y="40"/>
                </a:lnTo>
                <a:lnTo>
                  <a:pt x="2235" y="22"/>
                </a:lnTo>
                <a:lnTo>
                  <a:pt x="2138" y="10"/>
                </a:lnTo>
                <a:lnTo>
                  <a:pt x="2040" y="2"/>
                </a:lnTo>
                <a:lnTo>
                  <a:pt x="1939" y="0"/>
                </a:lnTo>
                <a:lnTo>
                  <a:pt x="1840" y="2"/>
                </a:lnTo>
                <a:lnTo>
                  <a:pt x="1741" y="10"/>
                </a:lnTo>
                <a:lnTo>
                  <a:pt x="1645" y="22"/>
                </a:lnTo>
                <a:lnTo>
                  <a:pt x="1549" y="40"/>
                </a:lnTo>
                <a:lnTo>
                  <a:pt x="1455" y="61"/>
                </a:lnTo>
                <a:lnTo>
                  <a:pt x="1363" y="87"/>
                </a:lnTo>
                <a:lnTo>
                  <a:pt x="1273" y="118"/>
                </a:lnTo>
                <a:lnTo>
                  <a:pt x="1184" y="152"/>
                </a:lnTo>
                <a:lnTo>
                  <a:pt x="1098" y="191"/>
                </a:lnTo>
                <a:lnTo>
                  <a:pt x="1015" y="234"/>
                </a:lnTo>
                <a:lnTo>
                  <a:pt x="934" y="280"/>
                </a:lnTo>
                <a:lnTo>
                  <a:pt x="855" y="331"/>
                </a:lnTo>
                <a:lnTo>
                  <a:pt x="779" y="385"/>
                </a:lnTo>
                <a:lnTo>
                  <a:pt x="705" y="442"/>
                </a:lnTo>
                <a:lnTo>
                  <a:pt x="636" y="504"/>
                </a:lnTo>
                <a:lnTo>
                  <a:pt x="568" y="568"/>
                </a:lnTo>
                <a:lnTo>
                  <a:pt x="503" y="636"/>
                </a:lnTo>
                <a:lnTo>
                  <a:pt x="443" y="706"/>
                </a:lnTo>
                <a:lnTo>
                  <a:pt x="385" y="779"/>
                </a:lnTo>
                <a:lnTo>
                  <a:pt x="331" y="855"/>
                </a:lnTo>
                <a:lnTo>
                  <a:pt x="280" y="934"/>
                </a:lnTo>
                <a:lnTo>
                  <a:pt x="234" y="1015"/>
                </a:lnTo>
                <a:lnTo>
                  <a:pt x="191" y="1099"/>
                </a:lnTo>
                <a:lnTo>
                  <a:pt x="152" y="1184"/>
                </a:lnTo>
                <a:lnTo>
                  <a:pt x="117" y="1272"/>
                </a:lnTo>
                <a:lnTo>
                  <a:pt x="87" y="1363"/>
                </a:lnTo>
                <a:lnTo>
                  <a:pt x="61" y="1454"/>
                </a:lnTo>
                <a:lnTo>
                  <a:pt x="39" y="1548"/>
                </a:lnTo>
                <a:lnTo>
                  <a:pt x="22" y="1644"/>
                </a:lnTo>
                <a:lnTo>
                  <a:pt x="10" y="1741"/>
                </a:lnTo>
                <a:lnTo>
                  <a:pt x="2" y="1839"/>
                </a:lnTo>
                <a:lnTo>
                  <a:pt x="0" y="1939"/>
                </a:lnTo>
                <a:lnTo>
                  <a:pt x="1" y="2015"/>
                </a:lnTo>
                <a:lnTo>
                  <a:pt x="6" y="2090"/>
                </a:lnTo>
                <a:lnTo>
                  <a:pt x="12" y="2164"/>
                </a:lnTo>
                <a:lnTo>
                  <a:pt x="22" y="2238"/>
                </a:lnTo>
                <a:lnTo>
                  <a:pt x="35" y="2309"/>
                </a:lnTo>
                <a:lnTo>
                  <a:pt x="51" y="2381"/>
                </a:lnTo>
                <a:lnTo>
                  <a:pt x="68" y="2452"/>
                </a:lnTo>
                <a:lnTo>
                  <a:pt x="88" y="2521"/>
                </a:lnTo>
                <a:lnTo>
                  <a:pt x="112" y="2590"/>
                </a:lnTo>
                <a:lnTo>
                  <a:pt x="137" y="2657"/>
                </a:lnTo>
                <a:lnTo>
                  <a:pt x="165" y="2722"/>
                </a:lnTo>
                <a:lnTo>
                  <a:pt x="194" y="2787"/>
                </a:lnTo>
                <a:lnTo>
                  <a:pt x="227" y="2851"/>
                </a:lnTo>
                <a:lnTo>
                  <a:pt x="262" y="2913"/>
                </a:lnTo>
                <a:lnTo>
                  <a:pt x="298" y="2974"/>
                </a:lnTo>
                <a:lnTo>
                  <a:pt x="338" y="3032"/>
                </a:lnTo>
                <a:lnTo>
                  <a:pt x="379" y="3090"/>
                </a:lnTo>
                <a:lnTo>
                  <a:pt x="422" y="3146"/>
                </a:lnTo>
                <a:lnTo>
                  <a:pt x="467" y="3201"/>
                </a:lnTo>
                <a:lnTo>
                  <a:pt x="513" y="3253"/>
                </a:lnTo>
                <a:lnTo>
                  <a:pt x="562" y="3304"/>
                </a:lnTo>
                <a:lnTo>
                  <a:pt x="613" y="3353"/>
                </a:lnTo>
                <a:lnTo>
                  <a:pt x="665" y="3401"/>
                </a:lnTo>
                <a:lnTo>
                  <a:pt x="719" y="3446"/>
                </a:lnTo>
                <a:lnTo>
                  <a:pt x="775" y="3489"/>
                </a:lnTo>
                <a:lnTo>
                  <a:pt x="831" y="3531"/>
                </a:lnTo>
                <a:lnTo>
                  <a:pt x="891" y="3571"/>
                </a:lnTo>
                <a:lnTo>
                  <a:pt x="950" y="3607"/>
                </a:lnTo>
                <a:lnTo>
                  <a:pt x="1012" y="3642"/>
                </a:lnTo>
                <a:lnTo>
                  <a:pt x="1075" y="3676"/>
                </a:lnTo>
                <a:lnTo>
                  <a:pt x="1140" y="3706"/>
                </a:lnTo>
                <a:lnTo>
                  <a:pt x="1205" y="37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3" name="原创设计师QQ：598969553              _15"/>
          <p:cNvSpPr/>
          <p:nvPr/>
        </p:nvSpPr>
        <p:spPr bwMode="auto">
          <a:xfrm rot="1560975">
            <a:off x="6500072" y="3130383"/>
            <a:ext cx="307764" cy="306382"/>
          </a:xfrm>
          <a:custGeom>
            <a:avLst/>
            <a:gdLst/>
            <a:ahLst/>
            <a:cxnLst>
              <a:cxn ang="0">
                <a:pos x="579" y="3"/>
              </a:cxn>
              <a:cxn ang="0">
                <a:pos x="657" y="17"/>
              </a:cxn>
              <a:cxn ang="0">
                <a:pos x="730" y="42"/>
              </a:cxn>
              <a:cxn ang="0">
                <a:pos x="797" y="76"/>
              </a:cxn>
              <a:cxn ang="0">
                <a:pos x="859" y="120"/>
              </a:cxn>
              <a:cxn ang="0">
                <a:pos x="914" y="172"/>
              </a:cxn>
              <a:cxn ang="0">
                <a:pos x="961" y="232"/>
              </a:cxn>
              <a:cxn ang="0">
                <a:pos x="999" y="298"/>
              </a:cxn>
              <a:cxn ang="0">
                <a:pos x="1027" y="370"/>
              </a:cxn>
              <a:cxn ang="0">
                <a:pos x="1044" y="446"/>
              </a:cxn>
              <a:cxn ang="0">
                <a:pos x="1051" y="525"/>
              </a:cxn>
              <a:cxn ang="0">
                <a:pos x="1044" y="606"/>
              </a:cxn>
              <a:cxn ang="0">
                <a:pos x="1027" y="682"/>
              </a:cxn>
              <a:cxn ang="0">
                <a:pos x="999" y="753"/>
              </a:cxn>
              <a:cxn ang="0">
                <a:pos x="961" y="819"/>
              </a:cxn>
              <a:cxn ang="0">
                <a:pos x="914" y="878"/>
              </a:cxn>
              <a:cxn ang="0">
                <a:pos x="859" y="930"/>
              </a:cxn>
              <a:cxn ang="0">
                <a:pos x="797" y="974"/>
              </a:cxn>
              <a:cxn ang="0">
                <a:pos x="730" y="1010"/>
              </a:cxn>
              <a:cxn ang="0">
                <a:pos x="657" y="1034"/>
              </a:cxn>
              <a:cxn ang="0">
                <a:pos x="579" y="1048"/>
              </a:cxn>
              <a:cxn ang="0">
                <a:pos x="498" y="1049"/>
              </a:cxn>
              <a:cxn ang="0">
                <a:pos x="420" y="1040"/>
              </a:cxn>
              <a:cxn ang="0">
                <a:pos x="345" y="1019"/>
              </a:cxn>
              <a:cxn ang="0">
                <a:pos x="275" y="988"/>
              </a:cxn>
              <a:cxn ang="0">
                <a:pos x="211" y="946"/>
              </a:cxn>
              <a:cxn ang="0">
                <a:pos x="154" y="897"/>
              </a:cxn>
              <a:cxn ang="0">
                <a:pos x="104" y="840"/>
              </a:cxn>
              <a:cxn ang="0">
                <a:pos x="63" y="776"/>
              </a:cxn>
              <a:cxn ang="0">
                <a:pos x="32" y="706"/>
              </a:cxn>
              <a:cxn ang="0">
                <a:pos x="10" y="631"/>
              </a:cxn>
              <a:cxn ang="0">
                <a:pos x="0" y="553"/>
              </a:cxn>
              <a:cxn ang="0">
                <a:pos x="3" y="471"/>
              </a:cxn>
              <a:cxn ang="0">
                <a:pos x="17" y="394"/>
              </a:cxn>
              <a:cxn ang="0">
                <a:pos x="41" y="321"/>
              </a:cxn>
              <a:cxn ang="0">
                <a:pos x="77" y="253"/>
              </a:cxn>
              <a:cxn ang="0">
                <a:pos x="120" y="191"/>
              </a:cxn>
              <a:cxn ang="0">
                <a:pos x="173" y="137"/>
              </a:cxn>
              <a:cxn ang="0">
                <a:pos x="232" y="89"/>
              </a:cxn>
              <a:cxn ang="0">
                <a:pos x="297" y="52"/>
              </a:cxn>
              <a:cxn ang="0">
                <a:pos x="369" y="24"/>
              </a:cxn>
              <a:cxn ang="0">
                <a:pos x="445" y="7"/>
              </a:cxn>
              <a:cxn ang="0">
                <a:pos x="526" y="0"/>
              </a:cxn>
            </a:cxnLst>
            <a:rect l="0" t="0" r="r" b="b"/>
            <a:pathLst>
              <a:path w="1051" h="1051">
                <a:moveTo>
                  <a:pt x="526" y="0"/>
                </a:moveTo>
                <a:lnTo>
                  <a:pt x="552" y="1"/>
                </a:lnTo>
                <a:lnTo>
                  <a:pt x="579" y="3"/>
                </a:lnTo>
                <a:lnTo>
                  <a:pt x="605" y="7"/>
                </a:lnTo>
                <a:lnTo>
                  <a:pt x="632" y="11"/>
                </a:lnTo>
                <a:lnTo>
                  <a:pt x="657" y="17"/>
                </a:lnTo>
                <a:lnTo>
                  <a:pt x="681" y="24"/>
                </a:lnTo>
                <a:lnTo>
                  <a:pt x="706" y="32"/>
                </a:lnTo>
                <a:lnTo>
                  <a:pt x="730" y="42"/>
                </a:lnTo>
                <a:lnTo>
                  <a:pt x="753" y="52"/>
                </a:lnTo>
                <a:lnTo>
                  <a:pt x="775" y="64"/>
                </a:lnTo>
                <a:lnTo>
                  <a:pt x="797" y="76"/>
                </a:lnTo>
                <a:lnTo>
                  <a:pt x="819" y="89"/>
                </a:lnTo>
                <a:lnTo>
                  <a:pt x="839" y="105"/>
                </a:lnTo>
                <a:lnTo>
                  <a:pt x="859" y="120"/>
                </a:lnTo>
                <a:lnTo>
                  <a:pt x="879" y="137"/>
                </a:lnTo>
                <a:lnTo>
                  <a:pt x="897" y="155"/>
                </a:lnTo>
                <a:lnTo>
                  <a:pt x="914" y="172"/>
                </a:lnTo>
                <a:lnTo>
                  <a:pt x="931" y="191"/>
                </a:lnTo>
                <a:lnTo>
                  <a:pt x="946" y="211"/>
                </a:lnTo>
                <a:lnTo>
                  <a:pt x="961" y="232"/>
                </a:lnTo>
                <a:lnTo>
                  <a:pt x="975" y="253"/>
                </a:lnTo>
                <a:lnTo>
                  <a:pt x="987" y="275"/>
                </a:lnTo>
                <a:lnTo>
                  <a:pt x="999" y="298"/>
                </a:lnTo>
                <a:lnTo>
                  <a:pt x="1009" y="321"/>
                </a:lnTo>
                <a:lnTo>
                  <a:pt x="1019" y="344"/>
                </a:lnTo>
                <a:lnTo>
                  <a:pt x="1027" y="370"/>
                </a:lnTo>
                <a:lnTo>
                  <a:pt x="1035" y="394"/>
                </a:lnTo>
                <a:lnTo>
                  <a:pt x="1040" y="419"/>
                </a:lnTo>
                <a:lnTo>
                  <a:pt x="1044" y="446"/>
                </a:lnTo>
                <a:lnTo>
                  <a:pt x="1048" y="471"/>
                </a:lnTo>
                <a:lnTo>
                  <a:pt x="1050" y="499"/>
                </a:lnTo>
                <a:lnTo>
                  <a:pt x="1051" y="525"/>
                </a:lnTo>
                <a:lnTo>
                  <a:pt x="1050" y="553"/>
                </a:lnTo>
                <a:lnTo>
                  <a:pt x="1048" y="579"/>
                </a:lnTo>
                <a:lnTo>
                  <a:pt x="1044" y="606"/>
                </a:lnTo>
                <a:lnTo>
                  <a:pt x="1040" y="631"/>
                </a:lnTo>
                <a:lnTo>
                  <a:pt x="1035" y="657"/>
                </a:lnTo>
                <a:lnTo>
                  <a:pt x="1027" y="682"/>
                </a:lnTo>
                <a:lnTo>
                  <a:pt x="1019" y="706"/>
                </a:lnTo>
                <a:lnTo>
                  <a:pt x="1009" y="729"/>
                </a:lnTo>
                <a:lnTo>
                  <a:pt x="999" y="753"/>
                </a:lnTo>
                <a:lnTo>
                  <a:pt x="987" y="776"/>
                </a:lnTo>
                <a:lnTo>
                  <a:pt x="975" y="798"/>
                </a:lnTo>
                <a:lnTo>
                  <a:pt x="961" y="819"/>
                </a:lnTo>
                <a:lnTo>
                  <a:pt x="946" y="840"/>
                </a:lnTo>
                <a:lnTo>
                  <a:pt x="931" y="860"/>
                </a:lnTo>
                <a:lnTo>
                  <a:pt x="914" y="878"/>
                </a:lnTo>
                <a:lnTo>
                  <a:pt x="897" y="897"/>
                </a:lnTo>
                <a:lnTo>
                  <a:pt x="879" y="914"/>
                </a:lnTo>
                <a:lnTo>
                  <a:pt x="859" y="930"/>
                </a:lnTo>
                <a:lnTo>
                  <a:pt x="839" y="946"/>
                </a:lnTo>
                <a:lnTo>
                  <a:pt x="819" y="961"/>
                </a:lnTo>
                <a:lnTo>
                  <a:pt x="797" y="974"/>
                </a:lnTo>
                <a:lnTo>
                  <a:pt x="775" y="988"/>
                </a:lnTo>
                <a:lnTo>
                  <a:pt x="753" y="999"/>
                </a:lnTo>
                <a:lnTo>
                  <a:pt x="730" y="1010"/>
                </a:lnTo>
                <a:lnTo>
                  <a:pt x="706" y="1019"/>
                </a:lnTo>
                <a:lnTo>
                  <a:pt x="681" y="1027"/>
                </a:lnTo>
                <a:lnTo>
                  <a:pt x="657" y="1034"/>
                </a:lnTo>
                <a:lnTo>
                  <a:pt x="632" y="1040"/>
                </a:lnTo>
                <a:lnTo>
                  <a:pt x="605" y="1045"/>
                </a:lnTo>
                <a:lnTo>
                  <a:pt x="579" y="1048"/>
                </a:lnTo>
                <a:lnTo>
                  <a:pt x="552" y="1049"/>
                </a:lnTo>
                <a:lnTo>
                  <a:pt x="526" y="1051"/>
                </a:lnTo>
                <a:lnTo>
                  <a:pt x="498" y="1049"/>
                </a:lnTo>
                <a:lnTo>
                  <a:pt x="472" y="1048"/>
                </a:lnTo>
                <a:lnTo>
                  <a:pt x="445" y="1045"/>
                </a:lnTo>
                <a:lnTo>
                  <a:pt x="420" y="1040"/>
                </a:lnTo>
                <a:lnTo>
                  <a:pt x="394" y="1034"/>
                </a:lnTo>
                <a:lnTo>
                  <a:pt x="369" y="1027"/>
                </a:lnTo>
                <a:lnTo>
                  <a:pt x="345" y="1019"/>
                </a:lnTo>
                <a:lnTo>
                  <a:pt x="320" y="1010"/>
                </a:lnTo>
                <a:lnTo>
                  <a:pt x="297" y="999"/>
                </a:lnTo>
                <a:lnTo>
                  <a:pt x="275" y="988"/>
                </a:lnTo>
                <a:lnTo>
                  <a:pt x="253" y="974"/>
                </a:lnTo>
                <a:lnTo>
                  <a:pt x="232" y="961"/>
                </a:lnTo>
                <a:lnTo>
                  <a:pt x="211" y="946"/>
                </a:lnTo>
                <a:lnTo>
                  <a:pt x="191" y="930"/>
                </a:lnTo>
                <a:lnTo>
                  <a:pt x="173" y="914"/>
                </a:lnTo>
                <a:lnTo>
                  <a:pt x="154" y="897"/>
                </a:lnTo>
                <a:lnTo>
                  <a:pt x="136" y="878"/>
                </a:lnTo>
                <a:lnTo>
                  <a:pt x="120" y="860"/>
                </a:lnTo>
                <a:lnTo>
                  <a:pt x="104" y="840"/>
                </a:lnTo>
                <a:lnTo>
                  <a:pt x="90" y="819"/>
                </a:lnTo>
                <a:lnTo>
                  <a:pt x="77" y="798"/>
                </a:lnTo>
                <a:lnTo>
                  <a:pt x="63" y="776"/>
                </a:lnTo>
                <a:lnTo>
                  <a:pt x="52" y="753"/>
                </a:lnTo>
                <a:lnTo>
                  <a:pt x="41" y="729"/>
                </a:lnTo>
                <a:lnTo>
                  <a:pt x="32" y="706"/>
                </a:lnTo>
                <a:lnTo>
                  <a:pt x="24" y="682"/>
                </a:lnTo>
                <a:lnTo>
                  <a:pt x="17" y="657"/>
                </a:lnTo>
                <a:lnTo>
                  <a:pt x="10" y="631"/>
                </a:lnTo>
                <a:lnTo>
                  <a:pt x="6" y="606"/>
                </a:lnTo>
                <a:lnTo>
                  <a:pt x="3" y="579"/>
                </a:lnTo>
                <a:lnTo>
                  <a:pt x="0" y="553"/>
                </a:lnTo>
                <a:lnTo>
                  <a:pt x="0" y="525"/>
                </a:lnTo>
                <a:lnTo>
                  <a:pt x="0" y="499"/>
                </a:lnTo>
                <a:lnTo>
                  <a:pt x="3" y="471"/>
                </a:lnTo>
                <a:lnTo>
                  <a:pt x="6" y="446"/>
                </a:lnTo>
                <a:lnTo>
                  <a:pt x="10" y="419"/>
                </a:lnTo>
                <a:lnTo>
                  <a:pt x="17" y="394"/>
                </a:lnTo>
                <a:lnTo>
                  <a:pt x="24" y="370"/>
                </a:lnTo>
                <a:lnTo>
                  <a:pt x="32" y="344"/>
                </a:lnTo>
                <a:lnTo>
                  <a:pt x="41" y="321"/>
                </a:lnTo>
                <a:lnTo>
                  <a:pt x="52" y="298"/>
                </a:lnTo>
                <a:lnTo>
                  <a:pt x="63" y="275"/>
                </a:lnTo>
                <a:lnTo>
                  <a:pt x="77" y="253"/>
                </a:lnTo>
                <a:lnTo>
                  <a:pt x="90" y="232"/>
                </a:lnTo>
                <a:lnTo>
                  <a:pt x="104" y="211"/>
                </a:lnTo>
                <a:lnTo>
                  <a:pt x="120" y="191"/>
                </a:lnTo>
                <a:lnTo>
                  <a:pt x="136" y="172"/>
                </a:lnTo>
                <a:lnTo>
                  <a:pt x="154" y="155"/>
                </a:lnTo>
                <a:lnTo>
                  <a:pt x="173" y="137"/>
                </a:lnTo>
                <a:lnTo>
                  <a:pt x="191" y="120"/>
                </a:lnTo>
                <a:lnTo>
                  <a:pt x="211" y="105"/>
                </a:lnTo>
                <a:lnTo>
                  <a:pt x="232" y="89"/>
                </a:lnTo>
                <a:lnTo>
                  <a:pt x="253" y="76"/>
                </a:lnTo>
                <a:lnTo>
                  <a:pt x="275" y="64"/>
                </a:lnTo>
                <a:lnTo>
                  <a:pt x="297" y="52"/>
                </a:lnTo>
                <a:lnTo>
                  <a:pt x="320" y="42"/>
                </a:lnTo>
                <a:lnTo>
                  <a:pt x="345" y="32"/>
                </a:lnTo>
                <a:lnTo>
                  <a:pt x="369" y="24"/>
                </a:lnTo>
                <a:lnTo>
                  <a:pt x="394" y="17"/>
                </a:lnTo>
                <a:lnTo>
                  <a:pt x="420" y="11"/>
                </a:lnTo>
                <a:lnTo>
                  <a:pt x="445" y="7"/>
                </a:lnTo>
                <a:lnTo>
                  <a:pt x="472" y="3"/>
                </a:lnTo>
                <a:lnTo>
                  <a:pt x="498" y="1"/>
                </a:lnTo>
                <a:lnTo>
                  <a:pt x="526" y="0"/>
                </a:lnTo>
                <a:close/>
              </a:path>
            </a:pathLst>
          </a:custGeom>
          <a:gradFill>
            <a:gsLst>
              <a:gs pos="53000">
                <a:srgbClr val="F2F2F2"/>
              </a:gs>
              <a:gs pos="100000">
                <a:schemeClr val="bg1"/>
              </a:gs>
              <a:gs pos="0">
                <a:srgbClr val="D7D7D7"/>
              </a:gs>
            </a:gsLst>
            <a:lin ang="3600000" scaled="0"/>
          </a:gradFill>
          <a:ln w="28575">
            <a:gradFill>
              <a:gsLst>
                <a:gs pos="22000">
                  <a:schemeClr val="bg1"/>
                </a:gs>
                <a:gs pos="58000">
                  <a:srgbClr val="EEEEEE"/>
                </a:gs>
                <a:gs pos="100000">
                  <a:srgbClr val="FAFAFA"/>
                </a:gs>
              </a:gsLst>
              <a:lin ang="3600000" scaled="0"/>
            </a:gradFill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4" name="原创设计师QQ：598969553              _16"/>
          <p:cNvSpPr/>
          <p:nvPr/>
        </p:nvSpPr>
        <p:spPr>
          <a:xfrm>
            <a:off x="1863725" y="2277745"/>
            <a:ext cx="2337435" cy="1050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选科对错与否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r">
              <a:lnSpc>
                <a:spcPct val="130000"/>
              </a:lnSpc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评判不在一时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原创设计师QQ：598969553              _17"/>
          <p:cNvSpPr/>
          <p:nvPr/>
        </p:nvSpPr>
        <p:spPr>
          <a:xfrm>
            <a:off x="2244725" y="4628515"/>
            <a:ext cx="2291715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走班制进行时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  <p:sp>
        <p:nvSpPr>
          <p:cNvPr id="27" name="原创设计师QQ：598969553              _19"/>
          <p:cNvSpPr/>
          <p:nvPr/>
        </p:nvSpPr>
        <p:spPr>
          <a:xfrm>
            <a:off x="8148320" y="2294890"/>
            <a:ext cx="2148205" cy="1050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既然心有所属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势必全力以赴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原创设计师QQ：598969553              _20"/>
          <p:cNvSpPr/>
          <p:nvPr/>
        </p:nvSpPr>
        <p:spPr>
          <a:xfrm>
            <a:off x="8190230" y="4483100"/>
            <a:ext cx="2348865" cy="1050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分科学习目标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与学习规划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  <p:pic>
        <p:nvPicPr>
          <p:cNvPr id="30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5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占位符 1"/>
          <p:cNvSpPr>
            <a:spLocks noGrp="1"/>
          </p:cNvSpPr>
          <p:nvPr/>
        </p:nvSpPr>
        <p:spPr>
          <a:xfrm>
            <a:off x="941424" y="442754"/>
            <a:ext cx="5915025" cy="43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/>
              <a:t>学职倾向</a:t>
            </a:r>
            <a:endParaRPr lang="zh-CN" altLang="en-US" sz="2400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1500" y="874395"/>
            <a:ext cx="9249410" cy="58381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SLIDE_MODEL_TYPE" val="numdgm"/>
</p:tagLst>
</file>

<file path=ppt/theme/theme1.xml><?xml version="1.0" encoding="utf-8"?>
<a:theme xmlns:a="http://schemas.openxmlformats.org/drawingml/2006/main" name="Office 主题​​">
  <a:themeElements>
    <a:clrScheme name="自定义 6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B6863"/>
      </a:accent1>
      <a:accent2>
        <a:srgbClr val="64A816"/>
      </a:accent2>
      <a:accent3>
        <a:srgbClr val="0B6863"/>
      </a:accent3>
      <a:accent4>
        <a:srgbClr val="64A816"/>
      </a:accent4>
      <a:accent5>
        <a:srgbClr val="0B6863"/>
      </a:accent5>
      <a:accent6>
        <a:srgbClr val="64A816"/>
      </a:accent6>
      <a:hlink>
        <a:srgbClr val="0563C1"/>
      </a:hlink>
      <a:folHlink>
        <a:srgbClr val="954F72"/>
      </a:folHlink>
    </a:clrScheme>
    <a:fontScheme name="模板">
      <a:majorFont>
        <a:latin typeface="微软雅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1808</Words>
  <Application>WPS 演示</Application>
  <PresentationFormat>自定义</PresentationFormat>
  <Paragraphs>578</Paragraphs>
  <Slides>17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华文细黑</vt:lpstr>
      <vt:lpstr>Calibri Light</vt:lpstr>
      <vt:lpstr>方正宋刻本秀楷简体</vt:lpstr>
      <vt:lpstr>Open Sans</vt:lpstr>
      <vt:lpstr>Segoe Print</vt:lpstr>
      <vt:lpstr>Arial Unicode MS</vt:lpstr>
      <vt:lpstr>等线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>第一PPT模板网-WWW.1PPT.COM</dc:creator>
  <cp:keywords>第一PPT模板网-WWW.1PPT.COM</cp:keywords>
  <cp:lastModifiedBy>燕雁</cp:lastModifiedBy>
  <cp:revision>65</cp:revision>
  <dcterms:created xsi:type="dcterms:W3CDTF">2016-10-31T09:21:00Z</dcterms:created>
  <dcterms:modified xsi:type="dcterms:W3CDTF">2020-01-04T08:26:51Z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