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1"/>
    <p:sldMasterId id="2147483853" r:id="rId2"/>
  </p:sldMasterIdLst>
  <p:notesMasterIdLst>
    <p:notesMasterId r:id="rId19"/>
  </p:notesMasterIdLst>
  <p:sldIdLst>
    <p:sldId id="409" r:id="rId3"/>
    <p:sldId id="385" r:id="rId4"/>
    <p:sldId id="415" r:id="rId5"/>
    <p:sldId id="420" r:id="rId6"/>
    <p:sldId id="387" r:id="rId7"/>
    <p:sldId id="389" r:id="rId8"/>
    <p:sldId id="410" r:id="rId9"/>
    <p:sldId id="418" r:id="rId10"/>
    <p:sldId id="393" r:id="rId11"/>
    <p:sldId id="395" r:id="rId12"/>
    <p:sldId id="396" r:id="rId13"/>
    <p:sldId id="397" r:id="rId14"/>
    <p:sldId id="421" r:id="rId15"/>
    <p:sldId id="391" r:id="rId16"/>
    <p:sldId id="414" r:id="rId17"/>
    <p:sldId id="419" r:id="rId18"/>
  </p:sldIdLst>
  <p:sldSz cx="12192000" cy="6858000"/>
  <p:notesSz cx="6858000" cy="9144000"/>
  <p:defaultTextStyle>
    <a:defPPr>
      <a:defRPr lang="zh-CN"/>
    </a:defPPr>
    <a:lvl1pPr algn="l" rtl="0" eaLnBrk="0" fontAlgn="base" hangingPunct="0">
      <a:spcBef>
        <a:spcPct val="0"/>
      </a:spcBef>
      <a:spcAft>
        <a:spcPct val="0"/>
      </a:spcAft>
      <a:defRPr sz="1600" kern="1200">
        <a:solidFill>
          <a:schemeClr val="tx1"/>
        </a:solidFill>
        <a:latin typeface="Arial" panose="020B0604020202020204" pitchFamily="34" charset="0"/>
        <a:ea typeface="宋体" panose="02010600030101010101" pitchFamily="2" charset="-122"/>
        <a:cs typeface="+mn-cs"/>
      </a:defRPr>
    </a:lvl1pPr>
    <a:lvl2pPr marL="457200" algn="l" rtl="0" eaLnBrk="0" fontAlgn="base" hangingPunct="0">
      <a:spcBef>
        <a:spcPct val="0"/>
      </a:spcBef>
      <a:spcAft>
        <a:spcPct val="0"/>
      </a:spcAft>
      <a:defRPr sz="1600" kern="1200">
        <a:solidFill>
          <a:schemeClr val="tx1"/>
        </a:solidFill>
        <a:latin typeface="Arial" panose="020B0604020202020204" pitchFamily="34" charset="0"/>
        <a:ea typeface="宋体" panose="02010600030101010101" pitchFamily="2" charset="-122"/>
        <a:cs typeface="+mn-cs"/>
      </a:defRPr>
    </a:lvl2pPr>
    <a:lvl3pPr marL="914400" algn="l" rtl="0" eaLnBrk="0" fontAlgn="base" hangingPunct="0">
      <a:spcBef>
        <a:spcPct val="0"/>
      </a:spcBef>
      <a:spcAft>
        <a:spcPct val="0"/>
      </a:spcAft>
      <a:defRPr sz="1600" kern="1200">
        <a:solidFill>
          <a:schemeClr val="tx1"/>
        </a:solidFill>
        <a:latin typeface="Arial" panose="020B0604020202020204" pitchFamily="34" charset="0"/>
        <a:ea typeface="宋体" panose="02010600030101010101" pitchFamily="2" charset="-122"/>
        <a:cs typeface="+mn-cs"/>
      </a:defRPr>
    </a:lvl3pPr>
    <a:lvl4pPr marL="1371600" algn="l" rtl="0" eaLnBrk="0" fontAlgn="base" hangingPunct="0">
      <a:spcBef>
        <a:spcPct val="0"/>
      </a:spcBef>
      <a:spcAft>
        <a:spcPct val="0"/>
      </a:spcAft>
      <a:defRPr sz="1600" kern="1200">
        <a:solidFill>
          <a:schemeClr val="tx1"/>
        </a:solidFill>
        <a:latin typeface="Arial" panose="020B0604020202020204" pitchFamily="34" charset="0"/>
        <a:ea typeface="宋体" panose="02010600030101010101" pitchFamily="2" charset="-122"/>
        <a:cs typeface="+mn-cs"/>
      </a:defRPr>
    </a:lvl4pPr>
    <a:lvl5pPr marL="1828800" algn="l" rtl="0" eaLnBrk="0" fontAlgn="base" hangingPunct="0">
      <a:spcBef>
        <a:spcPct val="0"/>
      </a:spcBef>
      <a:spcAft>
        <a:spcPct val="0"/>
      </a:spcAft>
      <a:defRPr sz="1600"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sz="1600"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sz="1600"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sz="1600"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sz="1600" kern="1200">
        <a:solidFill>
          <a:schemeClr val="tx1"/>
        </a:solidFill>
        <a:latin typeface="Arial" panose="020B060402020202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61200"/>
    <a:srgbClr val="0000FF"/>
    <a:srgbClr val="FF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882" autoAdjust="0"/>
    <p:restoredTop sz="94660"/>
  </p:normalViewPr>
  <p:slideViewPr>
    <p:cSldViewPr>
      <p:cViewPr varScale="1">
        <p:scale>
          <a:sx n="86" d="100"/>
          <a:sy n="86" d="100"/>
        </p:scale>
        <p:origin x="235" y="48"/>
      </p:cViewPr>
      <p:guideLst>
        <p:guide orient="horz" pos="2160"/>
        <p:guide pos="384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200"/>
            </a:lvl1pPr>
          </a:lstStyle>
          <a:p>
            <a:pPr>
              <a:defRPr/>
            </a:pPr>
            <a:endParaRPr lang="en-US" altLang="zh-CN"/>
          </a:p>
        </p:txBody>
      </p:sp>
      <p:sp>
        <p:nvSpPr>
          <p:cNvPr id="4099"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200"/>
            </a:lvl1pPr>
          </a:lstStyle>
          <a:p>
            <a:pPr>
              <a:defRPr/>
            </a:pPr>
            <a:endParaRPr lang="en-US" altLang="zh-CN"/>
          </a:p>
        </p:txBody>
      </p:sp>
      <p:sp>
        <p:nvSpPr>
          <p:cNvPr id="26628" name="Rectangle 4"/>
          <p:cNvSpPr>
            <a:spLocks noGrp="1" noRot="1" noChangeAspect="1" noChangeArrowheads="1" noTextEdit="1"/>
          </p:cNvSpPr>
          <p:nvPr>
            <p:ph type="sldImg" idx="2"/>
          </p:nvPr>
        </p:nvSpPr>
        <p:spPr bwMode="auto">
          <a:xfrm>
            <a:off x="381000" y="685800"/>
            <a:ext cx="6096000" cy="3429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4101"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noProof="0"/>
              <a:t>单击此处编辑母版文本样式</a:t>
            </a:r>
          </a:p>
          <a:p>
            <a:pPr lvl="1"/>
            <a:r>
              <a:rPr lang="zh-CN" altLang="en-US" noProof="0"/>
              <a:t>第二级</a:t>
            </a:r>
          </a:p>
          <a:p>
            <a:pPr lvl="2"/>
            <a:r>
              <a:rPr lang="zh-CN" altLang="en-US" noProof="0"/>
              <a:t>第三级</a:t>
            </a:r>
          </a:p>
          <a:p>
            <a:pPr lvl="3"/>
            <a:r>
              <a:rPr lang="zh-CN" altLang="en-US" noProof="0"/>
              <a:t>第四级</a:t>
            </a:r>
          </a:p>
          <a:p>
            <a:pPr lvl="4"/>
            <a:r>
              <a:rPr lang="zh-CN" altLang="en-US" noProof="0"/>
              <a:t>第五级</a:t>
            </a:r>
          </a:p>
        </p:txBody>
      </p:sp>
      <p:sp>
        <p:nvSpPr>
          <p:cNvPr id="4102"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200"/>
            </a:lvl1pPr>
          </a:lstStyle>
          <a:p>
            <a:pPr>
              <a:defRPr/>
            </a:pPr>
            <a:endParaRPr lang="en-US" altLang="zh-CN"/>
          </a:p>
        </p:txBody>
      </p:sp>
      <p:sp>
        <p:nvSpPr>
          <p:cNvPr id="4103"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CF5C8928-AEF4-473B-9AE5-A17B1BDF2F28}" type="slidenum">
              <a:rPr lang="en-US" altLang="zh-CN"/>
              <a:pPr>
                <a:defRPr/>
              </a:pPr>
              <a:t>‹#›</a:t>
            </a:fld>
            <a:endParaRPr lang="en-US" altLang="zh-CN"/>
          </a:p>
        </p:txBody>
      </p:sp>
    </p:spTree>
    <p:extLst>
      <p:ext uri="{BB962C8B-B14F-4D97-AF65-F5344CB8AC3E}">
        <p14:creationId xmlns:p14="http://schemas.microsoft.com/office/powerpoint/2010/main" val="193627447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itchFamily="34" charset="0"/>
        <a:ea typeface="宋体" pitchFamily="2" charset="-122"/>
        <a:cs typeface="+mn-cs"/>
      </a:defRPr>
    </a:lvl1pPr>
    <a:lvl2pPr marL="457200" algn="l" rtl="0" eaLnBrk="0" fontAlgn="base" hangingPunct="0">
      <a:spcBef>
        <a:spcPct val="30000"/>
      </a:spcBef>
      <a:spcAft>
        <a:spcPct val="0"/>
      </a:spcAft>
      <a:defRPr sz="1200" kern="1200">
        <a:solidFill>
          <a:schemeClr val="tx1"/>
        </a:solidFill>
        <a:latin typeface="Arial" pitchFamily="34" charset="0"/>
        <a:ea typeface="宋体" pitchFamily="2" charset="-122"/>
        <a:cs typeface="+mn-cs"/>
      </a:defRPr>
    </a:lvl2pPr>
    <a:lvl3pPr marL="914400" algn="l" rtl="0" eaLnBrk="0" fontAlgn="base" hangingPunct="0">
      <a:spcBef>
        <a:spcPct val="30000"/>
      </a:spcBef>
      <a:spcAft>
        <a:spcPct val="0"/>
      </a:spcAft>
      <a:defRPr sz="1200" kern="1200">
        <a:solidFill>
          <a:schemeClr val="tx1"/>
        </a:solidFill>
        <a:latin typeface="Arial" pitchFamily="34" charset="0"/>
        <a:ea typeface="宋体" pitchFamily="2" charset="-122"/>
        <a:cs typeface="+mn-cs"/>
      </a:defRPr>
    </a:lvl3pPr>
    <a:lvl4pPr marL="1371600" algn="l" rtl="0" eaLnBrk="0" fontAlgn="base" hangingPunct="0">
      <a:spcBef>
        <a:spcPct val="30000"/>
      </a:spcBef>
      <a:spcAft>
        <a:spcPct val="0"/>
      </a:spcAft>
      <a:defRPr sz="1200" kern="1200">
        <a:solidFill>
          <a:schemeClr val="tx1"/>
        </a:solidFill>
        <a:latin typeface="Arial" pitchFamily="34" charset="0"/>
        <a:ea typeface="宋体" pitchFamily="2" charset="-122"/>
        <a:cs typeface="+mn-cs"/>
      </a:defRPr>
    </a:lvl4pPr>
    <a:lvl5pPr marL="1828800" algn="l" rtl="0" eaLnBrk="0" fontAlgn="base" hangingPunct="0">
      <a:spcBef>
        <a:spcPct val="30000"/>
      </a:spcBef>
      <a:spcAft>
        <a:spcPct val="0"/>
      </a:spcAft>
      <a:defRPr sz="1200" kern="1200">
        <a:solidFill>
          <a:schemeClr val="tx1"/>
        </a:solidFill>
        <a:latin typeface="Arial" pitchFamily="34" charset="0"/>
        <a:ea typeface="宋体"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标题幻灯片">
    <p:spTree>
      <p:nvGrpSpPr>
        <p:cNvPr id="1" name=""/>
        <p:cNvGrpSpPr/>
        <p:nvPr/>
      </p:nvGrpSpPr>
      <p:grpSpPr>
        <a:xfrm>
          <a:off x="0" y="0"/>
          <a:ext cx="0" cy="0"/>
          <a:chOff x="0" y="0"/>
          <a:chExt cx="0" cy="0"/>
        </a:xfrm>
      </p:grpSpPr>
      <p:sp>
        <p:nvSpPr>
          <p:cNvPr id="3" name="副标题 2"/>
          <p:cNvSpPr>
            <a:spLocks noGrp="1"/>
          </p:cNvSpPr>
          <p:nvPr>
            <p:ph type="subTitle" idx="1"/>
          </p:nvPr>
        </p:nvSpPr>
        <p:spPr>
          <a:xfrm>
            <a:off x="1828800" y="3886200"/>
            <a:ext cx="8534400" cy="175260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p>
        </p:txBody>
      </p:sp>
      <p:sp>
        <p:nvSpPr>
          <p:cNvPr id="4" name="日期占位符 3"/>
          <p:cNvSpPr>
            <a:spLocks noGrp="1"/>
          </p:cNvSpPr>
          <p:nvPr>
            <p:ph type="dt" sz="half" idx="10"/>
          </p:nvPr>
        </p:nvSpPr>
        <p:spPr>
          <a:xfrm>
            <a:off x="609600" y="6356350"/>
            <a:ext cx="2844800" cy="366713"/>
          </a:xfrm>
          <a:prstGeom prst="rect">
            <a:avLst/>
          </a:prstGeom>
        </p:spPr>
        <p:txBody>
          <a:bodyPr vert="horz" wrap="square" lIns="91440" tIns="45720" rIns="91440" bIns="45720" numCol="1" anchor="t" anchorCtr="0" compatLnSpc="1">
            <a:prstTxWarp prst="textNoShape">
              <a:avLst/>
            </a:prstTxWarp>
          </a:bodyPr>
          <a:lstStyle>
            <a:lvl1pPr eaLnBrk="1" hangingPunct="1">
              <a:defRPr/>
            </a:lvl1pPr>
          </a:lstStyle>
          <a:p>
            <a:pPr>
              <a:defRPr/>
            </a:pPr>
            <a:fld id="{7A392205-6D65-469D-AD7D-196CD297AECC}" type="datetime1">
              <a:rPr lang="zh-CN" altLang="en-US"/>
              <a:pPr>
                <a:defRPr/>
              </a:pPr>
              <a:t>2021/11/17</a:t>
            </a:fld>
            <a:endParaRPr lang="en-US" altLang="zh-CN"/>
          </a:p>
        </p:txBody>
      </p:sp>
      <p:sp>
        <p:nvSpPr>
          <p:cNvPr id="5" name="灯片编号占位符 5"/>
          <p:cNvSpPr>
            <a:spLocks noGrp="1"/>
          </p:cNvSpPr>
          <p:nvPr>
            <p:ph type="sldNum" sz="quarter" idx="11"/>
          </p:nvPr>
        </p:nvSpPr>
        <p:spPr>
          <a:xfrm>
            <a:off x="8737600" y="6356350"/>
            <a:ext cx="2844800" cy="366713"/>
          </a:xfrm>
          <a:prstGeom prst="rect">
            <a:avLst/>
          </a:prstGeom>
        </p:spPr>
        <p:txBody>
          <a:bodyPr vert="horz" wrap="square" lIns="91440" tIns="45720" rIns="91440" bIns="45720" numCol="1" anchor="t" anchorCtr="0" compatLnSpc="1">
            <a:prstTxWarp prst="textNoShape">
              <a:avLst/>
            </a:prstTxWarp>
          </a:bodyPr>
          <a:lstStyle>
            <a:lvl1pPr eaLnBrk="1" hangingPunct="1">
              <a:defRPr/>
            </a:lvl1pPr>
          </a:lstStyle>
          <a:p>
            <a:pPr>
              <a:defRPr/>
            </a:pPr>
            <a:fld id="{A7D259C5-A586-4C36-93B2-1D441FDA4B6F}" type="slidenum">
              <a:rPr lang="en-US" altLang="zh-CN"/>
              <a:pPr>
                <a:defRPr/>
              </a:pPr>
              <a:t>‹#›</a:t>
            </a:fld>
            <a:endParaRPr lang="en-US" altLang="zh-CN"/>
          </a:p>
        </p:txBody>
      </p:sp>
    </p:spTree>
    <p:extLst>
      <p:ext uri="{BB962C8B-B14F-4D97-AF65-F5344CB8AC3E}">
        <p14:creationId xmlns:p14="http://schemas.microsoft.com/office/powerpoint/2010/main" val="19811485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标题和内容">
    <p:spTree>
      <p:nvGrpSpPr>
        <p:cNvPr id="1" name=""/>
        <p:cNvGrpSpPr/>
        <p:nvPr/>
      </p:nvGrpSpPr>
      <p:grpSpPr>
        <a:xfrm>
          <a:off x="0" y="0"/>
          <a:ext cx="0" cy="0"/>
          <a:chOff x="0" y="0"/>
          <a:chExt cx="0" cy="0"/>
        </a:xfrm>
      </p:grpSpPr>
      <p:sp>
        <p:nvSpPr>
          <p:cNvPr id="2" name="日期占位符 3"/>
          <p:cNvSpPr>
            <a:spLocks noGrp="1"/>
          </p:cNvSpPr>
          <p:nvPr>
            <p:ph type="dt" sz="half" idx="10"/>
          </p:nvPr>
        </p:nvSpPr>
        <p:spPr>
          <a:xfrm>
            <a:off x="609600" y="6356350"/>
            <a:ext cx="2844800" cy="366713"/>
          </a:xfrm>
          <a:prstGeom prst="rect">
            <a:avLst/>
          </a:prstGeom>
        </p:spPr>
        <p:txBody>
          <a:bodyPr vert="horz" wrap="square" lIns="91440" tIns="45720" rIns="91440" bIns="45720" numCol="1" anchor="t" anchorCtr="0" compatLnSpc="1">
            <a:prstTxWarp prst="textNoShape">
              <a:avLst/>
            </a:prstTxWarp>
          </a:bodyPr>
          <a:lstStyle>
            <a:lvl1pPr eaLnBrk="1" hangingPunct="1">
              <a:defRPr/>
            </a:lvl1pPr>
          </a:lstStyle>
          <a:p>
            <a:pPr>
              <a:defRPr/>
            </a:pPr>
            <a:fld id="{588D92D8-C271-4255-B1DE-DBB8D36276B3}" type="datetime1">
              <a:rPr lang="zh-CN" altLang="en-US"/>
              <a:pPr>
                <a:defRPr/>
              </a:pPr>
              <a:t>2021/11/17</a:t>
            </a:fld>
            <a:endParaRPr lang="en-US" altLang="zh-CN"/>
          </a:p>
        </p:txBody>
      </p:sp>
      <p:sp>
        <p:nvSpPr>
          <p:cNvPr id="3" name="灯片编号占位符 5"/>
          <p:cNvSpPr>
            <a:spLocks noGrp="1"/>
          </p:cNvSpPr>
          <p:nvPr>
            <p:ph type="sldNum" sz="quarter" idx="11"/>
          </p:nvPr>
        </p:nvSpPr>
        <p:spPr>
          <a:xfrm>
            <a:off x="8737600" y="6356350"/>
            <a:ext cx="2844800" cy="366713"/>
          </a:xfrm>
          <a:prstGeom prst="rect">
            <a:avLst/>
          </a:prstGeom>
        </p:spPr>
        <p:txBody>
          <a:bodyPr vert="horz" wrap="square" lIns="91440" tIns="45720" rIns="91440" bIns="45720" numCol="1" anchor="t" anchorCtr="0" compatLnSpc="1">
            <a:prstTxWarp prst="textNoShape">
              <a:avLst/>
            </a:prstTxWarp>
          </a:bodyPr>
          <a:lstStyle>
            <a:lvl1pPr eaLnBrk="1" hangingPunct="1">
              <a:defRPr/>
            </a:lvl1pPr>
          </a:lstStyle>
          <a:p>
            <a:pPr>
              <a:defRPr/>
            </a:pPr>
            <a:fld id="{7C6A9CD4-EA70-4C2E-ADE6-18D36257B0E6}" type="slidenum">
              <a:rPr lang="en-US" altLang="zh-CN"/>
              <a:pPr>
                <a:defRPr/>
              </a:pPr>
              <a:t>‹#›</a:t>
            </a:fld>
            <a:endParaRPr lang="en-US" altLang="zh-CN"/>
          </a:p>
        </p:txBody>
      </p:sp>
    </p:spTree>
    <p:extLst>
      <p:ext uri="{BB962C8B-B14F-4D97-AF65-F5344CB8AC3E}">
        <p14:creationId xmlns:p14="http://schemas.microsoft.com/office/powerpoint/2010/main" val="8874228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084" y="4406902"/>
            <a:ext cx="10363200" cy="1362075"/>
          </a:xfrm>
          <a:prstGeom prst="rect">
            <a:avLst/>
          </a:prstGeo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963084" y="2906713"/>
            <a:ext cx="10363200" cy="1500187"/>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a:xfrm>
            <a:off x="609600" y="6356350"/>
            <a:ext cx="2844800" cy="366713"/>
          </a:xfrm>
          <a:prstGeom prst="rect">
            <a:avLst/>
          </a:prstGeom>
        </p:spPr>
        <p:txBody>
          <a:bodyPr vert="horz" wrap="square" lIns="91440" tIns="45720" rIns="91440" bIns="45720" numCol="1" anchor="t" anchorCtr="0" compatLnSpc="1">
            <a:prstTxWarp prst="textNoShape">
              <a:avLst/>
            </a:prstTxWarp>
          </a:bodyPr>
          <a:lstStyle>
            <a:lvl1pPr eaLnBrk="1" hangingPunct="1">
              <a:defRPr/>
            </a:lvl1pPr>
          </a:lstStyle>
          <a:p>
            <a:pPr>
              <a:defRPr/>
            </a:pPr>
            <a:fld id="{6A1167C0-ADE5-444B-A8D9-B91593DA8187}" type="datetime1">
              <a:rPr lang="zh-CN" altLang="en-US"/>
              <a:pPr>
                <a:defRPr/>
              </a:pPr>
              <a:t>2021/11/17</a:t>
            </a:fld>
            <a:endParaRPr lang="en-US" altLang="zh-CN"/>
          </a:p>
        </p:txBody>
      </p:sp>
      <p:sp>
        <p:nvSpPr>
          <p:cNvPr id="5" name="灯片编号占位符 5"/>
          <p:cNvSpPr>
            <a:spLocks noGrp="1"/>
          </p:cNvSpPr>
          <p:nvPr>
            <p:ph type="sldNum" sz="quarter" idx="11"/>
          </p:nvPr>
        </p:nvSpPr>
        <p:spPr>
          <a:xfrm>
            <a:off x="8737600" y="6356350"/>
            <a:ext cx="2844800" cy="366713"/>
          </a:xfrm>
          <a:prstGeom prst="rect">
            <a:avLst/>
          </a:prstGeom>
        </p:spPr>
        <p:txBody>
          <a:bodyPr vert="horz" wrap="square" lIns="91440" tIns="45720" rIns="91440" bIns="45720" numCol="1" anchor="t" anchorCtr="0" compatLnSpc="1">
            <a:prstTxWarp prst="textNoShape">
              <a:avLst/>
            </a:prstTxWarp>
          </a:bodyPr>
          <a:lstStyle>
            <a:lvl1pPr eaLnBrk="1" hangingPunct="1">
              <a:defRPr/>
            </a:lvl1pPr>
          </a:lstStyle>
          <a:p>
            <a:pPr>
              <a:defRPr/>
            </a:pPr>
            <a:fld id="{6C415655-3F7F-4E7D-92F4-911A65D9644C}" type="slidenum">
              <a:rPr lang="en-US" altLang="zh-CN"/>
              <a:pPr>
                <a:defRPr/>
              </a:pPr>
              <a:t>‹#›</a:t>
            </a:fld>
            <a:endParaRPr lang="en-US" altLang="zh-CN"/>
          </a:p>
        </p:txBody>
      </p:sp>
    </p:spTree>
    <p:extLst>
      <p:ext uri="{BB962C8B-B14F-4D97-AF65-F5344CB8AC3E}">
        <p14:creationId xmlns:p14="http://schemas.microsoft.com/office/powerpoint/2010/main" val="434205807"/>
      </p:ext>
    </p:extLst>
  </p:cSld>
  <p:clrMapOvr>
    <a:masterClrMapping/>
  </p:clrMapOvr>
  <p:transition spd="slow">
    <p:push/>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609600" y="275167"/>
            <a:ext cx="10972800" cy="1143000"/>
          </a:xfrm>
          <a:prstGeom prst="rect">
            <a:avLst/>
          </a:prstGeom>
        </p:spPr>
        <p:txBody>
          <a:bodyPr/>
          <a:lstStyle/>
          <a:p>
            <a:r>
              <a:rPr lang="zh-CN" altLang="en-US"/>
              <a:t>单击此处编辑母版标题样式</a:t>
            </a:r>
          </a:p>
        </p:txBody>
      </p:sp>
      <p:sp>
        <p:nvSpPr>
          <p:cNvPr id="3" name="内容占位符 2"/>
          <p:cNvSpPr>
            <a:spLocks noGrp="1"/>
          </p:cNvSpPr>
          <p:nvPr>
            <p:ph sz="half" idx="1"/>
          </p:nvPr>
        </p:nvSpPr>
        <p:spPr>
          <a:xfrm>
            <a:off x="609600" y="1200152"/>
            <a:ext cx="5384800" cy="3394075"/>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97600" y="1200152"/>
            <a:ext cx="5384800" cy="3394075"/>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3"/>
          <p:cNvSpPr>
            <a:spLocks noGrp="1"/>
          </p:cNvSpPr>
          <p:nvPr>
            <p:ph type="dt" sz="half" idx="10"/>
          </p:nvPr>
        </p:nvSpPr>
        <p:spPr>
          <a:xfrm>
            <a:off x="609600" y="6356350"/>
            <a:ext cx="2844800" cy="366713"/>
          </a:xfrm>
          <a:prstGeom prst="rect">
            <a:avLst/>
          </a:prstGeom>
        </p:spPr>
        <p:txBody>
          <a:bodyPr vert="horz" wrap="square" lIns="91440" tIns="45720" rIns="91440" bIns="45720" numCol="1" anchor="t" anchorCtr="0" compatLnSpc="1">
            <a:prstTxWarp prst="textNoShape">
              <a:avLst/>
            </a:prstTxWarp>
          </a:bodyPr>
          <a:lstStyle>
            <a:lvl1pPr eaLnBrk="1" hangingPunct="1">
              <a:defRPr/>
            </a:lvl1pPr>
          </a:lstStyle>
          <a:p>
            <a:pPr>
              <a:defRPr/>
            </a:pPr>
            <a:fld id="{4AFEC56C-33AB-4BC7-B8E2-696E202CDAD3}" type="datetime1">
              <a:rPr lang="zh-CN" altLang="en-US"/>
              <a:pPr>
                <a:defRPr/>
              </a:pPr>
              <a:t>2021/11/17</a:t>
            </a:fld>
            <a:endParaRPr lang="en-US" altLang="zh-CN"/>
          </a:p>
        </p:txBody>
      </p:sp>
      <p:sp>
        <p:nvSpPr>
          <p:cNvPr id="6" name="灯片编号占位符 5"/>
          <p:cNvSpPr>
            <a:spLocks noGrp="1"/>
          </p:cNvSpPr>
          <p:nvPr>
            <p:ph type="sldNum" sz="quarter" idx="11"/>
          </p:nvPr>
        </p:nvSpPr>
        <p:spPr>
          <a:xfrm>
            <a:off x="8737600" y="6356350"/>
            <a:ext cx="2844800" cy="366713"/>
          </a:xfrm>
          <a:prstGeom prst="rect">
            <a:avLst/>
          </a:prstGeom>
        </p:spPr>
        <p:txBody>
          <a:bodyPr vert="horz" wrap="square" lIns="91440" tIns="45720" rIns="91440" bIns="45720" numCol="1" anchor="t" anchorCtr="0" compatLnSpc="1">
            <a:prstTxWarp prst="textNoShape">
              <a:avLst/>
            </a:prstTxWarp>
          </a:bodyPr>
          <a:lstStyle>
            <a:lvl1pPr eaLnBrk="1" hangingPunct="1">
              <a:defRPr/>
            </a:lvl1pPr>
          </a:lstStyle>
          <a:p>
            <a:pPr>
              <a:defRPr/>
            </a:pPr>
            <a:fld id="{BD52A11C-07FD-4ABA-A949-E7D1DD456D17}" type="slidenum">
              <a:rPr lang="en-US" altLang="zh-CN"/>
              <a:pPr>
                <a:defRPr/>
              </a:pPr>
              <a:t>‹#›</a:t>
            </a:fld>
            <a:endParaRPr lang="en-US" altLang="zh-CN"/>
          </a:p>
        </p:txBody>
      </p:sp>
    </p:spTree>
    <p:extLst>
      <p:ext uri="{BB962C8B-B14F-4D97-AF65-F5344CB8AC3E}">
        <p14:creationId xmlns:p14="http://schemas.microsoft.com/office/powerpoint/2010/main" val="1748023363"/>
      </p:ext>
    </p:extLst>
  </p:cSld>
  <p:clrMapOvr>
    <a:masterClrMapping/>
  </p:clrMapOvr>
  <p:transition spd="slow">
    <p:push/>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9"/>
            <a:ext cx="10972800" cy="1143000"/>
          </a:xfrm>
          <a:prstGeom prst="rect">
            <a:avLst/>
          </a:prstGeom>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609600" y="1535114"/>
            <a:ext cx="5386917" cy="639763"/>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609600" y="2174875"/>
            <a:ext cx="5386917"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93370" y="1535114"/>
            <a:ext cx="5389033" cy="639763"/>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93370" y="2174875"/>
            <a:ext cx="5389033"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3"/>
          <p:cNvSpPr>
            <a:spLocks noGrp="1"/>
          </p:cNvSpPr>
          <p:nvPr>
            <p:ph type="dt" sz="half" idx="10"/>
          </p:nvPr>
        </p:nvSpPr>
        <p:spPr>
          <a:xfrm>
            <a:off x="609600" y="6356350"/>
            <a:ext cx="2844800" cy="366713"/>
          </a:xfrm>
          <a:prstGeom prst="rect">
            <a:avLst/>
          </a:prstGeom>
        </p:spPr>
        <p:txBody>
          <a:bodyPr vert="horz" wrap="square" lIns="91440" tIns="45720" rIns="91440" bIns="45720" numCol="1" anchor="t" anchorCtr="0" compatLnSpc="1">
            <a:prstTxWarp prst="textNoShape">
              <a:avLst/>
            </a:prstTxWarp>
          </a:bodyPr>
          <a:lstStyle>
            <a:lvl1pPr eaLnBrk="1" hangingPunct="1">
              <a:defRPr/>
            </a:lvl1pPr>
          </a:lstStyle>
          <a:p>
            <a:pPr>
              <a:defRPr/>
            </a:pPr>
            <a:fld id="{153DCE04-D7E4-451E-B75A-7C75C547DC66}" type="datetime1">
              <a:rPr lang="zh-CN" altLang="en-US"/>
              <a:pPr>
                <a:defRPr/>
              </a:pPr>
              <a:t>2021/11/17</a:t>
            </a:fld>
            <a:endParaRPr lang="en-US" altLang="zh-CN"/>
          </a:p>
        </p:txBody>
      </p:sp>
      <p:sp>
        <p:nvSpPr>
          <p:cNvPr id="8" name="灯片编号占位符 5"/>
          <p:cNvSpPr>
            <a:spLocks noGrp="1"/>
          </p:cNvSpPr>
          <p:nvPr>
            <p:ph type="sldNum" sz="quarter" idx="11"/>
          </p:nvPr>
        </p:nvSpPr>
        <p:spPr>
          <a:xfrm>
            <a:off x="8737600" y="6356350"/>
            <a:ext cx="2844800" cy="366713"/>
          </a:xfrm>
          <a:prstGeom prst="rect">
            <a:avLst/>
          </a:prstGeom>
        </p:spPr>
        <p:txBody>
          <a:bodyPr vert="horz" wrap="square" lIns="91440" tIns="45720" rIns="91440" bIns="45720" numCol="1" anchor="t" anchorCtr="0" compatLnSpc="1">
            <a:prstTxWarp prst="textNoShape">
              <a:avLst/>
            </a:prstTxWarp>
          </a:bodyPr>
          <a:lstStyle>
            <a:lvl1pPr eaLnBrk="1" hangingPunct="1">
              <a:defRPr/>
            </a:lvl1pPr>
          </a:lstStyle>
          <a:p>
            <a:pPr>
              <a:defRPr/>
            </a:pPr>
            <a:fld id="{C046B419-8331-4057-9559-657D213C90F1}" type="slidenum">
              <a:rPr lang="en-US" altLang="zh-CN"/>
              <a:pPr>
                <a:defRPr/>
              </a:pPr>
              <a:t>‹#›</a:t>
            </a:fld>
            <a:endParaRPr lang="en-US" altLang="zh-CN"/>
          </a:p>
        </p:txBody>
      </p:sp>
    </p:spTree>
    <p:extLst>
      <p:ext uri="{BB962C8B-B14F-4D97-AF65-F5344CB8AC3E}">
        <p14:creationId xmlns:p14="http://schemas.microsoft.com/office/powerpoint/2010/main" val="1578725475"/>
      </p:ext>
    </p:extLst>
  </p:cSld>
  <p:clrMapOvr>
    <a:masterClrMapping/>
  </p:clrMapOvr>
  <p:transition spd="slow">
    <p:push/>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0" y="275167"/>
            <a:ext cx="10972800" cy="1143000"/>
          </a:xfrm>
          <a:prstGeom prst="rect">
            <a:avLst/>
          </a:prstGeom>
        </p:spPr>
        <p:txBody>
          <a:bodyPr/>
          <a:lstStyle/>
          <a:p>
            <a:r>
              <a:rPr lang="zh-CN" altLang="en-US"/>
              <a:t>单击此处编辑母版标题样式</a:t>
            </a:r>
          </a:p>
        </p:txBody>
      </p:sp>
      <p:sp>
        <p:nvSpPr>
          <p:cNvPr id="3" name="日期占位符 3"/>
          <p:cNvSpPr>
            <a:spLocks noGrp="1"/>
          </p:cNvSpPr>
          <p:nvPr>
            <p:ph type="dt" sz="half" idx="10"/>
          </p:nvPr>
        </p:nvSpPr>
        <p:spPr>
          <a:xfrm>
            <a:off x="609600" y="6356350"/>
            <a:ext cx="2844800" cy="366713"/>
          </a:xfrm>
          <a:prstGeom prst="rect">
            <a:avLst/>
          </a:prstGeom>
        </p:spPr>
        <p:txBody>
          <a:bodyPr vert="horz" wrap="square" lIns="91440" tIns="45720" rIns="91440" bIns="45720" numCol="1" anchor="t" anchorCtr="0" compatLnSpc="1">
            <a:prstTxWarp prst="textNoShape">
              <a:avLst/>
            </a:prstTxWarp>
          </a:bodyPr>
          <a:lstStyle>
            <a:lvl1pPr eaLnBrk="1" hangingPunct="1">
              <a:defRPr/>
            </a:lvl1pPr>
          </a:lstStyle>
          <a:p>
            <a:pPr>
              <a:defRPr/>
            </a:pPr>
            <a:fld id="{A2DEBADD-94C4-468F-BF44-A9409AA159F3}" type="datetime1">
              <a:rPr lang="zh-CN" altLang="en-US"/>
              <a:pPr>
                <a:defRPr/>
              </a:pPr>
              <a:t>2021/11/17</a:t>
            </a:fld>
            <a:endParaRPr lang="en-US" altLang="zh-CN"/>
          </a:p>
        </p:txBody>
      </p:sp>
      <p:sp>
        <p:nvSpPr>
          <p:cNvPr id="4" name="灯片编号占位符 5"/>
          <p:cNvSpPr>
            <a:spLocks noGrp="1"/>
          </p:cNvSpPr>
          <p:nvPr>
            <p:ph type="sldNum" sz="quarter" idx="11"/>
          </p:nvPr>
        </p:nvSpPr>
        <p:spPr>
          <a:xfrm>
            <a:off x="8737600" y="6356350"/>
            <a:ext cx="2844800" cy="366713"/>
          </a:xfrm>
          <a:prstGeom prst="rect">
            <a:avLst/>
          </a:prstGeom>
        </p:spPr>
        <p:txBody>
          <a:bodyPr vert="horz" wrap="square" lIns="91440" tIns="45720" rIns="91440" bIns="45720" numCol="1" anchor="t" anchorCtr="0" compatLnSpc="1">
            <a:prstTxWarp prst="textNoShape">
              <a:avLst/>
            </a:prstTxWarp>
          </a:bodyPr>
          <a:lstStyle>
            <a:lvl1pPr eaLnBrk="1" hangingPunct="1">
              <a:defRPr/>
            </a:lvl1pPr>
          </a:lstStyle>
          <a:p>
            <a:pPr>
              <a:defRPr/>
            </a:pPr>
            <a:fld id="{C19F2685-B399-4B89-9450-FF6042551C7C}" type="slidenum">
              <a:rPr lang="en-US" altLang="zh-CN"/>
              <a:pPr>
                <a:defRPr/>
              </a:pPr>
              <a:t>‹#›</a:t>
            </a:fld>
            <a:endParaRPr lang="en-US" altLang="zh-CN"/>
          </a:p>
        </p:txBody>
      </p:sp>
    </p:spTree>
    <p:extLst>
      <p:ext uri="{BB962C8B-B14F-4D97-AF65-F5344CB8AC3E}">
        <p14:creationId xmlns:p14="http://schemas.microsoft.com/office/powerpoint/2010/main" val="2667452983"/>
      </p:ext>
    </p:extLst>
  </p:cSld>
  <p:clrMapOvr>
    <a:masterClrMapping/>
  </p:clrMapOvr>
  <p:transition spd="slow">
    <p:push/>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3"/>
          <p:cNvSpPr>
            <a:spLocks noGrp="1"/>
          </p:cNvSpPr>
          <p:nvPr>
            <p:ph type="dt" sz="half" idx="10"/>
          </p:nvPr>
        </p:nvSpPr>
        <p:spPr>
          <a:xfrm>
            <a:off x="609600" y="6356350"/>
            <a:ext cx="2844800" cy="366713"/>
          </a:xfrm>
          <a:prstGeom prst="rect">
            <a:avLst/>
          </a:prstGeom>
        </p:spPr>
        <p:txBody>
          <a:bodyPr vert="horz" wrap="square" lIns="91440" tIns="45720" rIns="91440" bIns="45720" numCol="1" anchor="t" anchorCtr="0" compatLnSpc="1">
            <a:prstTxWarp prst="textNoShape">
              <a:avLst/>
            </a:prstTxWarp>
          </a:bodyPr>
          <a:lstStyle>
            <a:lvl1pPr eaLnBrk="1" hangingPunct="1">
              <a:defRPr/>
            </a:lvl1pPr>
          </a:lstStyle>
          <a:p>
            <a:pPr>
              <a:defRPr/>
            </a:pPr>
            <a:fld id="{C25796B2-A5DD-4AB8-832C-ADD484417843}" type="datetime1">
              <a:rPr lang="zh-CN" altLang="en-US"/>
              <a:pPr>
                <a:defRPr/>
              </a:pPr>
              <a:t>2021/11/17</a:t>
            </a:fld>
            <a:endParaRPr lang="en-US" altLang="zh-CN"/>
          </a:p>
        </p:txBody>
      </p:sp>
      <p:sp>
        <p:nvSpPr>
          <p:cNvPr id="3" name="灯片编号占位符 5"/>
          <p:cNvSpPr>
            <a:spLocks noGrp="1"/>
          </p:cNvSpPr>
          <p:nvPr>
            <p:ph type="sldNum" sz="quarter" idx="11"/>
          </p:nvPr>
        </p:nvSpPr>
        <p:spPr>
          <a:xfrm>
            <a:off x="8737600" y="6356350"/>
            <a:ext cx="2844800" cy="366713"/>
          </a:xfrm>
          <a:prstGeom prst="rect">
            <a:avLst/>
          </a:prstGeom>
        </p:spPr>
        <p:txBody>
          <a:bodyPr vert="horz" wrap="square" lIns="91440" tIns="45720" rIns="91440" bIns="45720" numCol="1" anchor="t" anchorCtr="0" compatLnSpc="1">
            <a:prstTxWarp prst="textNoShape">
              <a:avLst/>
            </a:prstTxWarp>
          </a:bodyPr>
          <a:lstStyle>
            <a:lvl1pPr eaLnBrk="1" hangingPunct="1">
              <a:defRPr/>
            </a:lvl1pPr>
          </a:lstStyle>
          <a:p>
            <a:pPr>
              <a:defRPr/>
            </a:pPr>
            <a:fld id="{B1836E10-13AE-4905-A131-C3D5D9DC1FCA}" type="slidenum">
              <a:rPr lang="en-US" altLang="zh-CN"/>
              <a:pPr>
                <a:defRPr/>
              </a:pPr>
              <a:t>‹#›</a:t>
            </a:fld>
            <a:endParaRPr lang="en-US" altLang="zh-CN"/>
          </a:p>
        </p:txBody>
      </p:sp>
    </p:spTree>
    <p:extLst>
      <p:ext uri="{BB962C8B-B14F-4D97-AF65-F5344CB8AC3E}">
        <p14:creationId xmlns:p14="http://schemas.microsoft.com/office/powerpoint/2010/main" val="2978030790"/>
      </p:ext>
    </p:extLst>
  </p:cSld>
  <p:clrMapOvr>
    <a:masterClrMapping/>
  </p:clrMapOvr>
  <p:transition spd="slow">
    <p:push/>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3" y="273050"/>
            <a:ext cx="4011084" cy="1162051"/>
          </a:xfrm>
          <a:prstGeom prst="rect">
            <a:avLst/>
          </a:prstGeo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4766733" y="273053"/>
            <a:ext cx="6815667"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609603" y="1435103"/>
            <a:ext cx="4011084"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3"/>
          <p:cNvSpPr>
            <a:spLocks noGrp="1"/>
          </p:cNvSpPr>
          <p:nvPr>
            <p:ph type="dt" sz="half" idx="10"/>
          </p:nvPr>
        </p:nvSpPr>
        <p:spPr>
          <a:xfrm>
            <a:off x="609600" y="6356350"/>
            <a:ext cx="2844800" cy="366713"/>
          </a:xfrm>
          <a:prstGeom prst="rect">
            <a:avLst/>
          </a:prstGeom>
        </p:spPr>
        <p:txBody>
          <a:bodyPr vert="horz" wrap="square" lIns="91440" tIns="45720" rIns="91440" bIns="45720" numCol="1" anchor="t" anchorCtr="0" compatLnSpc="1">
            <a:prstTxWarp prst="textNoShape">
              <a:avLst/>
            </a:prstTxWarp>
          </a:bodyPr>
          <a:lstStyle>
            <a:lvl1pPr eaLnBrk="1" hangingPunct="1">
              <a:defRPr/>
            </a:lvl1pPr>
          </a:lstStyle>
          <a:p>
            <a:pPr>
              <a:defRPr/>
            </a:pPr>
            <a:fld id="{B881C5FC-68EB-4A98-A4F6-7F5C5752DAC4}" type="datetime1">
              <a:rPr lang="zh-CN" altLang="en-US"/>
              <a:pPr>
                <a:defRPr/>
              </a:pPr>
              <a:t>2021/11/17</a:t>
            </a:fld>
            <a:endParaRPr lang="en-US" altLang="zh-CN"/>
          </a:p>
        </p:txBody>
      </p:sp>
      <p:sp>
        <p:nvSpPr>
          <p:cNvPr id="6" name="灯片编号占位符 5"/>
          <p:cNvSpPr>
            <a:spLocks noGrp="1"/>
          </p:cNvSpPr>
          <p:nvPr>
            <p:ph type="sldNum" sz="quarter" idx="11"/>
          </p:nvPr>
        </p:nvSpPr>
        <p:spPr>
          <a:xfrm>
            <a:off x="8737600" y="6356350"/>
            <a:ext cx="2844800" cy="366713"/>
          </a:xfrm>
          <a:prstGeom prst="rect">
            <a:avLst/>
          </a:prstGeom>
        </p:spPr>
        <p:txBody>
          <a:bodyPr vert="horz" wrap="square" lIns="91440" tIns="45720" rIns="91440" bIns="45720" numCol="1" anchor="t" anchorCtr="0" compatLnSpc="1">
            <a:prstTxWarp prst="textNoShape">
              <a:avLst/>
            </a:prstTxWarp>
          </a:bodyPr>
          <a:lstStyle>
            <a:lvl1pPr eaLnBrk="1" hangingPunct="1">
              <a:defRPr/>
            </a:lvl1pPr>
          </a:lstStyle>
          <a:p>
            <a:pPr>
              <a:defRPr/>
            </a:pPr>
            <a:fld id="{48969786-C0FE-40EB-AD71-E83A37087A2F}" type="slidenum">
              <a:rPr lang="en-US" altLang="zh-CN"/>
              <a:pPr>
                <a:defRPr/>
              </a:pPr>
              <a:t>‹#›</a:t>
            </a:fld>
            <a:endParaRPr lang="en-US" altLang="zh-CN"/>
          </a:p>
        </p:txBody>
      </p:sp>
    </p:spTree>
    <p:extLst>
      <p:ext uri="{BB962C8B-B14F-4D97-AF65-F5344CB8AC3E}">
        <p14:creationId xmlns:p14="http://schemas.microsoft.com/office/powerpoint/2010/main" val="1677271192"/>
      </p:ext>
    </p:extLst>
  </p:cSld>
  <p:clrMapOvr>
    <a:masterClrMapping/>
  </p:clrMapOvr>
  <p:transition spd="slow">
    <p:push/>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717" y="4800601"/>
            <a:ext cx="7315200" cy="566739"/>
          </a:xfrm>
          <a:prstGeom prst="rect">
            <a:avLst/>
          </a:prstGeo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2389717" y="612775"/>
            <a:ext cx="7315200" cy="4114800"/>
          </a:xfrm>
          <a:prstGeom prst="rect">
            <a:avLst/>
          </a:prstGeo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zh-CN" altLang="en-US" noProof="0"/>
              <a:t>单击图标添加图片</a:t>
            </a:r>
          </a:p>
        </p:txBody>
      </p:sp>
      <p:sp>
        <p:nvSpPr>
          <p:cNvPr id="4" name="文本占位符 3"/>
          <p:cNvSpPr>
            <a:spLocks noGrp="1"/>
          </p:cNvSpPr>
          <p:nvPr>
            <p:ph type="body" sz="half" idx="2"/>
          </p:nvPr>
        </p:nvSpPr>
        <p:spPr>
          <a:xfrm>
            <a:off x="2389717" y="5367339"/>
            <a:ext cx="7315200" cy="8048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3"/>
          <p:cNvSpPr>
            <a:spLocks noGrp="1"/>
          </p:cNvSpPr>
          <p:nvPr>
            <p:ph type="dt" sz="half" idx="10"/>
          </p:nvPr>
        </p:nvSpPr>
        <p:spPr>
          <a:xfrm>
            <a:off x="609600" y="6356350"/>
            <a:ext cx="2844800" cy="366713"/>
          </a:xfrm>
          <a:prstGeom prst="rect">
            <a:avLst/>
          </a:prstGeom>
        </p:spPr>
        <p:txBody>
          <a:bodyPr vert="horz" wrap="square" lIns="91440" tIns="45720" rIns="91440" bIns="45720" numCol="1" anchor="t" anchorCtr="0" compatLnSpc="1">
            <a:prstTxWarp prst="textNoShape">
              <a:avLst/>
            </a:prstTxWarp>
          </a:bodyPr>
          <a:lstStyle>
            <a:lvl1pPr eaLnBrk="1" hangingPunct="1">
              <a:defRPr/>
            </a:lvl1pPr>
          </a:lstStyle>
          <a:p>
            <a:pPr>
              <a:defRPr/>
            </a:pPr>
            <a:fld id="{2D7B5D60-ACFE-444E-93FC-AE734F47B6D1}" type="datetime1">
              <a:rPr lang="zh-CN" altLang="en-US"/>
              <a:pPr>
                <a:defRPr/>
              </a:pPr>
              <a:t>2021/11/17</a:t>
            </a:fld>
            <a:endParaRPr lang="en-US" altLang="zh-CN"/>
          </a:p>
        </p:txBody>
      </p:sp>
      <p:sp>
        <p:nvSpPr>
          <p:cNvPr id="6" name="灯片编号占位符 5"/>
          <p:cNvSpPr>
            <a:spLocks noGrp="1"/>
          </p:cNvSpPr>
          <p:nvPr>
            <p:ph type="sldNum" sz="quarter" idx="11"/>
          </p:nvPr>
        </p:nvSpPr>
        <p:spPr>
          <a:xfrm>
            <a:off x="8737600" y="6356350"/>
            <a:ext cx="2844800" cy="366713"/>
          </a:xfrm>
          <a:prstGeom prst="rect">
            <a:avLst/>
          </a:prstGeom>
        </p:spPr>
        <p:txBody>
          <a:bodyPr vert="horz" wrap="square" lIns="91440" tIns="45720" rIns="91440" bIns="45720" numCol="1" anchor="t" anchorCtr="0" compatLnSpc="1">
            <a:prstTxWarp prst="textNoShape">
              <a:avLst/>
            </a:prstTxWarp>
          </a:bodyPr>
          <a:lstStyle>
            <a:lvl1pPr eaLnBrk="1" hangingPunct="1">
              <a:defRPr/>
            </a:lvl1pPr>
          </a:lstStyle>
          <a:p>
            <a:pPr>
              <a:defRPr/>
            </a:pPr>
            <a:fld id="{2BDE3FD6-873B-4D11-9D18-904154610FE0}" type="slidenum">
              <a:rPr lang="en-US" altLang="zh-CN"/>
              <a:pPr>
                <a:defRPr/>
              </a:pPr>
              <a:t>‹#›</a:t>
            </a:fld>
            <a:endParaRPr lang="en-US" altLang="zh-CN"/>
          </a:p>
        </p:txBody>
      </p:sp>
    </p:spTree>
    <p:extLst>
      <p:ext uri="{BB962C8B-B14F-4D97-AF65-F5344CB8AC3E}">
        <p14:creationId xmlns:p14="http://schemas.microsoft.com/office/powerpoint/2010/main" val="4212873312"/>
      </p:ext>
    </p:extLst>
  </p:cSld>
  <p:clrMapOvr>
    <a:masterClrMapping/>
  </p:clrMapOvr>
  <p:transition spd="slow">
    <p:push/>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609600" y="275167"/>
            <a:ext cx="10972800" cy="1143000"/>
          </a:xfrm>
          <a:prstGeom prst="rect">
            <a:avLst/>
          </a:prstGeom>
        </p:spPr>
        <p:txBody>
          <a:bodyPr/>
          <a:lstStyle/>
          <a:p>
            <a:r>
              <a:rPr lang="zh-CN" altLang="en-US"/>
              <a:t>单击此处编辑母版标题样式</a:t>
            </a:r>
          </a:p>
        </p:txBody>
      </p:sp>
      <p:sp>
        <p:nvSpPr>
          <p:cNvPr id="3" name="竖排文字占位符 2"/>
          <p:cNvSpPr>
            <a:spLocks noGrp="1"/>
          </p:cNvSpPr>
          <p:nvPr>
            <p:ph type="body" orient="vert" idx="1"/>
          </p:nvPr>
        </p:nvSpPr>
        <p:spPr>
          <a:xfrm>
            <a:off x="609600" y="1600202"/>
            <a:ext cx="10972800" cy="4525433"/>
          </a:xfrm>
          <a:prstGeom prst="rect">
            <a:avLst/>
          </a:prstGeo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609600" y="6356350"/>
            <a:ext cx="2844800" cy="366713"/>
          </a:xfrm>
          <a:prstGeom prst="rect">
            <a:avLst/>
          </a:prstGeom>
        </p:spPr>
        <p:txBody>
          <a:bodyPr vert="horz" wrap="square" lIns="91440" tIns="45720" rIns="91440" bIns="45720" numCol="1" anchor="t" anchorCtr="0" compatLnSpc="1">
            <a:prstTxWarp prst="textNoShape">
              <a:avLst/>
            </a:prstTxWarp>
          </a:bodyPr>
          <a:lstStyle>
            <a:lvl1pPr eaLnBrk="1" hangingPunct="1">
              <a:defRPr/>
            </a:lvl1pPr>
          </a:lstStyle>
          <a:p>
            <a:pPr>
              <a:defRPr/>
            </a:pPr>
            <a:fld id="{434F62B9-99C5-477C-9634-3C97D3367D22}" type="datetime1">
              <a:rPr lang="zh-CN" altLang="en-US"/>
              <a:pPr>
                <a:defRPr/>
              </a:pPr>
              <a:t>2021/11/17</a:t>
            </a:fld>
            <a:endParaRPr lang="en-US" altLang="zh-CN"/>
          </a:p>
        </p:txBody>
      </p:sp>
      <p:sp>
        <p:nvSpPr>
          <p:cNvPr id="5" name="灯片编号占位符 5"/>
          <p:cNvSpPr>
            <a:spLocks noGrp="1"/>
          </p:cNvSpPr>
          <p:nvPr>
            <p:ph type="sldNum" sz="quarter" idx="11"/>
          </p:nvPr>
        </p:nvSpPr>
        <p:spPr>
          <a:xfrm>
            <a:off x="8737600" y="6356350"/>
            <a:ext cx="2844800" cy="366713"/>
          </a:xfrm>
          <a:prstGeom prst="rect">
            <a:avLst/>
          </a:prstGeom>
        </p:spPr>
        <p:txBody>
          <a:bodyPr vert="horz" wrap="square" lIns="91440" tIns="45720" rIns="91440" bIns="45720" numCol="1" anchor="t" anchorCtr="0" compatLnSpc="1">
            <a:prstTxWarp prst="textNoShape">
              <a:avLst/>
            </a:prstTxWarp>
          </a:bodyPr>
          <a:lstStyle>
            <a:lvl1pPr eaLnBrk="1" hangingPunct="1">
              <a:defRPr/>
            </a:lvl1pPr>
          </a:lstStyle>
          <a:p>
            <a:pPr>
              <a:defRPr/>
            </a:pPr>
            <a:fld id="{B09FD054-6C7E-4BD7-8D49-22C0045A7931}" type="slidenum">
              <a:rPr lang="en-US" altLang="zh-CN"/>
              <a:pPr>
                <a:defRPr/>
              </a:pPr>
              <a:t>‹#›</a:t>
            </a:fld>
            <a:endParaRPr lang="en-US" altLang="zh-CN"/>
          </a:p>
        </p:txBody>
      </p:sp>
    </p:spTree>
    <p:extLst>
      <p:ext uri="{BB962C8B-B14F-4D97-AF65-F5344CB8AC3E}">
        <p14:creationId xmlns:p14="http://schemas.microsoft.com/office/powerpoint/2010/main" val="1031572830"/>
      </p:ext>
    </p:extLst>
  </p:cSld>
  <p:clrMapOvr>
    <a:masterClrMapping/>
  </p:clrMapOvr>
  <p:transition spd="slow">
    <p:push/>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9200" y="206376"/>
            <a:ext cx="2743200" cy="4387851"/>
          </a:xfrm>
          <a:prstGeom prst="rect">
            <a:avLst/>
          </a:prstGeo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609600" y="206376"/>
            <a:ext cx="8026400" cy="4387851"/>
          </a:xfrm>
          <a:prstGeom prst="rect">
            <a:avLst/>
          </a:prstGeo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609600" y="6356350"/>
            <a:ext cx="2844800" cy="366713"/>
          </a:xfrm>
          <a:prstGeom prst="rect">
            <a:avLst/>
          </a:prstGeom>
        </p:spPr>
        <p:txBody>
          <a:bodyPr vert="horz" wrap="square" lIns="91440" tIns="45720" rIns="91440" bIns="45720" numCol="1" anchor="t" anchorCtr="0" compatLnSpc="1">
            <a:prstTxWarp prst="textNoShape">
              <a:avLst/>
            </a:prstTxWarp>
          </a:bodyPr>
          <a:lstStyle>
            <a:lvl1pPr eaLnBrk="1" hangingPunct="1">
              <a:defRPr/>
            </a:lvl1pPr>
          </a:lstStyle>
          <a:p>
            <a:pPr>
              <a:defRPr/>
            </a:pPr>
            <a:fld id="{30183CAE-E1C7-47C2-9E2E-3F46DBDB3586}" type="datetime1">
              <a:rPr lang="zh-CN" altLang="en-US"/>
              <a:pPr>
                <a:defRPr/>
              </a:pPr>
              <a:t>2021/11/17</a:t>
            </a:fld>
            <a:endParaRPr lang="en-US" altLang="zh-CN"/>
          </a:p>
        </p:txBody>
      </p:sp>
      <p:sp>
        <p:nvSpPr>
          <p:cNvPr id="5" name="灯片编号占位符 5"/>
          <p:cNvSpPr>
            <a:spLocks noGrp="1"/>
          </p:cNvSpPr>
          <p:nvPr>
            <p:ph type="sldNum" sz="quarter" idx="11"/>
          </p:nvPr>
        </p:nvSpPr>
        <p:spPr>
          <a:xfrm>
            <a:off x="8737600" y="6356350"/>
            <a:ext cx="2844800" cy="366713"/>
          </a:xfrm>
          <a:prstGeom prst="rect">
            <a:avLst/>
          </a:prstGeom>
        </p:spPr>
        <p:txBody>
          <a:bodyPr vert="horz" wrap="square" lIns="91440" tIns="45720" rIns="91440" bIns="45720" numCol="1" anchor="t" anchorCtr="0" compatLnSpc="1">
            <a:prstTxWarp prst="textNoShape">
              <a:avLst/>
            </a:prstTxWarp>
          </a:bodyPr>
          <a:lstStyle>
            <a:lvl1pPr eaLnBrk="1" hangingPunct="1">
              <a:defRPr/>
            </a:lvl1pPr>
          </a:lstStyle>
          <a:p>
            <a:pPr>
              <a:defRPr/>
            </a:pPr>
            <a:fld id="{53C25EE5-0338-49B3-B500-D9048784F078}" type="slidenum">
              <a:rPr lang="en-US" altLang="zh-CN"/>
              <a:pPr>
                <a:defRPr/>
              </a:pPr>
              <a:t>‹#›</a:t>
            </a:fld>
            <a:endParaRPr lang="en-US" altLang="zh-CN"/>
          </a:p>
        </p:txBody>
      </p:sp>
    </p:spTree>
    <p:extLst>
      <p:ext uri="{BB962C8B-B14F-4D97-AF65-F5344CB8AC3E}">
        <p14:creationId xmlns:p14="http://schemas.microsoft.com/office/powerpoint/2010/main" val="1092862795"/>
      </p:ext>
    </p:extLst>
  </p:cSld>
  <p:clrMapOvr>
    <a:masterClrMapping/>
  </p:clrMapOvr>
  <p:transition spd="slow">
    <p:push/>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1_标题幻灯片">
    <p:spTree>
      <p:nvGrpSpPr>
        <p:cNvPr id="1" name=""/>
        <p:cNvGrpSpPr/>
        <p:nvPr/>
      </p:nvGrpSpPr>
      <p:grpSpPr>
        <a:xfrm>
          <a:off x="0" y="0"/>
          <a:ext cx="0" cy="0"/>
          <a:chOff x="0" y="0"/>
          <a:chExt cx="0" cy="0"/>
        </a:xfrm>
      </p:grpSpPr>
      <p:sp>
        <p:nvSpPr>
          <p:cNvPr id="287746" name="Rectangle 2"/>
          <p:cNvSpPr>
            <a:spLocks noGrp="1" noChangeArrowheads="1"/>
          </p:cNvSpPr>
          <p:nvPr>
            <p:ph type="ctrTitle"/>
          </p:nvPr>
        </p:nvSpPr>
        <p:spPr>
          <a:xfrm>
            <a:off x="3149600" y="2286000"/>
            <a:ext cx="8128000" cy="1143000"/>
          </a:xfrm>
          <a:prstGeom prst="rect">
            <a:avLst/>
          </a:prstGeom>
          <a:extLst>
            <a:ext uri="{909E8E84-426E-40DD-AFC4-6F175D3DCCD1}">
              <a14:hiddenFill xmlns:a14="http://schemas.microsoft.com/office/drawing/2010/main">
                <a:solidFill>
                  <a:schemeClr val="tx2"/>
                </a:solidFill>
              </a14:hiddenFill>
            </a:ext>
          </a:extLst>
        </p:spPr>
        <p:txBody>
          <a:bodyPr anchor="ctr"/>
          <a:lstStyle>
            <a:lvl1pPr algn="ctr">
              <a:defRPr sz="4400">
                <a:solidFill>
                  <a:schemeClr val="tx1"/>
                </a:solidFill>
              </a:defRPr>
            </a:lvl1pPr>
          </a:lstStyle>
          <a:p>
            <a:pPr lvl="0"/>
            <a:r>
              <a:rPr lang="zh-CN" altLang="en-US" noProof="0"/>
              <a:t>单击此处编辑母版标题样式</a:t>
            </a:r>
          </a:p>
        </p:txBody>
      </p:sp>
      <p:sp>
        <p:nvSpPr>
          <p:cNvPr id="287747" name="Rectangle 3"/>
          <p:cNvSpPr>
            <a:spLocks noGrp="1" noChangeArrowheads="1"/>
          </p:cNvSpPr>
          <p:nvPr>
            <p:ph type="subTitle" idx="1"/>
          </p:nvPr>
        </p:nvSpPr>
        <p:spPr>
          <a:xfrm>
            <a:off x="3149600" y="3733800"/>
            <a:ext cx="7518400" cy="1752600"/>
          </a:xfrm>
          <a:prstGeom prst="rect">
            <a:avLst/>
          </a:prstGeom>
        </p:spPr>
        <p:txBody>
          <a:bodyPr/>
          <a:lstStyle>
            <a:lvl1pPr marL="0" indent="0" algn="ctr">
              <a:buFontTx/>
              <a:buNone/>
              <a:defRPr/>
            </a:lvl1pPr>
          </a:lstStyle>
          <a:p>
            <a:pPr lvl="0"/>
            <a:r>
              <a:rPr lang="zh-CN" altLang="en-US" noProof="0"/>
              <a:t>单击此处编辑母版副标题样式</a:t>
            </a:r>
          </a:p>
        </p:txBody>
      </p:sp>
      <p:sp>
        <p:nvSpPr>
          <p:cNvPr id="4" name="Rectangle 4"/>
          <p:cNvSpPr>
            <a:spLocks noGrp="1" noChangeArrowheads="1"/>
          </p:cNvSpPr>
          <p:nvPr>
            <p:ph type="dt" sz="half" idx="10"/>
          </p:nvPr>
        </p:nvSpPr>
        <p:spPr>
          <a:xfrm>
            <a:off x="914400" y="6248400"/>
            <a:ext cx="2540000" cy="457200"/>
          </a:xfrm>
          <a:prstGeom prst="rect">
            <a:avLst/>
          </a:prstGeom>
        </p:spPr>
        <p:txBody>
          <a:bodyPr vert="horz" wrap="square" lIns="91440" tIns="45720" rIns="91440" bIns="45720" numCol="1" anchor="t" anchorCtr="0" compatLnSpc="1">
            <a:prstTxWarp prst="textNoShape">
              <a:avLst/>
            </a:prstTxWarp>
          </a:bodyPr>
          <a:lstStyle>
            <a:lvl1pPr eaLnBrk="1" hangingPunct="1">
              <a:defRPr/>
            </a:lvl1pPr>
          </a:lstStyle>
          <a:p>
            <a:pPr>
              <a:defRPr/>
            </a:pPr>
            <a:fld id="{61268CB3-FB8C-4DBB-82AF-3C6B9246C0A7}" type="datetime1">
              <a:rPr lang="zh-CN" altLang="en-US"/>
              <a:pPr>
                <a:defRPr/>
              </a:pPr>
              <a:t>2021/11/17</a:t>
            </a:fld>
            <a:endParaRPr lang="en-US" altLang="zh-CN"/>
          </a:p>
        </p:txBody>
      </p:sp>
      <p:sp>
        <p:nvSpPr>
          <p:cNvPr id="5" name="Rectangle 6"/>
          <p:cNvSpPr>
            <a:spLocks noGrp="1" noChangeArrowheads="1"/>
          </p:cNvSpPr>
          <p:nvPr>
            <p:ph type="sldNum" sz="quarter" idx="11"/>
          </p:nvPr>
        </p:nvSpPr>
        <p:spPr bwMode="auto">
          <a:xfrm>
            <a:off x="8737600" y="6248400"/>
            <a:ext cx="2540000" cy="457200"/>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400"/>
            </a:lvl1pPr>
          </a:lstStyle>
          <a:p>
            <a:pPr>
              <a:defRPr/>
            </a:pPr>
            <a:fld id="{7ABC65D2-3227-4F42-AF4E-12187B307E01}" type="slidenum">
              <a:rPr lang="en-US" altLang="zh-CN"/>
              <a:pPr>
                <a:defRPr/>
              </a:pPr>
              <a:t>‹#›</a:t>
            </a:fld>
            <a:endParaRPr lang="en-US" altLang="zh-CN"/>
          </a:p>
        </p:txBody>
      </p:sp>
    </p:spTree>
    <p:extLst>
      <p:ext uri="{BB962C8B-B14F-4D97-AF65-F5344CB8AC3E}">
        <p14:creationId xmlns:p14="http://schemas.microsoft.com/office/powerpoint/2010/main" val="428147564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cSld name="1_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914400" y="304800"/>
            <a:ext cx="8432800" cy="762000"/>
          </a:xfrm>
          <a:prstGeom prst="rect">
            <a:avLst/>
          </a:prstGeom>
        </p:spPr>
        <p:txBody>
          <a:bodyPr/>
          <a:lstStyle/>
          <a:p>
            <a:r>
              <a:rPr lang="zh-CN" altLang="en-US"/>
              <a:t>单击此处编辑母版标题样式</a:t>
            </a:r>
          </a:p>
        </p:txBody>
      </p:sp>
      <p:sp>
        <p:nvSpPr>
          <p:cNvPr id="3" name="内容占位符 2"/>
          <p:cNvSpPr>
            <a:spLocks noGrp="1"/>
          </p:cNvSpPr>
          <p:nvPr>
            <p:ph idx="1"/>
          </p:nvPr>
        </p:nvSpPr>
        <p:spPr>
          <a:xfrm>
            <a:off x="914400" y="1676400"/>
            <a:ext cx="10363200" cy="4191000"/>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914400" y="6248400"/>
            <a:ext cx="2540000" cy="457200"/>
          </a:xfrm>
          <a:prstGeom prst="rect">
            <a:avLst/>
          </a:prstGeom>
        </p:spPr>
        <p:txBody>
          <a:bodyPr vert="horz" wrap="square" lIns="91440" tIns="45720" rIns="91440" bIns="45720" numCol="1" anchor="t" anchorCtr="0" compatLnSpc="1">
            <a:prstTxWarp prst="textNoShape">
              <a:avLst/>
            </a:prstTxWarp>
          </a:bodyPr>
          <a:lstStyle>
            <a:lvl1pPr eaLnBrk="1" hangingPunct="1">
              <a:defRPr/>
            </a:lvl1pPr>
          </a:lstStyle>
          <a:p>
            <a:pPr>
              <a:defRPr/>
            </a:pPr>
            <a:fld id="{B1B1AF71-7391-49CA-9CCB-EC7FFD328472}" type="datetime1">
              <a:rPr lang="zh-CN" altLang="en-US"/>
              <a:pPr>
                <a:defRPr/>
              </a:pPr>
              <a:t>2021/11/17</a:t>
            </a:fld>
            <a:endParaRPr lang="en-US" altLang="zh-CN"/>
          </a:p>
        </p:txBody>
      </p:sp>
    </p:spTree>
    <p:extLst>
      <p:ext uri="{BB962C8B-B14F-4D97-AF65-F5344CB8AC3E}">
        <p14:creationId xmlns:p14="http://schemas.microsoft.com/office/powerpoint/2010/main" val="418670477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clipArtAndVertTx">
  <p:cSld name="标题，剪贴画与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914400" y="304800"/>
            <a:ext cx="8432800" cy="762000"/>
          </a:xfrm>
          <a:prstGeom prst="rect">
            <a:avLst/>
          </a:prstGeom>
        </p:spPr>
        <p:txBody>
          <a:bodyPr/>
          <a:lstStyle/>
          <a:p>
            <a:r>
              <a:rPr lang="zh-CN" altLang="en-US"/>
              <a:t>单击此处编辑母版标题样式</a:t>
            </a:r>
          </a:p>
        </p:txBody>
      </p:sp>
      <p:sp>
        <p:nvSpPr>
          <p:cNvPr id="3" name="剪贴画占位符 2"/>
          <p:cNvSpPr>
            <a:spLocks noGrp="1"/>
          </p:cNvSpPr>
          <p:nvPr>
            <p:ph type="clipArt" sz="half" idx="1"/>
          </p:nvPr>
        </p:nvSpPr>
        <p:spPr>
          <a:xfrm>
            <a:off x="914400" y="1676400"/>
            <a:ext cx="5080000" cy="4191000"/>
          </a:xfrm>
          <a:prstGeom prst="rect">
            <a:avLst/>
          </a:prstGeom>
        </p:spPr>
        <p:txBody>
          <a:bodyPr/>
          <a:lstStyle/>
          <a:p>
            <a:pPr lvl="0"/>
            <a:r>
              <a:rPr lang="zh-CN" altLang="en-US" noProof="0"/>
              <a:t>单击图标添加剪 贴画</a:t>
            </a:r>
          </a:p>
        </p:txBody>
      </p:sp>
      <p:sp>
        <p:nvSpPr>
          <p:cNvPr id="4" name="竖排文字占位符 3"/>
          <p:cNvSpPr>
            <a:spLocks noGrp="1"/>
          </p:cNvSpPr>
          <p:nvPr>
            <p:ph type="body" orient="vert" sz="half" idx="2"/>
          </p:nvPr>
        </p:nvSpPr>
        <p:spPr>
          <a:xfrm>
            <a:off x="6197600" y="1676400"/>
            <a:ext cx="5080000" cy="4191000"/>
          </a:xfrm>
          <a:prstGeom prst="rect">
            <a:avLst/>
          </a:prstGeo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a:xfrm>
            <a:off x="914400" y="6248400"/>
            <a:ext cx="2540000" cy="457200"/>
          </a:xfrm>
          <a:prstGeom prst="rect">
            <a:avLst/>
          </a:prstGeom>
        </p:spPr>
        <p:txBody>
          <a:bodyPr vert="horz" wrap="square" lIns="91440" tIns="45720" rIns="91440" bIns="45720" numCol="1" anchor="t" anchorCtr="0" compatLnSpc="1">
            <a:prstTxWarp prst="textNoShape">
              <a:avLst/>
            </a:prstTxWarp>
          </a:bodyPr>
          <a:lstStyle>
            <a:lvl1pPr eaLnBrk="1" hangingPunct="1">
              <a:defRPr/>
            </a:lvl1pPr>
          </a:lstStyle>
          <a:p>
            <a:pPr>
              <a:defRPr/>
            </a:pPr>
            <a:fld id="{42C3840C-8A9A-41EE-AA6D-B3DA9FBFE442}" type="datetime1">
              <a:rPr lang="zh-CN" altLang="en-US"/>
              <a:pPr>
                <a:defRPr/>
              </a:pPr>
              <a:t>2021/11/17</a:t>
            </a:fld>
            <a:endParaRPr lang="en-US" altLang="zh-CN"/>
          </a:p>
        </p:txBody>
      </p:sp>
      <p:sp>
        <p:nvSpPr>
          <p:cNvPr id="6" name="页脚占位符 5"/>
          <p:cNvSpPr>
            <a:spLocks noGrp="1"/>
          </p:cNvSpPr>
          <p:nvPr>
            <p:ph type="ftr" sz="quarter" idx="11"/>
          </p:nvPr>
        </p:nvSpPr>
        <p:spPr>
          <a:xfrm>
            <a:off x="4165600" y="6248400"/>
            <a:ext cx="3860800" cy="457200"/>
          </a:xfrm>
          <a:prstGeom prst="rect">
            <a:avLst/>
          </a:prstGeom>
        </p:spPr>
        <p:txBody>
          <a:bodyPr vert="horz" wrap="square" lIns="91440" tIns="45720" rIns="91440" bIns="45720" numCol="1" anchor="t" anchorCtr="0" compatLnSpc="1">
            <a:prstTxWarp prst="textNoShape">
              <a:avLst/>
            </a:prstTxWarp>
          </a:bodyPr>
          <a:lstStyle>
            <a:lvl1pPr eaLnBrk="1" hangingPunct="1">
              <a:defRPr/>
            </a:lvl1pPr>
          </a:lstStyle>
          <a:p>
            <a:pPr>
              <a:defRPr/>
            </a:pPr>
            <a:r>
              <a:rPr lang="en-US" altLang="zh-CN"/>
              <a:t>该资料由西风瘦马友情提供</a:t>
            </a:r>
          </a:p>
        </p:txBody>
      </p:sp>
    </p:spTree>
    <p:extLst>
      <p:ext uri="{BB962C8B-B14F-4D97-AF65-F5344CB8AC3E}">
        <p14:creationId xmlns:p14="http://schemas.microsoft.com/office/powerpoint/2010/main" val="71948205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Only">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914400" y="304800"/>
            <a:ext cx="10363200" cy="5562600"/>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3" name="日期占位符 2"/>
          <p:cNvSpPr>
            <a:spLocks noGrp="1"/>
          </p:cNvSpPr>
          <p:nvPr>
            <p:ph type="dt" sz="half" idx="10"/>
          </p:nvPr>
        </p:nvSpPr>
        <p:spPr>
          <a:xfrm>
            <a:off x="914400" y="6248400"/>
            <a:ext cx="2540000" cy="457200"/>
          </a:xfrm>
          <a:prstGeom prst="rect">
            <a:avLst/>
          </a:prstGeom>
        </p:spPr>
        <p:txBody>
          <a:bodyPr vert="horz" wrap="square" lIns="91440" tIns="45720" rIns="91440" bIns="45720" numCol="1" anchor="t" anchorCtr="0" compatLnSpc="1">
            <a:prstTxWarp prst="textNoShape">
              <a:avLst/>
            </a:prstTxWarp>
          </a:bodyPr>
          <a:lstStyle>
            <a:lvl1pPr eaLnBrk="1" hangingPunct="1">
              <a:defRPr/>
            </a:lvl1pPr>
          </a:lstStyle>
          <a:p>
            <a:pPr>
              <a:defRPr/>
            </a:pPr>
            <a:fld id="{55996B3F-FF35-48E4-99FE-371C3EF97310}" type="datetime1">
              <a:rPr lang="zh-CN" altLang="en-US"/>
              <a:pPr>
                <a:defRPr/>
              </a:pPr>
              <a:t>2021/11/17</a:t>
            </a:fld>
            <a:endParaRPr lang="en-US" altLang="zh-CN"/>
          </a:p>
        </p:txBody>
      </p:sp>
    </p:spTree>
    <p:extLst>
      <p:ext uri="{BB962C8B-B14F-4D97-AF65-F5344CB8AC3E}">
        <p14:creationId xmlns:p14="http://schemas.microsoft.com/office/powerpoint/2010/main" val="17785305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clipArtAndTx">
  <p:cSld name="标题，剪贴画与文本">
    <p:spTree>
      <p:nvGrpSpPr>
        <p:cNvPr id="1" name=""/>
        <p:cNvGrpSpPr/>
        <p:nvPr/>
      </p:nvGrpSpPr>
      <p:grpSpPr>
        <a:xfrm>
          <a:off x="0" y="0"/>
          <a:ext cx="0" cy="0"/>
          <a:chOff x="0" y="0"/>
          <a:chExt cx="0" cy="0"/>
        </a:xfrm>
      </p:grpSpPr>
      <p:sp>
        <p:nvSpPr>
          <p:cNvPr id="2" name="标题 1"/>
          <p:cNvSpPr>
            <a:spLocks noGrp="1"/>
          </p:cNvSpPr>
          <p:nvPr>
            <p:ph type="title"/>
          </p:nvPr>
        </p:nvSpPr>
        <p:spPr>
          <a:xfrm>
            <a:off x="2832100" y="188913"/>
            <a:ext cx="9120717" cy="639762"/>
          </a:xfrm>
          <a:prstGeom prst="rect">
            <a:avLst/>
          </a:prstGeom>
        </p:spPr>
        <p:txBody>
          <a:bodyPr/>
          <a:lstStyle/>
          <a:p>
            <a:r>
              <a:rPr lang="zh-CN" altLang="en-US"/>
              <a:t>单击此处编辑母版标题样式</a:t>
            </a:r>
          </a:p>
        </p:txBody>
      </p:sp>
      <p:sp>
        <p:nvSpPr>
          <p:cNvPr id="3" name="剪贴画占位符 2"/>
          <p:cNvSpPr>
            <a:spLocks noGrp="1"/>
          </p:cNvSpPr>
          <p:nvPr>
            <p:ph type="clipArt" sz="half" idx="1"/>
          </p:nvPr>
        </p:nvSpPr>
        <p:spPr>
          <a:xfrm>
            <a:off x="609600" y="1600201"/>
            <a:ext cx="5384800" cy="4525963"/>
          </a:xfrm>
          <a:prstGeom prst="rect">
            <a:avLst/>
          </a:prstGeom>
        </p:spPr>
        <p:txBody>
          <a:bodyPr/>
          <a:lstStyle/>
          <a:p>
            <a:pPr lvl="0"/>
            <a:r>
              <a:rPr lang="zh-CN" altLang="en-US" noProof="0"/>
              <a:t>单击图标添加剪 贴画</a:t>
            </a:r>
          </a:p>
        </p:txBody>
      </p:sp>
      <p:sp>
        <p:nvSpPr>
          <p:cNvPr id="4" name="文本占位符 3"/>
          <p:cNvSpPr>
            <a:spLocks noGrp="1"/>
          </p:cNvSpPr>
          <p:nvPr>
            <p:ph type="body" sz="half" idx="2"/>
          </p:nvPr>
        </p:nvSpPr>
        <p:spPr>
          <a:xfrm>
            <a:off x="6197600" y="1600201"/>
            <a:ext cx="5384800" cy="4525963"/>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a:xfrm>
            <a:off x="609600" y="6245225"/>
            <a:ext cx="2844800" cy="476250"/>
          </a:xfrm>
          <a:prstGeom prst="rect">
            <a:avLst/>
          </a:prstGeom>
        </p:spPr>
        <p:txBody>
          <a:bodyPr vert="horz" wrap="square" lIns="91440" tIns="45720" rIns="91440" bIns="45720" numCol="1" anchor="t" anchorCtr="0" compatLnSpc="1">
            <a:prstTxWarp prst="textNoShape">
              <a:avLst/>
            </a:prstTxWarp>
          </a:bodyPr>
          <a:lstStyle>
            <a:lvl1pPr eaLnBrk="1" hangingPunct="1">
              <a:defRPr/>
            </a:lvl1pPr>
          </a:lstStyle>
          <a:p>
            <a:pPr>
              <a:defRPr/>
            </a:pPr>
            <a:fld id="{2B4E96B4-2A6F-46DB-B5B6-4EFBE5502083}" type="datetime1">
              <a:rPr lang="zh-CN" altLang="en-US"/>
              <a:pPr>
                <a:defRPr/>
              </a:pPr>
              <a:t>2021/11/17</a:t>
            </a:fld>
            <a:endParaRPr lang="en-US" altLang="zh-CN"/>
          </a:p>
        </p:txBody>
      </p:sp>
      <p:sp>
        <p:nvSpPr>
          <p:cNvPr id="6" name="灯片编号占位符 6"/>
          <p:cNvSpPr>
            <a:spLocks noGrp="1"/>
          </p:cNvSpPr>
          <p:nvPr>
            <p:ph type="sldNum" sz="quarter" idx="11"/>
          </p:nvPr>
        </p:nvSpPr>
        <p:spPr>
          <a:xfrm>
            <a:off x="8737600" y="6245225"/>
            <a:ext cx="2844800" cy="476250"/>
          </a:xfrm>
          <a:prstGeom prst="rect">
            <a:avLst/>
          </a:prstGeom>
        </p:spPr>
        <p:txBody>
          <a:bodyPr vert="horz" wrap="square" lIns="91440" tIns="45720" rIns="91440" bIns="45720" numCol="1" anchor="t" anchorCtr="0" compatLnSpc="1">
            <a:prstTxWarp prst="textNoShape">
              <a:avLst/>
            </a:prstTxWarp>
          </a:bodyPr>
          <a:lstStyle>
            <a:lvl1pPr eaLnBrk="1" hangingPunct="1">
              <a:defRPr/>
            </a:lvl1pPr>
          </a:lstStyle>
          <a:p>
            <a:pPr>
              <a:defRPr/>
            </a:pPr>
            <a:fld id="{B13FA4CC-45D4-4946-B2AB-BB11D32D698C}" type="slidenum">
              <a:rPr lang="en-US" altLang="zh-CN"/>
              <a:pPr>
                <a:defRPr/>
              </a:pPr>
              <a:t>‹#›</a:t>
            </a:fld>
            <a:endParaRPr lang="en-US" altLang="zh-CN"/>
          </a:p>
        </p:txBody>
      </p:sp>
    </p:spTree>
    <p:extLst>
      <p:ext uri="{BB962C8B-B14F-4D97-AF65-F5344CB8AC3E}">
        <p14:creationId xmlns:p14="http://schemas.microsoft.com/office/powerpoint/2010/main" val="629280288"/>
      </p:ext>
    </p:extLst>
  </p:cSld>
  <p:clrMapOvr>
    <a:masterClrMapping/>
  </p:clrMapOvr>
  <p:transition>
    <p:strips dir="rd"/>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endParaRPr lang="en-US" dirty="0"/>
          </a:p>
        </p:txBody>
      </p:sp>
      <p:sp>
        <p:nvSpPr>
          <p:cNvPr id="4" name="Date Placeholder 3"/>
          <p:cNvSpPr>
            <a:spLocks noGrp="1"/>
          </p:cNvSpPr>
          <p:nvPr>
            <p:ph type="dt" sz="half" idx="10"/>
          </p:nvPr>
        </p:nvSpPr>
        <p:spPr/>
        <p:txBody>
          <a:bodyPr/>
          <a:lstStyle>
            <a:lvl1pPr>
              <a:defRPr/>
            </a:lvl1pPr>
          </a:lstStyle>
          <a:p>
            <a:pPr>
              <a:defRPr/>
            </a:pPr>
            <a:fld id="{81F32684-A81A-4B00-A95A-105A6B368D9A}" type="datetimeFigureOut">
              <a:rPr lang="en-US"/>
              <a:pPr>
                <a:defRPr/>
              </a:pPr>
              <a:t>11/17/2021</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EF1AF0BB-09C8-4694-85C1-3A3EF35FAE80}" type="slidenum">
              <a:rPr lang="en-US"/>
              <a:pPr>
                <a:defRPr/>
              </a:pPr>
              <a:t>‹#›</a:t>
            </a:fld>
            <a:endParaRPr lang="en-US"/>
          </a:p>
        </p:txBody>
      </p:sp>
    </p:spTree>
    <p:extLst>
      <p:ext uri="{BB962C8B-B14F-4D97-AF65-F5344CB8AC3E}">
        <p14:creationId xmlns:p14="http://schemas.microsoft.com/office/powerpoint/2010/main" val="299716796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lvl1pPr>
              <a:defRPr/>
            </a:lvl1pPr>
          </a:lstStyle>
          <a:p>
            <a:pPr>
              <a:defRPr/>
            </a:pPr>
            <a:fld id="{55433831-BA43-4EFD-94C4-4FA70D797B32}" type="datetimeFigureOut">
              <a:rPr lang="en-US"/>
              <a:pPr>
                <a:defRPr/>
              </a:pPr>
              <a:t>11/17/2021</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EB1D8E40-1F96-46B5-986E-9D492233F3AB}" type="slidenum">
              <a:rPr lang="en-US"/>
              <a:pPr>
                <a:defRPr/>
              </a:pPr>
              <a:t>‹#›</a:t>
            </a:fld>
            <a:endParaRPr lang="en-US"/>
          </a:p>
        </p:txBody>
      </p:sp>
    </p:spTree>
    <p:extLst>
      <p:ext uri="{BB962C8B-B14F-4D97-AF65-F5344CB8AC3E}">
        <p14:creationId xmlns:p14="http://schemas.microsoft.com/office/powerpoint/2010/main" val="152219271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Date Placeholder 3"/>
          <p:cNvSpPr>
            <a:spLocks noGrp="1"/>
          </p:cNvSpPr>
          <p:nvPr>
            <p:ph type="dt" sz="half" idx="10"/>
          </p:nvPr>
        </p:nvSpPr>
        <p:spPr/>
        <p:txBody>
          <a:bodyPr/>
          <a:lstStyle>
            <a:lvl1pPr>
              <a:defRPr/>
            </a:lvl1pPr>
          </a:lstStyle>
          <a:p>
            <a:pPr>
              <a:defRPr/>
            </a:pPr>
            <a:fld id="{F97B39B2-17C5-441A-B7F4-FC5ED6111E2C}" type="datetime1">
              <a:rPr lang="zh-CN" altLang="en-US"/>
              <a:pPr>
                <a:defRPr/>
              </a:pPr>
              <a:t>2021/11/17</a:t>
            </a:fld>
            <a:endParaRPr lang="en-US" altLang="zh-CN"/>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4349ED64-F441-4197-B682-4C4C206C45D6}" type="slidenum">
              <a:rPr lang="en-US" altLang="zh-CN"/>
              <a:pPr>
                <a:defRPr/>
              </a:pPr>
              <a:t>‹#›</a:t>
            </a:fld>
            <a:endParaRPr lang="en-US" altLang="zh-CN"/>
          </a:p>
        </p:txBody>
      </p:sp>
    </p:spTree>
    <p:extLst>
      <p:ext uri="{BB962C8B-B14F-4D97-AF65-F5344CB8AC3E}">
        <p14:creationId xmlns:p14="http://schemas.microsoft.com/office/powerpoint/2010/main" val="607509953"/>
      </p:ext>
    </p:extLst>
  </p:cSld>
  <p:clrMapOvr>
    <a:masterClrMapping/>
  </p:clrMapOvr>
  <p:transition spd="slow">
    <p:push/>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Date Placeholder 4"/>
          <p:cNvSpPr>
            <a:spLocks noGrp="1"/>
          </p:cNvSpPr>
          <p:nvPr>
            <p:ph type="dt" sz="half" idx="10"/>
          </p:nvPr>
        </p:nvSpPr>
        <p:spPr/>
        <p:txBody>
          <a:bodyPr/>
          <a:lstStyle>
            <a:lvl1pPr>
              <a:defRPr/>
            </a:lvl1pPr>
          </a:lstStyle>
          <a:p>
            <a:pPr>
              <a:defRPr/>
            </a:pPr>
            <a:fld id="{4B9A327B-D03C-4A0B-88F8-088E24A16DA7}" type="datetime1">
              <a:rPr lang="zh-CN" altLang="en-US"/>
              <a:pPr>
                <a:defRPr/>
              </a:pPr>
              <a:t>2021/11/17</a:t>
            </a:fld>
            <a:endParaRPr lang="en-US" altLang="zh-CN"/>
          </a:p>
        </p:txBody>
      </p:sp>
      <p:sp>
        <p:nvSpPr>
          <p:cNvPr id="6" name="Footer Placeholder 5"/>
          <p:cNvSpPr>
            <a:spLocks noGrp="1"/>
          </p:cNvSpPr>
          <p:nvPr>
            <p:ph type="ftr" sz="quarter" idx="11"/>
          </p:nvPr>
        </p:nvSpPr>
        <p:spPr/>
        <p:txBody>
          <a:bodyPr/>
          <a:lstStyle>
            <a:lvl1pPr>
              <a:defRPr/>
            </a:lvl1pPr>
          </a:lstStyle>
          <a:p>
            <a:pPr>
              <a:defRPr/>
            </a:pPr>
            <a:endParaRPr lang="en-US"/>
          </a:p>
        </p:txBody>
      </p:sp>
      <p:sp>
        <p:nvSpPr>
          <p:cNvPr id="7" name="Slide Number Placeholder 6"/>
          <p:cNvSpPr>
            <a:spLocks noGrp="1"/>
          </p:cNvSpPr>
          <p:nvPr>
            <p:ph type="sldNum" sz="quarter" idx="12"/>
          </p:nvPr>
        </p:nvSpPr>
        <p:spPr/>
        <p:txBody>
          <a:bodyPr/>
          <a:lstStyle>
            <a:lvl1pPr>
              <a:defRPr/>
            </a:lvl1pPr>
          </a:lstStyle>
          <a:p>
            <a:pPr>
              <a:defRPr/>
            </a:pPr>
            <a:fld id="{B391BE62-8A92-4B5D-9C3C-88117C826B97}" type="slidenum">
              <a:rPr lang="en-US" altLang="zh-CN"/>
              <a:pPr>
                <a:defRPr/>
              </a:pPr>
              <a:t>‹#›</a:t>
            </a:fld>
            <a:endParaRPr lang="en-US" altLang="zh-CN"/>
          </a:p>
        </p:txBody>
      </p:sp>
    </p:spTree>
    <p:extLst>
      <p:ext uri="{BB962C8B-B14F-4D97-AF65-F5344CB8AC3E}">
        <p14:creationId xmlns:p14="http://schemas.microsoft.com/office/powerpoint/2010/main" val="720788329"/>
      </p:ext>
    </p:extLst>
  </p:cSld>
  <p:clrMapOvr>
    <a:masterClrMapping/>
  </p:clrMapOvr>
  <p:transition spd="slow">
    <p:push/>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zh-CN" altLang="en-US"/>
              <a:t>单击此处编辑母版标题样式</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Content Placeholder 3"/>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Content Placeholder 5"/>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7" name="Date Placeholder 6"/>
          <p:cNvSpPr>
            <a:spLocks noGrp="1"/>
          </p:cNvSpPr>
          <p:nvPr>
            <p:ph type="dt" sz="half" idx="10"/>
          </p:nvPr>
        </p:nvSpPr>
        <p:spPr/>
        <p:txBody>
          <a:bodyPr/>
          <a:lstStyle>
            <a:lvl1pPr>
              <a:defRPr/>
            </a:lvl1pPr>
          </a:lstStyle>
          <a:p>
            <a:pPr>
              <a:defRPr/>
            </a:pPr>
            <a:fld id="{DC14046A-763C-4450-9A53-4CB11199A76E}" type="datetime1">
              <a:rPr lang="zh-CN" altLang="en-US"/>
              <a:pPr>
                <a:defRPr/>
              </a:pPr>
              <a:t>2021/11/17</a:t>
            </a:fld>
            <a:endParaRPr lang="en-US" altLang="zh-CN"/>
          </a:p>
        </p:txBody>
      </p:sp>
      <p:sp>
        <p:nvSpPr>
          <p:cNvPr id="8" name="Footer Placeholder 7"/>
          <p:cNvSpPr>
            <a:spLocks noGrp="1"/>
          </p:cNvSpPr>
          <p:nvPr>
            <p:ph type="ftr" sz="quarter" idx="11"/>
          </p:nvPr>
        </p:nvSpPr>
        <p:spPr/>
        <p:txBody>
          <a:bodyPr/>
          <a:lstStyle>
            <a:lvl1pPr>
              <a:defRPr/>
            </a:lvl1pPr>
          </a:lstStyle>
          <a:p>
            <a:pPr>
              <a:defRPr/>
            </a:pPr>
            <a:endParaRPr lang="en-US"/>
          </a:p>
        </p:txBody>
      </p:sp>
      <p:sp>
        <p:nvSpPr>
          <p:cNvPr id="9" name="Slide Number Placeholder 8"/>
          <p:cNvSpPr>
            <a:spLocks noGrp="1"/>
          </p:cNvSpPr>
          <p:nvPr>
            <p:ph type="sldNum" sz="quarter" idx="12"/>
          </p:nvPr>
        </p:nvSpPr>
        <p:spPr/>
        <p:txBody>
          <a:bodyPr/>
          <a:lstStyle>
            <a:lvl1pPr>
              <a:defRPr/>
            </a:lvl1pPr>
          </a:lstStyle>
          <a:p>
            <a:pPr>
              <a:defRPr/>
            </a:pPr>
            <a:fld id="{CF1B3AE9-BBA5-4138-8BAB-FF466988F18E}" type="slidenum">
              <a:rPr lang="en-US" altLang="zh-CN"/>
              <a:pPr>
                <a:defRPr/>
              </a:pPr>
              <a:t>‹#›</a:t>
            </a:fld>
            <a:endParaRPr lang="en-US" altLang="zh-CN"/>
          </a:p>
        </p:txBody>
      </p:sp>
    </p:spTree>
    <p:extLst>
      <p:ext uri="{BB962C8B-B14F-4D97-AF65-F5344CB8AC3E}">
        <p14:creationId xmlns:p14="http://schemas.microsoft.com/office/powerpoint/2010/main" val="1321878058"/>
      </p:ext>
    </p:extLst>
  </p:cSld>
  <p:clrMapOvr>
    <a:masterClrMapping/>
  </p:clrMapOvr>
  <p:transition spd="slow">
    <p:push/>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Date Placeholder 2"/>
          <p:cNvSpPr>
            <a:spLocks noGrp="1"/>
          </p:cNvSpPr>
          <p:nvPr>
            <p:ph type="dt" sz="half" idx="10"/>
          </p:nvPr>
        </p:nvSpPr>
        <p:spPr/>
        <p:txBody>
          <a:bodyPr/>
          <a:lstStyle>
            <a:lvl1pPr>
              <a:defRPr/>
            </a:lvl1pPr>
          </a:lstStyle>
          <a:p>
            <a:pPr>
              <a:defRPr/>
            </a:pPr>
            <a:fld id="{02ABA804-4C47-47EC-B781-1008D9271398}" type="datetime1">
              <a:rPr lang="zh-CN" altLang="en-US"/>
              <a:pPr>
                <a:defRPr/>
              </a:pPr>
              <a:t>2021/11/17</a:t>
            </a:fld>
            <a:endParaRPr lang="en-US" altLang="zh-CN"/>
          </a:p>
        </p:txBody>
      </p:sp>
      <p:sp>
        <p:nvSpPr>
          <p:cNvPr id="4" name="Footer Placeholder 3"/>
          <p:cNvSpPr>
            <a:spLocks noGrp="1"/>
          </p:cNvSpPr>
          <p:nvPr>
            <p:ph type="ftr" sz="quarter" idx="11"/>
          </p:nvPr>
        </p:nvSpPr>
        <p:spPr/>
        <p:txBody>
          <a:bodyPr/>
          <a:lstStyle>
            <a:lvl1pPr>
              <a:defRPr/>
            </a:lvl1pPr>
          </a:lstStyle>
          <a:p>
            <a:pPr>
              <a:defRPr/>
            </a:pPr>
            <a:endParaRPr lang="en-US"/>
          </a:p>
        </p:txBody>
      </p:sp>
      <p:sp>
        <p:nvSpPr>
          <p:cNvPr id="5" name="Slide Number Placeholder 4"/>
          <p:cNvSpPr>
            <a:spLocks noGrp="1"/>
          </p:cNvSpPr>
          <p:nvPr>
            <p:ph type="sldNum" sz="quarter" idx="12"/>
          </p:nvPr>
        </p:nvSpPr>
        <p:spPr/>
        <p:txBody>
          <a:bodyPr/>
          <a:lstStyle>
            <a:lvl1pPr>
              <a:defRPr/>
            </a:lvl1pPr>
          </a:lstStyle>
          <a:p>
            <a:pPr>
              <a:defRPr/>
            </a:pPr>
            <a:fld id="{67532D22-D871-44FE-ADCC-61FAF04D569D}" type="slidenum">
              <a:rPr lang="en-US" altLang="zh-CN"/>
              <a:pPr>
                <a:defRPr/>
              </a:pPr>
              <a:t>‹#›</a:t>
            </a:fld>
            <a:endParaRPr lang="en-US" altLang="zh-CN"/>
          </a:p>
        </p:txBody>
      </p:sp>
    </p:spTree>
    <p:extLst>
      <p:ext uri="{BB962C8B-B14F-4D97-AF65-F5344CB8AC3E}">
        <p14:creationId xmlns:p14="http://schemas.microsoft.com/office/powerpoint/2010/main" val="1811352491"/>
      </p:ext>
    </p:extLst>
  </p:cSld>
  <p:clrMapOvr>
    <a:masterClrMapping/>
  </p:clrMapOvr>
  <p:transition spd="slow">
    <p:push/>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pPr>
              <a:defRPr/>
            </a:pPr>
            <a:fld id="{C9E0582D-F714-412B-A1EE-AC529027E91E}" type="datetime1">
              <a:rPr lang="zh-CN" altLang="en-US"/>
              <a:pPr>
                <a:defRPr/>
              </a:pPr>
              <a:t>2021/11/17</a:t>
            </a:fld>
            <a:endParaRPr lang="en-US" altLang="zh-CN"/>
          </a:p>
        </p:txBody>
      </p:sp>
      <p:sp>
        <p:nvSpPr>
          <p:cNvPr id="3" name="Footer Placeholder 2"/>
          <p:cNvSpPr>
            <a:spLocks noGrp="1"/>
          </p:cNvSpPr>
          <p:nvPr>
            <p:ph type="ftr" sz="quarter" idx="11"/>
          </p:nvPr>
        </p:nvSpPr>
        <p:spPr/>
        <p:txBody>
          <a:bodyPr/>
          <a:lstStyle>
            <a:lvl1pPr>
              <a:defRPr/>
            </a:lvl1pPr>
          </a:lstStyle>
          <a:p>
            <a:pPr>
              <a:defRPr/>
            </a:pPr>
            <a:endParaRPr lang="en-US"/>
          </a:p>
        </p:txBody>
      </p:sp>
      <p:sp>
        <p:nvSpPr>
          <p:cNvPr id="4" name="Slide Number Placeholder 3"/>
          <p:cNvSpPr>
            <a:spLocks noGrp="1"/>
          </p:cNvSpPr>
          <p:nvPr>
            <p:ph type="sldNum" sz="quarter" idx="12"/>
          </p:nvPr>
        </p:nvSpPr>
        <p:spPr/>
        <p:txBody>
          <a:bodyPr/>
          <a:lstStyle>
            <a:lvl1pPr>
              <a:defRPr/>
            </a:lvl1pPr>
          </a:lstStyle>
          <a:p>
            <a:pPr>
              <a:defRPr/>
            </a:pPr>
            <a:fld id="{B614A3A8-8809-448D-8501-4E3A41EABE0A}" type="slidenum">
              <a:rPr lang="en-US" altLang="zh-CN"/>
              <a:pPr>
                <a:defRPr/>
              </a:pPr>
              <a:t>‹#›</a:t>
            </a:fld>
            <a:endParaRPr lang="en-US" altLang="zh-CN"/>
          </a:p>
        </p:txBody>
      </p:sp>
    </p:spTree>
    <p:extLst>
      <p:ext uri="{BB962C8B-B14F-4D97-AF65-F5344CB8AC3E}">
        <p14:creationId xmlns:p14="http://schemas.microsoft.com/office/powerpoint/2010/main" val="3342197344"/>
      </p:ext>
    </p:extLst>
  </p:cSld>
  <p:clrMapOvr>
    <a:masterClrMapping/>
  </p:clrMapOvr>
  <p:transition spd="slow">
    <p:push/>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Date Placeholder 4"/>
          <p:cNvSpPr>
            <a:spLocks noGrp="1"/>
          </p:cNvSpPr>
          <p:nvPr>
            <p:ph type="dt" sz="half" idx="10"/>
          </p:nvPr>
        </p:nvSpPr>
        <p:spPr/>
        <p:txBody>
          <a:bodyPr/>
          <a:lstStyle>
            <a:lvl1pPr>
              <a:defRPr/>
            </a:lvl1pPr>
          </a:lstStyle>
          <a:p>
            <a:pPr>
              <a:defRPr/>
            </a:pPr>
            <a:fld id="{74992F99-43A8-47F8-909B-E378042AA7BF}" type="datetime1">
              <a:rPr lang="zh-CN" altLang="en-US"/>
              <a:pPr>
                <a:defRPr/>
              </a:pPr>
              <a:t>2021/11/17</a:t>
            </a:fld>
            <a:endParaRPr lang="en-US" altLang="zh-CN"/>
          </a:p>
        </p:txBody>
      </p:sp>
      <p:sp>
        <p:nvSpPr>
          <p:cNvPr id="6" name="Footer Placeholder 5"/>
          <p:cNvSpPr>
            <a:spLocks noGrp="1"/>
          </p:cNvSpPr>
          <p:nvPr>
            <p:ph type="ftr" sz="quarter" idx="11"/>
          </p:nvPr>
        </p:nvSpPr>
        <p:spPr/>
        <p:txBody>
          <a:bodyPr/>
          <a:lstStyle>
            <a:lvl1pPr>
              <a:defRPr/>
            </a:lvl1pPr>
          </a:lstStyle>
          <a:p>
            <a:pPr>
              <a:defRPr/>
            </a:pPr>
            <a:endParaRPr lang="en-US"/>
          </a:p>
        </p:txBody>
      </p:sp>
      <p:sp>
        <p:nvSpPr>
          <p:cNvPr id="7" name="Slide Number Placeholder 6"/>
          <p:cNvSpPr>
            <a:spLocks noGrp="1"/>
          </p:cNvSpPr>
          <p:nvPr>
            <p:ph type="sldNum" sz="quarter" idx="12"/>
          </p:nvPr>
        </p:nvSpPr>
        <p:spPr/>
        <p:txBody>
          <a:bodyPr/>
          <a:lstStyle>
            <a:lvl1pPr>
              <a:defRPr/>
            </a:lvl1pPr>
          </a:lstStyle>
          <a:p>
            <a:pPr>
              <a:defRPr/>
            </a:pPr>
            <a:fld id="{8F0AB32A-E38C-459B-BC86-A17295306D21}" type="slidenum">
              <a:rPr lang="en-US" altLang="zh-CN"/>
              <a:pPr>
                <a:defRPr/>
              </a:pPr>
              <a:t>‹#›</a:t>
            </a:fld>
            <a:endParaRPr lang="en-US" altLang="zh-CN"/>
          </a:p>
        </p:txBody>
      </p:sp>
    </p:spTree>
    <p:extLst>
      <p:ext uri="{BB962C8B-B14F-4D97-AF65-F5344CB8AC3E}">
        <p14:creationId xmlns:p14="http://schemas.microsoft.com/office/powerpoint/2010/main" val="3659153684"/>
      </p:ext>
    </p:extLst>
  </p:cSld>
  <p:clrMapOvr>
    <a:masterClrMapping/>
  </p:clrMapOvr>
  <p:transition spd="slow">
    <p:push/>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5183188" y="987425"/>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zh-CN" altLang="en-US" noProof="0"/>
              <a:t>单击图标添加图片</a:t>
            </a:r>
            <a:endParaRPr lang="en-US" noProof="0"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Date Placeholder 4"/>
          <p:cNvSpPr>
            <a:spLocks noGrp="1"/>
          </p:cNvSpPr>
          <p:nvPr>
            <p:ph type="dt" sz="half" idx="10"/>
          </p:nvPr>
        </p:nvSpPr>
        <p:spPr/>
        <p:txBody>
          <a:bodyPr/>
          <a:lstStyle>
            <a:lvl1pPr>
              <a:defRPr/>
            </a:lvl1pPr>
          </a:lstStyle>
          <a:p>
            <a:pPr>
              <a:defRPr/>
            </a:pPr>
            <a:fld id="{924E2C16-7233-4F1B-A1EF-1F449B56934A}" type="datetime1">
              <a:rPr lang="zh-CN" altLang="en-US"/>
              <a:pPr>
                <a:defRPr/>
              </a:pPr>
              <a:t>2021/11/17</a:t>
            </a:fld>
            <a:endParaRPr lang="en-US" altLang="zh-CN"/>
          </a:p>
        </p:txBody>
      </p:sp>
      <p:sp>
        <p:nvSpPr>
          <p:cNvPr id="6" name="Footer Placeholder 5"/>
          <p:cNvSpPr>
            <a:spLocks noGrp="1"/>
          </p:cNvSpPr>
          <p:nvPr>
            <p:ph type="ftr" sz="quarter" idx="11"/>
          </p:nvPr>
        </p:nvSpPr>
        <p:spPr/>
        <p:txBody>
          <a:bodyPr/>
          <a:lstStyle>
            <a:lvl1pPr>
              <a:defRPr/>
            </a:lvl1pPr>
          </a:lstStyle>
          <a:p>
            <a:pPr>
              <a:defRPr/>
            </a:pPr>
            <a:endParaRPr lang="en-US"/>
          </a:p>
        </p:txBody>
      </p:sp>
      <p:sp>
        <p:nvSpPr>
          <p:cNvPr id="7" name="Slide Number Placeholder 6"/>
          <p:cNvSpPr>
            <a:spLocks noGrp="1"/>
          </p:cNvSpPr>
          <p:nvPr>
            <p:ph type="sldNum" sz="quarter" idx="12"/>
          </p:nvPr>
        </p:nvSpPr>
        <p:spPr/>
        <p:txBody>
          <a:bodyPr/>
          <a:lstStyle>
            <a:lvl1pPr>
              <a:defRPr/>
            </a:lvl1pPr>
          </a:lstStyle>
          <a:p>
            <a:pPr>
              <a:defRPr/>
            </a:pPr>
            <a:fld id="{94380C55-96C7-4969-960E-864C999CCE2F}" type="slidenum">
              <a:rPr lang="en-US" altLang="zh-CN"/>
              <a:pPr>
                <a:defRPr/>
              </a:pPr>
              <a:t>‹#›</a:t>
            </a:fld>
            <a:endParaRPr lang="en-US" altLang="zh-CN"/>
          </a:p>
        </p:txBody>
      </p:sp>
    </p:spTree>
    <p:extLst>
      <p:ext uri="{BB962C8B-B14F-4D97-AF65-F5344CB8AC3E}">
        <p14:creationId xmlns:p14="http://schemas.microsoft.com/office/powerpoint/2010/main" val="1227224190"/>
      </p:ext>
    </p:extLst>
  </p:cSld>
  <p:clrMapOvr>
    <a:masterClrMapping/>
  </p:clrMapOvr>
  <p:transition spd="slow">
    <p:push/>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lvl1pPr>
              <a:defRPr/>
            </a:lvl1pPr>
          </a:lstStyle>
          <a:p>
            <a:pPr>
              <a:defRPr/>
            </a:pPr>
            <a:fld id="{2FCFE19A-45B9-4996-97B6-849A83B61E9C}" type="datetime1">
              <a:rPr lang="zh-CN" altLang="en-US"/>
              <a:pPr>
                <a:defRPr/>
              </a:pPr>
              <a:t>2021/11/17</a:t>
            </a:fld>
            <a:endParaRPr lang="en-US" altLang="zh-CN"/>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ABEF6073-A023-4856-86C2-7ABB3178EF47}" type="slidenum">
              <a:rPr lang="en-US" altLang="zh-CN"/>
              <a:pPr>
                <a:defRPr/>
              </a:pPr>
              <a:t>‹#›</a:t>
            </a:fld>
            <a:endParaRPr lang="en-US" altLang="zh-CN"/>
          </a:p>
        </p:txBody>
      </p:sp>
    </p:spTree>
    <p:extLst>
      <p:ext uri="{BB962C8B-B14F-4D97-AF65-F5344CB8AC3E}">
        <p14:creationId xmlns:p14="http://schemas.microsoft.com/office/powerpoint/2010/main" val="3096808809"/>
      </p:ext>
    </p:extLst>
  </p:cSld>
  <p:clrMapOvr>
    <a:masterClrMapping/>
  </p:clrMapOvr>
  <p:transition spd="slow">
    <p:push/>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lvl1pPr>
              <a:defRPr/>
            </a:lvl1pPr>
          </a:lstStyle>
          <a:p>
            <a:pPr>
              <a:defRPr/>
            </a:pPr>
            <a:fld id="{F1C0C7D7-03A8-4CC3-9B81-B208ECCF9B21}" type="datetimeFigureOut">
              <a:rPr lang="en-US"/>
              <a:pPr>
                <a:defRPr/>
              </a:pPr>
              <a:t>11/17/2021</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3DB0CCC9-8A3B-40AF-AFD9-0A8441900E47}" type="slidenum">
              <a:rPr lang="en-US"/>
              <a:pPr>
                <a:defRPr/>
              </a:pPr>
              <a:t>‹#›</a:t>
            </a:fld>
            <a:endParaRPr lang="en-US"/>
          </a:p>
        </p:txBody>
      </p:sp>
    </p:spTree>
    <p:extLst>
      <p:ext uri="{BB962C8B-B14F-4D97-AF65-F5344CB8AC3E}">
        <p14:creationId xmlns:p14="http://schemas.microsoft.com/office/powerpoint/2010/main" val="25033976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theme" Target="../theme/theme2.xml"/><Relationship Id="rId2" Type="http://schemas.openxmlformats.org/officeDocument/2006/relationships/slideLayout" Target="../slideLayouts/slideLayout18.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959" r:id="rId1"/>
    <p:sldLayoutId id="2147483960" r:id="rId2"/>
    <p:sldLayoutId id="2147483961" r:id="rId3"/>
    <p:sldLayoutId id="2147483962" r:id="rId4"/>
    <p:sldLayoutId id="2147483963" r:id="rId5"/>
    <p:sldLayoutId id="2147483964" r:id="rId6"/>
    <p:sldLayoutId id="2147483965" r:id="rId7"/>
    <p:sldLayoutId id="2147483966" r:id="rId8"/>
    <p:sldLayoutId id="2147483967" r:id="rId9"/>
    <p:sldLayoutId id="2147483968" r:id="rId10"/>
    <p:sldLayoutId id="2147483969" r:id="rId11"/>
    <p:sldLayoutId id="2147483970" r:id="rId12"/>
    <p:sldLayoutId id="2147483971" r:id="rId13"/>
    <p:sldLayoutId id="2147483972" r:id="rId14"/>
    <p:sldLayoutId id="2147483973" r:id="rId15"/>
    <p:sldLayoutId id="2147483974" r:id="rId16"/>
  </p:sldLayoutIdLst>
  <p:transition spd="slow">
    <p:push/>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ea typeface="宋体" pitchFamily="2" charset="-122"/>
        </a:defRPr>
      </a:lvl2pPr>
      <a:lvl3pPr algn="ctr" rtl="0" eaLnBrk="0" fontAlgn="base" hangingPunct="0">
        <a:spcBef>
          <a:spcPct val="0"/>
        </a:spcBef>
        <a:spcAft>
          <a:spcPct val="0"/>
        </a:spcAft>
        <a:defRPr sz="4400">
          <a:solidFill>
            <a:schemeClr val="tx1"/>
          </a:solidFill>
          <a:latin typeface="Calibri" pitchFamily="34" charset="0"/>
          <a:ea typeface="宋体" pitchFamily="2" charset="-122"/>
        </a:defRPr>
      </a:lvl3pPr>
      <a:lvl4pPr algn="ctr" rtl="0" eaLnBrk="0" fontAlgn="base" hangingPunct="0">
        <a:spcBef>
          <a:spcPct val="0"/>
        </a:spcBef>
        <a:spcAft>
          <a:spcPct val="0"/>
        </a:spcAft>
        <a:defRPr sz="4400">
          <a:solidFill>
            <a:schemeClr val="tx1"/>
          </a:solidFill>
          <a:latin typeface="Calibri" pitchFamily="34" charset="0"/>
          <a:ea typeface="宋体" pitchFamily="2" charset="-122"/>
        </a:defRPr>
      </a:lvl4pPr>
      <a:lvl5pPr algn="ctr" rtl="0" eaLnBrk="0" fontAlgn="base" hangingPunct="0">
        <a:spcBef>
          <a:spcPct val="0"/>
        </a:spcBef>
        <a:spcAft>
          <a:spcPct val="0"/>
        </a:spcAft>
        <a:defRPr sz="4400">
          <a:solidFill>
            <a:schemeClr val="tx1"/>
          </a:solidFill>
          <a:latin typeface="Calibri" pitchFamily="34" charset="0"/>
          <a:ea typeface="宋体" pitchFamily="2" charset="-122"/>
        </a:defRPr>
      </a:lvl5pPr>
      <a:lvl6pPr marL="457200" algn="ctr" rtl="0" eaLnBrk="1" fontAlgn="base" hangingPunct="1">
        <a:spcBef>
          <a:spcPct val="0"/>
        </a:spcBef>
        <a:spcAft>
          <a:spcPct val="0"/>
        </a:spcAft>
        <a:defRPr sz="4400">
          <a:solidFill>
            <a:schemeClr val="tx1"/>
          </a:solidFill>
          <a:latin typeface="Calibri" pitchFamily="34" charset="0"/>
          <a:ea typeface="宋体" pitchFamily="2" charset="-122"/>
        </a:defRPr>
      </a:lvl6pPr>
      <a:lvl7pPr marL="914400" algn="ctr" rtl="0" eaLnBrk="1" fontAlgn="base" hangingPunct="1">
        <a:spcBef>
          <a:spcPct val="0"/>
        </a:spcBef>
        <a:spcAft>
          <a:spcPct val="0"/>
        </a:spcAft>
        <a:defRPr sz="4400">
          <a:solidFill>
            <a:schemeClr val="tx1"/>
          </a:solidFill>
          <a:latin typeface="Calibri" pitchFamily="34" charset="0"/>
          <a:ea typeface="宋体" pitchFamily="2" charset="-122"/>
        </a:defRPr>
      </a:lvl7pPr>
      <a:lvl8pPr marL="1371600" algn="ctr" rtl="0" eaLnBrk="1" fontAlgn="base" hangingPunct="1">
        <a:spcBef>
          <a:spcPct val="0"/>
        </a:spcBef>
        <a:spcAft>
          <a:spcPct val="0"/>
        </a:spcAft>
        <a:defRPr sz="4400">
          <a:solidFill>
            <a:schemeClr val="tx1"/>
          </a:solidFill>
          <a:latin typeface="Calibri" pitchFamily="34" charset="0"/>
          <a:ea typeface="宋体" pitchFamily="2" charset="-122"/>
        </a:defRPr>
      </a:lvl8pPr>
      <a:lvl9pPr marL="1828800" algn="ctr" rtl="0" eaLnBrk="1" fontAlgn="base" hangingPunct="1">
        <a:spcBef>
          <a:spcPct val="0"/>
        </a:spcBef>
        <a:spcAft>
          <a:spcPct val="0"/>
        </a:spcAft>
        <a:defRPr sz="4400">
          <a:solidFill>
            <a:schemeClr val="tx1"/>
          </a:solidFill>
          <a:latin typeface="Calibri" pitchFamily="34" charset="0"/>
          <a:ea typeface="宋体" pitchFamily="2" charset="-122"/>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en-US"/>
              <a:t>单击此处编辑母版标题样式</a:t>
            </a:r>
            <a:endParaRPr lang="en-US" altLang="zh-CN"/>
          </a:p>
        </p:txBody>
      </p:sp>
      <p:sp>
        <p:nvSpPr>
          <p:cNvPr id="1027" name="Text Placeholder 2"/>
          <p:cNvSpPr>
            <a:spLocks noGrp="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altLang="zh-CN"/>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eaLnBrk="1" hangingPunct="1">
              <a:defRPr sz="1200">
                <a:solidFill>
                  <a:schemeClr val="tx1">
                    <a:tint val="75000"/>
                  </a:schemeClr>
                </a:solidFill>
              </a:defRPr>
            </a:lvl1pPr>
          </a:lstStyle>
          <a:p>
            <a:pPr>
              <a:defRPr/>
            </a:pPr>
            <a:fld id="{16E604EF-098D-4F7F-83BE-10AAC703A63B}" type="datetimeFigureOut">
              <a:rPr lang="en-US"/>
              <a:pPr>
                <a:defRPr/>
              </a:pPr>
              <a:t>11/17/2021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eaLnBrk="1" hangingPunct="1">
              <a:defRPr sz="1200">
                <a:solidFill>
                  <a:schemeClr val="tx1">
                    <a:tint val="75000"/>
                  </a:schemeClr>
                </a:solidFill>
              </a:defRPr>
            </a:lvl1pPr>
          </a:lstStyle>
          <a:p>
            <a:pPr>
              <a:defRPr/>
            </a:pPr>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eaLnBrk="1" hangingPunct="1">
              <a:defRPr sz="1200">
                <a:solidFill>
                  <a:schemeClr val="tx1">
                    <a:tint val="75000"/>
                  </a:schemeClr>
                </a:solidFill>
              </a:defRPr>
            </a:lvl1pPr>
          </a:lstStyle>
          <a:p>
            <a:pPr>
              <a:defRPr/>
            </a:pPr>
            <a:fld id="{2EE99BDE-45C3-4462-8B59-7ECCB1BFCAF2}"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956" r:id="rId1"/>
    <p:sldLayoutId id="2147483957" r:id="rId2"/>
    <p:sldLayoutId id="2147483975" r:id="rId3"/>
    <p:sldLayoutId id="2147483976" r:id="rId4"/>
    <p:sldLayoutId id="2147483977" r:id="rId5"/>
    <p:sldLayoutId id="2147483978" r:id="rId6"/>
    <p:sldLayoutId id="2147483979" r:id="rId7"/>
    <p:sldLayoutId id="2147483980" r:id="rId8"/>
    <p:sldLayoutId id="2147483981" r:id="rId9"/>
    <p:sldLayoutId id="2147483982" r:id="rId10"/>
    <p:sldLayoutId id="2147483958" r:id="rId11"/>
  </p:sldLayoutIdLst>
  <p:transition spd="slow">
    <p:push/>
  </p:transition>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等线 Light" panose="02010600030101010101" pitchFamily="2" charset="-122"/>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等线 Light" pitchFamily="2" charset="-122"/>
          <a:cs typeface="等线 Light" panose="02010600030101010101" pitchFamily="2" charset="-122"/>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等线 Light" pitchFamily="2" charset="-122"/>
          <a:cs typeface="等线 Light" panose="02010600030101010101" pitchFamily="2" charset="-122"/>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等线 Light" pitchFamily="2" charset="-122"/>
          <a:cs typeface="等线 Light" panose="02010600030101010101" pitchFamily="2" charset="-122"/>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等线 Light" pitchFamily="2" charset="-122"/>
          <a:cs typeface="等线 Light" panose="02010600030101010101" pitchFamily="2" charset="-122"/>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ea typeface="等线 Light" pitchFamily="2" charset="-122"/>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ea typeface="等线 Light" pitchFamily="2" charset="-122"/>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ea typeface="等线 Light" pitchFamily="2" charset="-122"/>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ea typeface="等线 Light" pitchFamily="2" charset="-122"/>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等线" panose="02010600030101010101" pitchFamily="2" charset="-122"/>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等线" panose="02010600030101010101" pitchFamily="2" charset="-122"/>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等线" panose="02010600030101010101" pitchFamily="2" charset="-122"/>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等线" panose="02010600030101010101" pitchFamily="2" charset="-122"/>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等线" panose="02010600030101010101" pitchFamily="2" charset="-122"/>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7.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8.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png"/><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png"/><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8.xml"/><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18.xml"/><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18.xml"/><Relationship Id="rId5" Type="http://schemas.openxmlformats.org/officeDocument/2006/relationships/image" Target="../media/image16.png"/><Relationship Id="rId4" Type="http://schemas.openxmlformats.org/officeDocument/2006/relationships/image" Target="../media/image15.png"/></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图片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27384"/>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矩形 1"/>
          <p:cNvSpPr/>
          <p:nvPr/>
        </p:nvSpPr>
        <p:spPr>
          <a:xfrm>
            <a:off x="192088" y="188913"/>
            <a:ext cx="11736387" cy="6480175"/>
          </a:xfrm>
          <a:prstGeom prst="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a:p>
        </p:txBody>
      </p:sp>
      <p:sp>
        <p:nvSpPr>
          <p:cNvPr id="27652" name="文本框 5"/>
          <p:cNvSpPr txBox="1">
            <a:spLocks noChangeArrowheads="1"/>
          </p:cNvSpPr>
          <p:nvPr/>
        </p:nvSpPr>
        <p:spPr bwMode="auto">
          <a:xfrm>
            <a:off x="6816725" y="1271588"/>
            <a:ext cx="3992563" cy="1614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等线" panose="02010600030101010101" pitchFamily="2" charset="-122"/>
                <a:cs typeface="等线"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等线" panose="02010600030101010101" pitchFamily="2" charset="-122"/>
                <a:cs typeface="等线"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等线" panose="02010600030101010101" pitchFamily="2" charset="-122"/>
                <a:cs typeface="等线"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9pPr>
          </a:lstStyle>
          <a:p>
            <a:pPr eaLnBrk="1" hangingPunct="1">
              <a:lnSpc>
                <a:spcPct val="100000"/>
              </a:lnSpc>
              <a:spcBef>
                <a:spcPct val="0"/>
              </a:spcBef>
              <a:buFontTx/>
              <a:buNone/>
            </a:pPr>
            <a:r>
              <a:rPr lang="zh-CN" altLang="en-US" sz="9900" b="1">
                <a:latin typeface="华文新魏" panose="02010800040101010101" pitchFamily="2" charset="-122"/>
                <a:ea typeface="华文新魏" panose="02010800040101010101" pitchFamily="2" charset="-122"/>
              </a:rPr>
              <a:t>诫子书</a:t>
            </a:r>
          </a:p>
        </p:txBody>
      </p:sp>
      <p:sp>
        <p:nvSpPr>
          <p:cNvPr id="27653" name="文本框 6"/>
          <p:cNvSpPr txBox="1">
            <a:spLocks noChangeArrowheads="1"/>
          </p:cNvSpPr>
          <p:nvPr/>
        </p:nvSpPr>
        <p:spPr bwMode="auto">
          <a:xfrm>
            <a:off x="7566818" y="3047604"/>
            <a:ext cx="2492375"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等线" panose="02010600030101010101" pitchFamily="2" charset="-122"/>
                <a:cs typeface="等线"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等线" panose="02010600030101010101" pitchFamily="2" charset="-122"/>
                <a:cs typeface="等线"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等线" panose="02010600030101010101" pitchFamily="2" charset="-122"/>
                <a:cs typeface="等线"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9pPr>
          </a:lstStyle>
          <a:p>
            <a:pPr eaLnBrk="1" hangingPunct="1">
              <a:lnSpc>
                <a:spcPct val="100000"/>
              </a:lnSpc>
              <a:spcBef>
                <a:spcPct val="0"/>
              </a:spcBef>
              <a:buFontTx/>
              <a:buNone/>
            </a:pPr>
            <a:r>
              <a:rPr lang="zh-CN" altLang="en-US" sz="3000" dirty="0">
                <a:latin typeface="华文新魏" panose="02010800040101010101" pitchFamily="2" charset="-122"/>
                <a:ea typeface="华文新魏" panose="02010800040101010101" pitchFamily="2" charset="-122"/>
              </a:rPr>
              <a:t>三国</a:t>
            </a:r>
            <a:r>
              <a:rPr lang="en-US" altLang="zh-CN" sz="3000" dirty="0">
                <a:latin typeface="华文新魏" panose="02010800040101010101" pitchFamily="2" charset="-122"/>
                <a:ea typeface="华文新魏" panose="02010800040101010101" pitchFamily="2" charset="-122"/>
              </a:rPr>
              <a:t>·</a:t>
            </a:r>
            <a:r>
              <a:rPr lang="zh-CN" altLang="en-US" sz="3000" dirty="0">
                <a:latin typeface="华文新魏" panose="02010800040101010101" pitchFamily="2" charset="-122"/>
                <a:ea typeface="华文新魏" panose="02010800040101010101" pitchFamily="2" charset="-122"/>
              </a:rPr>
              <a:t>诸葛亮</a:t>
            </a:r>
          </a:p>
        </p:txBody>
      </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765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8"/>
          <p:cNvSpPr>
            <a:spLocks noChangeArrowheads="1"/>
          </p:cNvSpPr>
          <p:nvPr/>
        </p:nvSpPr>
        <p:spPr bwMode="auto">
          <a:xfrm>
            <a:off x="1368425" y="333375"/>
            <a:ext cx="2447925"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等线" panose="02010600030101010101" pitchFamily="2" charset="-122"/>
                <a:cs typeface="等线"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等线" panose="02010600030101010101" pitchFamily="2" charset="-122"/>
                <a:cs typeface="等线"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等线" panose="02010600030101010101" pitchFamily="2" charset="-122"/>
                <a:cs typeface="等线"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9pPr>
          </a:lstStyle>
          <a:p>
            <a:pPr eaLnBrk="1" hangingPunct="1">
              <a:lnSpc>
                <a:spcPct val="100000"/>
              </a:lnSpc>
              <a:spcBef>
                <a:spcPct val="0"/>
              </a:spcBef>
              <a:buFont typeface="Wingdings" pitchFamily="2" charset="2"/>
              <a:buNone/>
            </a:pPr>
            <a:r>
              <a:rPr lang="zh-CN" altLang="en-US" sz="4400" b="1">
                <a:latin typeface="华文新魏" panose="02010800040101010101" pitchFamily="2" charset="-122"/>
                <a:ea typeface="华文新魏" panose="02010800040101010101" pitchFamily="2" charset="-122"/>
              </a:rPr>
              <a:t>作者简介</a:t>
            </a:r>
          </a:p>
        </p:txBody>
      </p:sp>
      <p:cxnSp>
        <p:nvCxnSpPr>
          <p:cNvPr id="3" name="直接连接符 2"/>
          <p:cNvCxnSpPr>
            <a:cxnSpLocks/>
          </p:cNvCxnSpPr>
          <p:nvPr/>
        </p:nvCxnSpPr>
        <p:spPr>
          <a:xfrm>
            <a:off x="1487488" y="1101725"/>
            <a:ext cx="230505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30724" name="矩形 4"/>
          <p:cNvSpPr>
            <a:spLocks noChangeArrowheads="1"/>
          </p:cNvSpPr>
          <p:nvPr/>
        </p:nvSpPr>
        <p:spPr bwMode="auto">
          <a:xfrm>
            <a:off x="1620838" y="2133600"/>
            <a:ext cx="4392612" cy="3168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等线" panose="02010600030101010101" pitchFamily="2" charset="-122"/>
                <a:cs typeface="等线"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等线" panose="02010600030101010101" pitchFamily="2" charset="-122"/>
                <a:cs typeface="等线"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等线" panose="02010600030101010101" pitchFamily="2" charset="-122"/>
                <a:cs typeface="等线"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9pPr>
          </a:lstStyle>
          <a:p>
            <a:pPr eaLnBrk="1" hangingPunct="1">
              <a:lnSpc>
                <a:spcPct val="200000"/>
              </a:lnSpc>
              <a:spcBef>
                <a:spcPct val="0"/>
              </a:spcBef>
              <a:buFontTx/>
              <a:buNone/>
            </a:pPr>
            <a:r>
              <a:rPr lang="zh-CN" altLang="en-US" sz="2500" b="1" dirty="0">
                <a:latin typeface="华文新魏" panose="02010800040101010101" pitchFamily="2" charset="-122"/>
                <a:ea typeface="华文新魏" panose="02010800040101010101" pitchFamily="2" charset="-122"/>
              </a:rPr>
              <a:t>       诸葛亮（</a:t>
            </a:r>
            <a:r>
              <a:rPr lang="en-US" altLang="zh-CN" sz="2500" b="1" dirty="0">
                <a:latin typeface="华文新魏" panose="02010800040101010101" pitchFamily="2" charset="-122"/>
                <a:ea typeface="华文新魏" panose="02010800040101010101" pitchFamily="2" charset="-122"/>
              </a:rPr>
              <a:t>181—234</a:t>
            </a:r>
            <a:r>
              <a:rPr lang="zh-CN" altLang="en-US" sz="2500" b="1" dirty="0">
                <a:latin typeface="华文新魏" panose="02010800040101010101" pitchFamily="2" charset="-122"/>
                <a:ea typeface="华文新魏" panose="02010800040101010101" pitchFamily="2" charset="-122"/>
              </a:rPr>
              <a:t>），复姓</a:t>
            </a:r>
            <a:r>
              <a:rPr lang="zh-CN" altLang="en-US" sz="2500" b="1" dirty="0">
                <a:solidFill>
                  <a:srgbClr val="FF0000"/>
                </a:solidFill>
                <a:latin typeface="华文新魏" panose="02010800040101010101" pitchFamily="2" charset="-122"/>
                <a:ea typeface="华文新魏" panose="02010800040101010101" pitchFamily="2" charset="-122"/>
              </a:rPr>
              <a:t>诸葛</a:t>
            </a:r>
            <a:r>
              <a:rPr lang="zh-CN" altLang="en-US" sz="2500" b="1" dirty="0">
                <a:latin typeface="华文新魏" panose="02010800040101010101" pitchFamily="2" charset="-122"/>
                <a:ea typeface="华文新魏" panose="02010800040101010101" pitchFamily="2" charset="-122"/>
              </a:rPr>
              <a:t>，名</a:t>
            </a:r>
            <a:r>
              <a:rPr lang="zh-CN" altLang="en-US" sz="2500" b="1" dirty="0">
                <a:solidFill>
                  <a:srgbClr val="FF0000"/>
                </a:solidFill>
                <a:latin typeface="华文新魏" panose="02010800040101010101" pitchFamily="2" charset="-122"/>
                <a:ea typeface="华文新魏" panose="02010800040101010101" pitchFamily="2" charset="-122"/>
              </a:rPr>
              <a:t>亮</a:t>
            </a:r>
            <a:r>
              <a:rPr lang="zh-CN" altLang="en-US" sz="2500" b="1" dirty="0">
                <a:latin typeface="华文新魏" panose="02010800040101010101" pitchFamily="2" charset="-122"/>
                <a:ea typeface="华文新魏" panose="02010800040101010101" pitchFamily="2" charset="-122"/>
              </a:rPr>
              <a:t>，字</a:t>
            </a:r>
            <a:r>
              <a:rPr lang="zh-CN" altLang="en-US" sz="2500" b="1" dirty="0">
                <a:solidFill>
                  <a:srgbClr val="FF0000"/>
                </a:solidFill>
                <a:latin typeface="华文新魏" panose="02010800040101010101" pitchFamily="2" charset="-122"/>
                <a:ea typeface="华文新魏" panose="02010800040101010101" pitchFamily="2" charset="-122"/>
              </a:rPr>
              <a:t>孔明</a:t>
            </a:r>
            <a:r>
              <a:rPr lang="zh-CN" altLang="en-US" sz="2500" b="1" dirty="0">
                <a:latin typeface="华文新魏" panose="02010800040101010101" pitchFamily="2" charset="-122"/>
                <a:ea typeface="华文新魏" panose="02010800040101010101" pitchFamily="2" charset="-122"/>
              </a:rPr>
              <a:t>，</a:t>
            </a:r>
            <a:r>
              <a:rPr lang="zh-CN" altLang="en-US" sz="2500" b="1" dirty="0">
                <a:solidFill>
                  <a:srgbClr val="FF0000"/>
                </a:solidFill>
                <a:latin typeface="华文新魏" panose="02010800040101010101" pitchFamily="2" charset="-122"/>
                <a:ea typeface="华文新魏" panose="02010800040101010101" pitchFamily="2" charset="-122"/>
              </a:rPr>
              <a:t>三国</a:t>
            </a:r>
            <a:r>
              <a:rPr lang="zh-CN" altLang="en-US" sz="2500" b="1" dirty="0">
                <a:latin typeface="华文新魏" panose="02010800040101010101" pitchFamily="2" charset="-122"/>
                <a:ea typeface="华文新魏" panose="02010800040101010101" pitchFamily="2" charset="-122"/>
              </a:rPr>
              <a:t>时期著名的政治家、军事家。号</a:t>
            </a:r>
            <a:r>
              <a:rPr lang="zh-CN" altLang="en-US" sz="2500" b="1" dirty="0">
                <a:solidFill>
                  <a:srgbClr val="FF0000"/>
                </a:solidFill>
                <a:latin typeface="华文新魏" panose="02010800040101010101" pitchFamily="2" charset="-122"/>
                <a:ea typeface="华文新魏" panose="02010800040101010101" pitchFamily="2" charset="-122"/>
              </a:rPr>
              <a:t>卧龙先生</a:t>
            </a:r>
            <a:r>
              <a:rPr lang="zh-CN" altLang="en-US" sz="2500" b="1" dirty="0">
                <a:latin typeface="华文新魏" panose="02010800040101010101" pitchFamily="2" charset="-122"/>
                <a:ea typeface="华文新魏" panose="02010800040101010101" pitchFamily="2" charset="-122"/>
              </a:rPr>
              <a:t>。</a:t>
            </a:r>
            <a:endParaRPr lang="en-US" altLang="zh-CN" sz="2500" b="1" dirty="0">
              <a:latin typeface="华文新魏" panose="02010800040101010101" pitchFamily="2" charset="-122"/>
              <a:ea typeface="华文新魏" panose="02010800040101010101" pitchFamily="2" charset="-122"/>
            </a:endParaRPr>
          </a:p>
        </p:txBody>
      </p:sp>
      <p:pic>
        <p:nvPicPr>
          <p:cNvPr id="30725" name="图片 5"/>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034088" y="995363"/>
            <a:ext cx="5445125" cy="544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7" name="组合 5">
            <a:extLst>
              <a:ext uri="{FF2B5EF4-FFF2-40B4-BE49-F238E27FC236}">
                <a16:creationId xmlns:a16="http://schemas.microsoft.com/office/drawing/2014/main" id="{43F5AB37-EAC2-47B2-B26D-F13F7C2BC143}"/>
              </a:ext>
            </a:extLst>
          </p:cNvPr>
          <p:cNvGrpSpPr>
            <a:grpSpLocks/>
          </p:cNvGrpSpPr>
          <p:nvPr/>
        </p:nvGrpSpPr>
        <p:grpSpPr bwMode="auto">
          <a:xfrm>
            <a:off x="290513" y="198792"/>
            <a:ext cx="11610975" cy="6407150"/>
            <a:chOff x="263352" y="188640"/>
            <a:chExt cx="11611831" cy="6408711"/>
          </a:xfrm>
        </p:grpSpPr>
        <p:pic>
          <p:nvPicPr>
            <p:cNvPr id="8" name="图片 6">
              <a:extLst>
                <a:ext uri="{FF2B5EF4-FFF2-40B4-BE49-F238E27FC236}">
                  <a16:creationId xmlns:a16="http://schemas.microsoft.com/office/drawing/2014/main" id="{D408A54F-E8E3-4201-BC81-515092E6C345}"/>
                </a:ext>
              </a:extLst>
            </p:cNvPr>
            <p:cNvPicPr>
              <a:picLocks noChangeAspect="1"/>
            </p:cNvPicPr>
            <p:nvPr/>
          </p:nvPicPr>
          <p:blipFill>
            <a:blip r:embed="rId3">
              <a:extLst>
                <a:ext uri="{28A0092B-C50C-407E-A947-70E740481C1C}">
                  <a14:useLocalDpi xmlns:a14="http://schemas.microsoft.com/office/drawing/2010/main" val="0"/>
                </a:ext>
              </a:extLst>
            </a:blip>
            <a:srcRect b="38704"/>
            <a:stretch>
              <a:fillRect/>
            </a:stretch>
          </p:blipFill>
          <p:spPr bwMode="auto">
            <a:xfrm rot="5400000" flipH="1">
              <a:off x="5637220" y="359388"/>
              <a:ext cx="6408711" cy="60672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图片 7">
              <a:extLst>
                <a:ext uri="{FF2B5EF4-FFF2-40B4-BE49-F238E27FC236}">
                  <a16:creationId xmlns:a16="http://schemas.microsoft.com/office/drawing/2014/main" id="{469A717D-FC2B-497B-A40D-A18C5B1AF450}"/>
                </a:ext>
              </a:extLst>
            </p:cNvPr>
            <p:cNvPicPr>
              <a:picLocks noChangeAspect="1"/>
            </p:cNvPicPr>
            <p:nvPr/>
          </p:nvPicPr>
          <p:blipFill>
            <a:blip r:embed="rId3">
              <a:extLst>
                <a:ext uri="{28A0092B-C50C-407E-A947-70E740481C1C}">
                  <a14:useLocalDpi xmlns:a14="http://schemas.microsoft.com/office/drawing/2010/main" val="0"/>
                </a:ext>
              </a:extLst>
            </a:blip>
            <a:srcRect b="38704"/>
            <a:stretch>
              <a:fillRect/>
            </a:stretch>
          </p:blipFill>
          <p:spPr bwMode="auto">
            <a:xfrm rot="-5400000">
              <a:off x="92604" y="359388"/>
              <a:ext cx="6408711" cy="60672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p:transition spd="slow">
    <p:push/>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8"/>
          <p:cNvSpPr>
            <a:spLocks noChangeArrowheads="1"/>
          </p:cNvSpPr>
          <p:nvPr/>
        </p:nvSpPr>
        <p:spPr bwMode="auto">
          <a:xfrm>
            <a:off x="1368425" y="333375"/>
            <a:ext cx="2447925"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等线" panose="02010600030101010101" pitchFamily="2" charset="-122"/>
                <a:cs typeface="等线"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等线" panose="02010600030101010101" pitchFamily="2" charset="-122"/>
                <a:cs typeface="等线"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等线" panose="02010600030101010101" pitchFamily="2" charset="-122"/>
                <a:cs typeface="等线"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9pPr>
          </a:lstStyle>
          <a:p>
            <a:pPr eaLnBrk="1" hangingPunct="1">
              <a:lnSpc>
                <a:spcPct val="100000"/>
              </a:lnSpc>
              <a:spcBef>
                <a:spcPct val="0"/>
              </a:spcBef>
              <a:buFont typeface="Wingdings" pitchFamily="2" charset="2"/>
              <a:buNone/>
            </a:pPr>
            <a:r>
              <a:rPr lang="zh-CN" altLang="en-US" sz="4400" b="1" dirty="0">
                <a:latin typeface="华文新魏" panose="02010800040101010101" pitchFamily="2" charset="-122"/>
                <a:ea typeface="华文新魏" panose="02010800040101010101" pitchFamily="2" charset="-122"/>
              </a:rPr>
              <a:t>背景介绍</a:t>
            </a:r>
          </a:p>
        </p:txBody>
      </p:sp>
      <p:cxnSp>
        <p:nvCxnSpPr>
          <p:cNvPr id="3" name="直接连接符 2"/>
          <p:cNvCxnSpPr>
            <a:cxnSpLocks/>
          </p:cNvCxnSpPr>
          <p:nvPr/>
        </p:nvCxnSpPr>
        <p:spPr>
          <a:xfrm>
            <a:off x="1487488" y="1101725"/>
            <a:ext cx="230505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30724" name="矩形 4"/>
          <p:cNvSpPr>
            <a:spLocks noChangeArrowheads="1"/>
          </p:cNvSpPr>
          <p:nvPr/>
        </p:nvSpPr>
        <p:spPr bwMode="auto">
          <a:xfrm>
            <a:off x="1055440" y="1686797"/>
            <a:ext cx="5339258" cy="30669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等线" panose="02010600030101010101" pitchFamily="2" charset="-122"/>
                <a:cs typeface="等线"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等线" panose="02010600030101010101" pitchFamily="2" charset="-122"/>
                <a:cs typeface="等线"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等线" panose="02010600030101010101" pitchFamily="2" charset="-122"/>
                <a:cs typeface="等线"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9pPr>
          </a:lstStyle>
          <a:p>
            <a:pPr eaLnBrk="1" hangingPunct="1">
              <a:lnSpc>
                <a:spcPct val="200000"/>
              </a:lnSpc>
              <a:spcBef>
                <a:spcPct val="0"/>
              </a:spcBef>
              <a:buFontTx/>
              <a:buNone/>
            </a:pPr>
            <a:r>
              <a:rPr lang="zh-CN" altLang="en-US" sz="2500" b="1" dirty="0">
                <a:latin typeface="华文新魏" panose="02010800040101010101" pitchFamily="2" charset="-122"/>
                <a:ea typeface="华文新魏" panose="02010800040101010101" pitchFamily="2" charset="-122"/>
              </a:rPr>
              <a:t>        诸葛亮在政治、军事上计谋超群，对后代的教育问题也十分重视。</a:t>
            </a:r>
            <a:r>
              <a:rPr lang="en-US" altLang="zh-CN" sz="2500" b="1" dirty="0">
                <a:latin typeface="华文新魏" panose="02010800040101010101" pitchFamily="2" charset="-122"/>
                <a:ea typeface="华文新魏" panose="02010800040101010101" pitchFamily="2" charset="-122"/>
              </a:rPr>
              <a:t>53</a:t>
            </a:r>
            <a:r>
              <a:rPr lang="zh-CN" altLang="en-US" sz="2500" b="1" dirty="0">
                <a:latin typeface="华文新魏" panose="02010800040101010101" pitchFamily="2" charset="-122"/>
                <a:ea typeface="华文新魏" panose="02010800040101010101" pitchFamily="2" charset="-122"/>
              </a:rPr>
              <a:t>岁的诸葛亮病逝前夕给</a:t>
            </a:r>
            <a:r>
              <a:rPr lang="en-US" altLang="zh-CN" sz="2500" b="1" dirty="0">
                <a:latin typeface="华文新魏" panose="02010800040101010101" pitchFamily="2" charset="-122"/>
                <a:ea typeface="华文新魏" panose="02010800040101010101" pitchFamily="2" charset="-122"/>
              </a:rPr>
              <a:t>8</a:t>
            </a:r>
            <a:r>
              <a:rPr lang="zh-CN" altLang="en-US" sz="2500" b="1" dirty="0">
                <a:latin typeface="华文新魏" panose="02010800040101010101" pitchFamily="2" charset="-122"/>
                <a:ea typeface="华文新魏" panose="02010800040101010101" pitchFamily="2" charset="-122"/>
              </a:rPr>
              <a:t>岁的儿子诸葛瞻写下了流芳百世的</a:t>
            </a:r>
            <a:r>
              <a:rPr lang="en-US" altLang="zh-CN" sz="2500" b="1" dirty="0">
                <a:latin typeface="华文新魏" panose="02010800040101010101" pitchFamily="2" charset="-122"/>
                <a:ea typeface="华文新魏" panose="02010800040101010101" pitchFamily="2" charset="-122"/>
              </a:rPr>
              <a:t>《</a:t>
            </a:r>
            <a:r>
              <a:rPr lang="zh-CN" altLang="en-US" sz="2500" b="1" dirty="0">
                <a:latin typeface="华文新魏" panose="02010800040101010101" pitchFamily="2" charset="-122"/>
                <a:ea typeface="华文新魏" panose="02010800040101010101" pitchFamily="2" charset="-122"/>
              </a:rPr>
              <a:t>诫子书</a:t>
            </a:r>
            <a:r>
              <a:rPr lang="en-US" altLang="zh-CN" sz="2500" b="1" dirty="0">
                <a:latin typeface="华文新魏" panose="02010800040101010101" pitchFamily="2" charset="-122"/>
                <a:ea typeface="华文新魏" panose="02010800040101010101" pitchFamily="2" charset="-122"/>
              </a:rPr>
              <a:t>》</a:t>
            </a:r>
            <a:r>
              <a:rPr lang="zh-CN" altLang="en-US" sz="2500" b="1" dirty="0">
                <a:latin typeface="华文新魏" panose="02010800040101010101" pitchFamily="2" charset="-122"/>
                <a:ea typeface="华文新魏" panose="02010800040101010101" pitchFamily="2" charset="-122"/>
              </a:rPr>
              <a:t>。</a:t>
            </a:r>
            <a:endParaRPr lang="en-US" altLang="zh-CN" sz="2500" b="1" dirty="0">
              <a:latin typeface="华文新魏" panose="02010800040101010101" pitchFamily="2" charset="-122"/>
              <a:ea typeface="华文新魏" panose="02010800040101010101" pitchFamily="2" charset="-122"/>
            </a:endParaRPr>
          </a:p>
        </p:txBody>
      </p:sp>
      <p:pic>
        <p:nvPicPr>
          <p:cNvPr id="30725" name="图片 5"/>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034088" y="995363"/>
            <a:ext cx="5445125" cy="544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7" name="组合 5">
            <a:extLst>
              <a:ext uri="{FF2B5EF4-FFF2-40B4-BE49-F238E27FC236}">
                <a16:creationId xmlns:a16="http://schemas.microsoft.com/office/drawing/2014/main" id="{43F5AB37-EAC2-47B2-B26D-F13F7C2BC143}"/>
              </a:ext>
            </a:extLst>
          </p:cNvPr>
          <p:cNvGrpSpPr>
            <a:grpSpLocks/>
          </p:cNvGrpSpPr>
          <p:nvPr/>
        </p:nvGrpSpPr>
        <p:grpSpPr bwMode="auto">
          <a:xfrm>
            <a:off x="228600" y="225425"/>
            <a:ext cx="11610975" cy="6407150"/>
            <a:chOff x="263352" y="188640"/>
            <a:chExt cx="11611831" cy="6408711"/>
          </a:xfrm>
        </p:grpSpPr>
        <p:pic>
          <p:nvPicPr>
            <p:cNvPr id="8" name="图片 6">
              <a:extLst>
                <a:ext uri="{FF2B5EF4-FFF2-40B4-BE49-F238E27FC236}">
                  <a16:creationId xmlns:a16="http://schemas.microsoft.com/office/drawing/2014/main" id="{D408A54F-E8E3-4201-BC81-515092E6C345}"/>
                </a:ext>
              </a:extLst>
            </p:cNvPr>
            <p:cNvPicPr>
              <a:picLocks noChangeAspect="1"/>
            </p:cNvPicPr>
            <p:nvPr/>
          </p:nvPicPr>
          <p:blipFill>
            <a:blip r:embed="rId3">
              <a:extLst>
                <a:ext uri="{28A0092B-C50C-407E-A947-70E740481C1C}">
                  <a14:useLocalDpi xmlns:a14="http://schemas.microsoft.com/office/drawing/2010/main" val="0"/>
                </a:ext>
              </a:extLst>
            </a:blip>
            <a:srcRect b="38704"/>
            <a:stretch>
              <a:fillRect/>
            </a:stretch>
          </p:blipFill>
          <p:spPr bwMode="auto">
            <a:xfrm rot="5400000" flipH="1">
              <a:off x="5637220" y="359388"/>
              <a:ext cx="6408711" cy="60672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图片 7">
              <a:extLst>
                <a:ext uri="{FF2B5EF4-FFF2-40B4-BE49-F238E27FC236}">
                  <a16:creationId xmlns:a16="http://schemas.microsoft.com/office/drawing/2014/main" id="{469A717D-FC2B-497B-A40D-A18C5B1AF450}"/>
                </a:ext>
              </a:extLst>
            </p:cNvPr>
            <p:cNvPicPr>
              <a:picLocks noChangeAspect="1"/>
            </p:cNvPicPr>
            <p:nvPr/>
          </p:nvPicPr>
          <p:blipFill>
            <a:blip r:embed="rId3">
              <a:extLst>
                <a:ext uri="{28A0092B-C50C-407E-A947-70E740481C1C}">
                  <a14:useLocalDpi xmlns:a14="http://schemas.microsoft.com/office/drawing/2010/main" val="0"/>
                </a:ext>
              </a:extLst>
            </a:blip>
            <a:srcRect b="38704"/>
            <a:stretch>
              <a:fillRect/>
            </a:stretch>
          </p:blipFill>
          <p:spPr bwMode="auto">
            <a:xfrm rot="-5400000">
              <a:off x="92604" y="359388"/>
              <a:ext cx="6408711" cy="60672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1038183772"/>
      </p:ext>
    </p:extLst>
  </p:cSld>
  <p:clrMapOvr>
    <a:masterClrMapping/>
  </p:clrMapOvr>
  <p:transition spd="slow">
    <p:push/>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9698" name="组合 5"/>
          <p:cNvGrpSpPr>
            <a:grpSpLocks/>
          </p:cNvGrpSpPr>
          <p:nvPr/>
        </p:nvGrpSpPr>
        <p:grpSpPr bwMode="auto">
          <a:xfrm>
            <a:off x="290513" y="225425"/>
            <a:ext cx="11610975" cy="6407150"/>
            <a:chOff x="263352" y="188640"/>
            <a:chExt cx="11611831" cy="6408711"/>
          </a:xfrm>
        </p:grpSpPr>
        <p:pic>
          <p:nvPicPr>
            <p:cNvPr id="29702" name="图片 6"/>
            <p:cNvPicPr>
              <a:picLocks noChangeAspect="1"/>
            </p:cNvPicPr>
            <p:nvPr/>
          </p:nvPicPr>
          <p:blipFill>
            <a:blip r:embed="rId2">
              <a:extLst>
                <a:ext uri="{28A0092B-C50C-407E-A947-70E740481C1C}">
                  <a14:useLocalDpi xmlns:a14="http://schemas.microsoft.com/office/drawing/2010/main" val="0"/>
                </a:ext>
              </a:extLst>
            </a:blip>
            <a:srcRect b="38704"/>
            <a:stretch>
              <a:fillRect/>
            </a:stretch>
          </p:blipFill>
          <p:spPr bwMode="auto">
            <a:xfrm rot="5400000" flipH="1">
              <a:off x="5637220" y="359388"/>
              <a:ext cx="6408711" cy="60672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3" name="图片 7"/>
            <p:cNvPicPr>
              <a:picLocks noChangeAspect="1"/>
            </p:cNvPicPr>
            <p:nvPr/>
          </p:nvPicPr>
          <p:blipFill>
            <a:blip r:embed="rId2">
              <a:extLst>
                <a:ext uri="{28A0092B-C50C-407E-A947-70E740481C1C}">
                  <a14:useLocalDpi xmlns:a14="http://schemas.microsoft.com/office/drawing/2010/main" val="0"/>
                </a:ext>
              </a:extLst>
            </a:blip>
            <a:srcRect b="38704"/>
            <a:stretch>
              <a:fillRect/>
            </a:stretch>
          </p:blipFill>
          <p:spPr bwMode="auto">
            <a:xfrm rot="-5400000">
              <a:off x="92604" y="359388"/>
              <a:ext cx="6408711" cy="60672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 name="文本框 2">
            <a:extLst>
              <a:ext uri="{FF2B5EF4-FFF2-40B4-BE49-F238E27FC236}">
                <a16:creationId xmlns:a16="http://schemas.microsoft.com/office/drawing/2014/main" id="{716DDBB7-939F-4313-9005-BDAF9E9E2A20}"/>
              </a:ext>
            </a:extLst>
          </p:cNvPr>
          <p:cNvSpPr txBox="1"/>
          <p:nvPr/>
        </p:nvSpPr>
        <p:spPr>
          <a:xfrm>
            <a:off x="1523733" y="1340767"/>
            <a:ext cx="1538883" cy="4176464"/>
          </a:xfrm>
          <a:prstGeom prst="rect">
            <a:avLst/>
          </a:prstGeom>
          <a:noFill/>
        </p:spPr>
        <p:txBody>
          <a:bodyPr vert="eaVert" wrap="square" rtlCol="0">
            <a:spAutoFit/>
          </a:bodyPr>
          <a:lstStyle/>
          <a:p>
            <a:r>
              <a:rPr lang="zh-CN" altLang="en-US" sz="8800" dirty="0">
                <a:latin typeface="华文行楷" panose="02010800040101010101" pitchFamily="2" charset="-122"/>
                <a:ea typeface="华文行楷" panose="02010800040101010101" pitchFamily="2" charset="-122"/>
              </a:rPr>
              <a:t>诫子书</a:t>
            </a:r>
          </a:p>
        </p:txBody>
      </p:sp>
      <p:sp>
        <p:nvSpPr>
          <p:cNvPr id="4" name="文本框 3">
            <a:extLst>
              <a:ext uri="{FF2B5EF4-FFF2-40B4-BE49-F238E27FC236}">
                <a16:creationId xmlns:a16="http://schemas.microsoft.com/office/drawing/2014/main" id="{E2603EA6-45FF-4604-8139-94196DED1D50}"/>
              </a:ext>
            </a:extLst>
          </p:cNvPr>
          <p:cNvSpPr txBox="1"/>
          <p:nvPr/>
        </p:nvSpPr>
        <p:spPr>
          <a:xfrm>
            <a:off x="3184614" y="1573403"/>
            <a:ext cx="2880320" cy="698781"/>
          </a:xfrm>
          <a:prstGeom prst="rect">
            <a:avLst/>
          </a:prstGeom>
          <a:noFill/>
        </p:spPr>
        <p:txBody>
          <a:bodyPr wrap="square" rtlCol="0">
            <a:spAutoFit/>
          </a:bodyPr>
          <a:lstStyle/>
          <a:p>
            <a:pPr eaLnBrk="1" hangingPunct="1">
              <a:lnSpc>
                <a:spcPct val="115000"/>
              </a:lnSpc>
            </a:pPr>
            <a:r>
              <a:rPr lang="zh-CN" altLang="zh-CN" sz="3600" dirty="0">
                <a:solidFill>
                  <a:srgbClr val="FF0000"/>
                </a:solidFill>
                <a:latin typeface="华文楷体" panose="02010600040101010101" pitchFamily="2" charset="-122"/>
                <a:ea typeface="华文楷体" panose="02010600040101010101" pitchFamily="2" charset="-122"/>
              </a:rPr>
              <a:t>告诫，劝勉。</a:t>
            </a:r>
            <a:endParaRPr lang="zh-CN" altLang="en-US" sz="3600" dirty="0">
              <a:solidFill>
                <a:srgbClr val="FF0000"/>
              </a:solidFill>
              <a:latin typeface="华文楷体" panose="02010600040101010101" pitchFamily="2" charset="-122"/>
              <a:ea typeface="华文楷体" panose="02010600040101010101" pitchFamily="2" charset="-122"/>
            </a:endParaRPr>
          </a:p>
        </p:txBody>
      </p:sp>
      <p:sp>
        <p:nvSpPr>
          <p:cNvPr id="5" name="文本框 4">
            <a:extLst>
              <a:ext uri="{FF2B5EF4-FFF2-40B4-BE49-F238E27FC236}">
                <a16:creationId xmlns:a16="http://schemas.microsoft.com/office/drawing/2014/main" id="{C85C6987-DCD9-43D1-AC8F-71D551A8CAC1}"/>
              </a:ext>
            </a:extLst>
          </p:cNvPr>
          <p:cNvSpPr txBox="1"/>
          <p:nvPr/>
        </p:nvSpPr>
        <p:spPr>
          <a:xfrm>
            <a:off x="3178162" y="2530809"/>
            <a:ext cx="2880320" cy="1335879"/>
          </a:xfrm>
          <a:prstGeom prst="rect">
            <a:avLst/>
          </a:prstGeom>
          <a:noFill/>
        </p:spPr>
        <p:txBody>
          <a:bodyPr wrap="square" rtlCol="0">
            <a:spAutoFit/>
          </a:bodyPr>
          <a:lstStyle/>
          <a:p>
            <a:pPr eaLnBrk="1" hangingPunct="1">
              <a:lnSpc>
                <a:spcPct val="115000"/>
              </a:lnSpc>
            </a:pPr>
            <a:r>
              <a:rPr lang="zh-CN" altLang="zh-CN" sz="3600" dirty="0">
                <a:solidFill>
                  <a:srgbClr val="FF0000"/>
                </a:solidFill>
                <a:latin typeface="华文楷体" panose="02010600040101010101" pitchFamily="2" charset="-122"/>
                <a:ea typeface="华文楷体" panose="02010600040101010101" pitchFamily="2" charset="-122"/>
              </a:rPr>
              <a:t>诸葛亮的儿子诸葛瞻。</a:t>
            </a:r>
            <a:endParaRPr lang="zh-CN" altLang="en-US" sz="3600" dirty="0">
              <a:solidFill>
                <a:srgbClr val="FF0000"/>
              </a:solidFill>
              <a:latin typeface="华文楷体" panose="02010600040101010101" pitchFamily="2" charset="-122"/>
              <a:ea typeface="华文楷体" panose="02010600040101010101" pitchFamily="2" charset="-122"/>
            </a:endParaRPr>
          </a:p>
        </p:txBody>
      </p:sp>
      <p:sp>
        <p:nvSpPr>
          <p:cNvPr id="6" name="文本框 5">
            <a:extLst>
              <a:ext uri="{FF2B5EF4-FFF2-40B4-BE49-F238E27FC236}">
                <a16:creationId xmlns:a16="http://schemas.microsoft.com/office/drawing/2014/main" id="{EB57F1DC-D3C2-46BE-872B-C0E0EECBAF63}"/>
              </a:ext>
            </a:extLst>
          </p:cNvPr>
          <p:cNvSpPr txBox="1"/>
          <p:nvPr/>
        </p:nvSpPr>
        <p:spPr>
          <a:xfrm>
            <a:off x="3183737" y="4137956"/>
            <a:ext cx="3033384" cy="646331"/>
          </a:xfrm>
          <a:prstGeom prst="rect">
            <a:avLst/>
          </a:prstGeom>
          <a:noFill/>
        </p:spPr>
        <p:txBody>
          <a:bodyPr wrap="square" rtlCol="0">
            <a:spAutoFit/>
          </a:bodyPr>
          <a:lstStyle/>
          <a:p>
            <a:r>
              <a:rPr lang="zh-CN" altLang="en-US" sz="3600" dirty="0">
                <a:solidFill>
                  <a:srgbClr val="FF0000"/>
                </a:solidFill>
                <a:latin typeface="华文楷体" panose="02010600040101010101" pitchFamily="2" charset="-122"/>
                <a:ea typeface="华文楷体" panose="02010600040101010101" pitchFamily="2" charset="-122"/>
              </a:rPr>
              <a:t>书信。</a:t>
            </a:r>
          </a:p>
        </p:txBody>
      </p:sp>
      <p:pic>
        <p:nvPicPr>
          <p:cNvPr id="14" name="图片 5">
            <a:extLst>
              <a:ext uri="{FF2B5EF4-FFF2-40B4-BE49-F238E27FC236}">
                <a16:creationId xmlns:a16="http://schemas.microsoft.com/office/drawing/2014/main" id="{C8BCB14C-5FB2-4559-A59B-1F40FC68F81D}"/>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034088" y="995363"/>
            <a:ext cx="5445125" cy="544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18095651"/>
      </p:ext>
    </p:extLst>
  </p:cSld>
  <p:clrMapOvr>
    <a:masterClrMapping/>
  </p:clrMapOvr>
  <p:transition spd="slow">
    <p:push/>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8"/>
          <p:cNvSpPr>
            <a:spLocks noChangeArrowheads="1"/>
          </p:cNvSpPr>
          <p:nvPr/>
        </p:nvSpPr>
        <p:spPr bwMode="auto">
          <a:xfrm>
            <a:off x="1368425" y="333375"/>
            <a:ext cx="2447925"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等线" panose="02010600030101010101" pitchFamily="2" charset="-122"/>
                <a:cs typeface="等线"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等线" panose="02010600030101010101" pitchFamily="2" charset="-122"/>
                <a:cs typeface="等线"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等线" panose="02010600030101010101" pitchFamily="2" charset="-122"/>
                <a:cs typeface="等线"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9pPr>
          </a:lstStyle>
          <a:p>
            <a:pPr eaLnBrk="1" hangingPunct="1">
              <a:lnSpc>
                <a:spcPct val="100000"/>
              </a:lnSpc>
              <a:spcBef>
                <a:spcPct val="0"/>
              </a:spcBef>
              <a:buFont typeface="Wingdings" pitchFamily="2" charset="2"/>
              <a:buNone/>
            </a:pPr>
            <a:r>
              <a:rPr lang="zh-CN" altLang="en-US" sz="4400" b="1" dirty="0">
                <a:latin typeface="华文新魏" panose="02010800040101010101" pitchFamily="2" charset="-122"/>
                <a:ea typeface="华文新魏" panose="02010800040101010101" pitchFamily="2" charset="-122"/>
              </a:rPr>
              <a:t>自主断句</a:t>
            </a:r>
          </a:p>
        </p:txBody>
      </p:sp>
      <p:cxnSp>
        <p:nvCxnSpPr>
          <p:cNvPr id="7" name="直接连接符 6"/>
          <p:cNvCxnSpPr>
            <a:cxnSpLocks/>
          </p:cNvCxnSpPr>
          <p:nvPr/>
        </p:nvCxnSpPr>
        <p:spPr>
          <a:xfrm>
            <a:off x="1487488" y="1101725"/>
            <a:ext cx="230505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nvGrpSpPr>
          <p:cNvPr id="32773" name="组合 4"/>
          <p:cNvGrpSpPr>
            <a:grpSpLocks/>
          </p:cNvGrpSpPr>
          <p:nvPr/>
        </p:nvGrpSpPr>
        <p:grpSpPr bwMode="auto">
          <a:xfrm>
            <a:off x="6456363" y="1628775"/>
            <a:ext cx="4608512" cy="4392613"/>
            <a:chOff x="6456040" y="1484784"/>
            <a:chExt cx="4608512" cy="4392488"/>
          </a:xfrm>
        </p:grpSpPr>
        <p:pic>
          <p:nvPicPr>
            <p:cNvPr id="32774" name="图片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600056" y="1628800"/>
              <a:ext cx="4199280" cy="40278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775" name="图片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456040" y="1484784"/>
              <a:ext cx="4608512" cy="4392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8" name="组合 5">
            <a:extLst>
              <a:ext uri="{FF2B5EF4-FFF2-40B4-BE49-F238E27FC236}">
                <a16:creationId xmlns:a16="http://schemas.microsoft.com/office/drawing/2014/main" id="{1F966A26-30C1-447C-A09F-A0E387D83CE3}"/>
              </a:ext>
            </a:extLst>
          </p:cNvPr>
          <p:cNvGrpSpPr>
            <a:grpSpLocks/>
          </p:cNvGrpSpPr>
          <p:nvPr/>
        </p:nvGrpSpPr>
        <p:grpSpPr bwMode="auto">
          <a:xfrm>
            <a:off x="278514" y="225425"/>
            <a:ext cx="11634972" cy="6407150"/>
            <a:chOff x="239354" y="188640"/>
            <a:chExt cx="11635829" cy="6408711"/>
          </a:xfrm>
        </p:grpSpPr>
        <p:pic>
          <p:nvPicPr>
            <p:cNvPr id="9" name="图片 6">
              <a:extLst>
                <a:ext uri="{FF2B5EF4-FFF2-40B4-BE49-F238E27FC236}">
                  <a16:creationId xmlns:a16="http://schemas.microsoft.com/office/drawing/2014/main" id="{1C91B4E4-31D6-4929-8E92-31449FF5F11B}"/>
                </a:ext>
              </a:extLst>
            </p:cNvPr>
            <p:cNvPicPr>
              <a:picLocks noChangeAspect="1"/>
            </p:cNvPicPr>
            <p:nvPr/>
          </p:nvPicPr>
          <p:blipFill>
            <a:blip r:embed="rId4">
              <a:extLst>
                <a:ext uri="{28A0092B-C50C-407E-A947-70E740481C1C}">
                  <a14:useLocalDpi xmlns:a14="http://schemas.microsoft.com/office/drawing/2010/main" val="0"/>
                </a:ext>
              </a:extLst>
            </a:blip>
            <a:srcRect b="38704"/>
            <a:stretch>
              <a:fillRect/>
            </a:stretch>
          </p:blipFill>
          <p:spPr bwMode="auto">
            <a:xfrm rot="5400000" flipH="1">
              <a:off x="5637220" y="359388"/>
              <a:ext cx="6408711" cy="60672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图片 7">
              <a:extLst>
                <a:ext uri="{FF2B5EF4-FFF2-40B4-BE49-F238E27FC236}">
                  <a16:creationId xmlns:a16="http://schemas.microsoft.com/office/drawing/2014/main" id="{9EAA93B9-1F6F-4923-B9D9-EE7F707A1050}"/>
                </a:ext>
              </a:extLst>
            </p:cNvPr>
            <p:cNvPicPr>
              <a:picLocks noChangeAspect="1"/>
            </p:cNvPicPr>
            <p:nvPr/>
          </p:nvPicPr>
          <p:blipFill>
            <a:blip r:embed="rId4">
              <a:extLst>
                <a:ext uri="{28A0092B-C50C-407E-A947-70E740481C1C}">
                  <a14:useLocalDpi xmlns:a14="http://schemas.microsoft.com/office/drawing/2010/main" val="0"/>
                </a:ext>
              </a:extLst>
            </a:blip>
            <a:srcRect b="38704"/>
            <a:stretch>
              <a:fillRect/>
            </a:stretch>
          </p:blipFill>
          <p:spPr bwMode="auto">
            <a:xfrm rot="16200000">
              <a:off x="68606" y="359388"/>
              <a:ext cx="6408711" cy="60672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 name="文本框 2">
            <a:extLst>
              <a:ext uri="{FF2B5EF4-FFF2-40B4-BE49-F238E27FC236}">
                <a16:creationId xmlns:a16="http://schemas.microsoft.com/office/drawing/2014/main" id="{863F08EC-DB8D-4CBF-AB97-2C559C5761A1}"/>
              </a:ext>
            </a:extLst>
          </p:cNvPr>
          <p:cNvSpPr txBox="1"/>
          <p:nvPr/>
        </p:nvSpPr>
        <p:spPr>
          <a:xfrm>
            <a:off x="638877" y="1209676"/>
            <a:ext cx="6066768" cy="5192575"/>
          </a:xfrm>
          <a:prstGeom prst="rect">
            <a:avLst/>
          </a:prstGeom>
          <a:noFill/>
        </p:spPr>
        <p:txBody>
          <a:bodyPr wrap="square" rtlCol="0">
            <a:spAutoFit/>
          </a:bodyPr>
          <a:lstStyle/>
          <a:p>
            <a:pPr>
              <a:lnSpc>
                <a:spcPct val="150000"/>
              </a:lnSpc>
            </a:pPr>
            <a:r>
              <a:rPr lang="zh-CN" altLang="en-US" sz="2500" dirty="0">
                <a:latin typeface="华文新魏" panose="02010800040101010101" pitchFamily="2" charset="-122"/>
                <a:ea typeface="华文新魏" panose="02010800040101010101" pitchFamily="2" charset="-122"/>
              </a:rPr>
              <a:t>        </a:t>
            </a:r>
            <a:r>
              <a:rPr lang="zh-CN" altLang="en-US" sz="3200" dirty="0">
                <a:latin typeface="华文新魏" panose="02010800040101010101" pitchFamily="2" charset="-122"/>
                <a:ea typeface="华文新魏" panose="02010800040101010101" pitchFamily="2" charset="-122"/>
              </a:rPr>
              <a:t>夫君子之行静以修身俭以养德非淡泊无以明志非宁静无以致远夫学须静也才须学也非学无以广才非志无以成学淫慢则不能励精险躁则不能治性年与时驰意与日去遂成枯落多不接世悲守穷庐将复何及</a:t>
            </a:r>
          </a:p>
        </p:txBody>
      </p:sp>
    </p:spTree>
  </p:cSld>
  <p:clrMapOvr>
    <a:masterClrMapping/>
  </p:clrMapOvr>
  <p:transition spd="slow">
    <p:push/>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图片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12738" y="2528888"/>
            <a:ext cx="12904788" cy="6516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820" name="Rectangle 8"/>
          <p:cNvSpPr>
            <a:spLocks noChangeArrowheads="1"/>
          </p:cNvSpPr>
          <p:nvPr/>
        </p:nvSpPr>
        <p:spPr bwMode="auto">
          <a:xfrm>
            <a:off x="1368425" y="333375"/>
            <a:ext cx="4440238"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等线" panose="02010600030101010101" pitchFamily="2" charset="-122"/>
                <a:cs typeface="等线"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等线" panose="02010600030101010101" pitchFamily="2" charset="-122"/>
                <a:cs typeface="等线"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等线" panose="02010600030101010101" pitchFamily="2" charset="-122"/>
                <a:cs typeface="等线"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9pPr>
          </a:lstStyle>
          <a:p>
            <a:pPr eaLnBrk="1" hangingPunct="1">
              <a:lnSpc>
                <a:spcPct val="100000"/>
              </a:lnSpc>
              <a:spcBef>
                <a:spcPct val="0"/>
              </a:spcBef>
              <a:buFont typeface="Wingdings" pitchFamily="2" charset="2"/>
              <a:buNone/>
            </a:pPr>
            <a:r>
              <a:rPr lang="zh-CN" altLang="en-US" sz="4400" b="1" dirty="0">
                <a:latin typeface="华文新魏" panose="02010800040101010101" pitchFamily="2" charset="-122"/>
                <a:ea typeface="华文新魏" panose="02010800040101010101" pitchFamily="2" charset="-122"/>
              </a:rPr>
              <a:t>文中对称句</a:t>
            </a:r>
          </a:p>
        </p:txBody>
      </p:sp>
      <p:cxnSp>
        <p:nvCxnSpPr>
          <p:cNvPr id="10" name="直接连接符 9"/>
          <p:cNvCxnSpPr>
            <a:cxnSpLocks/>
          </p:cNvCxnSpPr>
          <p:nvPr/>
        </p:nvCxnSpPr>
        <p:spPr>
          <a:xfrm>
            <a:off x="1368425" y="1101725"/>
            <a:ext cx="2931877"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1" name="组合 5">
            <a:extLst>
              <a:ext uri="{FF2B5EF4-FFF2-40B4-BE49-F238E27FC236}">
                <a16:creationId xmlns:a16="http://schemas.microsoft.com/office/drawing/2014/main" id="{66C42B04-ECB9-4DCB-80FA-85DAA17F510B}"/>
              </a:ext>
            </a:extLst>
          </p:cNvPr>
          <p:cNvGrpSpPr>
            <a:grpSpLocks/>
          </p:cNvGrpSpPr>
          <p:nvPr/>
        </p:nvGrpSpPr>
        <p:grpSpPr bwMode="auto">
          <a:xfrm>
            <a:off x="334168" y="225425"/>
            <a:ext cx="11610975" cy="6407150"/>
            <a:chOff x="263352" y="188640"/>
            <a:chExt cx="11611831" cy="6408711"/>
          </a:xfrm>
        </p:grpSpPr>
        <p:pic>
          <p:nvPicPr>
            <p:cNvPr id="12" name="图片 6">
              <a:extLst>
                <a:ext uri="{FF2B5EF4-FFF2-40B4-BE49-F238E27FC236}">
                  <a16:creationId xmlns:a16="http://schemas.microsoft.com/office/drawing/2014/main" id="{99F67A8E-8205-4A7C-A91A-88C63AF88291}"/>
                </a:ext>
              </a:extLst>
            </p:cNvPr>
            <p:cNvPicPr>
              <a:picLocks noChangeAspect="1"/>
            </p:cNvPicPr>
            <p:nvPr/>
          </p:nvPicPr>
          <p:blipFill>
            <a:blip r:embed="rId3">
              <a:extLst>
                <a:ext uri="{28A0092B-C50C-407E-A947-70E740481C1C}">
                  <a14:useLocalDpi xmlns:a14="http://schemas.microsoft.com/office/drawing/2010/main" val="0"/>
                </a:ext>
              </a:extLst>
            </a:blip>
            <a:srcRect b="38704"/>
            <a:stretch>
              <a:fillRect/>
            </a:stretch>
          </p:blipFill>
          <p:spPr bwMode="auto">
            <a:xfrm rot="5400000" flipH="1">
              <a:off x="5637220" y="359388"/>
              <a:ext cx="6408711" cy="60672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图片 7">
              <a:extLst>
                <a:ext uri="{FF2B5EF4-FFF2-40B4-BE49-F238E27FC236}">
                  <a16:creationId xmlns:a16="http://schemas.microsoft.com/office/drawing/2014/main" id="{DB644046-F63A-4923-A7B9-3CCA28F4AD6D}"/>
                </a:ext>
              </a:extLst>
            </p:cNvPr>
            <p:cNvPicPr>
              <a:picLocks noChangeAspect="1"/>
            </p:cNvPicPr>
            <p:nvPr/>
          </p:nvPicPr>
          <p:blipFill>
            <a:blip r:embed="rId3">
              <a:extLst>
                <a:ext uri="{28A0092B-C50C-407E-A947-70E740481C1C}">
                  <a14:useLocalDpi xmlns:a14="http://schemas.microsoft.com/office/drawing/2010/main" val="0"/>
                </a:ext>
              </a:extLst>
            </a:blip>
            <a:srcRect b="38704"/>
            <a:stretch>
              <a:fillRect/>
            </a:stretch>
          </p:blipFill>
          <p:spPr bwMode="auto">
            <a:xfrm rot="-5400000">
              <a:off x="92604" y="359388"/>
              <a:ext cx="6408711" cy="60672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4" name="文本框 3">
            <a:extLst>
              <a:ext uri="{FF2B5EF4-FFF2-40B4-BE49-F238E27FC236}">
                <a16:creationId xmlns:a16="http://schemas.microsoft.com/office/drawing/2014/main" id="{B29B5E67-F59F-42B6-9087-5CACC1D536C9}"/>
              </a:ext>
            </a:extLst>
          </p:cNvPr>
          <p:cNvSpPr txBox="1"/>
          <p:nvPr/>
        </p:nvSpPr>
        <p:spPr>
          <a:xfrm>
            <a:off x="1271464" y="1556791"/>
            <a:ext cx="3872692" cy="5262979"/>
          </a:xfrm>
          <a:prstGeom prst="rect">
            <a:avLst/>
          </a:prstGeom>
          <a:noFill/>
        </p:spPr>
        <p:txBody>
          <a:bodyPr wrap="square" rtlCol="0">
            <a:spAutoFit/>
          </a:bodyPr>
          <a:lstStyle/>
          <a:p>
            <a:r>
              <a:rPr lang="zh-CN" altLang="en-US" sz="2800" dirty="0">
                <a:latin typeface="华文新魏" panose="02010800040101010101" pitchFamily="2" charset="-122"/>
                <a:ea typeface="华文新魏" panose="02010800040101010101" pitchFamily="2" charset="-122"/>
              </a:rPr>
              <a:t>夫静以修身</a:t>
            </a:r>
            <a:endParaRPr lang="en-US" altLang="zh-CN" sz="2800" dirty="0">
              <a:latin typeface="华文新魏" panose="02010800040101010101" pitchFamily="2" charset="-122"/>
              <a:ea typeface="华文新魏" panose="02010800040101010101" pitchFamily="2" charset="-122"/>
            </a:endParaRPr>
          </a:p>
          <a:p>
            <a:r>
              <a:rPr lang="zh-CN" altLang="en-US" sz="2800" dirty="0">
                <a:latin typeface="华文新魏" panose="02010800040101010101" pitchFamily="2" charset="-122"/>
                <a:ea typeface="华文新魏" panose="02010800040101010101" pitchFamily="2" charset="-122"/>
              </a:rPr>
              <a:t>    俭以养德</a:t>
            </a:r>
            <a:endParaRPr lang="en-US" altLang="zh-CN" sz="2800" dirty="0">
              <a:latin typeface="华文新魏" panose="02010800040101010101" pitchFamily="2" charset="-122"/>
              <a:ea typeface="华文新魏" panose="02010800040101010101" pitchFamily="2" charset="-122"/>
            </a:endParaRPr>
          </a:p>
          <a:p>
            <a:endParaRPr lang="en-US" altLang="zh-CN" sz="2800" dirty="0">
              <a:latin typeface="华文新魏" panose="02010800040101010101" pitchFamily="2" charset="-122"/>
              <a:ea typeface="华文新魏" panose="02010800040101010101" pitchFamily="2" charset="-122"/>
            </a:endParaRPr>
          </a:p>
          <a:p>
            <a:r>
              <a:rPr lang="zh-CN" altLang="en-US" sz="2800" dirty="0">
                <a:latin typeface="华文新魏" panose="02010800040101010101" pitchFamily="2" charset="-122"/>
                <a:ea typeface="华文新魏" panose="02010800040101010101" pitchFamily="2" charset="-122"/>
              </a:rPr>
              <a:t>非淡泊无以明志</a:t>
            </a:r>
            <a:endParaRPr lang="en-US" altLang="zh-CN" sz="2800" dirty="0">
              <a:latin typeface="华文新魏" panose="02010800040101010101" pitchFamily="2" charset="-122"/>
              <a:ea typeface="华文新魏" panose="02010800040101010101" pitchFamily="2" charset="-122"/>
            </a:endParaRPr>
          </a:p>
          <a:p>
            <a:r>
              <a:rPr lang="zh-CN" altLang="en-US" sz="2800" dirty="0">
                <a:latin typeface="华文新魏" panose="02010800040101010101" pitchFamily="2" charset="-122"/>
                <a:ea typeface="华文新魏" panose="02010800040101010101" pitchFamily="2" charset="-122"/>
              </a:rPr>
              <a:t>非宁静无以致远</a:t>
            </a:r>
            <a:endParaRPr lang="en-US" altLang="zh-CN" sz="2800" dirty="0">
              <a:latin typeface="华文新魏" panose="02010800040101010101" pitchFamily="2" charset="-122"/>
              <a:ea typeface="华文新魏" panose="02010800040101010101" pitchFamily="2" charset="-122"/>
            </a:endParaRPr>
          </a:p>
          <a:p>
            <a:endParaRPr lang="en-US" altLang="zh-CN" sz="2800" dirty="0">
              <a:latin typeface="华文新魏" panose="02010800040101010101" pitchFamily="2" charset="-122"/>
              <a:ea typeface="华文新魏" panose="02010800040101010101" pitchFamily="2" charset="-122"/>
            </a:endParaRPr>
          </a:p>
          <a:p>
            <a:r>
              <a:rPr lang="zh-CN" altLang="en-US" sz="2800" dirty="0">
                <a:latin typeface="华文新魏" panose="02010800040101010101" pitchFamily="2" charset="-122"/>
                <a:ea typeface="华文新魏" panose="02010800040101010101" pitchFamily="2" charset="-122"/>
              </a:rPr>
              <a:t>夫学须静也</a:t>
            </a:r>
            <a:endParaRPr lang="en-US" altLang="zh-CN" sz="2800" dirty="0">
              <a:latin typeface="华文新魏" panose="02010800040101010101" pitchFamily="2" charset="-122"/>
              <a:ea typeface="华文新魏" panose="02010800040101010101" pitchFamily="2" charset="-122"/>
            </a:endParaRPr>
          </a:p>
          <a:p>
            <a:r>
              <a:rPr lang="zh-CN" altLang="en-US" sz="2800" dirty="0">
                <a:latin typeface="华文新魏" panose="02010800040101010101" pitchFamily="2" charset="-122"/>
                <a:ea typeface="华文新魏" panose="02010800040101010101" pitchFamily="2" charset="-122"/>
              </a:rPr>
              <a:t>    才须学也</a:t>
            </a:r>
            <a:endParaRPr lang="en-US" altLang="zh-CN" sz="2800" dirty="0">
              <a:latin typeface="华文新魏" panose="02010800040101010101" pitchFamily="2" charset="-122"/>
              <a:ea typeface="华文新魏" panose="02010800040101010101" pitchFamily="2" charset="-122"/>
            </a:endParaRPr>
          </a:p>
          <a:p>
            <a:endParaRPr lang="en-US" altLang="zh-CN" sz="2800" dirty="0">
              <a:latin typeface="华文新魏" panose="02010800040101010101" pitchFamily="2" charset="-122"/>
              <a:ea typeface="华文新魏" panose="02010800040101010101" pitchFamily="2" charset="-122"/>
            </a:endParaRPr>
          </a:p>
          <a:p>
            <a:r>
              <a:rPr lang="zh-CN" altLang="en-US" sz="2800" dirty="0">
                <a:latin typeface="华文新魏" panose="02010800040101010101" pitchFamily="2" charset="-122"/>
                <a:ea typeface="华文新魏" panose="02010800040101010101" pitchFamily="2" charset="-122"/>
              </a:rPr>
              <a:t>非学无以广才</a:t>
            </a:r>
            <a:endParaRPr lang="en-US" altLang="zh-CN" sz="2800" dirty="0">
              <a:latin typeface="华文新魏" panose="02010800040101010101" pitchFamily="2" charset="-122"/>
              <a:ea typeface="华文新魏" panose="02010800040101010101" pitchFamily="2" charset="-122"/>
            </a:endParaRPr>
          </a:p>
          <a:p>
            <a:r>
              <a:rPr lang="zh-CN" altLang="en-US" sz="2800" dirty="0">
                <a:latin typeface="华文新魏" panose="02010800040101010101" pitchFamily="2" charset="-122"/>
                <a:ea typeface="华文新魏" panose="02010800040101010101" pitchFamily="2" charset="-122"/>
              </a:rPr>
              <a:t>非志无以成学</a:t>
            </a:r>
            <a:endParaRPr lang="en-US" altLang="zh-CN" sz="2800" dirty="0">
              <a:latin typeface="华文新魏" panose="02010800040101010101" pitchFamily="2" charset="-122"/>
              <a:ea typeface="华文新魏" panose="02010800040101010101" pitchFamily="2" charset="-122"/>
            </a:endParaRPr>
          </a:p>
          <a:p>
            <a:endParaRPr lang="zh-CN" altLang="en-US" sz="2800" dirty="0">
              <a:latin typeface="华文新魏" panose="02010800040101010101" pitchFamily="2" charset="-122"/>
              <a:ea typeface="华文新魏" panose="02010800040101010101" pitchFamily="2" charset="-122"/>
            </a:endParaRPr>
          </a:p>
        </p:txBody>
      </p:sp>
      <p:sp>
        <p:nvSpPr>
          <p:cNvPr id="5" name="文本框 4">
            <a:extLst>
              <a:ext uri="{FF2B5EF4-FFF2-40B4-BE49-F238E27FC236}">
                <a16:creationId xmlns:a16="http://schemas.microsoft.com/office/drawing/2014/main" id="{BF94F572-A898-4AA5-9064-7EAF56B91616}"/>
              </a:ext>
            </a:extLst>
          </p:cNvPr>
          <p:cNvSpPr txBox="1"/>
          <p:nvPr/>
        </p:nvSpPr>
        <p:spPr>
          <a:xfrm>
            <a:off x="6240016" y="1556792"/>
            <a:ext cx="4680520" cy="2677656"/>
          </a:xfrm>
          <a:prstGeom prst="rect">
            <a:avLst/>
          </a:prstGeom>
          <a:noFill/>
        </p:spPr>
        <p:txBody>
          <a:bodyPr wrap="square" rtlCol="0">
            <a:spAutoFit/>
          </a:bodyPr>
          <a:lstStyle/>
          <a:p>
            <a:r>
              <a:rPr lang="zh-CN" altLang="en-US" sz="2800" dirty="0">
                <a:latin typeface="华文新魏" panose="02010800040101010101" pitchFamily="2" charset="-122"/>
                <a:ea typeface="华文新魏" panose="02010800040101010101" pitchFamily="2" charset="-122"/>
              </a:rPr>
              <a:t>淫慢则不能励精</a:t>
            </a:r>
            <a:endParaRPr lang="en-US" altLang="zh-CN" sz="2800" dirty="0">
              <a:latin typeface="华文新魏" panose="02010800040101010101" pitchFamily="2" charset="-122"/>
              <a:ea typeface="华文新魏" panose="02010800040101010101" pitchFamily="2" charset="-122"/>
            </a:endParaRPr>
          </a:p>
          <a:p>
            <a:r>
              <a:rPr lang="zh-CN" altLang="en-US" sz="2800" dirty="0">
                <a:latin typeface="华文新魏" panose="02010800040101010101" pitchFamily="2" charset="-122"/>
                <a:ea typeface="华文新魏" panose="02010800040101010101" pitchFamily="2" charset="-122"/>
              </a:rPr>
              <a:t>险躁则不能治性</a:t>
            </a:r>
            <a:endParaRPr lang="en-US" altLang="zh-CN" sz="2800" dirty="0">
              <a:latin typeface="华文新魏" panose="02010800040101010101" pitchFamily="2" charset="-122"/>
              <a:ea typeface="华文新魏" panose="02010800040101010101" pitchFamily="2" charset="-122"/>
            </a:endParaRPr>
          </a:p>
          <a:p>
            <a:endParaRPr lang="en-US" altLang="zh-CN" sz="2800" dirty="0">
              <a:latin typeface="华文新魏" panose="02010800040101010101" pitchFamily="2" charset="-122"/>
              <a:ea typeface="华文新魏" panose="02010800040101010101" pitchFamily="2" charset="-122"/>
            </a:endParaRPr>
          </a:p>
          <a:p>
            <a:r>
              <a:rPr lang="zh-CN" altLang="en-US" sz="2800" dirty="0">
                <a:latin typeface="华文新魏" panose="02010800040101010101" pitchFamily="2" charset="-122"/>
                <a:ea typeface="华文新魏" panose="02010800040101010101" pitchFamily="2" charset="-122"/>
              </a:rPr>
              <a:t>年与时驰</a:t>
            </a:r>
            <a:endParaRPr lang="en-US" altLang="zh-CN" sz="2800" dirty="0">
              <a:latin typeface="华文新魏" panose="02010800040101010101" pitchFamily="2" charset="-122"/>
              <a:ea typeface="华文新魏" panose="02010800040101010101" pitchFamily="2" charset="-122"/>
            </a:endParaRPr>
          </a:p>
          <a:p>
            <a:r>
              <a:rPr lang="zh-CN" altLang="en-US" sz="2800" dirty="0">
                <a:latin typeface="华文新魏" panose="02010800040101010101" pitchFamily="2" charset="-122"/>
                <a:ea typeface="华文新魏" panose="02010800040101010101" pitchFamily="2" charset="-122"/>
              </a:rPr>
              <a:t>意与日去</a:t>
            </a:r>
            <a:endParaRPr lang="en-US" altLang="zh-CN" sz="2800" dirty="0">
              <a:latin typeface="华文新魏" panose="02010800040101010101" pitchFamily="2" charset="-122"/>
              <a:ea typeface="华文新魏" panose="02010800040101010101" pitchFamily="2" charset="-122"/>
            </a:endParaRPr>
          </a:p>
          <a:p>
            <a:endParaRPr lang="en-US" altLang="zh-CN" sz="2800" dirty="0">
              <a:latin typeface="华文新魏" panose="02010800040101010101" pitchFamily="2" charset="-122"/>
              <a:ea typeface="华文新魏" panose="02010800040101010101" pitchFamily="2" charset="-122"/>
            </a:endParaRPr>
          </a:p>
        </p:txBody>
      </p:sp>
    </p:spTree>
  </p:cSld>
  <p:clrMapOvr>
    <a:masterClrMapping/>
  </p:clrMapOvr>
  <p:transition spd="slow">
    <p:push/>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图片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矩形 4"/>
          <p:cNvSpPr/>
          <p:nvPr/>
        </p:nvSpPr>
        <p:spPr>
          <a:xfrm>
            <a:off x="192088" y="188913"/>
            <a:ext cx="11736387" cy="6480175"/>
          </a:xfrm>
          <a:prstGeom prst="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a:p>
        </p:txBody>
      </p:sp>
      <p:sp>
        <p:nvSpPr>
          <p:cNvPr id="4" name="Rectangle 8">
            <a:extLst>
              <a:ext uri="{FF2B5EF4-FFF2-40B4-BE49-F238E27FC236}">
                <a16:creationId xmlns:a16="http://schemas.microsoft.com/office/drawing/2014/main" id="{2DBEB028-B96E-409F-9D25-53F3435A530A}"/>
              </a:ext>
            </a:extLst>
          </p:cNvPr>
          <p:cNvSpPr>
            <a:spLocks noChangeArrowheads="1"/>
          </p:cNvSpPr>
          <p:nvPr/>
        </p:nvSpPr>
        <p:spPr bwMode="auto">
          <a:xfrm>
            <a:off x="227750" y="191630"/>
            <a:ext cx="2447925"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等线" panose="02010600030101010101" pitchFamily="2" charset="-122"/>
                <a:cs typeface="等线"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等线" panose="02010600030101010101" pitchFamily="2" charset="-122"/>
                <a:cs typeface="等线"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等线" panose="02010600030101010101" pitchFamily="2" charset="-122"/>
                <a:cs typeface="等线"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9pPr>
          </a:lstStyle>
          <a:p>
            <a:pPr eaLnBrk="1" hangingPunct="1">
              <a:lnSpc>
                <a:spcPct val="100000"/>
              </a:lnSpc>
              <a:spcBef>
                <a:spcPct val="0"/>
              </a:spcBef>
              <a:buFont typeface="Wingdings" pitchFamily="2" charset="2"/>
              <a:buNone/>
            </a:pPr>
            <a:r>
              <a:rPr lang="zh-CN" altLang="en-US" sz="4400" b="1" dirty="0">
                <a:latin typeface="华文新魏" panose="02010800040101010101" pitchFamily="2" charset="-122"/>
                <a:ea typeface="华文新魏" panose="02010800040101010101" pitchFamily="2" charset="-122"/>
              </a:rPr>
              <a:t>朗诵美文</a:t>
            </a:r>
          </a:p>
        </p:txBody>
      </p:sp>
      <p:cxnSp>
        <p:nvCxnSpPr>
          <p:cNvPr id="6" name="直接连接符 5">
            <a:extLst>
              <a:ext uri="{FF2B5EF4-FFF2-40B4-BE49-F238E27FC236}">
                <a16:creationId xmlns:a16="http://schemas.microsoft.com/office/drawing/2014/main" id="{83AE48CB-E840-4DB0-A6D9-AFBDB8811292}"/>
              </a:ext>
            </a:extLst>
          </p:cNvPr>
          <p:cNvCxnSpPr>
            <a:cxnSpLocks/>
          </p:cNvCxnSpPr>
          <p:nvPr/>
        </p:nvCxnSpPr>
        <p:spPr>
          <a:xfrm>
            <a:off x="227750" y="908720"/>
            <a:ext cx="2339858"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7" name="矩形 1">
            <a:extLst>
              <a:ext uri="{FF2B5EF4-FFF2-40B4-BE49-F238E27FC236}">
                <a16:creationId xmlns:a16="http://schemas.microsoft.com/office/drawing/2014/main" id="{EBCE04AA-9E0C-4DFD-B143-7405BC7CA881}"/>
              </a:ext>
            </a:extLst>
          </p:cNvPr>
          <p:cNvSpPr>
            <a:spLocks noChangeArrowheads="1"/>
          </p:cNvSpPr>
          <p:nvPr/>
        </p:nvSpPr>
        <p:spPr bwMode="auto">
          <a:xfrm>
            <a:off x="7752183" y="842851"/>
            <a:ext cx="172402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等线" panose="02010600030101010101" pitchFamily="2" charset="-122"/>
                <a:cs typeface="等线"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等线" panose="02010600030101010101" pitchFamily="2" charset="-122"/>
                <a:cs typeface="等线"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等线" panose="02010600030101010101" pitchFamily="2" charset="-122"/>
                <a:cs typeface="等线"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9pPr>
          </a:lstStyle>
          <a:p>
            <a:pPr algn="ctr" eaLnBrk="1" hangingPunct="1">
              <a:lnSpc>
                <a:spcPct val="100000"/>
              </a:lnSpc>
              <a:spcBef>
                <a:spcPct val="50000"/>
              </a:spcBef>
              <a:buFont typeface="Wingdings" pitchFamily="2" charset="2"/>
              <a:buNone/>
            </a:pPr>
            <a:r>
              <a:rPr lang="zh-CN" altLang="en-US" sz="4000" b="1" dirty="0">
                <a:latin typeface="华文新魏" panose="02010800040101010101" pitchFamily="2" charset="-122"/>
                <a:ea typeface="华文新魏" panose="02010800040101010101" pitchFamily="2" charset="-122"/>
              </a:rPr>
              <a:t>诫子书</a:t>
            </a:r>
          </a:p>
        </p:txBody>
      </p:sp>
      <p:sp>
        <p:nvSpPr>
          <p:cNvPr id="8" name="Rectangle 6">
            <a:extLst>
              <a:ext uri="{FF2B5EF4-FFF2-40B4-BE49-F238E27FC236}">
                <a16:creationId xmlns:a16="http://schemas.microsoft.com/office/drawing/2014/main" id="{175CAF96-ABAA-4BDE-B1C0-6ECDC54BA25D}"/>
              </a:ext>
            </a:extLst>
          </p:cNvPr>
          <p:cNvSpPr>
            <a:spLocks noChangeArrowheads="1"/>
          </p:cNvSpPr>
          <p:nvPr/>
        </p:nvSpPr>
        <p:spPr bwMode="auto">
          <a:xfrm>
            <a:off x="5368882" y="1556792"/>
            <a:ext cx="6490628" cy="48419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等线" panose="02010600030101010101" pitchFamily="2" charset="-122"/>
                <a:cs typeface="等线"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等线" panose="02010600030101010101" pitchFamily="2" charset="-122"/>
                <a:cs typeface="等线"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等线" panose="02010600030101010101" pitchFamily="2" charset="-122"/>
                <a:cs typeface="等线"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9pPr>
          </a:lstStyle>
          <a:p>
            <a:pPr eaLnBrk="1" hangingPunct="1">
              <a:lnSpc>
                <a:spcPct val="120000"/>
              </a:lnSpc>
              <a:spcBef>
                <a:spcPct val="50000"/>
              </a:spcBef>
              <a:buFont typeface="Wingdings" pitchFamily="2" charset="2"/>
              <a:buNone/>
            </a:pPr>
            <a:r>
              <a:rPr lang="zh-CN" altLang="en-US" b="1" dirty="0">
                <a:latin typeface="华文新魏" panose="02010800040101010101" pitchFamily="2" charset="-122"/>
                <a:ea typeface="华文新魏" panose="02010800040101010101" pitchFamily="2" charset="-122"/>
              </a:rPr>
              <a:t>　　夫</a:t>
            </a:r>
            <a:r>
              <a:rPr lang="en-US" altLang="zh-CN" b="1" dirty="0">
                <a:solidFill>
                  <a:srgbClr val="FF0000"/>
                </a:solidFill>
                <a:latin typeface="华文新魏" panose="02010800040101010101" pitchFamily="2" charset="-122"/>
                <a:ea typeface="华文新魏" panose="02010800040101010101" pitchFamily="2" charset="-122"/>
              </a:rPr>
              <a:t>/</a:t>
            </a:r>
            <a:r>
              <a:rPr lang="zh-CN" altLang="en-US" b="1" dirty="0">
                <a:latin typeface="华文新魏" panose="02010800040101010101" pitchFamily="2" charset="-122"/>
                <a:ea typeface="华文新魏" panose="02010800040101010101" pitchFamily="2" charset="-122"/>
              </a:rPr>
              <a:t>君子之行</a:t>
            </a:r>
            <a:r>
              <a:rPr lang="en-US" altLang="zh-CN" b="1" dirty="0">
                <a:latin typeface="华文新魏" panose="02010800040101010101" pitchFamily="2" charset="-122"/>
                <a:ea typeface="华文新魏" panose="02010800040101010101" pitchFamily="2" charset="-122"/>
              </a:rPr>
              <a:t>,</a:t>
            </a:r>
            <a:r>
              <a:rPr lang="zh-CN" altLang="en-US" b="1" dirty="0">
                <a:latin typeface="华文新魏" panose="02010800040101010101" pitchFamily="2" charset="-122"/>
                <a:ea typeface="华文新魏" panose="02010800040101010101" pitchFamily="2" charset="-122"/>
              </a:rPr>
              <a:t>静</a:t>
            </a:r>
            <a:r>
              <a:rPr lang="en-US" altLang="zh-CN" b="1" dirty="0">
                <a:solidFill>
                  <a:srgbClr val="FF0000"/>
                </a:solidFill>
                <a:latin typeface="华文新魏" panose="02010800040101010101" pitchFamily="2" charset="-122"/>
                <a:ea typeface="华文新魏" panose="02010800040101010101" pitchFamily="2" charset="-122"/>
              </a:rPr>
              <a:t>/</a:t>
            </a:r>
            <a:r>
              <a:rPr lang="zh-CN" altLang="en-US" b="1" dirty="0">
                <a:latin typeface="华文新魏" panose="02010800040101010101" pitchFamily="2" charset="-122"/>
                <a:ea typeface="华文新魏" panose="02010800040101010101" pitchFamily="2" charset="-122"/>
              </a:rPr>
              <a:t>以修身</a:t>
            </a:r>
            <a:r>
              <a:rPr lang="en-US" altLang="zh-CN" b="1" dirty="0">
                <a:latin typeface="华文新魏" panose="02010800040101010101" pitchFamily="2" charset="-122"/>
                <a:ea typeface="华文新魏" panose="02010800040101010101" pitchFamily="2" charset="-122"/>
              </a:rPr>
              <a:t>,</a:t>
            </a:r>
            <a:r>
              <a:rPr lang="zh-CN" altLang="en-US" b="1" dirty="0">
                <a:latin typeface="华文新魏" panose="02010800040101010101" pitchFamily="2" charset="-122"/>
                <a:ea typeface="华文新魏" panose="02010800040101010101" pitchFamily="2" charset="-122"/>
              </a:rPr>
              <a:t>俭</a:t>
            </a:r>
            <a:r>
              <a:rPr lang="en-US" altLang="zh-CN" b="1" dirty="0">
                <a:solidFill>
                  <a:srgbClr val="FF0000"/>
                </a:solidFill>
                <a:latin typeface="华文新魏" panose="02010800040101010101" pitchFamily="2" charset="-122"/>
                <a:ea typeface="华文新魏" panose="02010800040101010101" pitchFamily="2" charset="-122"/>
              </a:rPr>
              <a:t>/</a:t>
            </a:r>
            <a:r>
              <a:rPr lang="zh-CN" altLang="en-US" b="1" dirty="0">
                <a:latin typeface="华文新魏" panose="02010800040101010101" pitchFamily="2" charset="-122"/>
                <a:ea typeface="华文新魏" panose="02010800040101010101" pitchFamily="2" charset="-122"/>
              </a:rPr>
              <a:t>以养德。非淡泊</a:t>
            </a:r>
            <a:r>
              <a:rPr lang="en-US" altLang="zh-CN" b="1" dirty="0">
                <a:solidFill>
                  <a:srgbClr val="FF0000"/>
                </a:solidFill>
                <a:latin typeface="华文新魏" panose="02010800040101010101" pitchFamily="2" charset="-122"/>
                <a:ea typeface="华文新魏" panose="02010800040101010101" pitchFamily="2" charset="-122"/>
              </a:rPr>
              <a:t>/</a:t>
            </a:r>
            <a:r>
              <a:rPr lang="zh-CN" altLang="en-US" b="1" dirty="0">
                <a:latin typeface="华文新魏" panose="02010800040101010101" pitchFamily="2" charset="-122"/>
                <a:ea typeface="华文新魏" panose="02010800040101010101" pitchFamily="2" charset="-122"/>
              </a:rPr>
              <a:t>无以明志</a:t>
            </a:r>
            <a:r>
              <a:rPr lang="en-US" altLang="zh-CN" b="1" dirty="0">
                <a:latin typeface="华文新魏" panose="02010800040101010101" pitchFamily="2" charset="-122"/>
                <a:ea typeface="华文新魏" panose="02010800040101010101" pitchFamily="2" charset="-122"/>
              </a:rPr>
              <a:t>,</a:t>
            </a:r>
            <a:r>
              <a:rPr lang="zh-CN" altLang="en-US" b="1" dirty="0">
                <a:latin typeface="华文新魏" panose="02010800040101010101" pitchFamily="2" charset="-122"/>
                <a:ea typeface="华文新魏" panose="02010800040101010101" pitchFamily="2" charset="-122"/>
              </a:rPr>
              <a:t>非宁静</a:t>
            </a:r>
            <a:r>
              <a:rPr lang="en-US" altLang="zh-CN" b="1" dirty="0">
                <a:solidFill>
                  <a:srgbClr val="FF0000"/>
                </a:solidFill>
                <a:latin typeface="华文新魏" panose="02010800040101010101" pitchFamily="2" charset="-122"/>
                <a:ea typeface="华文新魏" panose="02010800040101010101" pitchFamily="2" charset="-122"/>
              </a:rPr>
              <a:t>/</a:t>
            </a:r>
            <a:r>
              <a:rPr lang="zh-CN" altLang="en-US" b="1" dirty="0">
                <a:latin typeface="华文新魏" panose="02010800040101010101" pitchFamily="2" charset="-122"/>
                <a:ea typeface="华文新魏" panose="02010800040101010101" pitchFamily="2" charset="-122"/>
              </a:rPr>
              <a:t>无以致远。</a:t>
            </a:r>
          </a:p>
          <a:p>
            <a:pPr eaLnBrk="1" hangingPunct="1">
              <a:lnSpc>
                <a:spcPct val="120000"/>
              </a:lnSpc>
              <a:spcBef>
                <a:spcPct val="50000"/>
              </a:spcBef>
              <a:buFont typeface="Wingdings" pitchFamily="2" charset="2"/>
              <a:buNone/>
            </a:pPr>
            <a:r>
              <a:rPr lang="zh-CN" altLang="en-US" b="1" dirty="0">
                <a:latin typeface="华文新魏" panose="02010800040101010101" pitchFamily="2" charset="-122"/>
                <a:ea typeface="华文新魏" panose="02010800040101010101" pitchFamily="2" charset="-122"/>
              </a:rPr>
              <a:t>　　夫</a:t>
            </a:r>
            <a:r>
              <a:rPr lang="en-US" altLang="zh-CN" b="1" dirty="0">
                <a:solidFill>
                  <a:srgbClr val="FF0000"/>
                </a:solidFill>
                <a:latin typeface="华文新魏" panose="02010800040101010101" pitchFamily="2" charset="-122"/>
                <a:ea typeface="华文新魏" panose="02010800040101010101" pitchFamily="2" charset="-122"/>
              </a:rPr>
              <a:t>/</a:t>
            </a:r>
            <a:r>
              <a:rPr lang="zh-CN" altLang="en-US" b="1" dirty="0">
                <a:latin typeface="华文新魏" panose="02010800040101010101" pitchFamily="2" charset="-122"/>
                <a:ea typeface="华文新魏" panose="02010800040101010101" pitchFamily="2" charset="-122"/>
              </a:rPr>
              <a:t>学</a:t>
            </a:r>
            <a:r>
              <a:rPr lang="en-US" altLang="zh-CN" b="1" dirty="0">
                <a:solidFill>
                  <a:srgbClr val="FF0000"/>
                </a:solidFill>
                <a:latin typeface="华文新魏" panose="02010800040101010101" pitchFamily="2" charset="-122"/>
                <a:ea typeface="华文新魏" panose="02010800040101010101" pitchFamily="2" charset="-122"/>
              </a:rPr>
              <a:t>/</a:t>
            </a:r>
            <a:r>
              <a:rPr lang="zh-CN" altLang="en-US" b="1" dirty="0">
                <a:latin typeface="华文新魏" panose="02010800040101010101" pitchFamily="2" charset="-122"/>
                <a:ea typeface="华文新魏" panose="02010800040101010101" pitchFamily="2" charset="-122"/>
              </a:rPr>
              <a:t>须静也，才</a:t>
            </a:r>
            <a:r>
              <a:rPr lang="en-US" altLang="zh-CN" b="1" dirty="0">
                <a:solidFill>
                  <a:srgbClr val="FF0000"/>
                </a:solidFill>
                <a:latin typeface="华文新魏" panose="02010800040101010101" pitchFamily="2" charset="-122"/>
                <a:ea typeface="华文新魏" panose="02010800040101010101" pitchFamily="2" charset="-122"/>
              </a:rPr>
              <a:t>/</a:t>
            </a:r>
            <a:r>
              <a:rPr lang="zh-CN" altLang="en-US" b="1" dirty="0">
                <a:latin typeface="华文新魏" panose="02010800040101010101" pitchFamily="2" charset="-122"/>
                <a:ea typeface="华文新魏" panose="02010800040101010101" pitchFamily="2" charset="-122"/>
              </a:rPr>
              <a:t>须学也。非学</a:t>
            </a:r>
            <a:r>
              <a:rPr lang="en-US" altLang="zh-CN" b="1" dirty="0">
                <a:solidFill>
                  <a:srgbClr val="FF0000"/>
                </a:solidFill>
                <a:latin typeface="华文新魏" panose="02010800040101010101" pitchFamily="2" charset="-122"/>
                <a:ea typeface="华文新魏" panose="02010800040101010101" pitchFamily="2" charset="-122"/>
              </a:rPr>
              <a:t>/</a:t>
            </a:r>
            <a:r>
              <a:rPr lang="zh-CN" altLang="en-US" b="1" dirty="0">
                <a:latin typeface="华文新魏" panose="02010800040101010101" pitchFamily="2" charset="-122"/>
                <a:ea typeface="华文新魏" panose="02010800040101010101" pitchFamily="2" charset="-122"/>
              </a:rPr>
              <a:t>无以广才，非志</a:t>
            </a:r>
            <a:r>
              <a:rPr lang="en-US" altLang="zh-CN" b="1" dirty="0">
                <a:solidFill>
                  <a:srgbClr val="FF0000"/>
                </a:solidFill>
                <a:latin typeface="华文新魏" panose="02010800040101010101" pitchFamily="2" charset="-122"/>
                <a:ea typeface="华文新魏" panose="02010800040101010101" pitchFamily="2" charset="-122"/>
              </a:rPr>
              <a:t>/</a:t>
            </a:r>
            <a:r>
              <a:rPr lang="zh-CN" altLang="en-US" b="1" dirty="0">
                <a:latin typeface="华文新魏" panose="02010800040101010101" pitchFamily="2" charset="-122"/>
                <a:ea typeface="华文新魏" panose="02010800040101010101" pitchFamily="2" charset="-122"/>
              </a:rPr>
              <a:t>无以成学。</a:t>
            </a:r>
          </a:p>
          <a:p>
            <a:pPr eaLnBrk="1" hangingPunct="1">
              <a:lnSpc>
                <a:spcPct val="120000"/>
              </a:lnSpc>
              <a:spcBef>
                <a:spcPct val="50000"/>
              </a:spcBef>
              <a:buFont typeface="Wingdings" pitchFamily="2" charset="2"/>
              <a:buNone/>
            </a:pPr>
            <a:r>
              <a:rPr lang="zh-CN" altLang="en-US" b="1" dirty="0">
                <a:latin typeface="华文新魏" panose="02010800040101010101" pitchFamily="2" charset="-122"/>
                <a:ea typeface="华文新魏" panose="02010800040101010101" pitchFamily="2" charset="-122"/>
              </a:rPr>
              <a:t>　　淫慢</a:t>
            </a:r>
            <a:r>
              <a:rPr lang="en-US" altLang="zh-CN" b="1" dirty="0">
                <a:solidFill>
                  <a:srgbClr val="FF0000"/>
                </a:solidFill>
                <a:latin typeface="华文新魏" panose="02010800040101010101" pitchFamily="2" charset="-122"/>
                <a:ea typeface="华文新魏" panose="02010800040101010101" pitchFamily="2" charset="-122"/>
              </a:rPr>
              <a:t>/</a:t>
            </a:r>
            <a:r>
              <a:rPr lang="zh-CN" altLang="en-US" b="1" dirty="0">
                <a:latin typeface="华文新魏" panose="02010800040101010101" pitchFamily="2" charset="-122"/>
                <a:ea typeface="华文新魏" panose="02010800040101010101" pitchFamily="2" charset="-122"/>
              </a:rPr>
              <a:t>则</a:t>
            </a:r>
            <a:r>
              <a:rPr lang="en-US" altLang="zh-CN" b="1" dirty="0">
                <a:solidFill>
                  <a:srgbClr val="FF0000"/>
                </a:solidFill>
                <a:latin typeface="华文新魏" panose="02010800040101010101" pitchFamily="2" charset="-122"/>
                <a:ea typeface="华文新魏" panose="02010800040101010101" pitchFamily="2" charset="-122"/>
              </a:rPr>
              <a:t>/</a:t>
            </a:r>
            <a:r>
              <a:rPr lang="zh-CN" altLang="en-US" b="1" dirty="0">
                <a:latin typeface="华文新魏" panose="02010800040101010101" pitchFamily="2" charset="-122"/>
                <a:ea typeface="华文新魏" panose="02010800040101010101" pitchFamily="2" charset="-122"/>
              </a:rPr>
              <a:t>不能励精，险躁</a:t>
            </a:r>
            <a:r>
              <a:rPr lang="en-US" altLang="zh-CN" b="1" dirty="0">
                <a:solidFill>
                  <a:srgbClr val="FF0000"/>
                </a:solidFill>
                <a:latin typeface="华文新魏" panose="02010800040101010101" pitchFamily="2" charset="-122"/>
                <a:ea typeface="华文新魏" panose="02010800040101010101" pitchFamily="2" charset="-122"/>
              </a:rPr>
              <a:t>/</a:t>
            </a:r>
            <a:r>
              <a:rPr lang="zh-CN" altLang="en-US" b="1" dirty="0">
                <a:latin typeface="华文新魏" panose="02010800040101010101" pitchFamily="2" charset="-122"/>
                <a:ea typeface="华文新魏" panose="02010800040101010101" pitchFamily="2" charset="-122"/>
              </a:rPr>
              <a:t>则</a:t>
            </a:r>
            <a:r>
              <a:rPr lang="en-US" altLang="zh-CN" b="1" dirty="0">
                <a:solidFill>
                  <a:srgbClr val="FF0000"/>
                </a:solidFill>
                <a:latin typeface="华文新魏" panose="02010800040101010101" pitchFamily="2" charset="-122"/>
                <a:ea typeface="华文新魏" panose="02010800040101010101" pitchFamily="2" charset="-122"/>
              </a:rPr>
              <a:t>/</a:t>
            </a:r>
            <a:r>
              <a:rPr lang="zh-CN" altLang="en-US" b="1" dirty="0">
                <a:latin typeface="华文新魏" panose="02010800040101010101" pitchFamily="2" charset="-122"/>
                <a:ea typeface="华文新魏" panose="02010800040101010101" pitchFamily="2" charset="-122"/>
              </a:rPr>
              <a:t>不能治性。</a:t>
            </a:r>
          </a:p>
          <a:p>
            <a:pPr eaLnBrk="1" hangingPunct="1">
              <a:lnSpc>
                <a:spcPct val="120000"/>
              </a:lnSpc>
              <a:spcBef>
                <a:spcPct val="50000"/>
              </a:spcBef>
              <a:buFont typeface="Wingdings" pitchFamily="2" charset="2"/>
              <a:buNone/>
            </a:pPr>
            <a:r>
              <a:rPr lang="zh-CN" altLang="en-US" b="1" dirty="0">
                <a:latin typeface="华文新魏" panose="02010800040101010101" pitchFamily="2" charset="-122"/>
                <a:ea typeface="华文新魏" panose="02010800040101010101" pitchFamily="2" charset="-122"/>
              </a:rPr>
              <a:t>　　年</a:t>
            </a:r>
            <a:r>
              <a:rPr lang="en-US" altLang="zh-CN" b="1" dirty="0">
                <a:solidFill>
                  <a:srgbClr val="FF0000"/>
                </a:solidFill>
                <a:latin typeface="华文新魏" panose="02010800040101010101" pitchFamily="2" charset="-122"/>
                <a:ea typeface="华文新魏" panose="02010800040101010101" pitchFamily="2" charset="-122"/>
              </a:rPr>
              <a:t>/</a:t>
            </a:r>
            <a:r>
              <a:rPr lang="zh-CN" altLang="en-US" b="1" dirty="0">
                <a:latin typeface="华文新魏" panose="02010800040101010101" pitchFamily="2" charset="-122"/>
                <a:ea typeface="华文新魏" panose="02010800040101010101" pitchFamily="2" charset="-122"/>
              </a:rPr>
              <a:t>与时驰，意</a:t>
            </a:r>
            <a:r>
              <a:rPr lang="en-US" altLang="zh-CN" b="1" dirty="0">
                <a:solidFill>
                  <a:srgbClr val="FF0000"/>
                </a:solidFill>
                <a:latin typeface="华文新魏" panose="02010800040101010101" pitchFamily="2" charset="-122"/>
                <a:ea typeface="华文新魏" panose="02010800040101010101" pitchFamily="2" charset="-122"/>
              </a:rPr>
              <a:t>/</a:t>
            </a:r>
            <a:r>
              <a:rPr lang="zh-CN" altLang="en-US" b="1" dirty="0">
                <a:latin typeface="华文新魏" panose="02010800040101010101" pitchFamily="2" charset="-122"/>
                <a:ea typeface="华文新魏" panose="02010800040101010101" pitchFamily="2" charset="-122"/>
              </a:rPr>
              <a:t>与日去，遂成</a:t>
            </a:r>
            <a:r>
              <a:rPr lang="en-US" altLang="zh-CN" b="1" dirty="0">
                <a:solidFill>
                  <a:srgbClr val="FF0000"/>
                </a:solidFill>
                <a:latin typeface="华文新魏" panose="02010800040101010101" pitchFamily="2" charset="-122"/>
                <a:ea typeface="华文新魏" panose="02010800040101010101" pitchFamily="2" charset="-122"/>
                <a:sym typeface="宋体" panose="02010600030101010101" pitchFamily="2" charset="-122"/>
              </a:rPr>
              <a:t>/</a:t>
            </a:r>
            <a:r>
              <a:rPr lang="zh-CN" altLang="en-US" b="1" dirty="0">
                <a:latin typeface="华文新魏" panose="02010800040101010101" pitchFamily="2" charset="-122"/>
                <a:ea typeface="华文新魏" panose="02010800040101010101" pitchFamily="2" charset="-122"/>
              </a:rPr>
              <a:t>枯落，多不</a:t>
            </a:r>
            <a:r>
              <a:rPr lang="en-US" altLang="zh-CN" b="1" dirty="0">
                <a:solidFill>
                  <a:srgbClr val="FF0000"/>
                </a:solidFill>
                <a:latin typeface="华文新魏" panose="02010800040101010101" pitchFamily="2" charset="-122"/>
                <a:ea typeface="华文新魏" panose="02010800040101010101" pitchFamily="2" charset="-122"/>
                <a:sym typeface="宋体" panose="02010600030101010101" pitchFamily="2" charset="-122"/>
              </a:rPr>
              <a:t>/</a:t>
            </a:r>
            <a:r>
              <a:rPr lang="zh-CN" altLang="en-US" b="1" dirty="0">
                <a:latin typeface="华文新魏" panose="02010800040101010101" pitchFamily="2" charset="-122"/>
                <a:ea typeface="华文新魏" panose="02010800040101010101" pitchFamily="2" charset="-122"/>
              </a:rPr>
              <a:t>接世，悲守</a:t>
            </a:r>
            <a:r>
              <a:rPr lang="en-US" altLang="zh-CN" b="1" dirty="0">
                <a:solidFill>
                  <a:srgbClr val="FF0000"/>
                </a:solidFill>
                <a:latin typeface="华文新魏" panose="02010800040101010101" pitchFamily="2" charset="-122"/>
                <a:ea typeface="华文新魏" panose="02010800040101010101" pitchFamily="2" charset="-122"/>
              </a:rPr>
              <a:t>/</a:t>
            </a:r>
            <a:r>
              <a:rPr lang="zh-CN" altLang="en-US" b="1" dirty="0">
                <a:latin typeface="华文新魏" panose="02010800040101010101" pitchFamily="2" charset="-122"/>
                <a:ea typeface="华文新魏" panose="02010800040101010101" pitchFamily="2" charset="-122"/>
              </a:rPr>
              <a:t>穷庐，将</a:t>
            </a:r>
            <a:r>
              <a:rPr lang="en-US" altLang="zh-CN" b="1" dirty="0">
                <a:solidFill>
                  <a:srgbClr val="FF0000"/>
                </a:solidFill>
                <a:latin typeface="华文新魏" panose="02010800040101010101" pitchFamily="2" charset="-122"/>
                <a:ea typeface="华文新魏" panose="02010800040101010101" pitchFamily="2" charset="-122"/>
              </a:rPr>
              <a:t>/</a:t>
            </a:r>
            <a:r>
              <a:rPr lang="zh-CN" altLang="en-US" b="1" dirty="0">
                <a:latin typeface="华文新魏" panose="02010800040101010101" pitchFamily="2" charset="-122"/>
                <a:ea typeface="华文新魏" panose="02010800040101010101" pitchFamily="2" charset="-122"/>
              </a:rPr>
              <a:t>复</a:t>
            </a:r>
            <a:r>
              <a:rPr lang="en-US" altLang="zh-CN" b="1" dirty="0">
                <a:solidFill>
                  <a:srgbClr val="FF0000"/>
                </a:solidFill>
                <a:latin typeface="华文新魏" panose="02010800040101010101" pitchFamily="2" charset="-122"/>
                <a:ea typeface="华文新魏" panose="02010800040101010101" pitchFamily="2" charset="-122"/>
              </a:rPr>
              <a:t>/</a:t>
            </a:r>
            <a:r>
              <a:rPr lang="zh-CN" altLang="en-US" b="1" dirty="0">
                <a:latin typeface="华文新魏" panose="02010800040101010101" pitchFamily="2" charset="-122"/>
                <a:ea typeface="华文新魏" panose="02010800040101010101" pitchFamily="2" charset="-122"/>
              </a:rPr>
              <a:t>何及！ </a:t>
            </a:r>
            <a:endParaRPr lang="en-US" altLang="zh-CN" dirty="0">
              <a:latin typeface="Arial" panose="020B0604020202020204" pitchFamily="34" charset="0"/>
              <a:ea typeface="宋体" panose="02010600030101010101" pitchFamily="2" charset="-122"/>
            </a:endParaRPr>
          </a:p>
        </p:txBody>
      </p:sp>
    </p:spTree>
    <p:extLst>
      <p:ext uri="{BB962C8B-B14F-4D97-AF65-F5344CB8AC3E}">
        <p14:creationId xmlns:p14="http://schemas.microsoft.com/office/powerpoint/2010/main" val="95444197"/>
      </p:ext>
    </p:extLst>
  </p:cSld>
  <p:clrMapOvr>
    <a:masterClrMapping/>
  </p:clrMapOvr>
  <p:transition spd="slow">
    <p:push/>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8"/>
          <p:cNvSpPr>
            <a:spLocks noChangeArrowheads="1"/>
          </p:cNvSpPr>
          <p:nvPr/>
        </p:nvSpPr>
        <p:spPr bwMode="auto">
          <a:xfrm>
            <a:off x="1368425" y="333375"/>
            <a:ext cx="2447925"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等线" panose="02010600030101010101" pitchFamily="2" charset="-122"/>
                <a:cs typeface="等线"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等线" panose="02010600030101010101" pitchFamily="2" charset="-122"/>
                <a:cs typeface="等线"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等线" panose="02010600030101010101" pitchFamily="2" charset="-122"/>
                <a:cs typeface="等线"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9pPr>
          </a:lstStyle>
          <a:p>
            <a:pPr eaLnBrk="1" hangingPunct="1">
              <a:lnSpc>
                <a:spcPct val="100000"/>
              </a:lnSpc>
              <a:spcBef>
                <a:spcPct val="0"/>
              </a:spcBef>
              <a:buFont typeface="Wingdings" pitchFamily="2" charset="2"/>
              <a:buNone/>
            </a:pPr>
            <a:r>
              <a:rPr lang="zh-CN" altLang="en-US" sz="4400" b="1" dirty="0">
                <a:latin typeface="华文新魏" panose="02010800040101010101" pitchFamily="2" charset="-122"/>
                <a:ea typeface="华文新魏" panose="02010800040101010101" pitchFamily="2" charset="-122"/>
              </a:rPr>
              <a:t>重点注释</a:t>
            </a:r>
          </a:p>
        </p:txBody>
      </p:sp>
      <p:cxnSp>
        <p:nvCxnSpPr>
          <p:cNvPr id="8" name="直接连接符 7"/>
          <p:cNvCxnSpPr>
            <a:cxnSpLocks/>
          </p:cNvCxnSpPr>
          <p:nvPr/>
        </p:nvCxnSpPr>
        <p:spPr>
          <a:xfrm>
            <a:off x="1368425" y="1101725"/>
            <a:ext cx="2424113"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38916" name="矩形 1"/>
          <p:cNvSpPr>
            <a:spLocks noChangeArrowheads="1"/>
          </p:cNvSpPr>
          <p:nvPr/>
        </p:nvSpPr>
        <p:spPr bwMode="auto">
          <a:xfrm>
            <a:off x="2927350" y="2997200"/>
            <a:ext cx="4840288"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等线" panose="02010600030101010101" pitchFamily="2" charset="-122"/>
                <a:cs typeface="等线"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等线" panose="02010600030101010101" pitchFamily="2" charset="-122"/>
                <a:cs typeface="等线"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等线" panose="02010600030101010101" pitchFamily="2" charset="-122"/>
                <a:cs typeface="等线"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9pPr>
          </a:lstStyle>
          <a:p>
            <a:pPr eaLnBrk="1" hangingPunct="1">
              <a:lnSpc>
                <a:spcPct val="100000"/>
              </a:lnSpc>
              <a:spcBef>
                <a:spcPct val="50000"/>
              </a:spcBef>
              <a:buFont typeface="Wingdings" pitchFamily="2" charset="2"/>
              <a:buNone/>
            </a:pPr>
            <a:endParaRPr lang="zh-CN" altLang="en-US" sz="3000">
              <a:latin typeface="华文新魏" panose="02010800040101010101" pitchFamily="2" charset="-122"/>
              <a:ea typeface="华文新魏" panose="02010800040101010101" pitchFamily="2" charset="-122"/>
            </a:endParaRPr>
          </a:p>
        </p:txBody>
      </p:sp>
      <p:pic>
        <p:nvPicPr>
          <p:cNvPr id="38918" name="图片 11"/>
          <p:cNvPicPr>
            <a:picLocks noChangeAspect="1"/>
          </p:cNvPicPr>
          <p:nvPr/>
        </p:nvPicPr>
        <p:blipFill>
          <a:blip r:embed="rId2">
            <a:extLst>
              <a:ext uri="{28A0092B-C50C-407E-A947-70E740481C1C}">
                <a14:useLocalDpi xmlns:a14="http://schemas.microsoft.com/office/drawing/2010/main" val="0"/>
              </a:ext>
            </a:extLst>
          </a:blip>
          <a:srcRect l="10248" t="10139" r="13457" b="7404"/>
          <a:stretch>
            <a:fillRect/>
          </a:stretch>
        </p:blipFill>
        <p:spPr bwMode="auto">
          <a:xfrm>
            <a:off x="8828149" y="-25400"/>
            <a:ext cx="3963926" cy="67667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5" name="组合 5">
            <a:extLst>
              <a:ext uri="{FF2B5EF4-FFF2-40B4-BE49-F238E27FC236}">
                <a16:creationId xmlns:a16="http://schemas.microsoft.com/office/drawing/2014/main" id="{3D16589B-F1E2-4688-8E71-AD324EF18CE0}"/>
              </a:ext>
            </a:extLst>
          </p:cNvPr>
          <p:cNvGrpSpPr>
            <a:grpSpLocks/>
          </p:cNvGrpSpPr>
          <p:nvPr/>
        </p:nvGrpSpPr>
        <p:grpSpPr bwMode="auto">
          <a:xfrm>
            <a:off x="290512" y="188640"/>
            <a:ext cx="11610975" cy="6407150"/>
            <a:chOff x="308611" y="5985915"/>
            <a:chExt cx="11611831" cy="6408711"/>
          </a:xfrm>
        </p:grpSpPr>
        <p:pic>
          <p:nvPicPr>
            <p:cNvPr id="16" name="图片 6">
              <a:extLst>
                <a:ext uri="{FF2B5EF4-FFF2-40B4-BE49-F238E27FC236}">
                  <a16:creationId xmlns:a16="http://schemas.microsoft.com/office/drawing/2014/main" id="{ABB59382-1157-45FA-B121-9A23E55DB7FC}"/>
                </a:ext>
              </a:extLst>
            </p:cNvPr>
            <p:cNvPicPr>
              <a:picLocks noChangeAspect="1"/>
            </p:cNvPicPr>
            <p:nvPr/>
          </p:nvPicPr>
          <p:blipFill>
            <a:blip r:embed="rId3">
              <a:extLst>
                <a:ext uri="{28A0092B-C50C-407E-A947-70E740481C1C}">
                  <a14:useLocalDpi xmlns:a14="http://schemas.microsoft.com/office/drawing/2010/main" val="0"/>
                </a:ext>
              </a:extLst>
            </a:blip>
            <a:srcRect b="38704"/>
            <a:stretch>
              <a:fillRect/>
            </a:stretch>
          </p:blipFill>
          <p:spPr bwMode="auto">
            <a:xfrm rot="5400000" flipH="1">
              <a:off x="5682479" y="6156663"/>
              <a:ext cx="6408711" cy="60672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图片 7">
              <a:extLst>
                <a:ext uri="{FF2B5EF4-FFF2-40B4-BE49-F238E27FC236}">
                  <a16:creationId xmlns:a16="http://schemas.microsoft.com/office/drawing/2014/main" id="{2AD84158-FCA0-48D5-A94E-89CA6E94B3CA}"/>
                </a:ext>
              </a:extLst>
            </p:cNvPr>
            <p:cNvPicPr>
              <a:picLocks noChangeAspect="1"/>
            </p:cNvPicPr>
            <p:nvPr/>
          </p:nvPicPr>
          <p:blipFill>
            <a:blip r:embed="rId3">
              <a:extLst>
                <a:ext uri="{28A0092B-C50C-407E-A947-70E740481C1C}">
                  <a14:useLocalDpi xmlns:a14="http://schemas.microsoft.com/office/drawing/2010/main" val="0"/>
                </a:ext>
              </a:extLst>
            </a:blip>
            <a:srcRect b="38704"/>
            <a:stretch>
              <a:fillRect/>
            </a:stretch>
          </p:blipFill>
          <p:spPr bwMode="auto">
            <a:xfrm rot="16200000">
              <a:off x="137863" y="6156663"/>
              <a:ext cx="6408711" cy="60672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 name="矩形 1">
            <a:extLst>
              <a:ext uri="{FF2B5EF4-FFF2-40B4-BE49-F238E27FC236}">
                <a16:creationId xmlns:a16="http://schemas.microsoft.com/office/drawing/2014/main" id="{0FD5B67F-87EC-4637-AAD8-F4449C4519C6}"/>
              </a:ext>
            </a:extLst>
          </p:cNvPr>
          <p:cNvSpPr/>
          <p:nvPr/>
        </p:nvSpPr>
        <p:spPr>
          <a:xfrm>
            <a:off x="623392" y="1268760"/>
            <a:ext cx="10081120" cy="1938992"/>
          </a:xfrm>
          <a:prstGeom prst="rect">
            <a:avLst/>
          </a:prstGeom>
        </p:spPr>
        <p:txBody>
          <a:bodyPr wrap="square">
            <a:spAutoFit/>
          </a:bodyPr>
          <a:lstStyle/>
          <a:p>
            <a:r>
              <a:rPr lang="zh-CN" altLang="en-US" sz="3000" b="1" dirty="0">
                <a:solidFill>
                  <a:srgbClr val="FF0000"/>
                </a:solidFill>
                <a:latin typeface="华文隶书" panose="02010800040101010101" pitchFamily="2" charset="-122"/>
                <a:ea typeface="华文隶书" panose="02010800040101010101" pitchFamily="2" charset="-122"/>
              </a:rPr>
              <a:t>夫（</a:t>
            </a:r>
            <a:r>
              <a:rPr lang="en-US" altLang="zh-CN" sz="3000" b="1" dirty="0" err="1">
                <a:solidFill>
                  <a:srgbClr val="FF0000"/>
                </a:solidFill>
                <a:latin typeface="华文隶书" panose="02010800040101010101" pitchFamily="2" charset="-122"/>
                <a:ea typeface="华文隶书" panose="02010800040101010101" pitchFamily="2" charset="-122"/>
              </a:rPr>
              <a:t>fú</a:t>
            </a:r>
            <a:r>
              <a:rPr lang="zh-CN" altLang="en-US" sz="3000" b="1" dirty="0">
                <a:solidFill>
                  <a:srgbClr val="FF0000"/>
                </a:solidFill>
                <a:latin typeface="华文隶书" panose="02010800040101010101" pitchFamily="2" charset="-122"/>
                <a:ea typeface="华文隶书" panose="02010800040101010101" pitchFamily="2" charset="-122"/>
              </a:rPr>
              <a:t>）</a:t>
            </a:r>
            <a:r>
              <a:rPr lang="zh-CN" altLang="en-US" sz="3000" dirty="0">
                <a:latin typeface="华文隶书" panose="02010800040101010101" pitchFamily="2" charset="-122"/>
                <a:ea typeface="华文隶书" panose="02010800040101010101" pitchFamily="2" charset="-122"/>
              </a:rPr>
              <a:t>：助词，用于句首，是发语词。      </a:t>
            </a:r>
            <a:endParaRPr lang="en-US" altLang="zh-CN" sz="3000" dirty="0">
              <a:latin typeface="华文隶书" panose="02010800040101010101" pitchFamily="2" charset="-122"/>
              <a:ea typeface="华文隶书" panose="02010800040101010101" pitchFamily="2" charset="-122"/>
            </a:endParaRPr>
          </a:p>
          <a:p>
            <a:r>
              <a:rPr lang="zh-CN" altLang="en-US" sz="3000" b="1" dirty="0">
                <a:solidFill>
                  <a:srgbClr val="FF0000"/>
                </a:solidFill>
                <a:latin typeface="华文隶书" panose="02010800040101010101" pitchFamily="2" charset="-122"/>
                <a:ea typeface="华文隶书" panose="02010800040101010101" pitchFamily="2" charset="-122"/>
              </a:rPr>
              <a:t>遂</a:t>
            </a:r>
            <a:r>
              <a:rPr lang="zh-CN" altLang="en-US" sz="3000" dirty="0">
                <a:latin typeface="华文隶书" panose="02010800040101010101" pitchFamily="2" charset="-122"/>
                <a:ea typeface="华文隶书" panose="02010800040101010101" pitchFamily="2" charset="-122"/>
              </a:rPr>
              <a:t>：于是，就</a:t>
            </a:r>
            <a:endParaRPr lang="en-US" altLang="zh-CN" sz="3000" dirty="0">
              <a:latin typeface="华文隶书" panose="02010800040101010101" pitchFamily="2" charset="-122"/>
              <a:ea typeface="华文隶书" panose="02010800040101010101" pitchFamily="2" charset="-122"/>
            </a:endParaRPr>
          </a:p>
          <a:p>
            <a:r>
              <a:rPr lang="zh-CN" altLang="en-US" sz="3000" b="1" dirty="0">
                <a:solidFill>
                  <a:srgbClr val="FF0000"/>
                </a:solidFill>
                <a:latin typeface="华文隶书" panose="02010800040101010101" pitchFamily="2" charset="-122"/>
                <a:ea typeface="华文隶书" panose="02010800040101010101" pitchFamily="2" charset="-122"/>
              </a:rPr>
              <a:t>淫慢</a:t>
            </a:r>
            <a:r>
              <a:rPr lang="zh-CN" altLang="en-US" sz="3000" dirty="0">
                <a:latin typeface="华文隶书" panose="02010800040101010101" pitchFamily="2" charset="-122"/>
                <a:ea typeface="华文隶书" panose="02010800040101010101" pitchFamily="2" charset="-122"/>
              </a:rPr>
              <a:t>：放纵懈怠。</a:t>
            </a:r>
            <a:r>
              <a:rPr lang="zh-CN" altLang="en-US" sz="3000" b="1" dirty="0">
                <a:solidFill>
                  <a:srgbClr val="FF0000"/>
                </a:solidFill>
                <a:latin typeface="华文隶书" panose="02010800040101010101" pitchFamily="2" charset="-122"/>
                <a:ea typeface="华文隶书" panose="02010800040101010101" pitchFamily="2" charset="-122"/>
              </a:rPr>
              <a:t>淫</a:t>
            </a:r>
            <a:r>
              <a:rPr lang="zh-CN" altLang="en-US" sz="3000" dirty="0">
                <a:latin typeface="华文隶书" panose="02010800040101010101" pitchFamily="2" charset="-122"/>
                <a:ea typeface="华文隶书" panose="02010800040101010101" pitchFamily="2" charset="-122"/>
              </a:rPr>
              <a:t>：放纵。</a:t>
            </a:r>
            <a:r>
              <a:rPr lang="zh-CN" altLang="en-US" sz="3000" dirty="0">
                <a:solidFill>
                  <a:srgbClr val="FF0000"/>
                </a:solidFill>
                <a:latin typeface="华文隶书" panose="02010800040101010101" pitchFamily="2" charset="-122"/>
                <a:ea typeface="华文隶书" panose="02010800040101010101" pitchFamily="2" charset="-122"/>
              </a:rPr>
              <a:t>慢</a:t>
            </a:r>
            <a:r>
              <a:rPr lang="zh-CN" altLang="en-US" sz="3000" dirty="0">
                <a:latin typeface="华文隶书" panose="02010800040101010101" pitchFamily="2" charset="-122"/>
                <a:ea typeface="华文隶书" panose="02010800040101010101" pitchFamily="2" charset="-122"/>
              </a:rPr>
              <a:t>：懈怠。</a:t>
            </a:r>
            <a:endParaRPr lang="en-US" altLang="zh-CN" sz="3000" dirty="0">
              <a:latin typeface="华文隶书" panose="02010800040101010101" pitchFamily="2" charset="-122"/>
              <a:ea typeface="华文隶书" panose="02010800040101010101" pitchFamily="2" charset="-122"/>
            </a:endParaRPr>
          </a:p>
          <a:p>
            <a:endParaRPr lang="en-US" altLang="zh-CN" sz="3000" dirty="0">
              <a:latin typeface="华文隶书" panose="02010800040101010101" pitchFamily="2" charset="-122"/>
              <a:ea typeface="华文隶书" panose="02010800040101010101" pitchFamily="2" charset="-122"/>
            </a:endParaRPr>
          </a:p>
        </p:txBody>
      </p:sp>
      <p:sp>
        <p:nvSpPr>
          <p:cNvPr id="3" name="文本框 2">
            <a:extLst>
              <a:ext uri="{FF2B5EF4-FFF2-40B4-BE49-F238E27FC236}">
                <a16:creationId xmlns:a16="http://schemas.microsoft.com/office/drawing/2014/main" id="{2CF8C1E1-A79F-4B7C-B4CA-58A996A65383}"/>
              </a:ext>
            </a:extLst>
          </p:cNvPr>
          <p:cNvSpPr txBox="1"/>
          <p:nvPr/>
        </p:nvSpPr>
        <p:spPr>
          <a:xfrm>
            <a:off x="623392" y="3645024"/>
            <a:ext cx="7560840" cy="1569660"/>
          </a:xfrm>
          <a:prstGeom prst="rect">
            <a:avLst/>
          </a:prstGeom>
          <a:noFill/>
        </p:spPr>
        <p:txBody>
          <a:bodyPr wrap="square" rtlCol="0">
            <a:spAutoFit/>
          </a:bodyPr>
          <a:lstStyle/>
          <a:p>
            <a:r>
              <a:rPr lang="zh-CN" altLang="en-US" sz="3200" dirty="0">
                <a:latin typeface="华文隶书" panose="02010800040101010101" pitchFamily="2" charset="-122"/>
                <a:ea typeface="华文隶书" panose="02010800040101010101" pitchFamily="2" charset="-122"/>
              </a:rPr>
              <a:t>富贵不能淫，贫贱不能移，威武不能屈，此之谓大丈夫。</a:t>
            </a:r>
            <a:endParaRPr lang="en-US" altLang="zh-CN" sz="3200" dirty="0">
              <a:latin typeface="华文隶书" panose="02010800040101010101" pitchFamily="2" charset="-122"/>
              <a:ea typeface="华文隶书" panose="02010800040101010101" pitchFamily="2" charset="-122"/>
            </a:endParaRPr>
          </a:p>
          <a:p>
            <a:pPr algn="r"/>
            <a:r>
              <a:rPr lang="en-US" altLang="zh-CN" sz="3200" dirty="0">
                <a:latin typeface="华文隶书" panose="02010800040101010101" pitchFamily="2" charset="-122"/>
                <a:ea typeface="华文隶书" panose="02010800040101010101" pitchFamily="2" charset="-122"/>
              </a:rPr>
              <a:t>——《</a:t>
            </a:r>
            <a:r>
              <a:rPr lang="zh-CN" altLang="en-US" sz="3200" dirty="0">
                <a:latin typeface="华文隶书" panose="02010800040101010101" pitchFamily="2" charset="-122"/>
                <a:ea typeface="华文隶书" panose="02010800040101010101" pitchFamily="2" charset="-122"/>
              </a:rPr>
              <a:t>孟子</a:t>
            </a:r>
            <a:r>
              <a:rPr lang="en-US" altLang="zh-CN" sz="3200" dirty="0">
                <a:latin typeface="华文隶书" panose="02010800040101010101" pitchFamily="2" charset="-122"/>
                <a:ea typeface="华文隶书" panose="02010800040101010101" pitchFamily="2" charset="-122"/>
              </a:rPr>
              <a:t>·</a:t>
            </a:r>
            <a:r>
              <a:rPr lang="zh-CN" altLang="en-US" sz="3200" dirty="0">
                <a:latin typeface="华文隶书" panose="02010800040101010101" pitchFamily="2" charset="-122"/>
                <a:ea typeface="华文隶书" panose="02010800040101010101" pitchFamily="2" charset="-122"/>
              </a:rPr>
              <a:t>滕文公下</a:t>
            </a:r>
            <a:r>
              <a:rPr lang="en-US" altLang="zh-CN" sz="3200" dirty="0">
                <a:latin typeface="华文隶书" panose="02010800040101010101" pitchFamily="2" charset="-122"/>
                <a:ea typeface="华文隶书" panose="02010800040101010101" pitchFamily="2" charset="-122"/>
              </a:rPr>
              <a:t>》</a:t>
            </a:r>
            <a:endParaRPr lang="zh-CN" altLang="en-US" sz="3200" dirty="0">
              <a:latin typeface="华文隶书" panose="02010800040101010101" pitchFamily="2" charset="-122"/>
              <a:ea typeface="华文隶书" panose="02010800040101010101" pitchFamily="2" charset="-122"/>
            </a:endParaRPr>
          </a:p>
        </p:txBody>
      </p:sp>
    </p:spTree>
    <p:extLst>
      <p:ext uri="{BB962C8B-B14F-4D97-AF65-F5344CB8AC3E}">
        <p14:creationId xmlns:p14="http://schemas.microsoft.com/office/powerpoint/2010/main" val="2266314506"/>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8"/>
          <p:cNvSpPr>
            <a:spLocks noChangeArrowheads="1"/>
          </p:cNvSpPr>
          <p:nvPr/>
        </p:nvSpPr>
        <p:spPr bwMode="auto">
          <a:xfrm>
            <a:off x="1368425" y="333375"/>
            <a:ext cx="2447925"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等线" panose="02010600030101010101" pitchFamily="2" charset="-122"/>
                <a:cs typeface="等线"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等线" panose="02010600030101010101" pitchFamily="2" charset="-122"/>
                <a:cs typeface="等线"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等线" panose="02010600030101010101" pitchFamily="2" charset="-122"/>
                <a:cs typeface="等线"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9pPr>
          </a:lstStyle>
          <a:p>
            <a:pPr eaLnBrk="1" hangingPunct="1">
              <a:lnSpc>
                <a:spcPct val="100000"/>
              </a:lnSpc>
              <a:spcBef>
                <a:spcPct val="0"/>
              </a:spcBef>
              <a:buFont typeface="Wingdings" pitchFamily="2" charset="2"/>
              <a:buNone/>
            </a:pPr>
            <a:r>
              <a:rPr lang="zh-CN" altLang="en-US" sz="4400" b="1">
                <a:latin typeface="华文新魏" panose="02010800040101010101" pitchFamily="2" charset="-122"/>
                <a:ea typeface="华文新魏" panose="02010800040101010101" pitchFamily="2" charset="-122"/>
              </a:rPr>
              <a:t>翻译美句</a:t>
            </a:r>
          </a:p>
        </p:txBody>
      </p:sp>
      <p:cxnSp>
        <p:nvCxnSpPr>
          <p:cNvPr id="8" name="直接连接符 7"/>
          <p:cNvCxnSpPr>
            <a:cxnSpLocks/>
          </p:cNvCxnSpPr>
          <p:nvPr/>
        </p:nvCxnSpPr>
        <p:spPr>
          <a:xfrm>
            <a:off x="1368425" y="1101725"/>
            <a:ext cx="2424113"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38916" name="矩形 1"/>
          <p:cNvSpPr>
            <a:spLocks noChangeArrowheads="1"/>
          </p:cNvSpPr>
          <p:nvPr/>
        </p:nvSpPr>
        <p:spPr bwMode="auto">
          <a:xfrm>
            <a:off x="2927350" y="2997200"/>
            <a:ext cx="4840288"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等线" panose="02010600030101010101" pitchFamily="2" charset="-122"/>
                <a:cs typeface="等线"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等线" panose="02010600030101010101" pitchFamily="2" charset="-122"/>
                <a:cs typeface="等线"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等线" panose="02010600030101010101" pitchFamily="2" charset="-122"/>
                <a:cs typeface="等线"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9pPr>
          </a:lstStyle>
          <a:p>
            <a:pPr eaLnBrk="1" hangingPunct="1">
              <a:lnSpc>
                <a:spcPct val="100000"/>
              </a:lnSpc>
              <a:spcBef>
                <a:spcPct val="50000"/>
              </a:spcBef>
              <a:buFont typeface="Wingdings" pitchFamily="2" charset="2"/>
              <a:buNone/>
            </a:pPr>
            <a:endParaRPr lang="zh-CN" altLang="en-US" sz="3000">
              <a:latin typeface="华文新魏" panose="02010800040101010101" pitchFamily="2" charset="-122"/>
              <a:ea typeface="华文新魏" panose="02010800040101010101" pitchFamily="2" charset="-122"/>
            </a:endParaRPr>
          </a:p>
        </p:txBody>
      </p:sp>
      <p:sp>
        <p:nvSpPr>
          <p:cNvPr id="3" name="矩形 2"/>
          <p:cNvSpPr/>
          <p:nvPr/>
        </p:nvSpPr>
        <p:spPr>
          <a:xfrm>
            <a:off x="1558925" y="1863725"/>
            <a:ext cx="9074150" cy="4017963"/>
          </a:xfrm>
          <a:prstGeom prst="rect">
            <a:avLst/>
          </a:prstGeom>
        </p:spPr>
        <p:txBody>
          <a:bodyPr>
            <a:spAutoFit/>
          </a:bodyPr>
          <a:lstStyle/>
          <a:p>
            <a:pPr marL="514350" indent="-514350" eaLnBrk="1" hangingPunct="1">
              <a:spcBef>
                <a:spcPct val="50000"/>
              </a:spcBef>
              <a:buFont typeface="+mj-lt"/>
              <a:buAutoNum type="arabicPeriod"/>
              <a:defRPr/>
            </a:pPr>
            <a:r>
              <a:rPr lang="zh-CN" altLang="en-US" sz="3000" b="1" dirty="0">
                <a:latin typeface="华文新魏" panose="02010800040101010101" pitchFamily="2" charset="-122"/>
                <a:ea typeface="华文新魏" panose="02010800040101010101" pitchFamily="2" charset="-122"/>
              </a:rPr>
              <a:t>静以修身，俭以养德。</a:t>
            </a:r>
            <a:r>
              <a:rPr lang="zh-CN" altLang="en-US" sz="3000" dirty="0">
                <a:latin typeface="华文新魏" panose="02010800040101010101" pitchFamily="2" charset="-122"/>
                <a:ea typeface="华文新魏" panose="02010800040101010101" pitchFamily="2" charset="-122"/>
              </a:rPr>
              <a:t> </a:t>
            </a:r>
          </a:p>
          <a:p>
            <a:pPr marL="514350" indent="-514350" eaLnBrk="1" hangingPunct="1">
              <a:spcBef>
                <a:spcPct val="50000"/>
              </a:spcBef>
              <a:buFont typeface="+mj-lt"/>
              <a:buAutoNum type="arabicPeriod"/>
              <a:defRPr/>
            </a:pPr>
            <a:r>
              <a:rPr lang="zh-CN" altLang="en-US" sz="3000" b="1" dirty="0">
                <a:latin typeface="华文新魏" panose="02010800040101010101" pitchFamily="2" charset="-122"/>
                <a:ea typeface="华文新魏" panose="02010800040101010101" pitchFamily="2" charset="-122"/>
              </a:rPr>
              <a:t>非</a:t>
            </a:r>
            <a:r>
              <a:rPr lang="zh-CN" altLang="en-US" sz="3000" b="1" dirty="0">
                <a:solidFill>
                  <a:srgbClr val="FF0000"/>
                </a:solidFill>
                <a:latin typeface="华文新魏" panose="02010800040101010101" pitchFamily="2" charset="-122"/>
                <a:ea typeface="华文新魏" panose="02010800040101010101" pitchFamily="2" charset="-122"/>
              </a:rPr>
              <a:t>淡泊</a:t>
            </a:r>
            <a:r>
              <a:rPr lang="zh-CN" altLang="en-US" sz="3000" b="1" dirty="0">
                <a:latin typeface="华文新魏" panose="02010800040101010101" pitchFamily="2" charset="-122"/>
                <a:ea typeface="华文新魏" panose="02010800040101010101" pitchFamily="2" charset="-122"/>
              </a:rPr>
              <a:t>无以</a:t>
            </a:r>
            <a:r>
              <a:rPr lang="zh-CN" altLang="en-US" sz="3000" b="1" dirty="0">
                <a:solidFill>
                  <a:srgbClr val="FF0000"/>
                </a:solidFill>
                <a:latin typeface="华文新魏" panose="02010800040101010101" pitchFamily="2" charset="-122"/>
                <a:ea typeface="华文新魏" panose="02010800040101010101" pitchFamily="2" charset="-122"/>
              </a:rPr>
              <a:t>明志</a:t>
            </a:r>
            <a:r>
              <a:rPr lang="zh-CN" altLang="en-US" sz="3000" b="1" dirty="0">
                <a:latin typeface="华文新魏" panose="02010800040101010101" pitchFamily="2" charset="-122"/>
                <a:ea typeface="华文新魏" panose="02010800040101010101" pitchFamily="2" charset="-122"/>
              </a:rPr>
              <a:t>，非</a:t>
            </a:r>
            <a:r>
              <a:rPr lang="zh-CN" altLang="en-US" sz="3000" b="1" dirty="0">
                <a:solidFill>
                  <a:srgbClr val="FF0000"/>
                </a:solidFill>
                <a:latin typeface="华文新魏" panose="02010800040101010101" pitchFamily="2" charset="-122"/>
                <a:ea typeface="华文新魏" panose="02010800040101010101" pitchFamily="2" charset="-122"/>
              </a:rPr>
              <a:t>宁静</a:t>
            </a:r>
            <a:r>
              <a:rPr lang="zh-CN" altLang="en-US" sz="3000" b="1" dirty="0">
                <a:latin typeface="华文新魏" panose="02010800040101010101" pitchFamily="2" charset="-122"/>
                <a:ea typeface="华文新魏" panose="02010800040101010101" pitchFamily="2" charset="-122"/>
              </a:rPr>
              <a:t>无以</a:t>
            </a:r>
            <a:r>
              <a:rPr lang="zh-CN" altLang="en-US" sz="3000" b="1" dirty="0">
                <a:solidFill>
                  <a:srgbClr val="FF0000"/>
                </a:solidFill>
                <a:latin typeface="华文新魏" panose="02010800040101010101" pitchFamily="2" charset="-122"/>
                <a:ea typeface="华文新魏" panose="02010800040101010101" pitchFamily="2" charset="-122"/>
              </a:rPr>
              <a:t>致远</a:t>
            </a:r>
            <a:r>
              <a:rPr lang="zh-CN" altLang="en-US" sz="3000" b="1" dirty="0">
                <a:latin typeface="华文新魏" panose="02010800040101010101" pitchFamily="2" charset="-122"/>
                <a:ea typeface="华文新魏" panose="02010800040101010101" pitchFamily="2" charset="-122"/>
              </a:rPr>
              <a:t>。</a:t>
            </a:r>
            <a:endParaRPr lang="en-US" altLang="zh-CN" sz="3000" b="1" dirty="0">
              <a:latin typeface="华文新魏" panose="02010800040101010101" pitchFamily="2" charset="-122"/>
              <a:ea typeface="华文新魏" panose="02010800040101010101" pitchFamily="2" charset="-122"/>
            </a:endParaRPr>
          </a:p>
          <a:p>
            <a:pPr marL="514350" indent="-514350" eaLnBrk="1" hangingPunct="1">
              <a:spcBef>
                <a:spcPct val="50000"/>
              </a:spcBef>
              <a:buFont typeface="+mj-lt"/>
              <a:buAutoNum type="arabicPeriod"/>
              <a:defRPr/>
            </a:pPr>
            <a:r>
              <a:rPr lang="zh-CN" altLang="en-US" sz="3000" b="1" dirty="0">
                <a:latin typeface="华文新魏" panose="02010800040101010101" pitchFamily="2" charset="-122"/>
                <a:ea typeface="华文新魏" panose="02010800040101010101" pitchFamily="2" charset="-122"/>
              </a:rPr>
              <a:t>非学无以广才，非志无以成学。</a:t>
            </a:r>
            <a:endParaRPr lang="en-US" altLang="zh-CN" sz="3000" b="1" dirty="0">
              <a:latin typeface="华文新魏" panose="02010800040101010101" pitchFamily="2" charset="-122"/>
              <a:ea typeface="华文新魏" panose="02010800040101010101" pitchFamily="2" charset="-122"/>
            </a:endParaRPr>
          </a:p>
          <a:p>
            <a:pPr marL="514350" indent="-514350" eaLnBrk="1" hangingPunct="1">
              <a:spcBef>
                <a:spcPct val="50000"/>
              </a:spcBef>
              <a:buFont typeface="+mj-lt"/>
              <a:buAutoNum type="arabicPeriod"/>
              <a:defRPr/>
            </a:pPr>
            <a:r>
              <a:rPr lang="zh-CN" altLang="en-US" sz="3000" b="1" dirty="0">
                <a:solidFill>
                  <a:srgbClr val="FF0000"/>
                </a:solidFill>
                <a:latin typeface="华文新魏" panose="02010800040101010101" pitchFamily="2" charset="-122"/>
                <a:ea typeface="华文新魏" panose="02010800040101010101" pitchFamily="2" charset="-122"/>
              </a:rPr>
              <a:t>淫慢</a:t>
            </a:r>
            <a:r>
              <a:rPr lang="zh-CN" altLang="en-US" sz="3000" b="1" dirty="0">
                <a:latin typeface="华文新魏" panose="02010800040101010101" pitchFamily="2" charset="-122"/>
                <a:ea typeface="华文新魏" panose="02010800040101010101" pitchFamily="2" charset="-122"/>
              </a:rPr>
              <a:t>则不能励精，</a:t>
            </a:r>
            <a:r>
              <a:rPr lang="zh-CN" altLang="en-US" sz="3000" b="1" dirty="0">
                <a:solidFill>
                  <a:srgbClr val="FF0000"/>
                </a:solidFill>
                <a:latin typeface="华文新魏" panose="02010800040101010101" pitchFamily="2" charset="-122"/>
                <a:ea typeface="华文新魏" panose="02010800040101010101" pitchFamily="2" charset="-122"/>
              </a:rPr>
              <a:t>险躁</a:t>
            </a:r>
            <a:r>
              <a:rPr lang="zh-CN" altLang="en-US" sz="3000" b="1" dirty="0">
                <a:latin typeface="华文新魏" panose="02010800040101010101" pitchFamily="2" charset="-122"/>
                <a:ea typeface="华文新魏" panose="02010800040101010101" pitchFamily="2" charset="-122"/>
              </a:rPr>
              <a:t>则不能治性。</a:t>
            </a:r>
            <a:endParaRPr lang="en-US" altLang="zh-CN" sz="3000" b="1" dirty="0">
              <a:latin typeface="华文新魏" panose="02010800040101010101" pitchFamily="2" charset="-122"/>
              <a:ea typeface="华文新魏" panose="02010800040101010101" pitchFamily="2" charset="-122"/>
            </a:endParaRPr>
          </a:p>
          <a:p>
            <a:pPr marL="514350" indent="-514350" eaLnBrk="1" hangingPunct="1">
              <a:spcBef>
                <a:spcPct val="50000"/>
              </a:spcBef>
              <a:buFont typeface="+mj-lt"/>
              <a:buAutoNum type="arabicPeriod"/>
              <a:defRPr/>
            </a:pPr>
            <a:r>
              <a:rPr kumimoji="1" lang="zh-CN" altLang="en-US" sz="3000" b="1" dirty="0">
                <a:latin typeface="华文新魏" panose="02010800040101010101" pitchFamily="2" charset="-122"/>
                <a:ea typeface="华文新魏" panose="02010800040101010101" pitchFamily="2" charset="-122"/>
              </a:rPr>
              <a:t>年与时</a:t>
            </a:r>
            <a:r>
              <a:rPr kumimoji="1" lang="zh-CN" altLang="en-US" sz="3000" b="1" dirty="0">
                <a:solidFill>
                  <a:srgbClr val="FF0000"/>
                </a:solidFill>
                <a:latin typeface="华文新魏" panose="02010800040101010101" pitchFamily="2" charset="-122"/>
                <a:ea typeface="华文新魏" panose="02010800040101010101" pitchFamily="2" charset="-122"/>
              </a:rPr>
              <a:t>驰</a:t>
            </a:r>
            <a:r>
              <a:rPr kumimoji="1" lang="zh-CN" altLang="en-US" sz="3000" b="1" dirty="0">
                <a:latin typeface="华文新魏" panose="02010800040101010101" pitchFamily="2" charset="-122"/>
                <a:ea typeface="华文新魏" panose="02010800040101010101" pitchFamily="2" charset="-122"/>
              </a:rPr>
              <a:t>，意与日</a:t>
            </a:r>
            <a:r>
              <a:rPr kumimoji="1" lang="zh-CN" altLang="en-US" sz="3000" b="1" dirty="0">
                <a:solidFill>
                  <a:srgbClr val="FF0000"/>
                </a:solidFill>
                <a:latin typeface="华文新魏" panose="02010800040101010101" pitchFamily="2" charset="-122"/>
                <a:ea typeface="华文新魏" panose="02010800040101010101" pitchFamily="2" charset="-122"/>
              </a:rPr>
              <a:t>去</a:t>
            </a:r>
            <a:r>
              <a:rPr kumimoji="1" lang="zh-CN" altLang="en-US" sz="3000" b="1" dirty="0">
                <a:latin typeface="华文新魏" panose="02010800040101010101" pitchFamily="2" charset="-122"/>
                <a:ea typeface="华文新魏" panose="02010800040101010101" pitchFamily="2" charset="-122"/>
              </a:rPr>
              <a:t>，遂成枯落，多不接世，</a:t>
            </a:r>
            <a:endParaRPr kumimoji="1" lang="en-US" altLang="zh-CN" sz="3000" b="1" dirty="0">
              <a:latin typeface="华文新魏" panose="02010800040101010101" pitchFamily="2" charset="-122"/>
              <a:ea typeface="华文新魏" panose="02010800040101010101" pitchFamily="2" charset="-122"/>
            </a:endParaRPr>
          </a:p>
          <a:p>
            <a:pPr eaLnBrk="1" hangingPunct="1">
              <a:spcBef>
                <a:spcPct val="50000"/>
              </a:spcBef>
              <a:defRPr/>
            </a:pPr>
            <a:r>
              <a:rPr kumimoji="1" lang="en-US" altLang="zh-CN" sz="3000" b="1" dirty="0">
                <a:latin typeface="华文新魏" panose="02010800040101010101" pitchFamily="2" charset="-122"/>
                <a:ea typeface="华文新魏" panose="02010800040101010101" pitchFamily="2" charset="-122"/>
              </a:rPr>
              <a:t>     </a:t>
            </a:r>
            <a:r>
              <a:rPr kumimoji="1" lang="zh-CN" altLang="en-US" sz="3000" b="1" dirty="0">
                <a:latin typeface="华文新魏" panose="02010800040101010101" pitchFamily="2" charset="-122"/>
                <a:ea typeface="华文新魏" panose="02010800040101010101" pitchFamily="2" charset="-122"/>
              </a:rPr>
              <a:t>悲守穷庐，将复何及!</a:t>
            </a:r>
            <a:r>
              <a:rPr lang="zh-CN" altLang="en-US" sz="3000" b="1" dirty="0">
                <a:latin typeface="华文新魏" panose="02010800040101010101" pitchFamily="2" charset="-122"/>
                <a:ea typeface="华文新魏" panose="02010800040101010101" pitchFamily="2" charset="-122"/>
              </a:rPr>
              <a:t> </a:t>
            </a:r>
            <a:r>
              <a:rPr lang="zh-CN" altLang="en-US" sz="3000" dirty="0">
                <a:latin typeface="华文新魏" panose="02010800040101010101" pitchFamily="2" charset="-122"/>
                <a:ea typeface="华文新魏" panose="02010800040101010101" pitchFamily="2" charset="-122"/>
              </a:rPr>
              <a:t>                               </a:t>
            </a:r>
            <a:endParaRPr lang="zh-CN" altLang="en-US" sz="3000" b="1" dirty="0">
              <a:latin typeface="华文新魏" panose="02010800040101010101" pitchFamily="2" charset="-122"/>
              <a:ea typeface="华文新魏" panose="02010800040101010101" pitchFamily="2" charset="-122"/>
            </a:endParaRPr>
          </a:p>
        </p:txBody>
      </p:sp>
      <p:pic>
        <p:nvPicPr>
          <p:cNvPr id="38918" name="图片 11"/>
          <p:cNvPicPr>
            <a:picLocks noChangeAspect="1"/>
          </p:cNvPicPr>
          <p:nvPr/>
        </p:nvPicPr>
        <p:blipFill>
          <a:blip r:embed="rId2">
            <a:extLst>
              <a:ext uri="{28A0092B-C50C-407E-A947-70E740481C1C}">
                <a14:useLocalDpi xmlns:a14="http://schemas.microsoft.com/office/drawing/2010/main" val="0"/>
              </a:ext>
            </a:extLst>
          </a:blip>
          <a:srcRect l="10248" t="10139" r="13457" b="7404"/>
          <a:stretch>
            <a:fillRect/>
          </a:stretch>
        </p:blipFill>
        <p:spPr bwMode="auto">
          <a:xfrm>
            <a:off x="8828149" y="-25400"/>
            <a:ext cx="3963926" cy="67667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5" name="组合 5">
            <a:extLst>
              <a:ext uri="{FF2B5EF4-FFF2-40B4-BE49-F238E27FC236}">
                <a16:creationId xmlns:a16="http://schemas.microsoft.com/office/drawing/2014/main" id="{3D16589B-F1E2-4688-8E71-AD324EF18CE0}"/>
              </a:ext>
            </a:extLst>
          </p:cNvPr>
          <p:cNvGrpSpPr>
            <a:grpSpLocks/>
          </p:cNvGrpSpPr>
          <p:nvPr/>
        </p:nvGrpSpPr>
        <p:grpSpPr bwMode="auto">
          <a:xfrm>
            <a:off x="290512" y="225425"/>
            <a:ext cx="11610975" cy="6407150"/>
            <a:chOff x="308611" y="5985915"/>
            <a:chExt cx="11611831" cy="6408711"/>
          </a:xfrm>
        </p:grpSpPr>
        <p:pic>
          <p:nvPicPr>
            <p:cNvPr id="16" name="图片 6">
              <a:extLst>
                <a:ext uri="{FF2B5EF4-FFF2-40B4-BE49-F238E27FC236}">
                  <a16:creationId xmlns:a16="http://schemas.microsoft.com/office/drawing/2014/main" id="{ABB59382-1157-45FA-B121-9A23E55DB7FC}"/>
                </a:ext>
              </a:extLst>
            </p:cNvPr>
            <p:cNvPicPr>
              <a:picLocks noChangeAspect="1"/>
            </p:cNvPicPr>
            <p:nvPr/>
          </p:nvPicPr>
          <p:blipFill>
            <a:blip r:embed="rId3">
              <a:extLst>
                <a:ext uri="{28A0092B-C50C-407E-A947-70E740481C1C}">
                  <a14:useLocalDpi xmlns:a14="http://schemas.microsoft.com/office/drawing/2010/main" val="0"/>
                </a:ext>
              </a:extLst>
            </a:blip>
            <a:srcRect b="38704"/>
            <a:stretch>
              <a:fillRect/>
            </a:stretch>
          </p:blipFill>
          <p:spPr bwMode="auto">
            <a:xfrm rot="5400000" flipH="1">
              <a:off x="5682479" y="6156663"/>
              <a:ext cx="6408711" cy="60672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图片 7">
              <a:extLst>
                <a:ext uri="{FF2B5EF4-FFF2-40B4-BE49-F238E27FC236}">
                  <a16:creationId xmlns:a16="http://schemas.microsoft.com/office/drawing/2014/main" id="{2AD84158-FCA0-48D5-A94E-89CA6E94B3CA}"/>
                </a:ext>
              </a:extLst>
            </p:cNvPr>
            <p:cNvPicPr>
              <a:picLocks noChangeAspect="1"/>
            </p:cNvPicPr>
            <p:nvPr/>
          </p:nvPicPr>
          <p:blipFill>
            <a:blip r:embed="rId3">
              <a:extLst>
                <a:ext uri="{28A0092B-C50C-407E-A947-70E740481C1C}">
                  <a14:useLocalDpi xmlns:a14="http://schemas.microsoft.com/office/drawing/2010/main" val="0"/>
                </a:ext>
              </a:extLst>
            </a:blip>
            <a:srcRect b="38704"/>
            <a:stretch>
              <a:fillRect/>
            </a:stretch>
          </p:blipFill>
          <p:spPr bwMode="auto">
            <a:xfrm rot="16200000">
              <a:off x="137863" y="6156663"/>
              <a:ext cx="6408711" cy="60672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p:transition spd="slow">
    <p:push/>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图片 16"/>
          <p:cNvPicPr>
            <a:picLocks noChangeAspect="1"/>
          </p:cNvPicPr>
          <p:nvPr/>
        </p:nvPicPr>
        <p:blipFill>
          <a:blip r:embed="rId2">
            <a:extLst>
              <a:ext uri="{28A0092B-C50C-407E-A947-70E740481C1C}">
                <a14:useLocalDpi xmlns:a14="http://schemas.microsoft.com/office/drawing/2010/main" val="0"/>
              </a:ext>
            </a:extLst>
          </a:blip>
          <a:srcRect t="21651" b="35300"/>
          <a:stretch>
            <a:fillRect/>
          </a:stretch>
        </p:blipFill>
        <p:spPr bwMode="auto">
          <a:xfrm>
            <a:off x="-411163" y="-461963"/>
            <a:ext cx="13014326" cy="7923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9939" name="Text Box 2"/>
          <p:cNvSpPr txBox="1">
            <a:spLocks noChangeArrowheads="1"/>
          </p:cNvSpPr>
          <p:nvPr/>
        </p:nvSpPr>
        <p:spPr bwMode="auto">
          <a:xfrm>
            <a:off x="1528763" y="1655286"/>
            <a:ext cx="8743701"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等线" panose="02010600030101010101" pitchFamily="2" charset="-122"/>
                <a:cs typeface="等线"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等线" panose="02010600030101010101" pitchFamily="2" charset="-122"/>
                <a:cs typeface="等线"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等线" panose="02010600030101010101" pitchFamily="2" charset="-122"/>
                <a:cs typeface="等线"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9pPr>
          </a:lstStyle>
          <a:p>
            <a:pPr eaLnBrk="1" hangingPunct="1">
              <a:lnSpc>
                <a:spcPct val="100000"/>
              </a:lnSpc>
              <a:spcBef>
                <a:spcPct val="50000"/>
              </a:spcBef>
              <a:buFontTx/>
              <a:buNone/>
            </a:pPr>
            <a:r>
              <a:rPr lang="zh-CN" altLang="en-US" sz="4400" dirty="0">
                <a:solidFill>
                  <a:srgbClr val="361200"/>
                </a:solidFill>
                <a:latin typeface="华文隶书" panose="02010800040101010101" pitchFamily="2" charset="-122"/>
                <a:ea typeface="华文隶书" panose="02010800040101010101" pitchFamily="2" charset="-122"/>
              </a:rPr>
              <a:t>夫</a:t>
            </a:r>
            <a:r>
              <a:rPr lang="zh-CN" altLang="en-US" sz="4400" dirty="0">
                <a:solidFill>
                  <a:srgbClr val="361200"/>
                </a:solidFill>
                <a:highlight>
                  <a:srgbClr val="FFFF00"/>
                </a:highlight>
                <a:latin typeface="华文隶书" panose="02010800040101010101" pitchFamily="2" charset="-122"/>
                <a:ea typeface="华文隶书" panose="02010800040101010101" pitchFamily="2" charset="-122"/>
              </a:rPr>
              <a:t>君子</a:t>
            </a:r>
            <a:r>
              <a:rPr lang="zh-CN" altLang="en-US" sz="4400" dirty="0">
                <a:solidFill>
                  <a:srgbClr val="361200"/>
                </a:solidFill>
                <a:latin typeface="华文隶书" panose="02010800040101010101" pitchFamily="2" charset="-122"/>
                <a:ea typeface="华文隶书" panose="02010800040101010101" pitchFamily="2" charset="-122"/>
              </a:rPr>
              <a:t>之</a:t>
            </a:r>
            <a:r>
              <a:rPr lang="zh-CN" altLang="en-US" sz="4400" dirty="0">
                <a:solidFill>
                  <a:srgbClr val="361200"/>
                </a:solidFill>
                <a:highlight>
                  <a:srgbClr val="FFFF00"/>
                </a:highlight>
                <a:latin typeface="华文隶书" panose="02010800040101010101" pitchFamily="2" charset="-122"/>
                <a:ea typeface="华文隶书" panose="02010800040101010101" pitchFamily="2" charset="-122"/>
              </a:rPr>
              <a:t>行</a:t>
            </a:r>
            <a:r>
              <a:rPr lang="zh-CN" altLang="en-US" sz="4400" dirty="0">
                <a:solidFill>
                  <a:srgbClr val="361200"/>
                </a:solidFill>
                <a:latin typeface="华文隶书" panose="02010800040101010101" pitchFamily="2" charset="-122"/>
                <a:ea typeface="华文隶书" panose="02010800040101010101" pitchFamily="2" charset="-122"/>
              </a:rPr>
              <a:t>，静</a:t>
            </a:r>
            <a:r>
              <a:rPr lang="zh-CN" altLang="en-US" sz="4400" dirty="0">
                <a:solidFill>
                  <a:srgbClr val="361200"/>
                </a:solidFill>
                <a:highlight>
                  <a:srgbClr val="FFFF00"/>
                </a:highlight>
                <a:latin typeface="华文隶书" panose="02010800040101010101" pitchFamily="2" charset="-122"/>
                <a:ea typeface="华文隶书" panose="02010800040101010101" pitchFamily="2" charset="-122"/>
              </a:rPr>
              <a:t>以</a:t>
            </a:r>
            <a:r>
              <a:rPr lang="zh-CN" altLang="en-US" sz="4400" dirty="0">
                <a:solidFill>
                  <a:srgbClr val="361200"/>
                </a:solidFill>
                <a:latin typeface="华文隶书" panose="02010800040101010101" pitchFamily="2" charset="-122"/>
                <a:ea typeface="华文隶书" panose="02010800040101010101" pitchFamily="2" charset="-122"/>
              </a:rPr>
              <a:t>修身，俭</a:t>
            </a:r>
            <a:r>
              <a:rPr lang="zh-CN" altLang="en-US" sz="4400" dirty="0">
                <a:solidFill>
                  <a:srgbClr val="361200"/>
                </a:solidFill>
                <a:highlight>
                  <a:srgbClr val="FFFF00"/>
                </a:highlight>
                <a:latin typeface="华文隶书" panose="02010800040101010101" pitchFamily="2" charset="-122"/>
                <a:ea typeface="华文隶书" panose="02010800040101010101" pitchFamily="2" charset="-122"/>
              </a:rPr>
              <a:t>以</a:t>
            </a:r>
            <a:r>
              <a:rPr lang="zh-CN" altLang="en-US" sz="4400" dirty="0">
                <a:solidFill>
                  <a:srgbClr val="361200"/>
                </a:solidFill>
                <a:latin typeface="华文隶书" panose="02010800040101010101" pitchFamily="2" charset="-122"/>
                <a:ea typeface="华文隶书" panose="02010800040101010101" pitchFamily="2" charset="-122"/>
              </a:rPr>
              <a:t>养德。</a:t>
            </a:r>
          </a:p>
        </p:txBody>
      </p:sp>
      <p:sp>
        <p:nvSpPr>
          <p:cNvPr id="39940" name="Text Box 3"/>
          <p:cNvSpPr txBox="1">
            <a:spLocks noChangeArrowheads="1"/>
          </p:cNvSpPr>
          <p:nvPr/>
        </p:nvSpPr>
        <p:spPr bwMode="auto">
          <a:xfrm>
            <a:off x="2474913" y="2536825"/>
            <a:ext cx="8085583" cy="10972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等线" panose="02010600030101010101" pitchFamily="2" charset="-122"/>
                <a:cs typeface="等线"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等线" panose="02010600030101010101" pitchFamily="2" charset="-122"/>
                <a:cs typeface="等线"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等线" panose="02010600030101010101" pitchFamily="2" charset="-122"/>
                <a:cs typeface="等线"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9pPr>
          </a:lstStyle>
          <a:p>
            <a:pPr eaLnBrk="1" hangingPunct="1">
              <a:lnSpc>
                <a:spcPct val="120000"/>
              </a:lnSpc>
              <a:spcBef>
                <a:spcPct val="50000"/>
              </a:spcBef>
              <a:buFontTx/>
              <a:buNone/>
            </a:pPr>
            <a:r>
              <a:rPr lang="zh-CN" altLang="en-US" b="1" dirty="0">
                <a:solidFill>
                  <a:srgbClr val="FF0000"/>
                </a:solidFill>
                <a:latin typeface="华文新魏" panose="02010800040101010101" pitchFamily="2" charset="-122"/>
                <a:ea typeface="华文新魏" panose="02010800040101010101" pitchFamily="2" charset="-122"/>
              </a:rPr>
              <a:t>有才德的人的行为操守，（用）宁静专一</a:t>
            </a:r>
            <a:r>
              <a:rPr lang="zh-CN" altLang="en-US" b="1" dirty="0">
                <a:solidFill>
                  <a:srgbClr val="FF0000"/>
                </a:solidFill>
                <a:highlight>
                  <a:srgbClr val="FFFF00"/>
                </a:highlight>
                <a:latin typeface="华文新魏" panose="02010800040101010101" pitchFamily="2" charset="-122"/>
                <a:ea typeface="华文新魏" panose="02010800040101010101" pitchFamily="2" charset="-122"/>
              </a:rPr>
              <a:t>来</a:t>
            </a:r>
            <a:r>
              <a:rPr lang="zh-CN" altLang="en-US" b="1" dirty="0">
                <a:solidFill>
                  <a:srgbClr val="FF0000"/>
                </a:solidFill>
                <a:latin typeface="华文新魏" panose="02010800040101010101" pitchFamily="2" charset="-122"/>
                <a:ea typeface="华文新魏" panose="02010800040101010101" pitchFamily="2" charset="-122"/>
              </a:rPr>
              <a:t>修养身心，（用）俭朴节约</a:t>
            </a:r>
            <a:r>
              <a:rPr lang="zh-CN" altLang="en-US" b="1" dirty="0">
                <a:solidFill>
                  <a:srgbClr val="FF0000"/>
                </a:solidFill>
                <a:highlight>
                  <a:srgbClr val="FFFF00"/>
                </a:highlight>
                <a:latin typeface="华文新魏" panose="02010800040101010101" pitchFamily="2" charset="-122"/>
                <a:ea typeface="华文新魏" panose="02010800040101010101" pitchFamily="2" charset="-122"/>
              </a:rPr>
              <a:t>来</a:t>
            </a:r>
            <a:r>
              <a:rPr lang="zh-CN" altLang="en-US" b="1" dirty="0">
                <a:solidFill>
                  <a:srgbClr val="FF0000"/>
                </a:solidFill>
                <a:latin typeface="华文新魏" panose="02010800040101010101" pitchFamily="2" charset="-122"/>
                <a:ea typeface="华文新魏" panose="02010800040101010101" pitchFamily="2" charset="-122"/>
              </a:rPr>
              <a:t>培养自己的品德。</a:t>
            </a:r>
            <a:r>
              <a:rPr lang="zh-CN" altLang="en-US" dirty="0">
                <a:latin typeface="华文新魏" panose="02010800040101010101" pitchFamily="2" charset="-122"/>
                <a:ea typeface="华文新魏" panose="02010800040101010101" pitchFamily="2" charset="-122"/>
              </a:rPr>
              <a:t> </a:t>
            </a:r>
          </a:p>
        </p:txBody>
      </p:sp>
      <p:sp>
        <p:nvSpPr>
          <p:cNvPr id="18" name="Rectangle 8"/>
          <p:cNvSpPr>
            <a:spLocks noChangeArrowheads="1"/>
          </p:cNvSpPr>
          <p:nvPr/>
        </p:nvSpPr>
        <p:spPr bwMode="auto">
          <a:xfrm>
            <a:off x="1368425" y="847725"/>
            <a:ext cx="2447925"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a:solidFill>
                  <a:schemeClr val="tx1"/>
                </a:solidFill>
                <a:latin typeface="Arial" panose="020B0604020202020204" pitchFamily="34" charset="0"/>
                <a:ea typeface="宋体" panose="02010600030101010101" pitchFamily="2" charset="-122"/>
              </a:defRPr>
            </a:lvl1pPr>
            <a:lvl2pPr marL="742950" indent="-285750" eaLnBrk="0" hangingPunct="0">
              <a:defRPr sz="1600">
                <a:solidFill>
                  <a:schemeClr val="tx1"/>
                </a:solidFill>
                <a:latin typeface="Arial" panose="020B0604020202020204" pitchFamily="34" charset="0"/>
                <a:ea typeface="宋体" panose="02010600030101010101" pitchFamily="2" charset="-122"/>
              </a:defRPr>
            </a:lvl2pPr>
            <a:lvl3pPr marL="1143000" indent="-228600" eaLnBrk="0" hangingPunct="0">
              <a:defRPr sz="1600">
                <a:solidFill>
                  <a:schemeClr val="tx1"/>
                </a:solidFill>
                <a:latin typeface="Arial" panose="020B0604020202020204" pitchFamily="34" charset="0"/>
                <a:ea typeface="宋体" panose="02010600030101010101" pitchFamily="2" charset="-122"/>
              </a:defRPr>
            </a:lvl3pPr>
            <a:lvl4pPr marL="1600200" indent="-228600" eaLnBrk="0" hangingPunct="0">
              <a:defRPr sz="1600">
                <a:solidFill>
                  <a:schemeClr val="tx1"/>
                </a:solidFill>
                <a:latin typeface="Arial" panose="020B0604020202020204" pitchFamily="34" charset="0"/>
                <a:ea typeface="宋体" panose="02010600030101010101" pitchFamily="2" charset="-122"/>
              </a:defRPr>
            </a:lvl4pPr>
            <a:lvl5pPr marL="2057400" indent="-228600" eaLnBrk="0" hangingPunct="0">
              <a:defRPr sz="16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6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6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6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600">
                <a:solidFill>
                  <a:schemeClr val="tx1"/>
                </a:solidFill>
                <a:latin typeface="Arial" panose="020B0604020202020204" pitchFamily="34" charset="0"/>
                <a:ea typeface="宋体" panose="02010600030101010101" pitchFamily="2" charset="-122"/>
              </a:defRPr>
            </a:lvl9pPr>
          </a:lstStyle>
          <a:p>
            <a:pPr algn="ctr" eaLnBrk="1" hangingPunct="1">
              <a:buFont typeface="Wingdings" panose="05000000000000000000" pitchFamily="2" charset="2"/>
              <a:buNone/>
              <a:defRPr/>
            </a:pPr>
            <a:r>
              <a:rPr lang="zh-CN" altLang="en-US" sz="4400" b="1" spc="2000" dirty="0">
                <a:latin typeface="华文新魏" panose="02010800040101010101" pitchFamily="2" charset="-122"/>
                <a:ea typeface="华文新魏" panose="02010800040101010101" pitchFamily="2" charset="-122"/>
              </a:rPr>
              <a:t>译文</a:t>
            </a:r>
          </a:p>
        </p:txBody>
      </p:sp>
      <p:pic>
        <p:nvPicPr>
          <p:cNvPr id="39944" name="图片 19"/>
          <p:cNvPicPr>
            <a:picLocks noChangeAspect="1"/>
          </p:cNvPicPr>
          <p:nvPr/>
        </p:nvPicPr>
        <p:blipFill>
          <a:blip r:embed="rId3">
            <a:extLst>
              <a:ext uri="{28A0092B-C50C-407E-A947-70E740481C1C}">
                <a14:useLocalDpi xmlns:a14="http://schemas.microsoft.com/office/drawing/2010/main" val="0"/>
              </a:ext>
            </a:extLst>
          </a:blip>
          <a:srcRect l="19762" t="37399" r="39919"/>
          <a:stretch>
            <a:fillRect/>
          </a:stretch>
        </p:blipFill>
        <p:spPr bwMode="auto">
          <a:xfrm>
            <a:off x="1535113" y="2643188"/>
            <a:ext cx="882650"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 Box 4">
            <a:extLst>
              <a:ext uri="{FF2B5EF4-FFF2-40B4-BE49-F238E27FC236}">
                <a16:creationId xmlns:a16="http://schemas.microsoft.com/office/drawing/2014/main" id="{A052E3A5-233C-4A02-BB4B-6162C1AD95C6}"/>
              </a:ext>
            </a:extLst>
          </p:cNvPr>
          <p:cNvSpPr txBox="1">
            <a:spLocks noChangeArrowheads="1"/>
          </p:cNvSpPr>
          <p:nvPr/>
        </p:nvSpPr>
        <p:spPr bwMode="auto">
          <a:xfrm>
            <a:off x="1533226" y="3634048"/>
            <a:ext cx="9591758"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等线" panose="02010600030101010101" pitchFamily="2" charset="-122"/>
                <a:cs typeface="等线"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等线" panose="02010600030101010101" pitchFamily="2" charset="-122"/>
                <a:cs typeface="等线"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等线" panose="02010600030101010101" pitchFamily="2" charset="-122"/>
                <a:cs typeface="等线"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9pPr>
          </a:lstStyle>
          <a:p>
            <a:pPr eaLnBrk="1" hangingPunct="1">
              <a:lnSpc>
                <a:spcPct val="100000"/>
              </a:lnSpc>
              <a:spcBef>
                <a:spcPct val="50000"/>
              </a:spcBef>
              <a:buFontTx/>
              <a:buNone/>
            </a:pPr>
            <a:r>
              <a:rPr lang="zh-CN" altLang="en-US" sz="4400" dirty="0">
                <a:solidFill>
                  <a:srgbClr val="361200"/>
                </a:solidFill>
                <a:latin typeface="华文隶书" panose="02010800040101010101" pitchFamily="2" charset="-122"/>
                <a:ea typeface="华文隶书" panose="02010800040101010101" pitchFamily="2" charset="-122"/>
              </a:rPr>
              <a:t>非淡泊</a:t>
            </a:r>
            <a:r>
              <a:rPr lang="zh-CN" altLang="en-US" sz="4400" dirty="0">
                <a:solidFill>
                  <a:srgbClr val="361200"/>
                </a:solidFill>
                <a:highlight>
                  <a:srgbClr val="FFFF00"/>
                </a:highlight>
                <a:latin typeface="华文隶书" panose="02010800040101010101" pitchFamily="2" charset="-122"/>
                <a:ea typeface="华文隶书" panose="02010800040101010101" pitchFamily="2" charset="-122"/>
              </a:rPr>
              <a:t>无以</a:t>
            </a:r>
            <a:r>
              <a:rPr lang="zh-CN" altLang="en-US" sz="4400" dirty="0">
                <a:solidFill>
                  <a:srgbClr val="361200"/>
                </a:solidFill>
                <a:latin typeface="华文隶书" panose="02010800040101010101" pitchFamily="2" charset="-122"/>
                <a:ea typeface="华文隶书" panose="02010800040101010101" pitchFamily="2" charset="-122"/>
              </a:rPr>
              <a:t>明志，非宁静</a:t>
            </a:r>
            <a:r>
              <a:rPr lang="zh-CN" altLang="en-US" sz="4400" dirty="0">
                <a:solidFill>
                  <a:srgbClr val="361200"/>
                </a:solidFill>
                <a:highlight>
                  <a:srgbClr val="FFFF00"/>
                </a:highlight>
                <a:latin typeface="华文隶书" panose="02010800040101010101" pitchFamily="2" charset="-122"/>
                <a:ea typeface="华文隶书" panose="02010800040101010101" pitchFamily="2" charset="-122"/>
              </a:rPr>
              <a:t>无以</a:t>
            </a:r>
            <a:r>
              <a:rPr lang="zh-CN" altLang="en-US" sz="4400" dirty="0">
                <a:solidFill>
                  <a:srgbClr val="361200"/>
                </a:solidFill>
                <a:latin typeface="华文隶书" panose="02010800040101010101" pitchFamily="2" charset="-122"/>
                <a:ea typeface="华文隶书" panose="02010800040101010101" pitchFamily="2" charset="-122"/>
              </a:rPr>
              <a:t>致远。 </a:t>
            </a:r>
          </a:p>
        </p:txBody>
      </p:sp>
      <p:pic>
        <p:nvPicPr>
          <p:cNvPr id="8" name="图片 20">
            <a:extLst>
              <a:ext uri="{FF2B5EF4-FFF2-40B4-BE49-F238E27FC236}">
                <a16:creationId xmlns:a16="http://schemas.microsoft.com/office/drawing/2014/main" id="{8D2CE641-9BC2-493C-B807-C1F9A9EDA885}"/>
              </a:ext>
            </a:extLst>
          </p:cNvPr>
          <p:cNvPicPr>
            <a:picLocks noChangeAspect="1"/>
          </p:cNvPicPr>
          <p:nvPr/>
        </p:nvPicPr>
        <p:blipFill>
          <a:blip r:embed="rId4">
            <a:extLst>
              <a:ext uri="{28A0092B-C50C-407E-A947-70E740481C1C}">
                <a14:useLocalDpi xmlns:a14="http://schemas.microsoft.com/office/drawing/2010/main" val="0"/>
              </a:ext>
            </a:extLst>
          </a:blip>
          <a:srcRect l="19762" t="37399" r="39919"/>
          <a:stretch>
            <a:fillRect/>
          </a:stretch>
        </p:blipFill>
        <p:spPr bwMode="auto">
          <a:xfrm>
            <a:off x="1595138" y="4513523"/>
            <a:ext cx="884238"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 Box 5">
            <a:extLst>
              <a:ext uri="{FF2B5EF4-FFF2-40B4-BE49-F238E27FC236}">
                <a16:creationId xmlns:a16="http://schemas.microsoft.com/office/drawing/2014/main" id="{E4B27BC4-524E-402D-B51F-AEBB94D9F8B8}"/>
              </a:ext>
            </a:extLst>
          </p:cNvPr>
          <p:cNvSpPr txBox="1">
            <a:spLocks noChangeArrowheads="1"/>
          </p:cNvSpPr>
          <p:nvPr/>
        </p:nvSpPr>
        <p:spPr bwMode="auto">
          <a:xfrm>
            <a:off x="2482834" y="4394377"/>
            <a:ext cx="8085583" cy="10972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等线" panose="02010600030101010101" pitchFamily="2" charset="-122"/>
                <a:cs typeface="等线"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等线" panose="02010600030101010101" pitchFamily="2" charset="-122"/>
                <a:cs typeface="等线"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等线" panose="02010600030101010101" pitchFamily="2" charset="-122"/>
                <a:cs typeface="等线"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9pPr>
          </a:lstStyle>
          <a:p>
            <a:pPr eaLnBrk="1" hangingPunct="1">
              <a:lnSpc>
                <a:spcPct val="120000"/>
              </a:lnSpc>
              <a:spcBef>
                <a:spcPct val="50000"/>
              </a:spcBef>
              <a:buFontTx/>
              <a:buNone/>
            </a:pPr>
            <a:r>
              <a:rPr lang="zh-CN" altLang="en-US" b="1" dirty="0">
                <a:solidFill>
                  <a:srgbClr val="FF0000"/>
                </a:solidFill>
                <a:latin typeface="华文新魏" panose="02010800040101010101" pitchFamily="2" charset="-122"/>
                <a:ea typeface="华文新魏" panose="02010800040101010101" pitchFamily="2" charset="-122"/>
              </a:rPr>
              <a:t>不内心恬淡、不慕名利，没办法明确志向；不平和清静，没办法达到远大的目标。</a:t>
            </a:r>
          </a:p>
        </p:txBody>
      </p:sp>
    </p:spTree>
  </p:cSld>
  <p:clrMapOvr>
    <a:masterClrMapping/>
  </p:clrMapOvr>
  <p:transition spd="slow">
    <p:push/>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图片 2"/>
          <p:cNvPicPr>
            <a:picLocks noChangeAspect="1"/>
          </p:cNvPicPr>
          <p:nvPr/>
        </p:nvPicPr>
        <p:blipFill>
          <a:blip r:embed="rId2">
            <a:extLst>
              <a:ext uri="{28A0092B-C50C-407E-A947-70E740481C1C}">
                <a14:useLocalDpi xmlns:a14="http://schemas.microsoft.com/office/drawing/2010/main" val="0"/>
              </a:ext>
            </a:extLst>
          </a:blip>
          <a:srcRect t="21651" b="35300"/>
          <a:stretch>
            <a:fillRect/>
          </a:stretch>
        </p:blipFill>
        <p:spPr bwMode="auto">
          <a:xfrm>
            <a:off x="-411163" y="-461963"/>
            <a:ext cx="13014326" cy="7923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63" name="Text Box 2"/>
          <p:cNvSpPr txBox="1">
            <a:spLocks noChangeArrowheads="1"/>
          </p:cNvSpPr>
          <p:nvPr/>
        </p:nvSpPr>
        <p:spPr bwMode="auto">
          <a:xfrm>
            <a:off x="1551781" y="521326"/>
            <a:ext cx="9088438" cy="1683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等线" panose="02010600030101010101" pitchFamily="2" charset="-122"/>
                <a:cs typeface="等线"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等线" panose="02010600030101010101" pitchFamily="2" charset="-122"/>
                <a:cs typeface="等线"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等线" panose="02010600030101010101" pitchFamily="2" charset="-122"/>
                <a:cs typeface="等线"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9pPr>
          </a:lstStyle>
          <a:p>
            <a:pPr eaLnBrk="1" hangingPunct="1">
              <a:lnSpc>
                <a:spcPct val="120000"/>
              </a:lnSpc>
              <a:spcBef>
                <a:spcPct val="50000"/>
              </a:spcBef>
              <a:buFontTx/>
              <a:buNone/>
            </a:pPr>
            <a:r>
              <a:rPr lang="zh-CN" altLang="en-US" sz="4400" dirty="0">
                <a:latin typeface="华文隶书" panose="02010800040101010101" pitchFamily="2" charset="-122"/>
                <a:ea typeface="华文隶书" panose="02010800040101010101" pitchFamily="2" charset="-122"/>
              </a:rPr>
              <a:t>夫学须静也，才须学也。非学无以</a:t>
            </a:r>
            <a:r>
              <a:rPr lang="zh-CN" altLang="en-US" sz="4400" dirty="0">
                <a:highlight>
                  <a:srgbClr val="FFFF00"/>
                </a:highlight>
                <a:latin typeface="华文隶书" panose="02010800040101010101" pitchFamily="2" charset="-122"/>
                <a:ea typeface="华文隶书" panose="02010800040101010101" pitchFamily="2" charset="-122"/>
              </a:rPr>
              <a:t>广</a:t>
            </a:r>
            <a:r>
              <a:rPr lang="zh-CN" altLang="en-US" sz="4400" dirty="0">
                <a:latin typeface="华文隶书" panose="02010800040101010101" pitchFamily="2" charset="-122"/>
                <a:ea typeface="华文隶书" panose="02010800040101010101" pitchFamily="2" charset="-122"/>
              </a:rPr>
              <a:t>才，非志无以成学。 </a:t>
            </a:r>
          </a:p>
        </p:txBody>
      </p:sp>
      <p:sp>
        <p:nvSpPr>
          <p:cNvPr id="40964" name="Text Box 3"/>
          <p:cNvSpPr txBox="1">
            <a:spLocks noChangeArrowheads="1"/>
          </p:cNvSpPr>
          <p:nvPr/>
        </p:nvSpPr>
        <p:spPr bwMode="auto">
          <a:xfrm>
            <a:off x="2063552" y="1880102"/>
            <a:ext cx="9086850" cy="19697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等线" panose="02010600030101010101" pitchFamily="2" charset="-122"/>
                <a:cs typeface="等线"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等线" panose="02010600030101010101" pitchFamily="2" charset="-122"/>
                <a:cs typeface="等线"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等线" panose="02010600030101010101" pitchFamily="2" charset="-122"/>
                <a:cs typeface="等线"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9pPr>
          </a:lstStyle>
          <a:p>
            <a:pPr eaLnBrk="1" hangingPunct="1">
              <a:lnSpc>
                <a:spcPct val="150000"/>
              </a:lnSpc>
              <a:spcBef>
                <a:spcPct val="50000"/>
              </a:spcBef>
              <a:buFontTx/>
              <a:buNone/>
            </a:pPr>
            <a:r>
              <a:rPr lang="zh-CN" altLang="en-US" b="1" dirty="0">
                <a:solidFill>
                  <a:srgbClr val="FF0000"/>
                </a:solidFill>
                <a:latin typeface="华文新魏" panose="02010800040101010101" pitchFamily="2" charset="-122"/>
                <a:ea typeface="华文新魏" panose="02010800040101010101" pitchFamily="2" charset="-122"/>
              </a:rPr>
              <a:t>学习必须屏除杂念和干扰，宁静专一，（人们的）才能必须（依靠）勤奋学习。不学习，没有办法增长自己的才干；不明确志向，没有办法成就（自己的）学业。</a:t>
            </a:r>
          </a:p>
        </p:txBody>
      </p:sp>
      <p:pic>
        <p:nvPicPr>
          <p:cNvPr id="40967" name="图片 3"/>
          <p:cNvPicPr>
            <a:picLocks noChangeAspect="1"/>
          </p:cNvPicPr>
          <p:nvPr/>
        </p:nvPicPr>
        <p:blipFill>
          <a:blip r:embed="rId3">
            <a:extLst>
              <a:ext uri="{28A0092B-C50C-407E-A947-70E740481C1C}">
                <a14:useLocalDpi xmlns:a14="http://schemas.microsoft.com/office/drawing/2010/main" val="0"/>
              </a:ext>
            </a:extLst>
          </a:blip>
          <a:srcRect l="19762" t="37399" r="39919"/>
          <a:stretch>
            <a:fillRect/>
          </a:stretch>
        </p:blipFill>
        <p:spPr bwMode="auto">
          <a:xfrm>
            <a:off x="1341218" y="2060848"/>
            <a:ext cx="884238"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 Box 4">
            <a:extLst>
              <a:ext uri="{FF2B5EF4-FFF2-40B4-BE49-F238E27FC236}">
                <a16:creationId xmlns:a16="http://schemas.microsoft.com/office/drawing/2014/main" id="{2E7AAF53-5C1C-4915-BE7B-B28872DCD6AE}"/>
              </a:ext>
            </a:extLst>
          </p:cNvPr>
          <p:cNvSpPr txBox="1">
            <a:spLocks noChangeArrowheads="1"/>
          </p:cNvSpPr>
          <p:nvPr/>
        </p:nvSpPr>
        <p:spPr bwMode="auto">
          <a:xfrm>
            <a:off x="1553369" y="4292228"/>
            <a:ext cx="9086850"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等线" panose="02010600030101010101" pitchFamily="2" charset="-122"/>
                <a:cs typeface="等线"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等线" panose="02010600030101010101" pitchFamily="2" charset="-122"/>
                <a:cs typeface="等线"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等线" panose="02010600030101010101" pitchFamily="2" charset="-122"/>
                <a:cs typeface="等线"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9pPr>
          </a:lstStyle>
          <a:p>
            <a:pPr eaLnBrk="1" hangingPunct="1">
              <a:lnSpc>
                <a:spcPct val="100000"/>
              </a:lnSpc>
              <a:spcBef>
                <a:spcPct val="50000"/>
              </a:spcBef>
              <a:buFontTx/>
              <a:buNone/>
            </a:pPr>
            <a:r>
              <a:rPr lang="zh-CN" altLang="en-US" sz="4400" dirty="0">
                <a:highlight>
                  <a:srgbClr val="FFFF00"/>
                </a:highlight>
                <a:latin typeface="华文隶书" panose="02010800040101010101" pitchFamily="2" charset="-122"/>
                <a:ea typeface="华文隶书" panose="02010800040101010101" pitchFamily="2" charset="-122"/>
              </a:rPr>
              <a:t>淫慢</a:t>
            </a:r>
            <a:r>
              <a:rPr lang="zh-CN" altLang="en-US" sz="4400" dirty="0">
                <a:latin typeface="华文隶书" panose="02010800040101010101" pitchFamily="2" charset="-122"/>
                <a:ea typeface="华文隶书" panose="02010800040101010101" pitchFamily="2" charset="-122"/>
              </a:rPr>
              <a:t>则不能</a:t>
            </a:r>
            <a:r>
              <a:rPr lang="zh-CN" altLang="en-US" sz="4400" dirty="0">
                <a:highlight>
                  <a:srgbClr val="FFFF00"/>
                </a:highlight>
                <a:latin typeface="华文隶书" panose="02010800040101010101" pitchFamily="2" charset="-122"/>
                <a:ea typeface="华文隶书" panose="02010800040101010101" pitchFamily="2" charset="-122"/>
              </a:rPr>
              <a:t>励精</a:t>
            </a:r>
            <a:r>
              <a:rPr lang="zh-CN" altLang="en-US" sz="4400" dirty="0">
                <a:latin typeface="华文隶书" panose="02010800040101010101" pitchFamily="2" charset="-122"/>
                <a:ea typeface="华文隶书" panose="02010800040101010101" pitchFamily="2" charset="-122"/>
              </a:rPr>
              <a:t>，</a:t>
            </a:r>
            <a:r>
              <a:rPr lang="zh-CN" altLang="en-US" sz="4400" dirty="0">
                <a:highlight>
                  <a:srgbClr val="FFFF00"/>
                </a:highlight>
                <a:latin typeface="华文隶书" panose="02010800040101010101" pitchFamily="2" charset="-122"/>
                <a:ea typeface="华文隶书" panose="02010800040101010101" pitchFamily="2" charset="-122"/>
              </a:rPr>
              <a:t>险躁</a:t>
            </a:r>
            <a:r>
              <a:rPr lang="zh-CN" altLang="en-US" sz="4400" dirty="0">
                <a:latin typeface="华文隶书" panose="02010800040101010101" pitchFamily="2" charset="-122"/>
                <a:ea typeface="华文隶书" panose="02010800040101010101" pitchFamily="2" charset="-122"/>
              </a:rPr>
              <a:t>则不能</a:t>
            </a:r>
            <a:r>
              <a:rPr lang="zh-CN" altLang="en-US" sz="4400" dirty="0">
                <a:highlight>
                  <a:srgbClr val="FFFF00"/>
                </a:highlight>
                <a:latin typeface="华文隶书" panose="02010800040101010101" pitchFamily="2" charset="-122"/>
                <a:ea typeface="华文隶书" panose="02010800040101010101" pitchFamily="2" charset="-122"/>
              </a:rPr>
              <a:t>冶性</a:t>
            </a:r>
            <a:r>
              <a:rPr lang="zh-CN" altLang="en-US" sz="4400" dirty="0">
                <a:latin typeface="华文隶书" panose="02010800040101010101" pitchFamily="2" charset="-122"/>
                <a:ea typeface="华文隶书" panose="02010800040101010101" pitchFamily="2" charset="-122"/>
              </a:rPr>
              <a:t>。 </a:t>
            </a:r>
          </a:p>
        </p:txBody>
      </p:sp>
      <p:sp>
        <p:nvSpPr>
          <p:cNvPr id="10" name="Text Box 5">
            <a:extLst>
              <a:ext uri="{FF2B5EF4-FFF2-40B4-BE49-F238E27FC236}">
                <a16:creationId xmlns:a16="http://schemas.microsoft.com/office/drawing/2014/main" id="{E106362F-7A56-46FD-A398-3C6BBC6B30E8}"/>
              </a:ext>
            </a:extLst>
          </p:cNvPr>
          <p:cNvSpPr txBox="1">
            <a:spLocks noChangeArrowheads="1"/>
          </p:cNvSpPr>
          <p:nvPr/>
        </p:nvSpPr>
        <p:spPr bwMode="auto">
          <a:xfrm>
            <a:off x="2063552" y="4778805"/>
            <a:ext cx="9086850"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等线" panose="02010600030101010101" pitchFamily="2" charset="-122"/>
                <a:cs typeface="等线"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等线" panose="02010600030101010101" pitchFamily="2" charset="-122"/>
                <a:cs typeface="等线"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等线" panose="02010600030101010101" pitchFamily="2" charset="-122"/>
                <a:cs typeface="等线"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9pPr>
          </a:lstStyle>
          <a:p>
            <a:pPr eaLnBrk="1" hangingPunct="1">
              <a:lnSpc>
                <a:spcPct val="150000"/>
              </a:lnSpc>
              <a:spcBef>
                <a:spcPct val="50000"/>
              </a:spcBef>
              <a:buFontTx/>
              <a:buNone/>
            </a:pPr>
            <a:r>
              <a:rPr lang="zh-CN" altLang="en-US" b="1" dirty="0">
                <a:solidFill>
                  <a:srgbClr val="FF0000"/>
                </a:solidFill>
                <a:latin typeface="华文新魏" panose="02010800040101010101" pitchFamily="2" charset="-122"/>
                <a:ea typeface="华文新魏" panose="02010800040101010101" pitchFamily="2" charset="-122"/>
              </a:rPr>
              <a:t>放纵懈怠就不能够振奋精神，轻薄浮躁就不能够修养性情。</a:t>
            </a:r>
          </a:p>
        </p:txBody>
      </p:sp>
      <p:pic>
        <p:nvPicPr>
          <p:cNvPr id="11" name="图片 12">
            <a:extLst>
              <a:ext uri="{FF2B5EF4-FFF2-40B4-BE49-F238E27FC236}">
                <a16:creationId xmlns:a16="http://schemas.microsoft.com/office/drawing/2014/main" id="{4BAC6E5D-8E18-433A-A05B-CE0FB5436F6D}"/>
              </a:ext>
            </a:extLst>
          </p:cNvPr>
          <p:cNvPicPr>
            <a:picLocks noChangeAspect="1"/>
          </p:cNvPicPr>
          <p:nvPr/>
        </p:nvPicPr>
        <p:blipFill>
          <a:blip r:embed="rId4">
            <a:extLst>
              <a:ext uri="{28A0092B-C50C-407E-A947-70E740481C1C}">
                <a14:useLocalDpi xmlns:a14="http://schemas.microsoft.com/office/drawing/2010/main" val="0"/>
              </a:ext>
            </a:extLst>
          </a:blip>
          <a:srcRect l="19762" t="37399" r="39919"/>
          <a:stretch>
            <a:fillRect/>
          </a:stretch>
        </p:blipFill>
        <p:spPr bwMode="auto">
          <a:xfrm>
            <a:off x="1342806" y="4875887"/>
            <a:ext cx="882650"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push/>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图片 6"/>
          <p:cNvPicPr>
            <a:picLocks noChangeAspect="1"/>
          </p:cNvPicPr>
          <p:nvPr/>
        </p:nvPicPr>
        <p:blipFill>
          <a:blip r:embed="rId2">
            <a:extLst>
              <a:ext uri="{28A0092B-C50C-407E-A947-70E740481C1C}">
                <a14:useLocalDpi xmlns:a14="http://schemas.microsoft.com/office/drawing/2010/main" val="0"/>
              </a:ext>
            </a:extLst>
          </a:blip>
          <a:srcRect t="21651" b="35300"/>
          <a:stretch>
            <a:fillRect/>
          </a:stretch>
        </p:blipFill>
        <p:spPr bwMode="auto">
          <a:xfrm>
            <a:off x="-411163" y="-461963"/>
            <a:ext cx="13014326" cy="7923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987" name="Text Box 2"/>
          <p:cNvSpPr txBox="1">
            <a:spLocks noChangeArrowheads="1"/>
          </p:cNvSpPr>
          <p:nvPr/>
        </p:nvSpPr>
        <p:spPr bwMode="auto">
          <a:xfrm>
            <a:off x="1506538" y="836613"/>
            <a:ext cx="9161462" cy="16714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等线" panose="02010600030101010101" pitchFamily="2" charset="-122"/>
                <a:cs typeface="等线"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等线" panose="02010600030101010101" pitchFamily="2" charset="-122"/>
                <a:cs typeface="等线"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等线" panose="02010600030101010101" pitchFamily="2" charset="-122"/>
                <a:cs typeface="等线"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9pPr>
          </a:lstStyle>
          <a:p>
            <a:pPr eaLnBrk="1" hangingPunct="1">
              <a:lnSpc>
                <a:spcPct val="120000"/>
              </a:lnSpc>
              <a:spcBef>
                <a:spcPct val="50000"/>
              </a:spcBef>
              <a:buFontTx/>
              <a:buNone/>
            </a:pPr>
            <a:r>
              <a:rPr lang="zh-CN" altLang="en-US" sz="4400" dirty="0">
                <a:highlight>
                  <a:srgbClr val="FFFF00"/>
                </a:highlight>
                <a:latin typeface="华文隶书" panose="02010800040101010101" pitchFamily="2" charset="-122"/>
                <a:ea typeface="华文隶书" panose="02010800040101010101" pitchFamily="2" charset="-122"/>
              </a:rPr>
              <a:t>年</a:t>
            </a:r>
            <a:r>
              <a:rPr lang="zh-CN" altLang="en-US" sz="4400" dirty="0">
                <a:latin typeface="华文隶书" panose="02010800040101010101" pitchFamily="2" charset="-122"/>
                <a:ea typeface="华文隶书" panose="02010800040101010101" pitchFamily="2" charset="-122"/>
              </a:rPr>
              <a:t>与时</a:t>
            </a:r>
            <a:r>
              <a:rPr lang="zh-CN" altLang="en-US" sz="4400" dirty="0">
                <a:highlight>
                  <a:srgbClr val="FFFF00"/>
                </a:highlight>
                <a:latin typeface="华文隶书" panose="02010800040101010101" pitchFamily="2" charset="-122"/>
                <a:ea typeface="华文隶书" panose="02010800040101010101" pitchFamily="2" charset="-122"/>
              </a:rPr>
              <a:t>驰</a:t>
            </a:r>
            <a:r>
              <a:rPr lang="zh-CN" altLang="en-US" sz="4400" dirty="0">
                <a:latin typeface="华文隶书" panose="02010800040101010101" pitchFamily="2" charset="-122"/>
                <a:ea typeface="华文隶书" panose="02010800040101010101" pitchFamily="2" charset="-122"/>
              </a:rPr>
              <a:t>，</a:t>
            </a:r>
            <a:r>
              <a:rPr lang="zh-CN" altLang="en-US" sz="4400" dirty="0">
                <a:highlight>
                  <a:srgbClr val="FFFF00"/>
                </a:highlight>
                <a:latin typeface="华文隶书" panose="02010800040101010101" pitchFamily="2" charset="-122"/>
                <a:ea typeface="华文隶书" panose="02010800040101010101" pitchFamily="2" charset="-122"/>
              </a:rPr>
              <a:t>意</a:t>
            </a:r>
            <a:r>
              <a:rPr lang="zh-CN" altLang="en-US" sz="4400" dirty="0">
                <a:latin typeface="华文隶书" panose="02010800040101010101" pitchFamily="2" charset="-122"/>
                <a:ea typeface="华文隶书" panose="02010800040101010101" pitchFamily="2" charset="-122"/>
              </a:rPr>
              <a:t>与日</a:t>
            </a:r>
            <a:r>
              <a:rPr lang="zh-CN" altLang="en-US" sz="4400" dirty="0">
                <a:highlight>
                  <a:srgbClr val="FFFF00"/>
                </a:highlight>
                <a:latin typeface="华文隶书" panose="02010800040101010101" pitchFamily="2" charset="-122"/>
                <a:ea typeface="华文隶书" panose="02010800040101010101" pitchFamily="2" charset="-122"/>
              </a:rPr>
              <a:t>去</a:t>
            </a:r>
            <a:r>
              <a:rPr lang="zh-CN" altLang="en-US" sz="4400" dirty="0">
                <a:latin typeface="华文隶书" panose="02010800040101010101" pitchFamily="2" charset="-122"/>
                <a:ea typeface="华文隶书" panose="02010800040101010101" pitchFamily="2" charset="-122"/>
              </a:rPr>
              <a:t>，遂成枯落，</a:t>
            </a:r>
            <a:r>
              <a:rPr lang="zh-CN" altLang="en-US" sz="4400" dirty="0">
                <a:highlight>
                  <a:srgbClr val="FFFF00"/>
                </a:highlight>
                <a:latin typeface="华文隶书" panose="02010800040101010101" pitchFamily="2" charset="-122"/>
                <a:ea typeface="华文隶书" panose="02010800040101010101" pitchFamily="2" charset="-122"/>
              </a:rPr>
              <a:t>多不接世</a:t>
            </a:r>
            <a:r>
              <a:rPr lang="zh-CN" altLang="en-US" sz="4400" dirty="0">
                <a:latin typeface="华文隶书" panose="02010800040101010101" pitchFamily="2" charset="-122"/>
                <a:ea typeface="华文隶书" panose="02010800040101010101" pitchFamily="2" charset="-122"/>
              </a:rPr>
              <a:t>，悲守穷庐，将复何及</a:t>
            </a:r>
            <a:r>
              <a:rPr lang="en-US" altLang="zh-CN" sz="4400" dirty="0">
                <a:latin typeface="华文隶书" panose="02010800040101010101" pitchFamily="2" charset="-122"/>
                <a:ea typeface="华文隶书" panose="02010800040101010101" pitchFamily="2" charset="-122"/>
              </a:rPr>
              <a:t>!</a:t>
            </a:r>
          </a:p>
        </p:txBody>
      </p:sp>
      <p:sp>
        <p:nvSpPr>
          <p:cNvPr id="41988" name="Text Box 3"/>
          <p:cNvSpPr txBox="1">
            <a:spLocks noChangeArrowheads="1"/>
          </p:cNvSpPr>
          <p:nvPr/>
        </p:nvSpPr>
        <p:spPr bwMode="auto">
          <a:xfrm>
            <a:off x="2439988" y="2532063"/>
            <a:ext cx="8228012" cy="3262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等线" panose="02010600030101010101" pitchFamily="2" charset="-122"/>
                <a:cs typeface="等线"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等线" panose="02010600030101010101" pitchFamily="2" charset="-122"/>
                <a:cs typeface="等线"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等线" panose="02010600030101010101" pitchFamily="2" charset="-122"/>
                <a:cs typeface="等线"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9pPr>
          </a:lstStyle>
          <a:p>
            <a:pPr eaLnBrk="1" hangingPunct="1">
              <a:lnSpc>
                <a:spcPct val="150000"/>
              </a:lnSpc>
              <a:spcBef>
                <a:spcPct val="50000"/>
              </a:spcBef>
              <a:buFontTx/>
              <a:buNone/>
            </a:pPr>
            <a:r>
              <a:rPr lang="zh-CN" altLang="en-US" b="1" dirty="0">
                <a:solidFill>
                  <a:srgbClr val="FF0000"/>
                </a:solidFill>
                <a:latin typeface="华文新魏" panose="02010800040101010101" pitchFamily="2" charset="-122"/>
                <a:ea typeface="华文新魏" panose="02010800040101010101" pitchFamily="2" charset="-122"/>
              </a:rPr>
              <a:t>年纪随同时光急速逝去，意志随同岁月而丧失，于是就变成年老志衰，没有用处的人，（这样的人）大多对社会没有任何贡献，只能悲伤地困守在自己的穷家破舍之中，（那时知道要悔过）又怎么来得及！</a:t>
            </a:r>
          </a:p>
        </p:txBody>
      </p:sp>
      <p:pic>
        <p:nvPicPr>
          <p:cNvPr id="41989" name="图片 7"/>
          <p:cNvPicPr>
            <a:picLocks noChangeAspect="1"/>
          </p:cNvPicPr>
          <p:nvPr/>
        </p:nvPicPr>
        <p:blipFill>
          <a:blip r:embed="rId3">
            <a:extLst>
              <a:ext uri="{28A0092B-C50C-407E-A947-70E740481C1C}">
                <a14:useLocalDpi xmlns:a14="http://schemas.microsoft.com/office/drawing/2010/main" val="0"/>
              </a:ext>
            </a:extLst>
          </a:blip>
          <a:srcRect l="19762" t="37399" r="39919"/>
          <a:stretch>
            <a:fillRect/>
          </a:stretch>
        </p:blipFill>
        <p:spPr bwMode="auto">
          <a:xfrm>
            <a:off x="1555750" y="2709863"/>
            <a:ext cx="884238"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push/>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ChangeArrowheads="1"/>
          </p:cNvSpPr>
          <p:nvPr/>
        </p:nvSpPr>
        <p:spPr bwMode="auto">
          <a:xfrm>
            <a:off x="2495550" y="4005263"/>
            <a:ext cx="74676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等线" panose="02010600030101010101" pitchFamily="2" charset="-122"/>
                <a:cs typeface="等线"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等线" panose="02010600030101010101" pitchFamily="2" charset="-122"/>
                <a:cs typeface="等线"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等线" panose="02010600030101010101" pitchFamily="2" charset="-122"/>
                <a:cs typeface="等线"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9pPr>
          </a:lstStyle>
          <a:p>
            <a:pPr eaLnBrk="1" hangingPunct="1">
              <a:lnSpc>
                <a:spcPct val="100000"/>
              </a:lnSpc>
              <a:spcBef>
                <a:spcPct val="50000"/>
              </a:spcBef>
              <a:buFontTx/>
              <a:buNone/>
            </a:pPr>
            <a:endParaRPr lang="zh-CN" altLang="en-US" sz="4000" b="1">
              <a:solidFill>
                <a:srgbClr val="FF0000"/>
              </a:solidFill>
              <a:latin typeface="Arial" panose="020B0604020202020204" pitchFamily="34" charset="0"/>
              <a:ea typeface="宋体" panose="02010600030101010101" pitchFamily="2" charset="-122"/>
            </a:endParaRPr>
          </a:p>
        </p:txBody>
      </p:sp>
      <p:pic>
        <p:nvPicPr>
          <p:cNvPr id="47109" name="图片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530712" y="2879423"/>
            <a:ext cx="4991100" cy="4991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8">
            <a:extLst>
              <a:ext uri="{FF2B5EF4-FFF2-40B4-BE49-F238E27FC236}">
                <a16:creationId xmlns:a16="http://schemas.microsoft.com/office/drawing/2014/main" id="{D75B72BF-FF90-4FFD-B77C-88D710057AFF}"/>
              </a:ext>
            </a:extLst>
          </p:cNvPr>
          <p:cNvSpPr>
            <a:spLocks noChangeArrowheads="1"/>
          </p:cNvSpPr>
          <p:nvPr/>
        </p:nvSpPr>
        <p:spPr bwMode="auto">
          <a:xfrm>
            <a:off x="1368425" y="333375"/>
            <a:ext cx="4440238"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等线" panose="02010600030101010101" pitchFamily="2" charset="-122"/>
                <a:cs typeface="等线"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等线" panose="02010600030101010101" pitchFamily="2" charset="-122"/>
                <a:cs typeface="等线"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等线" panose="02010600030101010101" pitchFamily="2" charset="-122"/>
                <a:cs typeface="等线"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9pPr>
          </a:lstStyle>
          <a:p>
            <a:pPr eaLnBrk="1" hangingPunct="1">
              <a:lnSpc>
                <a:spcPct val="100000"/>
              </a:lnSpc>
              <a:spcBef>
                <a:spcPct val="0"/>
              </a:spcBef>
              <a:buFont typeface="Wingdings" pitchFamily="2" charset="2"/>
              <a:buNone/>
            </a:pPr>
            <a:r>
              <a:rPr lang="zh-CN" altLang="en-US" sz="4400" b="1" dirty="0">
                <a:latin typeface="华文新魏" panose="02010800040101010101" pitchFamily="2" charset="-122"/>
                <a:ea typeface="华文新魏" panose="02010800040101010101" pitchFamily="2" charset="-122"/>
              </a:rPr>
              <a:t> “静”之含义</a:t>
            </a:r>
          </a:p>
        </p:txBody>
      </p:sp>
      <p:cxnSp>
        <p:nvCxnSpPr>
          <p:cNvPr id="7" name="直接连接符 6">
            <a:extLst>
              <a:ext uri="{FF2B5EF4-FFF2-40B4-BE49-F238E27FC236}">
                <a16:creationId xmlns:a16="http://schemas.microsoft.com/office/drawing/2014/main" id="{23966346-0A2E-4E50-8EC7-D8074486CD52}"/>
              </a:ext>
            </a:extLst>
          </p:cNvPr>
          <p:cNvCxnSpPr>
            <a:cxnSpLocks/>
          </p:cNvCxnSpPr>
          <p:nvPr/>
        </p:nvCxnSpPr>
        <p:spPr>
          <a:xfrm>
            <a:off x="1127448" y="1101725"/>
            <a:ext cx="4247827"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3" name="文本框 2">
            <a:extLst>
              <a:ext uri="{FF2B5EF4-FFF2-40B4-BE49-F238E27FC236}">
                <a16:creationId xmlns:a16="http://schemas.microsoft.com/office/drawing/2014/main" id="{5A65863F-1001-4E4F-8476-B9E11C153789}"/>
              </a:ext>
            </a:extLst>
          </p:cNvPr>
          <p:cNvSpPr txBox="1"/>
          <p:nvPr/>
        </p:nvSpPr>
        <p:spPr>
          <a:xfrm>
            <a:off x="1160192" y="2420888"/>
            <a:ext cx="6480720" cy="1754326"/>
          </a:xfrm>
          <a:prstGeom prst="rect">
            <a:avLst/>
          </a:prstGeom>
          <a:noFill/>
        </p:spPr>
        <p:txBody>
          <a:bodyPr wrap="square" rtlCol="0">
            <a:spAutoFit/>
          </a:bodyPr>
          <a:lstStyle/>
          <a:p>
            <a:r>
              <a:rPr lang="zh-CN" altLang="en-US" sz="3600" dirty="0">
                <a:latin typeface="华文楷体" panose="02010600040101010101" pitchFamily="2" charset="-122"/>
                <a:ea typeface="华文楷体" panose="02010600040101010101" pitchFamily="2" charset="-122"/>
              </a:rPr>
              <a:t>“人生的本质就在于运动，安谧宁静就是死亡”</a:t>
            </a:r>
            <a:endParaRPr lang="en-US" altLang="zh-CN" sz="3600" dirty="0">
              <a:latin typeface="华文楷体" panose="02010600040101010101" pitchFamily="2" charset="-122"/>
              <a:ea typeface="华文楷体" panose="02010600040101010101" pitchFamily="2" charset="-122"/>
            </a:endParaRPr>
          </a:p>
          <a:p>
            <a:pPr algn="r"/>
            <a:r>
              <a:rPr lang="en-US" altLang="zh-CN" sz="3600" dirty="0">
                <a:latin typeface="华文楷体" panose="02010600040101010101" pitchFamily="2" charset="-122"/>
                <a:ea typeface="华文楷体" panose="02010600040101010101" pitchFamily="2" charset="-122"/>
              </a:rPr>
              <a:t>——</a:t>
            </a:r>
            <a:r>
              <a:rPr lang="zh-CN" altLang="en-US" sz="3600" dirty="0">
                <a:latin typeface="华文楷体" panose="02010600040101010101" pitchFamily="2" charset="-122"/>
                <a:ea typeface="华文楷体" panose="02010600040101010101" pitchFamily="2" charset="-122"/>
              </a:rPr>
              <a:t>帕斯卡</a:t>
            </a:r>
          </a:p>
        </p:txBody>
      </p:sp>
    </p:spTree>
    <p:extLst>
      <p:ext uri="{BB962C8B-B14F-4D97-AF65-F5344CB8AC3E}">
        <p14:creationId xmlns:p14="http://schemas.microsoft.com/office/powerpoint/2010/main" val="3217366843"/>
      </p:ext>
    </p:extLst>
  </p:cSld>
  <p:clrMapOvr>
    <a:masterClrMapping/>
  </p:clrMapOvr>
  <p:transition spd="slow">
    <p:push/>
  </p:transition>
</p:sld>
</file>

<file path=ppt/slides/slide1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 name="矩形 5"/>
          <p:cNvSpPr/>
          <p:nvPr/>
        </p:nvSpPr>
        <p:spPr>
          <a:xfrm>
            <a:off x="584993" y="1870075"/>
            <a:ext cx="8247307" cy="4295214"/>
          </a:xfrm>
          <a:prstGeom prst="rect">
            <a:avLst/>
          </a:prstGeom>
          <a:solidFill>
            <a:schemeClr val="bg1">
              <a:lumMod val="95000"/>
            </a:schemeClr>
          </a:solidFill>
          <a:ln>
            <a:noFill/>
          </a:ln>
          <a:effectLst>
            <a:outerShdw blurRad="762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sz="2200">
              <a:latin typeface="华文隶书" panose="02010800040101010101" pitchFamily="2" charset="-122"/>
              <a:ea typeface="华文隶书" panose="02010800040101010101" pitchFamily="2" charset="-122"/>
            </a:endParaRPr>
          </a:p>
        </p:txBody>
      </p:sp>
      <p:pic>
        <p:nvPicPr>
          <p:cNvPr id="36868" name="图片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904038" y="-458788"/>
            <a:ext cx="5521325" cy="68580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869" name="矩形 2"/>
          <p:cNvSpPr>
            <a:spLocks noChangeArrowheads="1"/>
          </p:cNvSpPr>
          <p:nvPr/>
        </p:nvSpPr>
        <p:spPr bwMode="auto">
          <a:xfrm>
            <a:off x="2603500" y="1946275"/>
            <a:ext cx="7416800"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等线" panose="02010600030101010101" pitchFamily="2" charset="-122"/>
                <a:cs typeface="等线"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等线" panose="02010600030101010101" pitchFamily="2" charset="-122"/>
                <a:cs typeface="等线"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等线" panose="02010600030101010101" pitchFamily="2" charset="-122"/>
                <a:cs typeface="等线"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9pPr>
          </a:lstStyle>
          <a:p>
            <a:pPr algn="just" eaLnBrk="1" hangingPunct="1">
              <a:lnSpc>
                <a:spcPct val="100000"/>
              </a:lnSpc>
              <a:spcBef>
                <a:spcPct val="0"/>
              </a:spcBef>
              <a:buFont typeface="Wingdings" pitchFamily="2" charset="2"/>
              <a:buNone/>
            </a:pPr>
            <a:r>
              <a:rPr lang="zh-CN" altLang="en-US" sz="4800" b="1">
                <a:solidFill>
                  <a:srgbClr val="800000"/>
                </a:solidFill>
                <a:latin typeface="Arial" panose="020B0604020202020204" pitchFamily="34" charset="0"/>
                <a:ea typeface="宋体" panose="02010600030101010101" pitchFamily="2" charset="-122"/>
              </a:rPr>
              <a:t>     </a:t>
            </a:r>
          </a:p>
        </p:txBody>
      </p:sp>
      <p:sp>
        <p:nvSpPr>
          <p:cNvPr id="36871" name="Rectangle 8"/>
          <p:cNvSpPr>
            <a:spLocks noChangeArrowheads="1"/>
          </p:cNvSpPr>
          <p:nvPr/>
        </p:nvSpPr>
        <p:spPr bwMode="auto">
          <a:xfrm>
            <a:off x="1368425" y="333375"/>
            <a:ext cx="4440238"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等线" panose="02010600030101010101" pitchFamily="2" charset="-122"/>
                <a:cs typeface="等线"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等线" panose="02010600030101010101" pitchFamily="2" charset="-122"/>
                <a:cs typeface="等线"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等线" panose="02010600030101010101" pitchFamily="2" charset="-122"/>
                <a:cs typeface="等线"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9pPr>
          </a:lstStyle>
          <a:p>
            <a:pPr eaLnBrk="1" hangingPunct="1">
              <a:lnSpc>
                <a:spcPct val="100000"/>
              </a:lnSpc>
              <a:spcBef>
                <a:spcPct val="0"/>
              </a:spcBef>
              <a:buFont typeface="Wingdings" pitchFamily="2" charset="2"/>
              <a:buNone/>
            </a:pPr>
            <a:r>
              <a:rPr lang="zh-CN" altLang="en-US" sz="4400" b="1" dirty="0">
                <a:latin typeface="华文新魏" panose="02010800040101010101" pitchFamily="2" charset="-122"/>
                <a:ea typeface="华文新魏" panose="02010800040101010101" pitchFamily="2" charset="-122"/>
              </a:rPr>
              <a:t> “静”之词义</a:t>
            </a:r>
          </a:p>
        </p:txBody>
      </p:sp>
      <p:cxnSp>
        <p:nvCxnSpPr>
          <p:cNvPr id="12" name="直接连接符 11"/>
          <p:cNvCxnSpPr>
            <a:cxnSpLocks/>
          </p:cNvCxnSpPr>
          <p:nvPr/>
        </p:nvCxnSpPr>
        <p:spPr>
          <a:xfrm>
            <a:off x="1127448" y="1101725"/>
            <a:ext cx="4247827"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3" name="文本框 2">
            <a:extLst>
              <a:ext uri="{FF2B5EF4-FFF2-40B4-BE49-F238E27FC236}">
                <a16:creationId xmlns:a16="http://schemas.microsoft.com/office/drawing/2014/main" id="{DBF3F543-634F-479A-AD06-B67A5FBCC6CF}"/>
              </a:ext>
            </a:extLst>
          </p:cNvPr>
          <p:cNvSpPr txBox="1"/>
          <p:nvPr/>
        </p:nvSpPr>
        <p:spPr>
          <a:xfrm>
            <a:off x="925703" y="2072298"/>
            <a:ext cx="2520280" cy="1384995"/>
          </a:xfrm>
          <a:prstGeom prst="rect">
            <a:avLst/>
          </a:prstGeom>
          <a:noFill/>
        </p:spPr>
        <p:txBody>
          <a:bodyPr wrap="square" rtlCol="0">
            <a:spAutoFit/>
          </a:bodyPr>
          <a:lstStyle/>
          <a:p>
            <a:r>
              <a:rPr lang="zh-CN" altLang="en-US" sz="2800" dirty="0">
                <a:latin typeface="华文隶书" panose="02010800040101010101" pitchFamily="2" charset="-122"/>
                <a:ea typeface="华文隶书" panose="02010800040101010101" pitchFamily="2" charset="-122"/>
              </a:rPr>
              <a:t>本义，动词：去除杂念，清心寡欲</a:t>
            </a:r>
          </a:p>
        </p:txBody>
      </p:sp>
      <p:sp>
        <p:nvSpPr>
          <p:cNvPr id="4" name="文本框 3">
            <a:extLst>
              <a:ext uri="{FF2B5EF4-FFF2-40B4-BE49-F238E27FC236}">
                <a16:creationId xmlns:a16="http://schemas.microsoft.com/office/drawing/2014/main" id="{8FEA1AA3-6997-4E7A-BD70-1C757188EC55}"/>
              </a:ext>
            </a:extLst>
          </p:cNvPr>
          <p:cNvSpPr txBox="1"/>
          <p:nvPr/>
        </p:nvSpPr>
        <p:spPr>
          <a:xfrm>
            <a:off x="5745529" y="2261378"/>
            <a:ext cx="2383201" cy="1384995"/>
          </a:xfrm>
          <a:prstGeom prst="rect">
            <a:avLst/>
          </a:prstGeom>
          <a:noFill/>
        </p:spPr>
        <p:txBody>
          <a:bodyPr wrap="square" rtlCol="0">
            <a:spAutoFit/>
          </a:bodyPr>
          <a:lstStyle/>
          <a:p>
            <a:r>
              <a:rPr lang="zh-CN" altLang="en-US" sz="2800" dirty="0">
                <a:latin typeface="华文隶书" panose="02010800040101010101" pitchFamily="2" charset="-122"/>
                <a:ea typeface="华文隶书" panose="02010800040101010101" pitchFamily="2" charset="-122"/>
              </a:rPr>
              <a:t>形容词：内心安定，没有杂念的。</a:t>
            </a:r>
          </a:p>
        </p:txBody>
      </p:sp>
      <p:sp>
        <p:nvSpPr>
          <p:cNvPr id="5" name="文本框 4">
            <a:extLst>
              <a:ext uri="{FF2B5EF4-FFF2-40B4-BE49-F238E27FC236}">
                <a16:creationId xmlns:a16="http://schemas.microsoft.com/office/drawing/2014/main" id="{EF85824E-D6F7-4E8C-9CFD-0174CBEE8B12}"/>
              </a:ext>
            </a:extLst>
          </p:cNvPr>
          <p:cNvSpPr txBox="1"/>
          <p:nvPr/>
        </p:nvSpPr>
        <p:spPr>
          <a:xfrm>
            <a:off x="5817538" y="4319419"/>
            <a:ext cx="1656184" cy="954107"/>
          </a:xfrm>
          <a:prstGeom prst="rect">
            <a:avLst/>
          </a:prstGeom>
          <a:noFill/>
        </p:spPr>
        <p:txBody>
          <a:bodyPr wrap="square" rtlCol="0">
            <a:spAutoFit/>
          </a:bodyPr>
          <a:lstStyle/>
          <a:p>
            <a:r>
              <a:rPr lang="zh-CN" altLang="en-US" sz="2800" dirty="0">
                <a:latin typeface="华文隶书" panose="02010800040101010101" pitchFamily="2" charset="-122"/>
                <a:ea typeface="华文隶书" panose="02010800040101010101" pitchFamily="2" charset="-122"/>
              </a:rPr>
              <a:t>形容词：无噪音的</a:t>
            </a:r>
          </a:p>
        </p:txBody>
      </p:sp>
      <p:sp>
        <p:nvSpPr>
          <p:cNvPr id="7" name="文本框 6">
            <a:extLst>
              <a:ext uri="{FF2B5EF4-FFF2-40B4-BE49-F238E27FC236}">
                <a16:creationId xmlns:a16="http://schemas.microsoft.com/office/drawing/2014/main" id="{57891B19-C433-4B2D-978F-3155E9B5AEA8}"/>
              </a:ext>
            </a:extLst>
          </p:cNvPr>
          <p:cNvSpPr txBox="1"/>
          <p:nvPr/>
        </p:nvSpPr>
        <p:spPr>
          <a:xfrm>
            <a:off x="925703" y="4231216"/>
            <a:ext cx="2707020" cy="954107"/>
          </a:xfrm>
          <a:prstGeom prst="rect">
            <a:avLst/>
          </a:prstGeom>
          <a:noFill/>
        </p:spPr>
        <p:txBody>
          <a:bodyPr wrap="square" rtlCol="0">
            <a:spAutoFit/>
          </a:bodyPr>
          <a:lstStyle/>
          <a:p>
            <a:r>
              <a:rPr lang="zh-CN" altLang="en-US" sz="2800" dirty="0">
                <a:latin typeface="华文隶书" panose="02010800040101010101" pitchFamily="2" charset="-122"/>
                <a:ea typeface="华文隶书" panose="02010800040101010101" pitchFamily="2" charset="-122"/>
              </a:rPr>
              <a:t>副词：无杂念</a:t>
            </a:r>
            <a:endParaRPr lang="en-US" altLang="zh-CN" sz="2800" dirty="0">
              <a:latin typeface="华文隶书" panose="02010800040101010101" pitchFamily="2" charset="-122"/>
              <a:ea typeface="华文隶书" panose="02010800040101010101" pitchFamily="2" charset="-122"/>
            </a:endParaRPr>
          </a:p>
          <a:p>
            <a:r>
              <a:rPr lang="zh-CN" altLang="en-US" sz="2800" dirty="0">
                <a:latin typeface="华文隶书" panose="02010800040101010101" pitchFamily="2" charset="-122"/>
                <a:ea typeface="华文隶书" panose="02010800040101010101" pitchFamily="2" charset="-122"/>
              </a:rPr>
              <a:t>的，无噪音的。</a:t>
            </a:r>
          </a:p>
        </p:txBody>
      </p:sp>
      <p:sp>
        <p:nvSpPr>
          <p:cNvPr id="8" name="文本框 7">
            <a:extLst>
              <a:ext uri="{FF2B5EF4-FFF2-40B4-BE49-F238E27FC236}">
                <a16:creationId xmlns:a16="http://schemas.microsoft.com/office/drawing/2014/main" id="{2A129EF0-225F-4593-B6D8-0B0E79C7DDB1}"/>
              </a:ext>
            </a:extLst>
          </p:cNvPr>
          <p:cNvSpPr txBox="1"/>
          <p:nvPr/>
        </p:nvSpPr>
        <p:spPr>
          <a:xfrm>
            <a:off x="3880798" y="2522033"/>
            <a:ext cx="1408651" cy="430887"/>
          </a:xfrm>
          <a:prstGeom prst="rect">
            <a:avLst/>
          </a:prstGeom>
          <a:noFill/>
        </p:spPr>
        <p:txBody>
          <a:bodyPr wrap="square" rtlCol="0">
            <a:spAutoFit/>
          </a:bodyPr>
          <a:lstStyle/>
          <a:p>
            <a:r>
              <a:rPr lang="zh-CN" altLang="en-US" sz="2200" b="1" dirty="0">
                <a:solidFill>
                  <a:srgbClr val="FF0000"/>
                </a:solidFill>
                <a:latin typeface="华文楷体" panose="02010600040101010101" pitchFamily="2" charset="-122"/>
                <a:ea typeface="华文楷体" panose="02010600040101010101" pitchFamily="2" charset="-122"/>
              </a:rPr>
              <a:t>词性引申</a:t>
            </a:r>
          </a:p>
        </p:txBody>
      </p:sp>
      <p:sp>
        <p:nvSpPr>
          <p:cNvPr id="9" name="文本框 8">
            <a:extLst>
              <a:ext uri="{FF2B5EF4-FFF2-40B4-BE49-F238E27FC236}">
                <a16:creationId xmlns:a16="http://schemas.microsoft.com/office/drawing/2014/main" id="{303B7326-5B72-4FBC-AB15-9D476BF4A875}"/>
              </a:ext>
            </a:extLst>
          </p:cNvPr>
          <p:cNvSpPr txBox="1"/>
          <p:nvPr/>
        </p:nvSpPr>
        <p:spPr>
          <a:xfrm>
            <a:off x="3922593" y="4492827"/>
            <a:ext cx="1595658" cy="430887"/>
          </a:xfrm>
          <a:prstGeom prst="rect">
            <a:avLst/>
          </a:prstGeom>
          <a:noFill/>
        </p:spPr>
        <p:txBody>
          <a:bodyPr wrap="square" rtlCol="0">
            <a:spAutoFit/>
          </a:bodyPr>
          <a:lstStyle/>
          <a:p>
            <a:r>
              <a:rPr lang="zh-CN" altLang="en-US" sz="2200" b="1" dirty="0">
                <a:solidFill>
                  <a:srgbClr val="FF0000"/>
                </a:solidFill>
                <a:latin typeface="华文楷体" panose="02010600040101010101" pitchFamily="2" charset="-122"/>
                <a:ea typeface="华文楷体" panose="02010600040101010101" pitchFamily="2" charset="-122"/>
              </a:rPr>
              <a:t>词性引申</a:t>
            </a:r>
          </a:p>
        </p:txBody>
      </p:sp>
      <p:sp>
        <p:nvSpPr>
          <p:cNvPr id="10" name="文本框 9">
            <a:extLst>
              <a:ext uri="{FF2B5EF4-FFF2-40B4-BE49-F238E27FC236}">
                <a16:creationId xmlns:a16="http://schemas.microsoft.com/office/drawing/2014/main" id="{3247E3E1-9610-4160-974A-69AA40136FA6}"/>
              </a:ext>
            </a:extLst>
          </p:cNvPr>
          <p:cNvSpPr txBox="1"/>
          <p:nvPr/>
        </p:nvSpPr>
        <p:spPr>
          <a:xfrm>
            <a:off x="899627" y="3535627"/>
            <a:ext cx="2744014" cy="461665"/>
          </a:xfrm>
          <a:prstGeom prst="rect">
            <a:avLst/>
          </a:prstGeom>
          <a:noFill/>
        </p:spPr>
        <p:txBody>
          <a:bodyPr wrap="square" rtlCol="0">
            <a:spAutoFit/>
          </a:bodyPr>
          <a:lstStyle/>
          <a:p>
            <a:r>
              <a:rPr lang="zh-CN" altLang="en-US" sz="2400" b="1" dirty="0">
                <a:solidFill>
                  <a:srgbClr val="FF0000"/>
                </a:solidFill>
                <a:latin typeface="华文楷体" panose="02010600040101010101" pitchFamily="2" charset="-122"/>
                <a:ea typeface="华文楷体" panose="02010600040101010101" pitchFamily="2" charset="-122"/>
              </a:rPr>
              <a:t>（静心，静虑）</a:t>
            </a:r>
          </a:p>
        </p:txBody>
      </p:sp>
      <p:sp>
        <p:nvSpPr>
          <p:cNvPr id="19" name="文本框 18">
            <a:extLst>
              <a:ext uri="{FF2B5EF4-FFF2-40B4-BE49-F238E27FC236}">
                <a16:creationId xmlns:a16="http://schemas.microsoft.com/office/drawing/2014/main" id="{C8122563-87DE-4561-A89F-6022F8C4DE98}"/>
              </a:ext>
            </a:extLst>
          </p:cNvPr>
          <p:cNvSpPr txBox="1"/>
          <p:nvPr/>
        </p:nvSpPr>
        <p:spPr>
          <a:xfrm>
            <a:off x="949343" y="5273526"/>
            <a:ext cx="2707020" cy="461665"/>
          </a:xfrm>
          <a:prstGeom prst="rect">
            <a:avLst/>
          </a:prstGeom>
          <a:noFill/>
        </p:spPr>
        <p:txBody>
          <a:bodyPr wrap="square" rtlCol="0">
            <a:spAutoFit/>
          </a:bodyPr>
          <a:lstStyle/>
          <a:p>
            <a:r>
              <a:rPr lang="zh-CN" altLang="en-US" sz="2400" b="1" dirty="0">
                <a:solidFill>
                  <a:srgbClr val="FF0000"/>
                </a:solidFill>
                <a:latin typeface="华文楷体" panose="02010600040101010101" pitchFamily="2" charset="-122"/>
                <a:ea typeface="华文楷体" panose="02010600040101010101" pitchFamily="2" charset="-122"/>
              </a:rPr>
              <a:t>（静观，静坐）</a:t>
            </a:r>
          </a:p>
        </p:txBody>
      </p:sp>
      <p:sp>
        <p:nvSpPr>
          <p:cNvPr id="20" name="文本框 19">
            <a:extLst>
              <a:ext uri="{FF2B5EF4-FFF2-40B4-BE49-F238E27FC236}">
                <a16:creationId xmlns:a16="http://schemas.microsoft.com/office/drawing/2014/main" id="{5A184C8D-3CEF-40D9-BD9E-711765FCEF81}"/>
              </a:ext>
            </a:extLst>
          </p:cNvPr>
          <p:cNvSpPr txBox="1"/>
          <p:nvPr/>
        </p:nvSpPr>
        <p:spPr>
          <a:xfrm>
            <a:off x="5518251" y="3646373"/>
            <a:ext cx="2708537" cy="461665"/>
          </a:xfrm>
          <a:prstGeom prst="rect">
            <a:avLst/>
          </a:prstGeom>
          <a:noFill/>
        </p:spPr>
        <p:txBody>
          <a:bodyPr wrap="square" rtlCol="0">
            <a:spAutoFit/>
          </a:bodyPr>
          <a:lstStyle/>
          <a:p>
            <a:r>
              <a:rPr lang="zh-CN" altLang="en-US" sz="2400" b="1" dirty="0">
                <a:solidFill>
                  <a:srgbClr val="FF0000"/>
                </a:solidFill>
                <a:latin typeface="华文楷体" panose="02010600040101010101" pitchFamily="2" charset="-122"/>
                <a:ea typeface="华文楷体" panose="02010600040101010101" pitchFamily="2" charset="-122"/>
              </a:rPr>
              <a:t>（静谧，禅静）</a:t>
            </a:r>
          </a:p>
        </p:txBody>
      </p:sp>
      <p:sp>
        <p:nvSpPr>
          <p:cNvPr id="21" name="文本框 20">
            <a:extLst>
              <a:ext uri="{FF2B5EF4-FFF2-40B4-BE49-F238E27FC236}">
                <a16:creationId xmlns:a16="http://schemas.microsoft.com/office/drawing/2014/main" id="{EA491725-0CB9-45D9-9C57-828622CE7139}"/>
              </a:ext>
            </a:extLst>
          </p:cNvPr>
          <p:cNvSpPr txBox="1"/>
          <p:nvPr/>
        </p:nvSpPr>
        <p:spPr>
          <a:xfrm>
            <a:off x="5703970" y="5335151"/>
            <a:ext cx="2707020" cy="461665"/>
          </a:xfrm>
          <a:prstGeom prst="rect">
            <a:avLst/>
          </a:prstGeom>
          <a:noFill/>
        </p:spPr>
        <p:txBody>
          <a:bodyPr wrap="square" rtlCol="0">
            <a:spAutoFit/>
          </a:bodyPr>
          <a:lstStyle/>
          <a:p>
            <a:r>
              <a:rPr lang="zh-CN" altLang="en-US" sz="2400" b="1" dirty="0">
                <a:solidFill>
                  <a:srgbClr val="FF0000"/>
                </a:solidFill>
                <a:latin typeface="华文楷体" panose="02010600040101010101" pitchFamily="2" charset="-122"/>
                <a:ea typeface="华文楷体" panose="02010600040101010101" pitchFamily="2" charset="-122"/>
              </a:rPr>
              <a:t>（静态，寂静）</a:t>
            </a:r>
          </a:p>
        </p:txBody>
      </p:sp>
      <p:sp>
        <p:nvSpPr>
          <p:cNvPr id="11" name="文本框 10">
            <a:extLst>
              <a:ext uri="{FF2B5EF4-FFF2-40B4-BE49-F238E27FC236}">
                <a16:creationId xmlns:a16="http://schemas.microsoft.com/office/drawing/2014/main" id="{D5F4962C-0D0E-480C-A2B8-73D7381D3CAF}"/>
              </a:ext>
            </a:extLst>
          </p:cNvPr>
          <p:cNvSpPr txBox="1"/>
          <p:nvPr/>
        </p:nvSpPr>
        <p:spPr>
          <a:xfrm>
            <a:off x="8410990" y="3334998"/>
            <a:ext cx="336830" cy="1815882"/>
          </a:xfrm>
          <a:prstGeom prst="rect">
            <a:avLst/>
          </a:prstGeom>
          <a:noFill/>
        </p:spPr>
        <p:txBody>
          <a:bodyPr wrap="square" rtlCol="0">
            <a:spAutoFit/>
          </a:bodyPr>
          <a:lstStyle/>
          <a:p>
            <a:r>
              <a:rPr lang="zh-CN" altLang="en-US" sz="2800" dirty="0">
                <a:latin typeface="华文隶书" panose="02010800040101010101" pitchFamily="2" charset="-122"/>
                <a:ea typeface="华文隶书" panose="02010800040101010101" pitchFamily="2" charset="-122"/>
              </a:rPr>
              <a:t>比喻词性</a:t>
            </a:r>
          </a:p>
        </p:txBody>
      </p:sp>
      <p:sp>
        <p:nvSpPr>
          <p:cNvPr id="13" name="矩形: 圆角 12">
            <a:extLst>
              <a:ext uri="{FF2B5EF4-FFF2-40B4-BE49-F238E27FC236}">
                <a16:creationId xmlns:a16="http://schemas.microsoft.com/office/drawing/2014/main" id="{62DB6572-165A-488D-8F88-C73CE21E54AA}"/>
              </a:ext>
            </a:extLst>
          </p:cNvPr>
          <p:cNvSpPr/>
          <p:nvPr/>
        </p:nvSpPr>
        <p:spPr>
          <a:xfrm>
            <a:off x="925703" y="2132856"/>
            <a:ext cx="2414763" cy="1322252"/>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圆角 23">
            <a:extLst>
              <a:ext uri="{FF2B5EF4-FFF2-40B4-BE49-F238E27FC236}">
                <a16:creationId xmlns:a16="http://schemas.microsoft.com/office/drawing/2014/main" id="{2811B520-5A79-4EC6-8D7B-925F02C1B1B6}"/>
              </a:ext>
            </a:extLst>
          </p:cNvPr>
          <p:cNvSpPr/>
          <p:nvPr/>
        </p:nvSpPr>
        <p:spPr>
          <a:xfrm>
            <a:off x="5640012" y="2243036"/>
            <a:ext cx="2414763" cy="1322252"/>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圆角 24">
            <a:extLst>
              <a:ext uri="{FF2B5EF4-FFF2-40B4-BE49-F238E27FC236}">
                <a16:creationId xmlns:a16="http://schemas.microsoft.com/office/drawing/2014/main" id="{E77D2E85-672E-4319-9343-A97AB4006B30}"/>
              </a:ext>
            </a:extLst>
          </p:cNvPr>
          <p:cNvSpPr/>
          <p:nvPr/>
        </p:nvSpPr>
        <p:spPr>
          <a:xfrm>
            <a:off x="5640012" y="4231216"/>
            <a:ext cx="2414763" cy="113818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圆角 25">
            <a:extLst>
              <a:ext uri="{FF2B5EF4-FFF2-40B4-BE49-F238E27FC236}">
                <a16:creationId xmlns:a16="http://schemas.microsoft.com/office/drawing/2014/main" id="{03D9FE78-4E06-4773-9699-8E7B4A47029E}"/>
              </a:ext>
            </a:extLst>
          </p:cNvPr>
          <p:cNvSpPr/>
          <p:nvPr/>
        </p:nvSpPr>
        <p:spPr>
          <a:xfrm>
            <a:off x="971808" y="4044219"/>
            <a:ext cx="2339167" cy="1076441"/>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箭头: 右 13">
            <a:extLst>
              <a:ext uri="{FF2B5EF4-FFF2-40B4-BE49-F238E27FC236}">
                <a16:creationId xmlns:a16="http://schemas.microsoft.com/office/drawing/2014/main" id="{B4F7A6AC-567B-4971-B0D3-D1BA86F97CB0}"/>
              </a:ext>
            </a:extLst>
          </p:cNvPr>
          <p:cNvSpPr/>
          <p:nvPr/>
        </p:nvSpPr>
        <p:spPr>
          <a:xfrm>
            <a:off x="3575720" y="3068960"/>
            <a:ext cx="1799555" cy="117884"/>
          </a:xfrm>
          <a:prstGeom prst="rightArrow">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箭头: 左 14">
            <a:extLst>
              <a:ext uri="{FF2B5EF4-FFF2-40B4-BE49-F238E27FC236}">
                <a16:creationId xmlns:a16="http://schemas.microsoft.com/office/drawing/2014/main" id="{F9122987-D721-4F64-90A9-0FEB9E27757D}"/>
              </a:ext>
            </a:extLst>
          </p:cNvPr>
          <p:cNvSpPr/>
          <p:nvPr/>
        </p:nvSpPr>
        <p:spPr>
          <a:xfrm>
            <a:off x="3575720" y="4923714"/>
            <a:ext cx="1799555" cy="115888"/>
          </a:xfrm>
          <a:prstGeom prst="leftArrow">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2" name="直接连接符 21">
            <a:extLst>
              <a:ext uri="{FF2B5EF4-FFF2-40B4-BE49-F238E27FC236}">
                <a16:creationId xmlns:a16="http://schemas.microsoft.com/office/drawing/2014/main" id="{1F06CFAD-395C-40C5-A898-4A22713CC9A6}"/>
              </a:ext>
            </a:extLst>
          </p:cNvPr>
          <p:cNvCxnSpPr/>
          <p:nvPr/>
        </p:nvCxnSpPr>
        <p:spPr>
          <a:xfrm>
            <a:off x="8054775" y="2778125"/>
            <a:ext cx="356215" cy="0"/>
          </a:xfrm>
          <a:prstGeom prst="line">
            <a:avLst/>
          </a:prstGeom>
          <a:ln w="28575"/>
        </p:spPr>
        <p:style>
          <a:lnRef idx="1">
            <a:schemeClr val="dk1"/>
          </a:lnRef>
          <a:fillRef idx="0">
            <a:schemeClr val="dk1"/>
          </a:fillRef>
          <a:effectRef idx="0">
            <a:schemeClr val="dk1"/>
          </a:effectRef>
          <a:fontRef idx="minor">
            <a:schemeClr val="tx1"/>
          </a:fontRef>
        </p:style>
      </p:cxnSp>
      <p:cxnSp>
        <p:nvCxnSpPr>
          <p:cNvPr id="27" name="直接连接符 26">
            <a:extLst>
              <a:ext uri="{FF2B5EF4-FFF2-40B4-BE49-F238E27FC236}">
                <a16:creationId xmlns:a16="http://schemas.microsoft.com/office/drawing/2014/main" id="{5AA4002E-F6EA-4B88-8A54-2077773FDADC}"/>
              </a:ext>
            </a:extLst>
          </p:cNvPr>
          <p:cNvCxnSpPr>
            <a:cxnSpLocks/>
          </p:cNvCxnSpPr>
          <p:nvPr/>
        </p:nvCxnSpPr>
        <p:spPr>
          <a:xfrm>
            <a:off x="8410990" y="2778125"/>
            <a:ext cx="0" cy="2342535"/>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29" name="箭头: 左 28">
            <a:extLst>
              <a:ext uri="{FF2B5EF4-FFF2-40B4-BE49-F238E27FC236}">
                <a16:creationId xmlns:a16="http://schemas.microsoft.com/office/drawing/2014/main" id="{F1DA82CF-B37B-4E21-BFD1-54D0DFD9C2D6}"/>
              </a:ext>
            </a:extLst>
          </p:cNvPr>
          <p:cNvSpPr/>
          <p:nvPr/>
        </p:nvSpPr>
        <p:spPr>
          <a:xfrm>
            <a:off x="8054775" y="5101227"/>
            <a:ext cx="356215" cy="49653"/>
          </a:xfrm>
          <a:prstGeom prst="leftArrow">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push/>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8"/>
          <p:cNvSpPr>
            <a:spLocks noChangeArrowheads="1"/>
          </p:cNvSpPr>
          <p:nvPr/>
        </p:nvSpPr>
        <p:spPr bwMode="auto">
          <a:xfrm>
            <a:off x="1368425" y="333375"/>
            <a:ext cx="2447925"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等线" panose="02010600030101010101" pitchFamily="2" charset="-122"/>
                <a:cs typeface="等线"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等线" panose="02010600030101010101" pitchFamily="2" charset="-122"/>
                <a:cs typeface="等线"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等线" panose="02010600030101010101" pitchFamily="2" charset="-122"/>
                <a:cs typeface="等线"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9pPr>
          </a:lstStyle>
          <a:p>
            <a:pPr eaLnBrk="1" hangingPunct="1">
              <a:lnSpc>
                <a:spcPct val="100000"/>
              </a:lnSpc>
              <a:spcBef>
                <a:spcPct val="0"/>
              </a:spcBef>
              <a:buFont typeface="Wingdings" pitchFamily="2" charset="2"/>
              <a:buNone/>
            </a:pPr>
            <a:r>
              <a:rPr lang="zh-CN" altLang="en-US" sz="4400" b="1">
                <a:latin typeface="华文新魏" panose="02010800040101010101" pitchFamily="2" charset="-122"/>
                <a:ea typeface="华文新魏" panose="02010800040101010101" pitchFamily="2" charset="-122"/>
              </a:rPr>
              <a:t>选句立志</a:t>
            </a:r>
            <a:endParaRPr lang="zh-CN" altLang="en-US" sz="4400" b="1" dirty="0">
              <a:latin typeface="华文新魏" panose="02010800040101010101" pitchFamily="2" charset="-122"/>
              <a:ea typeface="华文新魏" panose="02010800040101010101" pitchFamily="2" charset="-122"/>
            </a:endParaRPr>
          </a:p>
        </p:txBody>
      </p:sp>
      <p:cxnSp>
        <p:nvCxnSpPr>
          <p:cNvPr id="8" name="直接连接符 7"/>
          <p:cNvCxnSpPr>
            <a:cxnSpLocks/>
          </p:cNvCxnSpPr>
          <p:nvPr/>
        </p:nvCxnSpPr>
        <p:spPr>
          <a:xfrm>
            <a:off x="1368425" y="1101725"/>
            <a:ext cx="2424113"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45061" name="矩形 9"/>
          <p:cNvSpPr>
            <a:spLocks noChangeArrowheads="1"/>
          </p:cNvSpPr>
          <p:nvPr/>
        </p:nvSpPr>
        <p:spPr bwMode="auto">
          <a:xfrm>
            <a:off x="1519203" y="2014463"/>
            <a:ext cx="540060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等线" panose="02010600030101010101" pitchFamily="2" charset="-122"/>
                <a:cs typeface="等线"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等线" panose="02010600030101010101" pitchFamily="2" charset="-122"/>
                <a:cs typeface="等线"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等线" panose="02010600030101010101" pitchFamily="2" charset="-122"/>
                <a:cs typeface="等线"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9pPr>
          </a:lstStyle>
          <a:p>
            <a:pPr eaLnBrk="1" hangingPunct="1">
              <a:lnSpc>
                <a:spcPct val="100000"/>
              </a:lnSpc>
              <a:spcBef>
                <a:spcPct val="50000"/>
              </a:spcBef>
              <a:buFont typeface="Wingdings" pitchFamily="2" charset="2"/>
              <a:buNone/>
            </a:pPr>
            <a:r>
              <a:rPr lang="zh-CN" altLang="en-US" sz="4000" dirty="0">
                <a:latin typeface="华文隶书" panose="02010800040101010101" pitchFamily="2" charset="-122"/>
                <a:ea typeface="华文隶书" panose="02010800040101010101" pitchFamily="2" charset="-122"/>
              </a:rPr>
              <a:t>从</a:t>
            </a:r>
            <a:r>
              <a:rPr lang="en-US" altLang="zh-CN" sz="4000" dirty="0">
                <a:latin typeface="华文隶书" panose="02010800040101010101" pitchFamily="2" charset="-122"/>
                <a:ea typeface="华文隶书" panose="02010800040101010101" pitchFamily="2" charset="-122"/>
              </a:rPr>
              <a:t>《</a:t>
            </a:r>
            <a:r>
              <a:rPr lang="zh-CN" altLang="en-US" sz="4000" dirty="0">
                <a:latin typeface="华文隶书" panose="02010800040101010101" pitchFamily="2" charset="-122"/>
                <a:ea typeface="华文隶书" panose="02010800040101010101" pitchFamily="2" charset="-122"/>
              </a:rPr>
              <a:t>诫子书</a:t>
            </a:r>
            <a:r>
              <a:rPr lang="en-US" altLang="zh-CN" sz="4000" dirty="0">
                <a:latin typeface="华文隶书" panose="02010800040101010101" pitchFamily="2" charset="-122"/>
                <a:ea typeface="华文隶书" panose="02010800040101010101" pitchFamily="2" charset="-122"/>
              </a:rPr>
              <a:t>》</a:t>
            </a:r>
            <a:r>
              <a:rPr lang="zh-CN" altLang="en-US" sz="4000" dirty="0">
                <a:latin typeface="华文隶书" panose="02010800040101010101" pitchFamily="2" charset="-122"/>
                <a:ea typeface="华文隶书" panose="02010800040101010101" pitchFamily="2" charset="-122"/>
              </a:rPr>
              <a:t>中我选择：</a:t>
            </a:r>
            <a:endParaRPr lang="en-US" altLang="zh-CN" sz="4000" dirty="0">
              <a:latin typeface="华文隶书" panose="02010800040101010101" pitchFamily="2" charset="-122"/>
              <a:ea typeface="华文隶书" panose="02010800040101010101" pitchFamily="2" charset="-122"/>
            </a:endParaRPr>
          </a:p>
        </p:txBody>
      </p:sp>
      <p:sp>
        <p:nvSpPr>
          <p:cNvPr id="45062" name="矩形 10"/>
          <p:cNvSpPr>
            <a:spLocks noChangeArrowheads="1"/>
          </p:cNvSpPr>
          <p:nvPr/>
        </p:nvSpPr>
        <p:spPr bwMode="auto">
          <a:xfrm>
            <a:off x="1487488" y="3175626"/>
            <a:ext cx="6647974" cy="30601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等线" panose="02010600030101010101" pitchFamily="2" charset="-122"/>
                <a:cs typeface="等线"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等线" panose="02010600030101010101" pitchFamily="2" charset="-122"/>
                <a:cs typeface="等线"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等线" panose="02010600030101010101" pitchFamily="2" charset="-122"/>
                <a:cs typeface="等线"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9pPr>
          </a:lstStyle>
          <a:p>
            <a:pPr eaLnBrk="1" hangingPunct="1">
              <a:lnSpc>
                <a:spcPct val="150000"/>
              </a:lnSpc>
              <a:spcBef>
                <a:spcPct val="50000"/>
              </a:spcBef>
              <a:buFont typeface="Wingdings" pitchFamily="2" charset="2"/>
              <a:buNone/>
            </a:pPr>
            <a:r>
              <a:rPr lang="en-US" altLang="zh-CN" sz="3600" b="1" u="sng" dirty="0">
                <a:latin typeface="华文新魏" panose="02010800040101010101" pitchFamily="2" charset="-122"/>
                <a:ea typeface="华文新魏" panose="02010800040101010101" pitchFamily="2" charset="-122"/>
              </a:rPr>
              <a:t>                            </a:t>
            </a:r>
            <a:r>
              <a:rPr lang="zh-CN" altLang="en-US" sz="3600" b="1" u="sng" dirty="0">
                <a:latin typeface="华文新魏" panose="02010800040101010101" pitchFamily="2" charset="-122"/>
                <a:ea typeface="华文新魏" panose="02010800040101010101" pitchFamily="2" charset="-122"/>
              </a:rPr>
              <a:t>作</a:t>
            </a:r>
            <a:r>
              <a:rPr lang="zh-CN" altLang="en-US" sz="3600" b="1" dirty="0">
                <a:latin typeface="华文新魏" panose="02010800040101010101" pitchFamily="2" charset="-122"/>
                <a:ea typeface="华文新魏" panose="02010800040101010101" pitchFamily="2" charset="-122"/>
              </a:rPr>
              <a:t>我的座右铭？</a:t>
            </a:r>
            <a:endParaRPr lang="en-US" altLang="zh-CN" sz="3600" b="1" dirty="0">
              <a:latin typeface="华文新魏" panose="02010800040101010101" pitchFamily="2" charset="-122"/>
              <a:ea typeface="华文新魏" panose="02010800040101010101" pitchFamily="2" charset="-122"/>
            </a:endParaRPr>
          </a:p>
          <a:p>
            <a:pPr eaLnBrk="1" hangingPunct="1">
              <a:lnSpc>
                <a:spcPct val="150000"/>
              </a:lnSpc>
              <a:spcBef>
                <a:spcPct val="50000"/>
              </a:spcBef>
              <a:buFont typeface="Wingdings" pitchFamily="2" charset="2"/>
              <a:buNone/>
            </a:pPr>
            <a:r>
              <a:rPr lang="zh-CN" altLang="en-US" sz="3600" b="1" dirty="0">
                <a:latin typeface="华文新魏" panose="02010800040101010101" pitchFamily="2" charset="-122"/>
                <a:ea typeface="华文新魏" panose="02010800040101010101" pitchFamily="2" charset="-122"/>
              </a:rPr>
              <a:t>联系你的生活实际，说说你选择</a:t>
            </a:r>
            <a:endParaRPr lang="en-US" altLang="zh-CN" sz="3600" b="1" dirty="0">
              <a:latin typeface="华文新魏" panose="02010800040101010101" pitchFamily="2" charset="-122"/>
              <a:ea typeface="华文新魏" panose="02010800040101010101" pitchFamily="2" charset="-122"/>
            </a:endParaRPr>
          </a:p>
          <a:p>
            <a:pPr eaLnBrk="1" hangingPunct="1">
              <a:lnSpc>
                <a:spcPct val="150000"/>
              </a:lnSpc>
              <a:spcBef>
                <a:spcPct val="50000"/>
              </a:spcBef>
              <a:buFont typeface="Wingdings" pitchFamily="2" charset="2"/>
              <a:buNone/>
            </a:pPr>
            <a:r>
              <a:rPr lang="zh-CN" altLang="en-US" sz="3600" b="1" dirty="0">
                <a:latin typeface="华文新魏" panose="02010800040101010101" pitchFamily="2" charset="-122"/>
                <a:ea typeface="华文新魏" panose="02010800040101010101" pitchFamily="2" charset="-122"/>
              </a:rPr>
              <a:t>这一句作为你的座右铭的理由。</a:t>
            </a:r>
            <a:endParaRPr lang="en-US" altLang="zh-CN" sz="3600" b="1" dirty="0">
              <a:latin typeface="华文新魏" panose="02010800040101010101" pitchFamily="2" charset="-122"/>
              <a:ea typeface="华文新魏" panose="02010800040101010101" pitchFamily="2" charset="-122"/>
            </a:endParaRPr>
          </a:p>
        </p:txBody>
      </p:sp>
      <p:pic>
        <p:nvPicPr>
          <p:cNvPr id="45063" name="图片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65207" y="1772816"/>
            <a:ext cx="930269" cy="12041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5064" name="图片 1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725877" y="1772815"/>
            <a:ext cx="930269" cy="12041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5065" name="图片 17"/>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608888" y="3638550"/>
            <a:ext cx="5111750" cy="3390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5066" name="图片 18"/>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967663" y="492125"/>
            <a:ext cx="3500437" cy="2620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65287229"/>
      </p:ext>
    </p:extLst>
  </p:cSld>
  <p:clrMapOvr>
    <a:masterClrMapping/>
  </p:clrMapOvr>
  <p:transition spd="slow">
    <p:push/>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8"/>
          <p:cNvSpPr>
            <a:spLocks noChangeArrowheads="1"/>
          </p:cNvSpPr>
          <p:nvPr/>
        </p:nvSpPr>
        <p:spPr bwMode="auto">
          <a:xfrm>
            <a:off x="1368425" y="333375"/>
            <a:ext cx="2447925"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等线" panose="02010600030101010101" pitchFamily="2" charset="-122"/>
                <a:cs typeface="等线"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等线" panose="02010600030101010101" pitchFamily="2" charset="-122"/>
                <a:cs typeface="等线"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等线" panose="02010600030101010101" pitchFamily="2" charset="-122"/>
                <a:cs typeface="等线"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9pPr>
          </a:lstStyle>
          <a:p>
            <a:pPr eaLnBrk="1" hangingPunct="1">
              <a:lnSpc>
                <a:spcPct val="100000"/>
              </a:lnSpc>
              <a:spcBef>
                <a:spcPct val="0"/>
              </a:spcBef>
              <a:buFont typeface="Wingdings" pitchFamily="2" charset="2"/>
              <a:buNone/>
            </a:pPr>
            <a:r>
              <a:rPr lang="zh-CN" altLang="en-US" sz="4400" b="1" dirty="0">
                <a:latin typeface="华文新魏" panose="02010800040101010101" pitchFamily="2" charset="-122"/>
                <a:ea typeface="华文新魏" panose="02010800040101010101" pitchFamily="2" charset="-122"/>
              </a:rPr>
              <a:t>熟读成诵</a:t>
            </a:r>
          </a:p>
        </p:txBody>
      </p:sp>
      <p:cxnSp>
        <p:nvCxnSpPr>
          <p:cNvPr id="8" name="直接连接符 7"/>
          <p:cNvCxnSpPr>
            <a:cxnSpLocks/>
          </p:cNvCxnSpPr>
          <p:nvPr/>
        </p:nvCxnSpPr>
        <p:spPr>
          <a:xfrm>
            <a:off x="1368425" y="1101725"/>
            <a:ext cx="2424113"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45062" name="矩形 10"/>
          <p:cNvSpPr>
            <a:spLocks noChangeArrowheads="1"/>
          </p:cNvSpPr>
          <p:nvPr/>
        </p:nvSpPr>
        <p:spPr bwMode="auto">
          <a:xfrm>
            <a:off x="839416" y="1411594"/>
            <a:ext cx="8784976" cy="4453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等线" panose="02010600030101010101" pitchFamily="2" charset="-122"/>
                <a:cs typeface="等线"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等线" panose="02010600030101010101" pitchFamily="2" charset="-122"/>
                <a:cs typeface="等线"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等线" panose="02010600030101010101" pitchFamily="2" charset="-122"/>
                <a:cs typeface="等线"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cs typeface="等线" panose="02010600030101010101" pitchFamily="2" charset="-122"/>
              </a:defRPr>
            </a:lvl9pPr>
          </a:lstStyle>
          <a:p>
            <a:pPr eaLnBrk="1" hangingPunct="1">
              <a:lnSpc>
                <a:spcPct val="150000"/>
              </a:lnSpc>
              <a:spcBef>
                <a:spcPct val="50000"/>
              </a:spcBef>
              <a:buFont typeface="Wingdings" pitchFamily="2" charset="2"/>
              <a:buNone/>
            </a:pPr>
            <a:r>
              <a:rPr lang="zh-CN" altLang="en-US" sz="3200" b="1" u="sng" dirty="0">
                <a:latin typeface="华文新魏" panose="02010800040101010101" pitchFamily="2" charset="-122"/>
                <a:ea typeface="华文新魏" panose="02010800040101010101" pitchFamily="2" charset="-122"/>
              </a:rPr>
              <a:t>夫君子之行，静              ，俭             。非                 </a:t>
            </a:r>
            <a:r>
              <a:rPr lang="zh-CN" altLang="en-US" sz="3200" b="1" dirty="0">
                <a:latin typeface="华文新魏" panose="02010800040101010101" pitchFamily="2" charset="-122"/>
                <a:ea typeface="华文新魏" panose="02010800040101010101" pitchFamily="2" charset="-122"/>
              </a:rPr>
              <a:t>             </a:t>
            </a:r>
            <a:r>
              <a:rPr lang="zh-CN" altLang="en-US" sz="3200" b="1" u="sng" dirty="0">
                <a:latin typeface="华文新魏" panose="02010800040101010101" pitchFamily="2" charset="-122"/>
                <a:ea typeface="华文新魏" panose="02010800040101010101" pitchFamily="2" charset="-122"/>
              </a:rPr>
              <a:t>明志，非                      致远。夫学                        ，才                     ，非学                        ，非志                  。淫慢则               ，险躁则                    。年与            ，意与          ，遂成         ，多不            ，悲守          ，将复何及！</a:t>
            </a:r>
          </a:p>
        </p:txBody>
      </p:sp>
      <p:pic>
        <p:nvPicPr>
          <p:cNvPr id="45065" name="图片 17"/>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608888" y="3638550"/>
            <a:ext cx="5111750" cy="3390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5066" name="图片 18"/>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691563" y="101112"/>
            <a:ext cx="3500437" cy="2620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3" name="直接连接符 2">
            <a:extLst>
              <a:ext uri="{FF2B5EF4-FFF2-40B4-BE49-F238E27FC236}">
                <a16:creationId xmlns:a16="http://schemas.microsoft.com/office/drawing/2014/main" id="{85203978-1E97-48C2-B7DE-FAFB5DB6090E}"/>
              </a:ext>
            </a:extLst>
          </p:cNvPr>
          <p:cNvCxnSpPr/>
          <p:nvPr/>
        </p:nvCxnSpPr>
        <p:spPr>
          <a:xfrm>
            <a:off x="8040216" y="2060848"/>
            <a:ext cx="1296144" cy="0"/>
          </a:xfrm>
          <a:prstGeom prst="line">
            <a:avLst/>
          </a:prstGeom>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757139845"/>
      </p:ext>
    </p:extLst>
  </p:cSld>
  <p:clrMapOvr>
    <a:masterClrMapping/>
  </p:clrMapOvr>
  <p:transition spd="slow">
    <p:push/>
  </p:transition>
</p:sld>
</file>

<file path=ppt/theme/theme1.xml><?xml version="1.0" encoding="utf-8"?>
<a:theme xmlns:a="http://schemas.openxmlformats.org/drawingml/2006/main" name="微信PPT母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微信PPT母版">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02.济南的冬天</Template>
  <TotalTime>1368</TotalTime>
  <Words>929</Words>
  <Application>Microsoft Office PowerPoint</Application>
  <PresentationFormat>宽屏</PresentationFormat>
  <Paragraphs>83</Paragraphs>
  <Slides>16</Slides>
  <Notes>0</Notes>
  <HiddenSlides>1</HiddenSlides>
  <MMClips>0</MMClips>
  <ScaleCrop>false</ScaleCrop>
  <HeadingPairs>
    <vt:vector size="6" baseType="variant">
      <vt:variant>
        <vt:lpstr>已用的字体</vt:lpstr>
      </vt:variant>
      <vt:variant>
        <vt:i4>11</vt:i4>
      </vt:variant>
      <vt:variant>
        <vt:lpstr>主题</vt:lpstr>
      </vt:variant>
      <vt:variant>
        <vt:i4>2</vt:i4>
      </vt:variant>
      <vt:variant>
        <vt:lpstr>幻灯片标题</vt:lpstr>
      </vt:variant>
      <vt:variant>
        <vt:i4>16</vt:i4>
      </vt:variant>
    </vt:vector>
  </HeadingPairs>
  <TitlesOfParts>
    <vt:vector size="29" baseType="lpstr">
      <vt:lpstr>等线</vt:lpstr>
      <vt:lpstr>等线 Light</vt:lpstr>
      <vt:lpstr>华文楷体</vt:lpstr>
      <vt:lpstr>华文隶书</vt:lpstr>
      <vt:lpstr>华文新魏</vt:lpstr>
      <vt:lpstr>华文行楷</vt:lpstr>
      <vt:lpstr>宋体</vt:lpstr>
      <vt:lpstr>Arial</vt:lpstr>
      <vt:lpstr>Calibri</vt:lpstr>
      <vt:lpstr>Calibri Light</vt:lpstr>
      <vt:lpstr>Wingdings</vt:lpstr>
      <vt:lpstr>微信PPT母版</vt:lpstr>
      <vt:lpstr>1_微信PPT母版</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Administrator</dc:creator>
  <cp:lastModifiedBy>mengnannan</cp:lastModifiedBy>
  <cp:revision>69</cp:revision>
  <dcterms:created xsi:type="dcterms:W3CDTF">2009-12-02T02:32:44Z</dcterms:created>
  <dcterms:modified xsi:type="dcterms:W3CDTF">2021-11-17T14:49:56Z</dcterms:modified>
</cp:coreProperties>
</file>