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33" r:id="rId3"/>
    <p:sldId id="256" r:id="rId4"/>
    <p:sldId id="431" r:id="rId5"/>
    <p:sldId id="454" r:id="rId6"/>
    <p:sldId id="455" r:id="rId7"/>
    <p:sldId id="456" r:id="rId8"/>
    <p:sldId id="457" r:id="rId9"/>
    <p:sldId id="458" r:id="rId10"/>
    <p:sldId id="459" r:id="rId11"/>
    <p:sldId id="460" r:id="rId12"/>
    <p:sldId id="461" r:id="rId13"/>
    <p:sldId id="462" r:id="rId14"/>
    <p:sldId id="463" r:id="rId15"/>
    <p:sldId id="464" r:id="rId16"/>
    <p:sldId id="465" r:id="rId17"/>
    <p:sldId id="466" r:id="rId18"/>
    <p:sldId id="467" r:id="rId19"/>
    <p:sldId id="468" r:id="rId20"/>
    <p:sldId id="470" r:id="rId21"/>
    <p:sldId id="471" r:id="rId22"/>
    <p:sldId id="472" r:id="rId23"/>
    <p:sldId id="473" r:id="rId24"/>
    <p:sldId id="474" r:id="rId25"/>
    <p:sldId id="432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12.wmf"/><Relationship Id="rId8" Type="http://schemas.openxmlformats.org/officeDocument/2006/relationships/image" Target="../media/image9.emf"/><Relationship Id="rId7" Type="http://schemas.openxmlformats.org/officeDocument/2006/relationships/image" Target="../media/image8.emf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0" Type="http://schemas.openxmlformats.org/officeDocument/2006/relationships/image" Target="../media/image13.w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24.wmf"/><Relationship Id="rId8" Type="http://schemas.openxmlformats.org/officeDocument/2006/relationships/image" Target="../media/image22.emf"/><Relationship Id="rId7" Type="http://schemas.openxmlformats.org/officeDocument/2006/relationships/image" Target="../media/image21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28.wmf"/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38.emf"/><Relationship Id="rId8" Type="http://schemas.openxmlformats.org/officeDocument/2006/relationships/image" Target="../media/image37.emf"/><Relationship Id="rId7" Type="http://schemas.openxmlformats.org/officeDocument/2006/relationships/image" Target="../media/image36.emf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47.wmf"/><Relationship Id="rId8" Type="http://schemas.openxmlformats.org/officeDocument/2006/relationships/image" Target="../media/image46.wmf"/><Relationship Id="rId7" Type="http://schemas.openxmlformats.org/officeDocument/2006/relationships/image" Target="../media/image45.wmf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emf"/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6" Type="http://schemas.openxmlformats.org/officeDocument/2006/relationships/image" Target="../media/image54.wmf"/><Relationship Id="rId15" Type="http://schemas.openxmlformats.org/officeDocument/2006/relationships/image" Target="../media/image53.wmf"/><Relationship Id="rId14" Type="http://schemas.openxmlformats.org/officeDocument/2006/relationships/image" Target="../media/image52.wmf"/><Relationship Id="rId13" Type="http://schemas.openxmlformats.org/officeDocument/2006/relationships/image" Target="../media/image51.wmf"/><Relationship Id="rId12" Type="http://schemas.openxmlformats.org/officeDocument/2006/relationships/image" Target="../media/image50.wmf"/><Relationship Id="rId11" Type="http://schemas.openxmlformats.org/officeDocument/2006/relationships/image" Target="../media/image49.wmf"/><Relationship Id="rId10" Type="http://schemas.openxmlformats.org/officeDocument/2006/relationships/image" Target="../media/image48.wmf"/><Relationship Id="rId1" Type="http://schemas.openxmlformats.org/officeDocument/2006/relationships/image" Target="../media/image39.emf"/></Relationships>
</file>

<file path=ppt/drawings/_rels/vmlDrawing6.vml.rels><?xml version="1.0" encoding="UTF-8" standalone="yes"?>
<Relationships xmlns="http://schemas.openxmlformats.org/package/2006/relationships"><Relationship Id="rId9" Type="http://schemas.openxmlformats.org/officeDocument/2006/relationships/image" Target="../media/image51.wmf"/><Relationship Id="rId8" Type="http://schemas.openxmlformats.org/officeDocument/2006/relationships/image" Target="../media/image50.wmf"/><Relationship Id="rId7" Type="http://schemas.openxmlformats.org/officeDocument/2006/relationships/image" Target="../media/image49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Relationship Id="rId3" Type="http://schemas.openxmlformats.org/officeDocument/2006/relationships/image" Target="../media/image57.wmf"/><Relationship Id="rId2" Type="http://schemas.openxmlformats.org/officeDocument/2006/relationships/image" Target="../media/image56.emf"/><Relationship Id="rId16" Type="http://schemas.openxmlformats.org/officeDocument/2006/relationships/image" Target="../media/image61.wmf"/><Relationship Id="rId15" Type="http://schemas.openxmlformats.org/officeDocument/2006/relationships/image" Target="../media/image60.emf"/><Relationship Id="rId14" Type="http://schemas.openxmlformats.org/officeDocument/2006/relationships/image" Target="../media/image59.emf"/><Relationship Id="rId13" Type="http://schemas.openxmlformats.org/officeDocument/2006/relationships/image" Target="../media/image58.wmf"/><Relationship Id="rId12" Type="http://schemas.openxmlformats.org/officeDocument/2006/relationships/image" Target="../media/image54.wmf"/><Relationship Id="rId11" Type="http://schemas.openxmlformats.org/officeDocument/2006/relationships/image" Target="../media/image53.wmf"/><Relationship Id="rId10" Type="http://schemas.openxmlformats.org/officeDocument/2006/relationships/image" Target="../media/image52.wmf"/><Relationship Id="rId1" Type="http://schemas.openxmlformats.org/officeDocument/2006/relationships/image" Target="../media/image55.emf"/></Relationships>
</file>

<file path=ppt/drawings/_rels/vmlDrawing7.vml.rels><?xml version="1.0" encoding="UTF-8" standalone="yes"?>
<Relationships xmlns="http://schemas.openxmlformats.org/package/2006/relationships"><Relationship Id="rId9" Type="http://schemas.openxmlformats.org/officeDocument/2006/relationships/image" Target="../media/image51.wmf"/><Relationship Id="rId8" Type="http://schemas.openxmlformats.org/officeDocument/2006/relationships/image" Target="../media/image50.wmf"/><Relationship Id="rId7" Type="http://schemas.openxmlformats.org/officeDocument/2006/relationships/image" Target="../media/image49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6" Type="http://schemas.openxmlformats.org/officeDocument/2006/relationships/image" Target="../media/image67.emf"/><Relationship Id="rId15" Type="http://schemas.openxmlformats.org/officeDocument/2006/relationships/image" Target="../media/image66.emf"/><Relationship Id="rId14" Type="http://schemas.openxmlformats.org/officeDocument/2006/relationships/image" Target="../media/image65.emf"/><Relationship Id="rId13" Type="http://schemas.openxmlformats.org/officeDocument/2006/relationships/image" Target="../media/image58.wmf"/><Relationship Id="rId12" Type="http://schemas.openxmlformats.org/officeDocument/2006/relationships/image" Target="../media/image54.wmf"/><Relationship Id="rId11" Type="http://schemas.openxmlformats.org/officeDocument/2006/relationships/image" Target="../media/image53.wmf"/><Relationship Id="rId10" Type="http://schemas.openxmlformats.org/officeDocument/2006/relationships/image" Target="../media/image52.wmf"/><Relationship Id="rId1" Type="http://schemas.openxmlformats.org/officeDocument/2006/relationships/image" Target="../media/image62.wmf"/></Relationships>
</file>

<file path=ppt/drawings/_rels/vmlDrawing8.vml.rels><?xml version="1.0" encoding="UTF-8" standalone="yes"?>
<Relationships xmlns="http://schemas.openxmlformats.org/package/2006/relationships"><Relationship Id="rId9" Type="http://schemas.openxmlformats.org/officeDocument/2006/relationships/image" Target="../media/image76.wmf"/><Relationship Id="rId8" Type="http://schemas.openxmlformats.org/officeDocument/2006/relationships/image" Target="../media/image75.wmf"/><Relationship Id="rId7" Type="http://schemas.openxmlformats.org/officeDocument/2006/relationships/image" Target="../media/image74.wmf"/><Relationship Id="rId6" Type="http://schemas.openxmlformats.org/officeDocument/2006/relationships/image" Target="../media/image73.wmf"/><Relationship Id="rId5" Type="http://schemas.openxmlformats.org/officeDocument/2006/relationships/image" Target="../media/image72.wmf"/><Relationship Id="rId4" Type="http://schemas.openxmlformats.org/officeDocument/2006/relationships/image" Target="../media/image71.wmf"/><Relationship Id="rId3" Type="http://schemas.openxmlformats.org/officeDocument/2006/relationships/image" Target="../media/image70.emf"/><Relationship Id="rId2" Type="http://schemas.openxmlformats.org/officeDocument/2006/relationships/image" Target="../media/image69.wmf"/><Relationship Id="rId12" Type="http://schemas.openxmlformats.org/officeDocument/2006/relationships/image" Target="../media/image79.emf"/><Relationship Id="rId11" Type="http://schemas.openxmlformats.org/officeDocument/2006/relationships/image" Target="../media/image78.emf"/><Relationship Id="rId10" Type="http://schemas.openxmlformats.org/officeDocument/2006/relationships/image" Target="../media/image77.emf"/><Relationship Id="rId1" Type="http://schemas.openxmlformats.org/officeDocument/2006/relationships/image" Target="../media/image68.wmf"/></Relationships>
</file>

<file path=ppt/drawings/_rels/vmlDrawing9.vml.rels><?xml version="1.0" encoding="UTF-8" standalone="yes"?>
<Relationships xmlns="http://schemas.openxmlformats.org/package/2006/relationships"><Relationship Id="rId9" Type="http://schemas.openxmlformats.org/officeDocument/2006/relationships/image" Target="../media/image88.wmf"/><Relationship Id="rId8" Type="http://schemas.openxmlformats.org/officeDocument/2006/relationships/image" Target="../media/image87.wmf"/><Relationship Id="rId7" Type="http://schemas.openxmlformats.org/officeDocument/2006/relationships/image" Target="../media/image86.wmf"/><Relationship Id="rId6" Type="http://schemas.openxmlformats.org/officeDocument/2006/relationships/image" Target="../media/image85.wmf"/><Relationship Id="rId5" Type="http://schemas.openxmlformats.org/officeDocument/2006/relationships/image" Target="../media/image84.wmf"/><Relationship Id="rId4" Type="http://schemas.openxmlformats.org/officeDocument/2006/relationships/image" Target="../media/image83.wmf"/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0" Type="http://schemas.openxmlformats.org/officeDocument/2006/relationships/image" Target="../media/image89.wmf"/><Relationship Id="rId1" Type="http://schemas.openxmlformats.org/officeDocument/2006/relationships/image" Target="../media/image80.wmf"/></Relationships>
</file>

<file path=ppt/drawings/_rels/vmlDrawing10.vml.rels><?xml version="1.0" encoding="UTF-8" standalone="yes"?>
<Relationships xmlns="http://schemas.openxmlformats.org/package/2006/relationships"><Relationship Id="rId9" Type="http://schemas.openxmlformats.org/officeDocument/2006/relationships/image" Target="../media/image99.emf"/><Relationship Id="rId8" Type="http://schemas.openxmlformats.org/officeDocument/2006/relationships/image" Target="../media/image98.emf"/><Relationship Id="rId7" Type="http://schemas.openxmlformats.org/officeDocument/2006/relationships/image" Target="../media/image97.emf"/><Relationship Id="rId6" Type="http://schemas.openxmlformats.org/officeDocument/2006/relationships/image" Target="../media/image96.emf"/><Relationship Id="rId5" Type="http://schemas.openxmlformats.org/officeDocument/2006/relationships/image" Target="../media/image95.emf"/><Relationship Id="rId4" Type="http://schemas.openxmlformats.org/officeDocument/2006/relationships/image" Target="../media/image94.emf"/><Relationship Id="rId3" Type="http://schemas.openxmlformats.org/officeDocument/2006/relationships/image" Target="../media/image92.wmf"/><Relationship Id="rId2" Type="http://schemas.openxmlformats.org/officeDocument/2006/relationships/image" Target="../media/image91.emf"/><Relationship Id="rId12" Type="http://schemas.openxmlformats.org/officeDocument/2006/relationships/image" Target="../media/image101.wmf"/><Relationship Id="rId11" Type="http://schemas.openxmlformats.org/officeDocument/2006/relationships/image" Target="../media/image68.wmf"/><Relationship Id="rId10" Type="http://schemas.openxmlformats.org/officeDocument/2006/relationships/image" Target="../media/image100.emf"/><Relationship Id="rId1" Type="http://schemas.openxmlformats.org/officeDocument/2006/relationships/image" Target="../media/image90.emf"/></Relationships>
</file>

<file path=ppt/drawings/_rels/vmlDrawing11.vml.rels><?xml version="1.0" encoding="UTF-8" standalone="yes"?>
<Relationships xmlns="http://schemas.openxmlformats.org/package/2006/relationships"><Relationship Id="rId6" Type="http://schemas.openxmlformats.org/officeDocument/2006/relationships/image" Target="../media/image108.wmf"/><Relationship Id="rId5" Type="http://schemas.openxmlformats.org/officeDocument/2006/relationships/image" Target="../media/image107.wmf"/><Relationship Id="rId4" Type="http://schemas.openxmlformats.org/officeDocument/2006/relationships/image" Target="../media/image106.wmf"/><Relationship Id="rId3" Type="http://schemas.openxmlformats.org/officeDocument/2006/relationships/image" Target="../media/image105.wmf"/><Relationship Id="rId2" Type="http://schemas.openxmlformats.org/officeDocument/2006/relationships/image" Target="../media/image104.wmf"/><Relationship Id="rId1" Type="http://schemas.openxmlformats.org/officeDocument/2006/relationships/image" Target="../media/image103.wmf"/></Relationships>
</file>

<file path=ppt/drawings/_rels/vmlDrawing1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13.emf"/><Relationship Id="rId4" Type="http://schemas.openxmlformats.org/officeDocument/2006/relationships/image" Target="../media/image112.wmf"/><Relationship Id="rId3" Type="http://schemas.openxmlformats.org/officeDocument/2006/relationships/image" Target="../media/image111.emf"/><Relationship Id="rId2" Type="http://schemas.openxmlformats.org/officeDocument/2006/relationships/image" Target="../media/image110.emf"/><Relationship Id="rId1" Type="http://schemas.openxmlformats.org/officeDocument/2006/relationships/image" Target="../media/image109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wmf"/><Relationship Id="rId2" Type="http://schemas.openxmlformats.org/officeDocument/2006/relationships/image" Target="../media/image115.wmf"/><Relationship Id="rId1" Type="http://schemas.openxmlformats.org/officeDocument/2006/relationships/image" Target="../media/image114.wmf"/></Relationships>
</file>

<file path=ppt/drawings/_rels/vmlDrawing14.vml.rels><?xml version="1.0" encoding="UTF-8" standalone="yes"?>
<Relationships xmlns="http://schemas.openxmlformats.org/package/2006/relationships"><Relationship Id="rId9" Type="http://schemas.openxmlformats.org/officeDocument/2006/relationships/image" Target="../media/image125.wmf"/><Relationship Id="rId8" Type="http://schemas.openxmlformats.org/officeDocument/2006/relationships/image" Target="../media/image124.emf"/><Relationship Id="rId7" Type="http://schemas.openxmlformats.org/officeDocument/2006/relationships/image" Target="../media/image123.wmf"/><Relationship Id="rId6" Type="http://schemas.openxmlformats.org/officeDocument/2006/relationships/image" Target="../media/image122.wmf"/><Relationship Id="rId5" Type="http://schemas.openxmlformats.org/officeDocument/2006/relationships/image" Target="../media/image121.emf"/><Relationship Id="rId4" Type="http://schemas.openxmlformats.org/officeDocument/2006/relationships/image" Target="../media/image120.emf"/><Relationship Id="rId3" Type="http://schemas.openxmlformats.org/officeDocument/2006/relationships/image" Target="../media/image119.wmf"/><Relationship Id="rId2" Type="http://schemas.openxmlformats.org/officeDocument/2006/relationships/image" Target="../media/image118.wmf"/><Relationship Id="rId10" Type="http://schemas.openxmlformats.org/officeDocument/2006/relationships/image" Target="../media/image126.wmf"/><Relationship Id="rId1" Type="http://schemas.openxmlformats.org/officeDocument/2006/relationships/image" Target="../media/image117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7.emf"/></Relationships>
</file>

<file path=ppt/drawings/_rels/vmlDrawing16.vml.rels><?xml version="1.0" encoding="UTF-8" standalone="yes"?>
<Relationships xmlns="http://schemas.openxmlformats.org/package/2006/relationships"><Relationship Id="rId5" Type="http://schemas.openxmlformats.org/officeDocument/2006/relationships/image" Target="../media/image132.emf"/><Relationship Id="rId4" Type="http://schemas.openxmlformats.org/officeDocument/2006/relationships/image" Target="../media/image131.wmf"/><Relationship Id="rId3" Type="http://schemas.openxmlformats.org/officeDocument/2006/relationships/image" Target="../media/image130.wmf"/><Relationship Id="rId2" Type="http://schemas.openxmlformats.org/officeDocument/2006/relationships/image" Target="../media/image129.emf"/><Relationship Id="rId1" Type="http://schemas.openxmlformats.org/officeDocument/2006/relationships/image" Target="../media/image128.emf"/></Relationships>
</file>

<file path=ppt/drawings/_rels/vmlDrawing17.vml.rels><?xml version="1.0" encoding="UTF-8" standalone="yes"?>
<Relationships xmlns="http://schemas.openxmlformats.org/package/2006/relationships"><Relationship Id="rId4" Type="http://schemas.openxmlformats.org/officeDocument/2006/relationships/image" Target="../media/image136.emf"/><Relationship Id="rId3" Type="http://schemas.openxmlformats.org/officeDocument/2006/relationships/image" Target="../media/image135.emf"/><Relationship Id="rId2" Type="http://schemas.openxmlformats.org/officeDocument/2006/relationships/image" Target="../media/image134.emf"/><Relationship Id="rId1" Type="http://schemas.openxmlformats.org/officeDocument/2006/relationships/image" Target="../media/image133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emf"/><Relationship Id="rId1" Type="http://schemas.openxmlformats.org/officeDocument/2006/relationships/image" Target="../media/image137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9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0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1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emf"/><Relationship Id="rId1" Type="http://schemas.openxmlformats.org/officeDocument/2006/relationships/image" Target="../media/image14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e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4.e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e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.emf"/><Relationship Id="rId25" Type="http://schemas.openxmlformats.org/officeDocument/2006/relationships/vmlDrawing" Target="../drawings/vmlDrawing1.vml"/><Relationship Id="rId24" Type="http://schemas.openxmlformats.org/officeDocument/2006/relationships/slideLayout" Target="../slideLayouts/slideLayout1.xml"/><Relationship Id="rId23" Type="http://schemas.openxmlformats.org/officeDocument/2006/relationships/image" Target="../media/image13.wmf"/><Relationship Id="rId22" Type="http://schemas.openxmlformats.org/officeDocument/2006/relationships/oleObject" Target="../embeddings/oleObject10.bin"/><Relationship Id="rId21" Type="http://schemas.openxmlformats.org/officeDocument/2006/relationships/image" Target="../media/image12.wmf"/><Relationship Id="rId20" Type="http://schemas.openxmlformats.org/officeDocument/2006/relationships/oleObject" Target="../embeddings/oleObject9.bin"/><Relationship Id="rId2" Type="http://schemas.openxmlformats.org/officeDocument/2006/relationships/oleObject" Target="../embeddings/oleObject1.bin"/><Relationship Id="rId19" Type="http://schemas.openxmlformats.org/officeDocument/2006/relationships/image" Target="../media/image11.emf"/><Relationship Id="rId18" Type="http://schemas.openxmlformats.org/officeDocument/2006/relationships/image" Target="../media/image10.emf"/><Relationship Id="rId17" Type="http://schemas.openxmlformats.org/officeDocument/2006/relationships/image" Target="../media/image9.emf"/><Relationship Id="rId16" Type="http://schemas.openxmlformats.org/officeDocument/2006/relationships/oleObject" Target="../embeddings/oleObject8.bin"/><Relationship Id="rId15" Type="http://schemas.openxmlformats.org/officeDocument/2006/relationships/image" Target="../media/image8.emf"/><Relationship Id="rId14" Type="http://schemas.openxmlformats.org/officeDocument/2006/relationships/oleObject" Target="../embeddings/oleObject7.bin"/><Relationship Id="rId13" Type="http://schemas.openxmlformats.org/officeDocument/2006/relationships/image" Target="../media/image7.emf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6.e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wmf"/><Relationship Id="rId8" Type="http://schemas.openxmlformats.org/officeDocument/2006/relationships/oleObject" Target="../embeddings/oleObject14.bin"/><Relationship Id="rId7" Type="http://schemas.openxmlformats.org/officeDocument/2006/relationships/image" Target="../media/image16.wmf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5.wmf"/><Relationship Id="rId30" Type="http://schemas.openxmlformats.org/officeDocument/2006/relationships/vmlDrawing" Target="../drawings/vmlDrawing2.vml"/><Relationship Id="rId3" Type="http://schemas.openxmlformats.org/officeDocument/2006/relationships/oleObject" Target="../embeddings/oleObject11.bin"/><Relationship Id="rId29" Type="http://schemas.openxmlformats.org/officeDocument/2006/relationships/slideLayout" Target="../slideLayouts/slideLayout1.xml"/><Relationship Id="rId28" Type="http://schemas.openxmlformats.org/officeDocument/2006/relationships/image" Target="../media/image24.wmf"/><Relationship Id="rId27" Type="http://schemas.openxmlformats.org/officeDocument/2006/relationships/oleObject" Target="../embeddings/oleObject26.bin"/><Relationship Id="rId26" Type="http://schemas.openxmlformats.org/officeDocument/2006/relationships/oleObject" Target="../embeddings/oleObject25.bin"/><Relationship Id="rId25" Type="http://schemas.openxmlformats.org/officeDocument/2006/relationships/oleObject" Target="../embeddings/oleObject24.bin"/><Relationship Id="rId24" Type="http://schemas.openxmlformats.org/officeDocument/2006/relationships/oleObject" Target="../embeddings/oleObject23.bin"/><Relationship Id="rId23" Type="http://schemas.openxmlformats.org/officeDocument/2006/relationships/oleObject" Target="../embeddings/oleObject22.bin"/><Relationship Id="rId22" Type="http://schemas.openxmlformats.org/officeDocument/2006/relationships/oleObject" Target="../embeddings/oleObject21.bin"/><Relationship Id="rId21" Type="http://schemas.openxmlformats.org/officeDocument/2006/relationships/oleObject" Target="../embeddings/oleObject20.bin"/><Relationship Id="rId20" Type="http://schemas.openxmlformats.org/officeDocument/2006/relationships/image" Target="../media/image23.png"/><Relationship Id="rId2" Type="http://schemas.openxmlformats.org/officeDocument/2006/relationships/image" Target="../media/image14.png"/><Relationship Id="rId19" Type="http://schemas.openxmlformats.org/officeDocument/2006/relationships/image" Target="../media/image22.emf"/><Relationship Id="rId18" Type="http://schemas.openxmlformats.org/officeDocument/2006/relationships/oleObject" Target="../embeddings/oleObject19.bin"/><Relationship Id="rId17" Type="http://schemas.openxmlformats.org/officeDocument/2006/relationships/image" Target="../media/image21.wmf"/><Relationship Id="rId16" Type="http://schemas.openxmlformats.org/officeDocument/2006/relationships/oleObject" Target="../embeddings/oleObject18.bin"/><Relationship Id="rId15" Type="http://schemas.openxmlformats.org/officeDocument/2006/relationships/image" Target="../media/image20.wmf"/><Relationship Id="rId14" Type="http://schemas.openxmlformats.org/officeDocument/2006/relationships/oleObject" Target="../embeddings/oleObject17.bin"/><Relationship Id="rId13" Type="http://schemas.openxmlformats.org/officeDocument/2006/relationships/image" Target="../media/image19.wmf"/><Relationship Id="rId12" Type="http://schemas.openxmlformats.org/officeDocument/2006/relationships/oleObject" Target="../embeddings/oleObject16.bin"/><Relationship Id="rId11" Type="http://schemas.openxmlformats.org/officeDocument/2006/relationships/image" Target="../media/image18.wmf"/><Relationship Id="rId10" Type="http://schemas.openxmlformats.org/officeDocument/2006/relationships/oleObject" Target="../embeddings/oleObject15.bin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wmf"/><Relationship Id="rId8" Type="http://schemas.openxmlformats.org/officeDocument/2006/relationships/oleObject" Target="../embeddings/oleObject30.bin"/><Relationship Id="rId7" Type="http://schemas.openxmlformats.org/officeDocument/2006/relationships/image" Target="../media/image27.wmf"/><Relationship Id="rId6" Type="http://schemas.openxmlformats.org/officeDocument/2006/relationships/oleObject" Target="../embeddings/oleObject29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8.bin"/><Relationship Id="rId3" Type="http://schemas.openxmlformats.org/officeDocument/2006/relationships/image" Target="../media/image25.wmf"/><Relationship Id="rId2" Type="http://schemas.openxmlformats.org/officeDocument/2006/relationships/oleObject" Target="../embeddings/oleObject27.bin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4.bin"/><Relationship Id="rId8" Type="http://schemas.openxmlformats.org/officeDocument/2006/relationships/image" Target="../media/image32.emf"/><Relationship Id="rId7" Type="http://schemas.openxmlformats.org/officeDocument/2006/relationships/oleObject" Target="../embeddings/oleObject33.bin"/><Relationship Id="rId6" Type="http://schemas.openxmlformats.org/officeDocument/2006/relationships/image" Target="../media/image31.e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0.emf"/><Relationship Id="rId3" Type="http://schemas.openxmlformats.org/officeDocument/2006/relationships/oleObject" Target="../embeddings/oleObject31.bin"/><Relationship Id="rId22" Type="http://schemas.openxmlformats.org/officeDocument/2006/relationships/vmlDrawing" Target="../drawings/vmlDrawing4.vml"/><Relationship Id="rId21" Type="http://schemas.openxmlformats.org/officeDocument/2006/relationships/slideLayout" Target="../slideLayouts/slideLayout1.xml"/><Relationship Id="rId20" Type="http://schemas.openxmlformats.org/officeDocument/2006/relationships/image" Target="../media/image38.emf"/><Relationship Id="rId2" Type="http://schemas.openxmlformats.org/officeDocument/2006/relationships/image" Target="../media/image29.jpeg"/><Relationship Id="rId19" Type="http://schemas.openxmlformats.org/officeDocument/2006/relationships/oleObject" Target="../embeddings/oleObject39.bin"/><Relationship Id="rId18" Type="http://schemas.openxmlformats.org/officeDocument/2006/relationships/image" Target="../media/image37.emf"/><Relationship Id="rId17" Type="http://schemas.openxmlformats.org/officeDocument/2006/relationships/oleObject" Target="../embeddings/oleObject38.bin"/><Relationship Id="rId16" Type="http://schemas.openxmlformats.org/officeDocument/2006/relationships/image" Target="../media/image36.emf"/><Relationship Id="rId15" Type="http://schemas.openxmlformats.org/officeDocument/2006/relationships/oleObject" Target="../embeddings/oleObject37.bin"/><Relationship Id="rId14" Type="http://schemas.openxmlformats.org/officeDocument/2006/relationships/image" Target="../media/image35.emf"/><Relationship Id="rId13" Type="http://schemas.openxmlformats.org/officeDocument/2006/relationships/oleObject" Target="../embeddings/oleObject36.bin"/><Relationship Id="rId12" Type="http://schemas.openxmlformats.org/officeDocument/2006/relationships/image" Target="../media/image34.emf"/><Relationship Id="rId11" Type="http://schemas.openxmlformats.org/officeDocument/2006/relationships/oleObject" Target="../embeddings/oleObject35.bin"/><Relationship Id="rId10" Type="http://schemas.openxmlformats.org/officeDocument/2006/relationships/image" Target="../media/image33.emf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42.emf"/><Relationship Id="rId8" Type="http://schemas.openxmlformats.org/officeDocument/2006/relationships/oleObject" Target="../embeddings/oleObject43.bin"/><Relationship Id="rId7" Type="http://schemas.openxmlformats.org/officeDocument/2006/relationships/image" Target="../media/image41.emf"/><Relationship Id="rId6" Type="http://schemas.openxmlformats.org/officeDocument/2006/relationships/oleObject" Target="../embeddings/oleObject42.bin"/><Relationship Id="rId5" Type="http://schemas.openxmlformats.org/officeDocument/2006/relationships/image" Target="../media/image40.emf"/><Relationship Id="rId4" Type="http://schemas.openxmlformats.org/officeDocument/2006/relationships/oleObject" Target="../embeddings/oleObject41.bin"/><Relationship Id="rId35" Type="http://schemas.openxmlformats.org/officeDocument/2006/relationships/vmlDrawing" Target="../drawings/vmlDrawing5.vml"/><Relationship Id="rId34" Type="http://schemas.openxmlformats.org/officeDocument/2006/relationships/slideLayout" Target="../slideLayouts/slideLayout1.xml"/><Relationship Id="rId33" Type="http://schemas.openxmlformats.org/officeDocument/2006/relationships/image" Target="../media/image54.wmf"/><Relationship Id="rId32" Type="http://schemas.openxmlformats.org/officeDocument/2006/relationships/oleObject" Target="../embeddings/oleObject55.bin"/><Relationship Id="rId31" Type="http://schemas.openxmlformats.org/officeDocument/2006/relationships/image" Target="../media/image53.wmf"/><Relationship Id="rId30" Type="http://schemas.openxmlformats.org/officeDocument/2006/relationships/oleObject" Target="../embeddings/oleObject54.bin"/><Relationship Id="rId3" Type="http://schemas.openxmlformats.org/officeDocument/2006/relationships/image" Target="../media/image39.emf"/><Relationship Id="rId29" Type="http://schemas.openxmlformats.org/officeDocument/2006/relationships/image" Target="../media/image52.wmf"/><Relationship Id="rId28" Type="http://schemas.openxmlformats.org/officeDocument/2006/relationships/oleObject" Target="../embeddings/oleObject53.bin"/><Relationship Id="rId27" Type="http://schemas.openxmlformats.org/officeDocument/2006/relationships/image" Target="../media/image51.wmf"/><Relationship Id="rId26" Type="http://schemas.openxmlformats.org/officeDocument/2006/relationships/oleObject" Target="../embeddings/oleObject52.bin"/><Relationship Id="rId25" Type="http://schemas.openxmlformats.org/officeDocument/2006/relationships/image" Target="../media/image50.wmf"/><Relationship Id="rId24" Type="http://schemas.openxmlformats.org/officeDocument/2006/relationships/oleObject" Target="../embeddings/oleObject51.bin"/><Relationship Id="rId23" Type="http://schemas.openxmlformats.org/officeDocument/2006/relationships/image" Target="../media/image49.wmf"/><Relationship Id="rId22" Type="http://schemas.openxmlformats.org/officeDocument/2006/relationships/oleObject" Target="../embeddings/oleObject50.bin"/><Relationship Id="rId21" Type="http://schemas.openxmlformats.org/officeDocument/2006/relationships/image" Target="../media/image48.wmf"/><Relationship Id="rId20" Type="http://schemas.openxmlformats.org/officeDocument/2006/relationships/oleObject" Target="../embeddings/oleObject49.bin"/><Relationship Id="rId2" Type="http://schemas.openxmlformats.org/officeDocument/2006/relationships/oleObject" Target="../embeddings/oleObject40.bin"/><Relationship Id="rId19" Type="http://schemas.openxmlformats.org/officeDocument/2006/relationships/image" Target="../media/image47.wmf"/><Relationship Id="rId18" Type="http://schemas.openxmlformats.org/officeDocument/2006/relationships/oleObject" Target="../embeddings/oleObject48.bin"/><Relationship Id="rId17" Type="http://schemas.openxmlformats.org/officeDocument/2006/relationships/image" Target="../media/image46.wmf"/><Relationship Id="rId16" Type="http://schemas.openxmlformats.org/officeDocument/2006/relationships/oleObject" Target="../embeddings/oleObject47.bin"/><Relationship Id="rId15" Type="http://schemas.openxmlformats.org/officeDocument/2006/relationships/image" Target="../media/image45.wmf"/><Relationship Id="rId14" Type="http://schemas.openxmlformats.org/officeDocument/2006/relationships/oleObject" Target="../embeddings/oleObject46.bin"/><Relationship Id="rId13" Type="http://schemas.openxmlformats.org/officeDocument/2006/relationships/image" Target="../media/image44.emf"/><Relationship Id="rId12" Type="http://schemas.openxmlformats.org/officeDocument/2006/relationships/oleObject" Target="../embeddings/oleObject45.bin"/><Relationship Id="rId11" Type="http://schemas.openxmlformats.org/officeDocument/2006/relationships/image" Target="../media/image43.emf"/><Relationship Id="rId10" Type="http://schemas.openxmlformats.org/officeDocument/2006/relationships/oleObject" Target="../embeddings/oleObject44.bin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wmf"/><Relationship Id="rId8" Type="http://schemas.openxmlformats.org/officeDocument/2006/relationships/oleObject" Target="../embeddings/oleObject59.bin"/><Relationship Id="rId7" Type="http://schemas.openxmlformats.org/officeDocument/2006/relationships/image" Target="../media/image57.wmf"/><Relationship Id="rId6" Type="http://schemas.openxmlformats.org/officeDocument/2006/relationships/oleObject" Target="../embeddings/oleObject58.bin"/><Relationship Id="rId5" Type="http://schemas.openxmlformats.org/officeDocument/2006/relationships/image" Target="../media/image56.emf"/><Relationship Id="rId44" Type="http://schemas.openxmlformats.org/officeDocument/2006/relationships/vmlDrawing" Target="../drawings/vmlDrawing6.vml"/><Relationship Id="rId43" Type="http://schemas.openxmlformats.org/officeDocument/2006/relationships/slideLayout" Target="../slideLayouts/slideLayout1.xml"/><Relationship Id="rId42" Type="http://schemas.openxmlformats.org/officeDocument/2006/relationships/oleObject" Target="../embeddings/oleObject80.bin"/><Relationship Id="rId41" Type="http://schemas.openxmlformats.org/officeDocument/2006/relationships/oleObject" Target="../embeddings/oleObject79.bin"/><Relationship Id="rId40" Type="http://schemas.openxmlformats.org/officeDocument/2006/relationships/oleObject" Target="../embeddings/oleObject78.bin"/><Relationship Id="rId4" Type="http://schemas.openxmlformats.org/officeDocument/2006/relationships/oleObject" Target="../embeddings/oleObject57.bin"/><Relationship Id="rId39" Type="http://schemas.openxmlformats.org/officeDocument/2006/relationships/oleObject" Target="../embeddings/oleObject77.bin"/><Relationship Id="rId38" Type="http://schemas.openxmlformats.org/officeDocument/2006/relationships/oleObject" Target="../embeddings/oleObject76.bin"/><Relationship Id="rId37" Type="http://schemas.openxmlformats.org/officeDocument/2006/relationships/oleObject" Target="../embeddings/oleObject75.bin"/><Relationship Id="rId36" Type="http://schemas.openxmlformats.org/officeDocument/2006/relationships/oleObject" Target="../embeddings/oleObject74.bin"/><Relationship Id="rId35" Type="http://schemas.openxmlformats.org/officeDocument/2006/relationships/oleObject" Target="../embeddings/oleObject73.bin"/><Relationship Id="rId34" Type="http://schemas.openxmlformats.org/officeDocument/2006/relationships/oleObject" Target="../embeddings/oleObject72.bin"/><Relationship Id="rId33" Type="http://schemas.openxmlformats.org/officeDocument/2006/relationships/image" Target="../media/image61.wmf"/><Relationship Id="rId32" Type="http://schemas.openxmlformats.org/officeDocument/2006/relationships/oleObject" Target="../embeddings/oleObject71.bin"/><Relationship Id="rId31" Type="http://schemas.openxmlformats.org/officeDocument/2006/relationships/image" Target="../media/image60.emf"/><Relationship Id="rId30" Type="http://schemas.openxmlformats.org/officeDocument/2006/relationships/oleObject" Target="../embeddings/oleObject70.bin"/><Relationship Id="rId3" Type="http://schemas.openxmlformats.org/officeDocument/2006/relationships/image" Target="../media/image55.emf"/><Relationship Id="rId29" Type="http://schemas.openxmlformats.org/officeDocument/2006/relationships/image" Target="../media/image59.emf"/><Relationship Id="rId28" Type="http://schemas.openxmlformats.org/officeDocument/2006/relationships/oleObject" Target="../embeddings/oleObject69.bin"/><Relationship Id="rId27" Type="http://schemas.openxmlformats.org/officeDocument/2006/relationships/image" Target="../media/image58.wmf"/><Relationship Id="rId26" Type="http://schemas.openxmlformats.org/officeDocument/2006/relationships/oleObject" Target="../embeddings/oleObject68.bin"/><Relationship Id="rId25" Type="http://schemas.openxmlformats.org/officeDocument/2006/relationships/image" Target="../media/image54.wmf"/><Relationship Id="rId24" Type="http://schemas.openxmlformats.org/officeDocument/2006/relationships/oleObject" Target="../embeddings/oleObject67.bin"/><Relationship Id="rId23" Type="http://schemas.openxmlformats.org/officeDocument/2006/relationships/image" Target="../media/image53.wmf"/><Relationship Id="rId22" Type="http://schemas.openxmlformats.org/officeDocument/2006/relationships/oleObject" Target="../embeddings/oleObject66.bin"/><Relationship Id="rId21" Type="http://schemas.openxmlformats.org/officeDocument/2006/relationships/image" Target="../media/image52.wmf"/><Relationship Id="rId20" Type="http://schemas.openxmlformats.org/officeDocument/2006/relationships/oleObject" Target="../embeddings/oleObject65.bin"/><Relationship Id="rId2" Type="http://schemas.openxmlformats.org/officeDocument/2006/relationships/oleObject" Target="../embeddings/oleObject56.bin"/><Relationship Id="rId19" Type="http://schemas.openxmlformats.org/officeDocument/2006/relationships/image" Target="../media/image51.wmf"/><Relationship Id="rId18" Type="http://schemas.openxmlformats.org/officeDocument/2006/relationships/oleObject" Target="../embeddings/oleObject64.bin"/><Relationship Id="rId17" Type="http://schemas.openxmlformats.org/officeDocument/2006/relationships/image" Target="../media/image50.wmf"/><Relationship Id="rId16" Type="http://schemas.openxmlformats.org/officeDocument/2006/relationships/oleObject" Target="../embeddings/oleObject63.bin"/><Relationship Id="rId15" Type="http://schemas.openxmlformats.org/officeDocument/2006/relationships/image" Target="../media/image49.wmf"/><Relationship Id="rId14" Type="http://schemas.openxmlformats.org/officeDocument/2006/relationships/oleObject" Target="../embeddings/oleObject62.bin"/><Relationship Id="rId13" Type="http://schemas.openxmlformats.org/officeDocument/2006/relationships/image" Target="../media/image48.wmf"/><Relationship Id="rId12" Type="http://schemas.openxmlformats.org/officeDocument/2006/relationships/oleObject" Target="../embeddings/oleObject61.bin"/><Relationship Id="rId11" Type="http://schemas.openxmlformats.org/officeDocument/2006/relationships/image" Target="../media/image47.wmf"/><Relationship Id="rId10" Type="http://schemas.openxmlformats.org/officeDocument/2006/relationships/oleObject" Target="../embeddings/oleObject60.bin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wmf"/><Relationship Id="rId8" Type="http://schemas.openxmlformats.org/officeDocument/2006/relationships/oleObject" Target="../embeddings/oleObject84.bin"/><Relationship Id="rId7" Type="http://schemas.openxmlformats.org/officeDocument/2006/relationships/image" Target="../media/image64.emf"/><Relationship Id="rId6" Type="http://schemas.openxmlformats.org/officeDocument/2006/relationships/oleObject" Target="../embeddings/oleObject83.bin"/><Relationship Id="rId5" Type="http://schemas.openxmlformats.org/officeDocument/2006/relationships/image" Target="../media/image63.emf"/><Relationship Id="rId4" Type="http://schemas.openxmlformats.org/officeDocument/2006/relationships/oleObject" Target="../embeddings/oleObject82.bin"/><Relationship Id="rId35" Type="http://schemas.openxmlformats.org/officeDocument/2006/relationships/vmlDrawing" Target="../drawings/vmlDrawing7.vml"/><Relationship Id="rId34" Type="http://schemas.openxmlformats.org/officeDocument/2006/relationships/slideLayout" Target="../slideLayouts/slideLayout1.xml"/><Relationship Id="rId33" Type="http://schemas.openxmlformats.org/officeDocument/2006/relationships/image" Target="../media/image67.emf"/><Relationship Id="rId32" Type="http://schemas.openxmlformats.org/officeDocument/2006/relationships/oleObject" Target="../embeddings/oleObject96.bin"/><Relationship Id="rId31" Type="http://schemas.openxmlformats.org/officeDocument/2006/relationships/image" Target="../media/image66.emf"/><Relationship Id="rId30" Type="http://schemas.openxmlformats.org/officeDocument/2006/relationships/oleObject" Target="../embeddings/oleObject95.bin"/><Relationship Id="rId3" Type="http://schemas.openxmlformats.org/officeDocument/2006/relationships/image" Target="../media/image62.wmf"/><Relationship Id="rId29" Type="http://schemas.openxmlformats.org/officeDocument/2006/relationships/image" Target="../media/image65.emf"/><Relationship Id="rId28" Type="http://schemas.openxmlformats.org/officeDocument/2006/relationships/oleObject" Target="../embeddings/oleObject94.bin"/><Relationship Id="rId27" Type="http://schemas.openxmlformats.org/officeDocument/2006/relationships/image" Target="../media/image58.wmf"/><Relationship Id="rId26" Type="http://schemas.openxmlformats.org/officeDocument/2006/relationships/oleObject" Target="../embeddings/oleObject93.bin"/><Relationship Id="rId25" Type="http://schemas.openxmlformats.org/officeDocument/2006/relationships/image" Target="../media/image54.wmf"/><Relationship Id="rId24" Type="http://schemas.openxmlformats.org/officeDocument/2006/relationships/oleObject" Target="../embeddings/oleObject92.bin"/><Relationship Id="rId23" Type="http://schemas.openxmlformats.org/officeDocument/2006/relationships/image" Target="../media/image53.wmf"/><Relationship Id="rId22" Type="http://schemas.openxmlformats.org/officeDocument/2006/relationships/oleObject" Target="../embeddings/oleObject91.bin"/><Relationship Id="rId21" Type="http://schemas.openxmlformats.org/officeDocument/2006/relationships/image" Target="../media/image52.wmf"/><Relationship Id="rId20" Type="http://schemas.openxmlformats.org/officeDocument/2006/relationships/oleObject" Target="../embeddings/oleObject90.bin"/><Relationship Id="rId2" Type="http://schemas.openxmlformats.org/officeDocument/2006/relationships/oleObject" Target="../embeddings/oleObject81.bin"/><Relationship Id="rId19" Type="http://schemas.openxmlformats.org/officeDocument/2006/relationships/image" Target="../media/image51.wmf"/><Relationship Id="rId18" Type="http://schemas.openxmlformats.org/officeDocument/2006/relationships/oleObject" Target="../embeddings/oleObject89.bin"/><Relationship Id="rId17" Type="http://schemas.openxmlformats.org/officeDocument/2006/relationships/image" Target="../media/image50.wmf"/><Relationship Id="rId16" Type="http://schemas.openxmlformats.org/officeDocument/2006/relationships/oleObject" Target="../embeddings/oleObject88.bin"/><Relationship Id="rId15" Type="http://schemas.openxmlformats.org/officeDocument/2006/relationships/image" Target="../media/image49.wmf"/><Relationship Id="rId14" Type="http://schemas.openxmlformats.org/officeDocument/2006/relationships/oleObject" Target="../embeddings/oleObject87.bin"/><Relationship Id="rId13" Type="http://schemas.openxmlformats.org/officeDocument/2006/relationships/image" Target="../media/image48.wmf"/><Relationship Id="rId12" Type="http://schemas.openxmlformats.org/officeDocument/2006/relationships/oleObject" Target="../embeddings/oleObject86.bin"/><Relationship Id="rId11" Type="http://schemas.openxmlformats.org/officeDocument/2006/relationships/image" Target="../media/image47.wmf"/><Relationship Id="rId10" Type="http://schemas.openxmlformats.org/officeDocument/2006/relationships/oleObject" Target="../embeddings/oleObject85.bin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71.wmf"/><Relationship Id="rId8" Type="http://schemas.openxmlformats.org/officeDocument/2006/relationships/oleObject" Target="../embeddings/oleObject100.bin"/><Relationship Id="rId7" Type="http://schemas.openxmlformats.org/officeDocument/2006/relationships/image" Target="../media/image70.emf"/><Relationship Id="rId6" Type="http://schemas.openxmlformats.org/officeDocument/2006/relationships/oleObject" Target="../embeddings/oleObject99.bin"/><Relationship Id="rId5" Type="http://schemas.openxmlformats.org/officeDocument/2006/relationships/image" Target="../media/image69.wmf"/><Relationship Id="rId4" Type="http://schemas.openxmlformats.org/officeDocument/2006/relationships/oleObject" Target="../embeddings/oleObject98.bin"/><Relationship Id="rId3" Type="http://schemas.openxmlformats.org/officeDocument/2006/relationships/image" Target="../media/image68.wmf"/><Relationship Id="rId27" Type="http://schemas.openxmlformats.org/officeDocument/2006/relationships/vmlDrawing" Target="../drawings/vmlDrawing8.vml"/><Relationship Id="rId26" Type="http://schemas.openxmlformats.org/officeDocument/2006/relationships/slideLayout" Target="../slideLayouts/slideLayout1.xml"/><Relationship Id="rId25" Type="http://schemas.openxmlformats.org/officeDocument/2006/relationships/image" Target="../media/image79.emf"/><Relationship Id="rId24" Type="http://schemas.openxmlformats.org/officeDocument/2006/relationships/oleObject" Target="../embeddings/oleObject108.bin"/><Relationship Id="rId23" Type="http://schemas.openxmlformats.org/officeDocument/2006/relationships/image" Target="../media/image78.emf"/><Relationship Id="rId22" Type="http://schemas.openxmlformats.org/officeDocument/2006/relationships/oleObject" Target="../embeddings/oleObject107.bin"/><Relationship Id="rId21" Type="http://schemas.openxmlformats.org/officeDocument/2006/relationships/image" Target="../media/image77.emf"/><Relationship Id="rId20" Type="http://schemas.openxmlformats.org/officeDocument/2006/relationships/oleObject" Target="../embeddings/oleObject106.bin"/><Relationship Id="rId2" Type="http://schemas.openxmlformats.org/officeDocument/2006/relationships/oleObject" Target="../embeddings/oleObject97.bin"/><Relationship Id="rId19" Type="http://schemas.openxmlformats.org/officeDocument/2006/relationships/image" Target="../media/image76.wmf"/><Relationship Id="rId18" Type="http://schemas.openxmlformats.org/officeDocument/2006/relationships/oleObject" Target="../embeddings/oleObject105.bin"/><Relationship Id="rId17" Type="http://schemas.openxmlformats.org/officeDocument/2006/relationships/image" Target="../media/image75.wmf"/><Relationship Id="rId16" Type="http://schemas.openxmlformats.org/officeDocument/2006/relationships/oleObject" Target="../embeddings/oleObject104.bin"/><Relationship Id="rId15" Type="http://schemas.openxmlformats.org/officeDocument/2006/relationships/image" Target="../media/image74.wmf"/><Relationship Id="rId14" Type="http://schemas.openxmlformats.org/officeDocument/2006/relationships/oleObject" Target="../embeddings/oleObject103.bin"/><Relationship Id="rId13" Type="http://schemas.openxmlformats.org/officeDocument/2006/relationships/image" Target="../media/image73.wmf"/><Relationship Id="rId12" Type="http://schemas.openxmlformats.org/officeDocument/2006/relationships/oleObject" Target="../embeddings/oleObject102.bin"/><Relationship Id="rId11" Type="http://schemas.openxmlformats.org/officeDocument/2006/relationships/image" Target="../media/image72.wmf"/><Relationship Id="rId10" Type="http://schemas.openxmlformats.org/officeDocument/2006/relationships/oleObject" Target="../embeddings/oleObject101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83.wmf"/><Relationship Id="rId8" Type="http://schemas.openxmlformats.org/officeDocument/2006/relationships/oleObject" Target="../embeddings/oleObject112.bin"/><Relationship Id="rId7" Type="http://schemas.openxmlformats.org/officeDocument/2006/relationships/image" Target="../media/image82.wmf"/><Relationship Id="rId6" Type="http://schemas.openxmlformats.org/officeDocument/2006/relationships/oleObject" Target="../embeddings/oleObject111.bin"/><Relationship Id="rId5" Type="http://schemas.openxmlformats.org/officeDocument/2006/relationships/image" Target="../media/image81.wmf"/><Relationship Id="rId4" Type="http://schemas.openxmlformats.org/officeDocument/2006/relationships/oleObject" Target="../embeddings/oleObject110.bin"/><Relationship Id="rId3" Type="http://schemas.openxmlformats.org/officeDocument/2006/relationships/image" Target="../media/image80.wmf"/><Relationship Id="rId23" Type="http://schemas.openxmlformats.org/officeDocument/2006/relationships/vmlDrawing" Target="../drawings/vmlDrawing9.vml"/><Relationship Id="rId22" Type="http://schemas.openxmlformats.org/officeDocument/2006/relationships/slideLayout" Target="../slideLayouts/slideLayout1.xml"/><Relationship Id="rId21" Type="http://schemas.openxmlformats.org/officeDocument/2006/relationships/image" Target="../media/image89.wmf"/><Relationship Id="rId20" Type="http://schemas.openxmlformats.org/officeDocument/2006/relationships/oleObject" Target="../embeddings/oleObject118.bin"/><Relationship Id="rId2" Type="http://schemas.openxmlformats.org/officeDocument/2006/relationships/oleObject" Target="../embeddings/oleObject109.bin"/><Relationship Id="rId19" Type="http://schemas.openxmlformats.org/officeDocument/2006/relationships/image" Target="../media/image88.wmf"/><Relationship Id="rId18" Type="http://schemas.openxmlformats.org/officeDocument/2006/relationships/oleObject" Target="../embeddings/oleObject117.bin"/><Relationship Id="rId17" Type="http://schemas.openxmlformats.org/officeDocument/2006/relationships/image" Target="../media/image87.wmf"/><Relationship Id="rId16" Type="http://schemas.openxmlformats.org/officeDocument/2006/relationships/oleObject" Target="../embeddings/oleObject116.bin"/><Relationship Id="rId15" Type="http://schemas.openxmlformats.org/officeDocument/2006/relationships/image" Target="../media/image86.wmf"/><Relationship Id="rId14" Type="http://schemas.openxmlformats.org/officeDocument/2006/relationships/oleObject" Target="../embeddings/oleObject115.bin"/><Relationship Id="rId13" Type="http://schemas.openxmlformats.org/officeDocument/2006/relationships/image" Target="../media/image85.wmf"/><Relationship Id="rId12" Type="http://schemas.openxmlformats.org/officeDocument/2006/relationships/oleObject" Target="../embeddings/oleObject114.bin"/><Relationship Id="rId11" Type="http://schemas.openxmlformats.org/officeDocument/2006/relationships/image" Target="../media/image84.wmf"/><Relationship Id="rId10" Type="http://schemas.openxmlformats.org/officeDocument/2006/relationships/oleObject" Target="../embeddings/oleObject113.bin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22.bin"/><Relationship Id="rId8" Type="http://schemas.openxmlformats.org/officeDocument/2006/relationships/image" Target="../media/image93.jpeg"/><Relationship Id="rId7" Type="http://schemas.openxmlformats.org/officeDocument/2006/relationships/image" Target="../media/image92.wmf"/><Relationship Id="rId6" Type="http://schemas.openxmlformats.org/officeDocument/2006/relationships/oleObject" Target="../embeddings/oleObject121.bin"/><Relationship Id="rId5" Type="http://schemas.openxmlformats.org/officeDocument/2006/relationships/image" Target="../media/image91.emf"/><Relationship Id="rId4" Type="http://schemas.openxmlformats.org/officeDocument/2006/relationships/oleObject" Target="../embeddings/oleObject120.bin"/><Relationship Id="rId3" Type="http://schemas.openxmlformats.org/officeDocument/2006/relationships/image" Target="../media/image90.emf"/><Relationship Id="rId28" Type="http://schemas.openxmlformats.org/officeDocument/2006/relationships/vmlDrawing" Target="../drawings/vmlDrawing10.vml"/><Relationship Id="rId27" Type="http://schemas.openxmlformats.org/officeDocument/2006/relationships/slideLayout" Target="../slideLayouts/slideLayout1.xml"/><Relationship Id="rId26" Type="http://schemas.openxmlformats.org/officeDocument/2006/relationships/image" Target="../media/image101.wmf"/><Relationship Id="rId25" Type="http://schemas.openxmlformats.org/officeDocument/2006/relationships/oleObject" Target="../embeddings/oleObject130.bin"/><Relationship Id="rId24" Type="http://schemas.openxmlformats.org/officeDocument/2006/relationships/image" Target="../media/image68.wmf"/><Relationship Id="rId23" Type="http://schemas.openxmlformats.org/officeDocument/2006/relationships/oleObject" Target="../embeddings/oleObject129.bin"/><Relationship Id="rId22" Type="http://schemas.openxmlformats.org/officeDocument/2006/relationships/image" Target="../media/image100.emf"/><Relationship Id="rId21" Type="http://schemas.openxmlformats.org/officeDocument/2006/relationships/oleObject" Target="../embeddings/oleObject128.bin"/><Relationship Id="rId20" Type="http://schemas.openxmlformats.org/officeDocument/2006/relationships/image" Target="../media/image99.emf"/><Relationship Id="rId2" Type="http://schemas.openxmlformats.org/officeDocument/2006/relationships/oleObject" Target="../embeddings/oleObject119.bin"/><Relationship Id="rId19" Type="http://schemas.openxmlformats.org/officeDocument/2006/relationships/oleObject" Target="../embeddings/oleObject127.bin"/><Relationship Id="rId18" Type="http://schemas.openxmlformats.org/officeDocument/2006/relationships/image" Target="../media/image98.emf"/><Relationship Id="rId17" Type="http://schemas.openxmlformats.org/officeDocument/2006/relationships/oleObject" Target="../embeddings/oleObject126.bin"/><Relationship Id="rId16" Type="http://schemas.openxmlformats.org/officeDocument/2006/relationships/image" Target="../media/image97.emf"/><Relationship Id="rId15" Type="http://schemas.openxmlformats.org/officeDocument/2006/relationships/oleObject" Target="../embeddings/oleObject125.bin"/><Relationship Id="rId14" Type="http://schemas.openxmlformats.org/officeDocument/2006/relationships/image" Target="../media/image96.emf"/><Relationship Id="rId13" Type="http://schemas.openxmlformats.org/officeDocument/2006/relationships/oleObject" Target="../embeddings/oleObject124.bin"/><Relationship Id="rId12" Type="http://schemas.openxmlformats.org/officeDocument/2006/relationships/image" Target="../media/image95.emf"/><Relationship Id="rId11" Type="http://schemas.openxmlformats.org/officeDocument/2006/relationships/oleObject" Target="../embeddings/oleObject123.bin"/><Relationship Id="rId10" Type="http://schemas.openxmlformats.org/officeDocument/2006/relationships/image" Target="../media/image94.emf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4.bin"/><Relationship Id="rId8" Type="http://schemas.openxmlformats.org/officeDocument/2006/relationships/image" Target="../media/image105.wmf"/><Relationship Id="rId7" Type="http://schemas.openxmlformats.org/officeDocument/2006/relationships/oleObject" Target="../embeddings/oleObject133.bin"/><Relationship Id="rId6" Type="http://schemas.openxmlformats.org/officeDocument/2006/relationships/image" Target="../media/image104.wmf"/><Relationship Id="rId5" Type="http://schemas.openxmlformats.org/officeDocument/2006/relationships/oleObject" Target="../embeddings/oleObject132.bin"/><Relationship Id="rId4" Type="http://schemas.openxmlformats.org/officeDocument/2006/relationships/image" Target="../media/image103.wmf"/><Relationship Id="rId3" Type="http://schemas.openxmlformats.org/officeDocument/2006/relationships/oleObject" Target="../embeddings/oleObject131.bin"/><Relationship Id="rId2" Type="http://schemas.openxmlformats.org/officeDocument/2006/relationships/image" Target="../media/image102.png"/><Relationship Id="rId16" Type="http://schemas.openxmlformats.org/officeDocument/2006/relationships/vmlDrawing" Target="../drawings/vmlDrawing11.v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108.wmf"/><Relationship Id="rId13" Type="http://schemas.openxmlformats.org/officeDocument/2006/relationships/oleObject" Target="../embeddings/oleObject136.bin"/><Relationship Id="rId12" Type="http://schemas.openxmlformats.org/officeDocument/2006/relationships/image" Target="../media/image107.wmf"/><Relationship Id="rId11" Type="http://schemas.openxmlformats.org/officeDocument/2006/relationships/oleObject" Target="../embeddings/oleObject135.bin"/><Relationship Id="rId10" Type="http://schemas.openxmlformats.org/officeDocument/2006/relationships/image" Target="../media/image106.wmf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2.wmf"/><Relationship Id="rId8" Type="http://schemas.openxmlformats.org/officeDocument/2006/relationships/oleObject" Target="../embeddings/oleObject140.bin"/><Relationship Id="rId7" Type="http://schemas.openxmlformats.org/officeDocument/2006/relationships/image" Target="../media/image111.emf"/><Relationship Id="rId6" Type="http://schemas.openxmlformats.org/officeDocument/2006/relationships/oleObject" Target="../embeddings/oleObject139.bin"/><Relationship Id="rId5" Type="http://schemas.openxmlformats.org/officeDocument/2006/relationships/image" Target="../media/image110.emf"/><Relationship Id="rId4" Type="http://schemas.openxmlformats.org/officeDocument/2006/relationships/oleObject" Target="../embeddings/oleObject138.bin"/><Relationship Id="rId3" Type="http://schemas.openxmlformats.org/officeDocument/2006/relationships/image" Target="../media/image109.emf"/><Relationship Id="rId2" Type="http://schemas.openxmlformats.org/officeDocument/2006/relationships/oleObject" Target="../embeddings/oleObject137.bin"/><Relationship Id="rId13" Type="http://schemas.openxmlformats.org/officeDocument/2006/relationships/vmlDrawing" Target="../drawings/vmlDrawing12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113.emf"/><Relationship Id="rId10" Type="http://schemas.openxmlformats.org/officeDocument/2006/relationships/oleObject" Target="../embeddings/oleObject141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3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16.wmf"/><Relationship Id="rId6" Type="http://schemas.openxmlformats.org/officeDocument/2006/relationships/oleObject" Target="../embeddings/oleObject144.bin"/><Relationship Id="rId5" Type="http://schemas.openxmlformats.org/officeDocument/2006/relationships/image" Target="../media/image115.wmf"/><Relationship Id="rId4" Type="http://schemas.openxmlformats.org/officeDocument/2006/relationships/oleObject" Target="../embeddings/oleObject143.bin"/><Relationship Id="rId3" Type="http://schemas.openxmlformats.org/officeDocument/2006/relationships/image" Target="../media/image114.wmf"/><Relationship Id="rId2" Type="http://schemas.openxmlformats.org/officeDocument/2006/relationships/oleObject" Target="../embeddings/oleObject142.bin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0.emf"/><Relationship Id="rId8" Type="http://schemas.openxmlformats.org/officeDocument/2006/relationships/oleObject" Target="../embeddings/oleObject148.bin"/><Relationship Id="rId7" Type="http://schemas.openxmlformats.org/officeDocument/2006/relationships/image" Target="../media/image119.wmf"/><Relationship Id="rId6" Type="http://schemas.openxmlformats.org/officeDocument/2006/relationships/oleObject" Target="../embeddings/oleObject147.bin"/><Relationship Id="rId5" Type="http://schemas.openxmlformats.org/officeDocument/2006/relationships/image" Target="../media/image118.wmf"/><Relationship Id="rId4" Type="http://schemas.openxmlformats.org/officeDocument/2006/relationships/oleObject" Target="../embeddings/oleObject146.bin"/><Relationship Id="rId3" Type="http://schemas.openxmlformats.org/officeDocument/2006/relationships/image" Target="../media/image117.emf"/><Relationship Id="rId23" Type="http://schemas.openxmlformats.org/officeDocument/2006/relationships/vmlDrawing" Target="../drawings/vmlDrawing14.vml"/><Relationship Id="rId22" Type="http://schemas.openxmlformats.org/officeDocument/2006/relationships/slideLayout" Target="../slideLayouts/slideLayout1.xml"/><Relationship Id="rId21" Type="http://schemas.openxmlformats.org/officeDocument/2006/relationships/image" Target="../media/image126.wmf"/><Relationship Id="rId20" Type="http://schemas.openxmlformats.org/officeDocument/2006/relationships/oleObject" Target="../embeddings/oleObject154.bin"/><Relationship Id="rId2" Type="http://schemas.openxmlformats.org/officeDocument/2006/relationships/oleObject" Target="../embeddings/oleObject145.bin"/><Relationship Id="rId19" Type="http://schemas.openxmlformats.org/officeDocument/2006/relationships/image" Target="../media/image125.wmf"/><Relationship Id="rId18" Type="http://schemas.openxmlformats.org/officeDocument/2006/relationships/oleObject" Target="../embeddings/oleObject153.bin"/><Relationship Id="rId17" Type="http://schemas.openxmlformats.org/officeDocument/2006/relationships/image" Target="../media/image124.emf"/><Relationship Id="rId16" Type="http://schemas.openxmlformats.org/officeDocument/2006/relationships/oleObject" Target="../embeddings/oleObject152.bin"/><Relationship Id="rId15" Type="http://schemas.openxmlformats.org/officeDocument/2006/relationships/image" Target="../media/image123.wmf"/><Relationship Id="rId14" Type="http://schemas.openxmlformats.org/officeDocument/2006/relationships/oleObject" Target="../embeddings/oleObject151.bin"/><Relationship Id="rId13" Type="http://schemas.openxmlformats.org/officeDocument/2006/relationships/image" Target="../media/image122.wmf"/><Relationship Id="rId12" Type="http://schemas.openxmlformats.org/officeDocument/2006/relationships/oleObject" Target="../embeddings/oleObject150.bin"/><Relationship Id="rId11" Type="http://schemas.openxmlformats.org/officeDocument/2006/relationships/image" Target="../media/image121.emf"/><Relationship Id="rId10" Type="http://schemas.openxmlformats.org/officeDocument/2006/relationships/oleObject" Target="../embeddings/oleObject149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5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7.emf"/><Relationship Id="rId2" Type="http://schemas.openxmlformats.org/officeDocument/2006/relationships/oleObject" Target="../embeddings/oleObject155.bin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1.wmf"/><Relationship Id="rId8" Type="http://schemas.openxmlformats.org/officeDocument/2006/relationships/oleObject" Target="../embeddings/oleObject159.bin"/><Relationship Id="rId7" Type="http://schemas.openxmlformats.org/officeDocument/2006/relationships/image" Target="../media/image130.wmf"/><Relationship Id="rId6" Type="http://schemas.openxmlformats.org/officeDocument/2006/relationships/oleObject" Target="../embeddings/oleObject158.bin"/><Relationship Id="rId5" Type="http://schemas.openxmlformats.org/officeDocument/2006/relationships/image" Target="../media/image129.emf"/><Relationship Id="rId4" Type="http://schemas.openxmlformats.org/officeDocument/2006/relationships/oleObject" Target="../embeddings/oleObject157.bin"/><Relationship Id="rId3" Type="http://schemas.openxmlformats.org/officeDocument/2006/relationships/image" Target="../media/image128.emf"/><Relationship Id="rId2" Type="http://schemas.openxmlformats.org/officeDocument/2006/relationships/oleObject" Target="../embeddings/oleObject156.bin"/><Relationship Id="rId13" Type="http://schemas.openxmlformats.org/officeDocument/2006/relationships/vmlDrawing" Target="../drawings/vmlDrawing16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132.emf"/><Relationship Id="rId10" Type="http://schemas.openxmlformats.org/officeDocument/2006/relationships/oleObject" Target="../embeddings/oleObject160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6.emf"/><Relationship Id="rId8" Type="http://schemas.openxmlformats.org/officeDocument/2006/relationships/oleObject" Target="../embeddings/oleObject164.bin"/><Relationship Id="rId7" Type="http://schemas.openxmlformats.org/officeDocument/2006/relationships/image" Target="../media/image135.emf"/><Relationship Id="rId6" Type="http://schemas.openxmlformats.org/officeDocument/2006/relationships/oleObject" Target="../embeddings/oleObject163.bin"/><Relationship Id="rId5" Type="http://schemas.openxmlformats.org/officeDocument/2006/relationships/image" Target="../media/image134.emf"/><Relationship Id="rId4" Type="http://schemas.openxmlformats.org/officeDocument/2006/relationships/oleObject" Target="../embeddings/oleObject162.bin"/><Relationship Id="rId3" Type="http://schemas.openxmlformats.org/officeDocument/2006/relationships/image" Target="../media/image133.wmf"/><Relationship Id="rId2" Type="http://schemas.openxmlformats.org/officeDocument/2006/relationships/oleObject" Target="../embeddings/oleObject161.bin"/><Relationship Id="rId11" Type="http://schemas.openxmlformats.org/officeDocument/2006/relationships/vmlDrawing" Target="../drawings/vmlDrawing17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8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38.emf"/><Relationship Id="rId4" Type="http://schemas.openxmlformats.org/officeDocument/2006/relationships/oleObject" Target="../embeddings/oleObject166.bin"/><Relationship Id="rId3" Type="http://schemas.openxmlformats.org/officeDocument/2006/relationships/image" Target="../media/image137.emf"/><Relationship Id="rId2" Type="http://schemas.openxmlformats.org/officeDocument/2006/relationships/oleObject" Target="../embeddings/oleObject165.bin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9.emf"/><Relationship Id="rId2" Type="http://schemas.openxmlformats.org/officeDocument/2006/relationships/oleObject" Target="../embeddings/oleObject167.bin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0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0.emf"/><Relationship Id="rId2" Type="http://schemas.openxmlformats.org/officeDocument/2006/relationships/oleObject" Target="../embeddings/oleObject168.bin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1.vml"/><Relationship Id="rId6" Type="http://schemas.openxmlformats.org/officeDocument/2006/relationships/slideLayout" Target="../slideLayouts/slideLayout1.xml"/><Relationship Id="rId5" Type="http://schemas.openxmlformats.org/officeDocument/2006/relationships/image" Target="D:/&#26361;&#24535;&#20255;--&#26361;&#24535;&#20255;&#30424;/&#26361;&#24535;&#20255;/&#34917;&#20064;/&#36164;&#26009;/&#19990;&#32426;&#37329;&#27036;&#36164;&#26009;/&#24517;&#20462;&#22235;/&#21516;&#35838;&#24322;&#26500;&#25945;&#23398;&#35838;&#20214;/2.3.2 &#24179;&#38754;&#21521;&#37327;&#30340;&#27491;&#20132;&#20998;&#35299;&#21450;&#22352;&#26631;&#34920;&#31034;&amp;2.3.3 &#24179;&#38754;&#21521;&#37327;&#30340;&#22352;&#26631;&#36816;&#31639;/3.&#24773;&#22659;&#20114;&#21160;&#35838;&#22411;/2-61.TIF" TargetMode="External"/><Relationship Id="rId4" Type="http://schemas.openxmlformats.org/officeDocument/2006/relationships/image" Target="../media/image142.png"/><Relationship Id="rId3" Type="http://schemas.openxmlformats.org/officeDocument/2006/relationships/image" Target="../media/image141.emf"/><Relationship Id="rId2" Type="http://schemas.openxmlformats.org/officeDocument/2006/relationships/oleObject" Target="../embeddings/oleObject169.bin"/><Relationship Id="rId1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2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4.emf"/><Relationship Id="rId3" Type="http://schemas.openxmlformats.org/officeDocument/2006/relationships/oleObject" Target="../embeddings/oleObject171.bin"/><Relationship Id="rId2" Type="http://schemas.openxmlformats.org/officeDocument/2006/relationships/image" Target="../media/image143.emf"/><Relationship Id="rId1" Type="http://schemas.openxmlformats.org/officeDocument/2006/relationships/oleObject" Target="../embeddings/oleObject170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617855" y="1111250"/>
            <a:ext cx="3592195" cy="583565"/>
            <a:chOff x="1732" y="1280"/>
            <a:chExt cx="5657" cy="919"/>
          </a:xfrm>
        </p:grpSpPr>
        <p:sp>
          <p:nvSpPr>
            <p:cNvPr id="5" name="矩形 4"/>
            <p:cNvSpPr/>
            <p:nvPr/>
          </p:nvSpPr>
          <p:spPr>
            <a:xfrm>
              <a:off x="1732" y="1442"/>
              <a:ext cx="654" cy="59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 fontAlgn="auto"/>
              <a:endParaRPr lang="zh-CN" altLang="en-US" noProof="1">
                <a:solidFill>
                  <a:schemeClr val="accent5"/>
                </a:solidFill>
              </a:endParaRPr>
            </a:p>
          </p:txBody>
        </p:sp>
        <p:sp>
          <p:nvSpPr>
            <p:cNvPr id="36866" name="矩形 36865"/>
            <p:cNvSpPr/>
            <p:nvPr/>
          </p:nvSpPr>
          <p:spPr>
            <a:xfrm>
              <a:off x="2507" y="1280"/>
              <a:ext cx="4882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p>
              <a:r>
                <a:rPr lang="zh-CN" altLang="en-US" sz="3200" b="1">
                  <a:solidFill>
                    <a:schemeClr val="accent4"/>
                  </a:solidFill>
                  <a:latin typeface="微软雅黑" panose="020B0503020204020204" charset="-122"/>
                  <a:ea typeface="微软雅黑" panose="020B0503020204020204" charset="-122"/>
                </a:rPr>
                <a:t>复习巩固 </a:t>
              </a:r>
              <a:endParaRPr lang="zh-CN" altLang="en-US" sz="3200" b="1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036" name="Text Box 42"/>
          <p:cNvSpPr txBox="1"/>
          <p:nvPr/>
        </p:nvSpPr>
        <p:spPr>
          <a:xfrm>
            <a:off x="1101725" y="1547178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平面向量基本定理的内容是什么？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grpSp>
        <p:nvGrpSpPr>
          <p:cNvPr id="9" name="Group 49"/>
          <p:cNvGrpSpPr/>
          <p:nvPr/>
        </p:nvGrpSpPr>
        <p:grpSpPr>
          <a:xfrm>
            <a:off x="1198563" y="3928428"/>
            <a:ext cx="3962400" cy="2438400"/>
            <a:chOff x="2928" y="672"/>
            <a:chExt cx="2496" cy="1536"/>
          </a:xfrm>
        </p:grpSpPr>
        <p:sp>
          <p:nvSpPr>
            <p:cNvPr id="1058" name="Rectangle 50"/>
            <p:cNvSpPr/>
            <p:nvPr/>
          </p:nvSpPr>
          <p:spPr>
            <a:xfrm>
              <a:off x="2928" y="672"/>
              <a:ext cx="2496" cy="1536"/>
            </a:xfrm>
            <a:prstGeom prst="rect">
              <a:avLst/>
            </a:prstGeom>
            <a:solidFill>
              <a:schemeClr val="tx1"/>
            </a:solidFill>
            <a:ln w="63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59" name="Line 51"/>
            <p:cNvSpPr/>
            <p:nvPr/>
          </p:nvSpPr>
          <p:spPr>
            <a:xfrm flipV="1">
              <a:off x="3344" y="1275"/>
              <a:ext cx="1723" cy="136"/>
            </a:xfrm>
            <a:prstGeom prst="line">
              <a:avLst/>
            </a:prstGeom>
            <a:ln w="57150" cap="flat" cmpd="sng">
              <a:solidFill>
                <a:srgbClr val="00FF00"/>
              </a:solidFill>
              <a:prstDash val="solid"/>
              <a:headEnd type="none" w="med" len="med"/>
              <a:tailEnd type="stealth" w="lg" len="lg"/>
            </a:ln>
          </p:spPr>
        </p:sp>
        <p:graphicFrame>
          <p:nvGraphicFramePr>
            <p:cNvPr id="1033" name="Object 52"/>
            <p:cNvGraphicFramePr>
              <a:graphicFrameLocks noChangeAspect="1"/>
            </p:cNvGraphicFramePr>
            <p:nvPr/>
          </p:nvGraphicFramePr>
          <p:xfrm>
            <a:off x="4001" y="912"/>
            <a:ext cx="223" cy="4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0" name="" r:id="rId2" imgW="101600" imgH="279400" progId="Equation.3">
                    <p:embed/>
                  </p:oleObj>
                </mc:Choice>
                <mc:Fallback>
                  <p:oleObj name="" r:id="rId2" imgW="101600" imgH="279400" progId="Equation.3">
                    <p:embed/>
                    <p:pic>
                      <p:nvPicPr>
                        <p:cNvPr id="0" name="图片 3169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000000"/>
                            </a:clrFrom>
                            <a:clrTo>
                              <a:srgbClr val="00FF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001" y="912"/>
                          <a:ext cx="223" cy="40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" name="Object 53"/>
            <p:cNvGraphicFramePr>
              <a:graphicFrameLocks noChangeAspect="1"/>
            </p:cNvGraphicFramePr>
            <p:nvPr/>
          </p:nvGraphicFramePr>
          <p:xfrm>
            <a:off x="3309" y="720"/>
            <a:ext cx="291" cy="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3" name="" r:id="rId4" imgW="165100" imgH="317500" progId="Equation.3">
                    <p:embed/>
                  </p:oleObj>
                </mc:Choice>
                <mc:Fallback>
                  <p:oleObj name="" r:id="rId4" imgW="165100" imgH="317500" progId="Equation.3">
                    <p:embed/>
                    <p:pic>
                      <p:nvPicPr>
                        <p:cNvPr id="0" name="图片 3172"/>
                        <p:cNvPicPr/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000000"/>
                            </a:clrFrom>
                            <a:clrTo>
                              <a:srgbClr val="FFFF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09" y="720"/>
                          <a:ext cx="291" cy="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60" name="Line 54"/>
            <p:cNvSpPr/>
            <p:nvPr/>
          </p:nvSpPr>
          <p:spPr>
            <a:xfrm>
              <a:off x="3526" y="1587"/>
              <a:ext cx="544" cy="333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headEnd type="none" w="med" len="med"/>
              <a:tailEnd type="stealth" w="lg" len="lg"/>
            </a:ln>
          </p:spPr>
        </p:sp>
        <p:graphicFrame>
          <p:nvGraphicFramePr>
            <p:cNvPr id="1035" name="Object 55"/>
            <p:cNvGraphicFramePr>
              <a:graphicFrameLocks noChangeAspect="1"/>
            </p:cNvGraphicFramePr>
            <p:nvPr/>
          </p:nvGraphicFramePr>
          <p:xfrm>
            <a:off x="3335" y="1664"/>
            <a:ext cx="313" cy="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1" name="" r:id="rId6" imgW="190500" imgH="317500" progId="Equation.3">
                    <p:embed/>
                  </p:oleObj>
                </mc:Choice>
                <mc:Fallback>
                  <p:oleObj name="" r:id="rId6" imgW="190500" imgH="317500" progId="Equation.3">
                    <p:embed/>
                    <p:pic>
                      <p:nvPicPr>
                        <p:cNvPr id="0" name="图片 3170"/>
                        <p:cNvPicPr/>
                        <p:nvPr/>
                      </p:nvPicPr>
                      <p:blipFill>
                        <a:blip r:embed="rId7">
                          <a:clrChange>
                            <a:clrFrom>
                              <a:srgbClr val="000000"/>
                            </a:clrFrom>
                            <a:clrTo>
                              <a:srgbClr val="FFFF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35" y="1664"/>
                          <a:ext cx="313" cy="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61" name="Line 56"/>
            <p:cNvSpPr/>
            <p:nvPr/>
          </p:nvSpPr>
          <p:spPr>
            <a:xfrm flipV="1">
              <a:off x="3535" y="864"/>
              <a:ext cx="454" cy="318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headEnd type="none" w="med" len="med"/>
              <a:tailEnd type="stealth" w="lg" len="lg"/>
            </a:ln>
          </p:spPr>
        </p:sp>
      </p:grpSp>
      <p:grpSp>
        <p:nvGrpSpPr>
          <p:cNvPr id="10" name="Group 57"/>
          <p:cNvGrpSpPr/>
          <p:nvPr/>
        </p:nvGrpSpPr>
        <p:grpSpPr>
          <a:xfrm>
            <a:off x="6013450" y="4250690"/>
            <a:ext cx="844550" cy="958850"/>
            <a:chOff x="3396" y="2852"/>
            <a:chExt cx="532" cy="604"/>
          </a:xfrm>
        </p:grpSpPr>
        <p:sp>
          <p:nvSpPr>
            <p:cNvPr id="1057" name="Line 58"/>
            <p:cNvSpPr/>
            <p:nvPr/>
          </p:nvSpPr>
          <p:spPr>
            <a:xfrm flipV="1">
              <a:off x="3474" y="3138"/>
              <a:ext cx="454" cy="318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headEnd type="none" w="med" len="med"/>
              <a:tailEnd type="stealth" w="lg" len="lg"/>
            </a:ln>
          </p:spPr>
        </p:sp>
        <p:graphicFrame>
          <p:nvGraphicFramePr>
            <p:cNvPr id="1032" name="Object 59"/>
            <p:cNvGraphicFramePr>
              <a:graphicFrameLocks noChangeAspect="1"/>
            </p:cNvGraphicFramePr>
            <p:nvPr/>
          </p:nvGraphicFramePr>
          <p:xfrm>
            <a:off x="3396" y="2852"/>
            <a:ext cx="291" cy="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2" name="" r:id="rId8" imgW="165100" imgH="317500" progId="Equation.3">
                    <p:embed/>
                  </p:oleObj>
                </mc:Choice>
                <mc:Fallback>
                  <p:oleObj name="" r:id="rId8" imgW="165100" imgH="317500" progId="Equation.3">
                    <p:embed/>
                    <p:pic>
                      <p:nvPicPr>
                        <p:cNvPr id="0" name="图片 3171"/>
                        <p:cNvPicPr/>
                        <p:nvPr/>
                      </p:nvPicPr>
                      <p:blipFill>
                        <a:blip r:embed="rId9">
                          <a:clrChange>
                            <a:clrFrom>
                              <a:srgbClr val="000000"/>
                            </a:clrFrom>
                            <a:clrTo>
                              <a:srgbClr val="FFFF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96" y="2852"/>
                          <a:ext cx="291" cy="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75196" name="Rectangle 60"/>
          <p:cNvSpPr/>
          <p:nvPr/>
        </p:nvSpPr>
        <p:spPr>
          <a:xfrm>
            <a:off x="5481638" y="3883978"/>
            <a:ext cx="3962400" cy="2514600"/>
          </a:xfrm>
          <a:prstGeom prst="rect">
            <a:avLst/>
          </a:prstGeom>
          <a:solidFill>
            <a:schemeClr val="tx1"/>
          </a:solidFill>
          <a:ln w="63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75197" name="Line 61"/>
          <p:cNvSpPr/>
          <p:nvPr/>
        </p:nvSpPr>
        <p:spPr>
          <a:xfrm>
            <a:off x="6127750" y="5158740"/>
            <a:ext cx="1295400" cy="793750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475198" name="Line 62"/>
          <p:cNvSpPr/>
          <p:nvPr/>
        </p:nvSpPr>
        <p:spPr>
          <a:xfrm flipV="1">
            <a:off x="6143625" y="4161790"/>
            <a:ext cx="1425575" cy="998538"/>
          </a:xfrm>
          <a:prstGeom prst="line">
            <a:avLst/>
          </a:prstGeom>
          <a:ln w="57150" cap="flat" cmpd="sng">
            <a:solidFill>
              <a:srgbClr val="00FFFF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475199" name="Line 63"/>
          <p:cNvSpPr/>
          <p:nvPr/>
        </p:nvSpPr>
        <p:spPr>
          <a:xfrm flipV="1">
            <a:off x="7423150" y="4939665"/>
            <a:ext cx="1425575" cy="998538"/>
          </a:xfrm>
          <a:prstGeom prst="line">
            <a:avLst/>
          </a:prstGeom>
          <a:ln w="57150" cap="flat" cmpd="sng">
            <a:solidFill>
              <a:schemeClr val="bg1"/>
            </a:solidFill>
            <a:prstDash val="sysDot"/>
            <a:headEnd type="none" w="med" len="med"/>
            <a:tailEnd type="stealth" w="lg" len="lg"/>
          </a:ln>
        </p:spPr>
      </p:sp>
      <p:sp>
        <p:nvSpPr>
          <p:cNvPr id="475200" name="Line 64"/>
          <p:cNvSpPr/>
          <p:nvPr/>
        </p:nvSpPr>
        <p:spPr>
          <a:xfrm>
            <a:off x="7537450" y="4149090"/>
            <a:ext cx="1295400" cy="793750"/>
          </a:xfrm>
          <a:prstGeom prst="line">
            <a:avLst/>
          </a:prstGeom>
          <a:ln w="57150" cap="flat" cmpd="sng">
            <a:solidFill>
              <a:srgbClr val="FFFFFF"/>
            </a:solidFill>
            <a:prstDash val="sysDot"/>
            <a:headEnd type="none" w="med" len="med"/>
            <a:tailEnd type="stealth" w="lg" len="lg"/>
          </a:ln>
        </p:spPr>
      </p:sp>
      <p:grpSp>
        <p:nvGrpSpPr>
          <p:cNvPr id="11" name="Group 65"/>
          <p:cNvGrpSpPr/>
          <p:nvPr/>
        </p:nvGrpSpPr>
        <p:grpSpPr>
          <a:xfrm>
            <a:off x="6140450" y="4393565"/>
            <a:ext cx="2735263" cy="766763"/>
            <a:chOff x="3476" y="2980"/>
            <a:chExt cx="1723" cy="483"/>
          </a:xfrm>
        </p:grpSpPr>
        <p:sp>
          <p:nvSpPr>
            <p:cNvPr id="1056" name="Line 66"/>
            <p:cNvSpPr/>
            <p:nvPr/>
          </p:nvSpPr>
          <p:spPr>
            <a:xfrm flipV="1">
              <a:off x="3476" y="3327"/>
              <a:ext cx="1723" cy="136"/>
            </a:xfrm>
            <a:prstGeom prst="line">
              <a:avLst/>
            </a:prstGeom>
            <a:ln w="57150" cap="flat" cmpd="sng">
              <a:solidFill>
                <a:srgbClr val="00FF00"/>
              </a:solidFill>
              <a:prstDash val="solid"/>
              <a:headEnd type="none" w="med" len="med"/>
              <a:tailEnd type="stealth" w="lg" len="lg"/>
            </a:ln>
          </p:spPr>
        </p:sp>
        <p:graphicFrame>
          <p:nvGraphicFramePr>
            <p:cNvPr id="1031" name="Object 67"/>
            <p:cNvGraphicFramePr>
              <a:graphicFrameLocks noChangeAspect="1"/>
            </p:cNvGraphicFramePr>
            <p:nvPr/>
          </p:nvGraphicFramePr>
          <p:xfrm>
            <a:off x="4302" y="2980"/>
            <a:ext cx="223" cy="4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6" name="" r:id="rId10" imgW="101600" imgH="279400" progId="Equation.3">
                    <p:embed/>
                  </p:oleObj>
                </mc:Choice>
                <mc:Fallback>
                  <p:oleObj name="" r:id="rId10" imgW="101600" imgH="279400" progId="Equation.3">
                    <p:embed/>
                    <p:pic>
                      <p:nvPicPr>
                        <p:cNvPr id="0" name="图片 3165"/>
                        <p:cNvPicPr/>
                        <p:nvPr/>
                      </p:nvPicPr>
                      <p:blipFill>
                        <a:blip r:embed="rId11">
                          <a:clrChange>
                            <a:clrFrom>
                              <a:srgbClr val="000000"/>
                            </a:clrFrom>
                            <a:clrTo>
                              <a:srgbClr val="00FF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302" y="2980"/>
                          <a:ext cx="223" cy="40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5" name="Group 68"/>
          <p:cNvGrpSpPr/>
          <p:nvPr/>
        </p:nvGrpSpPr>
        <p:grpSpPr>
          <a:xfrm>
            <a:off x="6013450" y="4190365"/>
            <a:ext cx="844550" cy="958850"/>
            <a:chOff x="3396" y="2852"/>
            <a:chExt cx="532" cy="604"/>
          </a:xfrm>
        </p:grpSpPr>
        <p:sp>
          <p:nvSpPr>
            <p:cNvPr id="1055" name="Line 69"/>
            <p:cNvSpPr/>
            <p:nvPr/>
          </p:nvSpPr>
          <p:spPr>
            <a:xfrm flipV="1">
              <a:off x="3474" y="3138"/>
              <a:ext cx="454" cy="318"/>
            </a:xfrm>
            <a:prstGeom prst="line">
              <a:avLst/>
            </a:prstGeom>
            <a:ln w="57150" cap="flat" cmpd="sng">
              <a:solidFill>
                <a:schemeClr val="bg1"/>
              </a:solidFill>
              <a:prstDash val="solid"/>
              <a:headEnd type="none" w="med" len="med"/>
              <a:tailEnd type="stealth" w="lg" len="lg"/>
            </a:ln>
          </p:spPr>
        </p:sp>
        <p:graphicFrame>
          <p:nvGraphicFramePr>
            <p:cNvPr id="1030" name="Object 70"/>
            <p:cNvGraphicFramePr>
              <a:graphicFrameLocks noChangeAspect="1"/>
            </p:cNvGraphicFramePr>
            <p:nvPr/>
          </p:nvGraphicFramePr>
          <p:xfrm>
            <a:off x="3396" y="2852"/>
            <a:ext cx="291" cy="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7" name="" r:id="rId12" imgW="165100" imgH="317500" progId="Equation.3">
                    <p:embed/>
                  </p:oleObj>
                </mc:Choice>
                <mc:Fallback>
                  <p:oleObj name="" r:id="rId12" imgW="165100" imgH="317500" progId="Equation.3">
                    <p:embed/>
                    <p:pic>
                      <p:nvPicPr>
                        <p:cNvPr id="0" name="图片 3166"/>
                        <p:cNvPicPr/>
                        <p:nvPr/>
                      </p:nvPicPr>
                      <p:blipFill>
                        <a:blip r:embed="rId13">
                          <a:clrChange>
                            <a:clrFrom>
                              <a:srgbClr val="000000"/>
                            </a:clrFrom>
                            <a:clrTo>
                              <a:srgbClr val="FFFF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96" y="2852"/>
                          <a:ext cx="291" cy="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7" name="Group 71"/>
          <p:cNvGrpSpPr/>
          <p:nvPr/>
        </p:nvGrpSpPr>
        <p:grpSpPr>
          <a:xfrm>
            <a:off x="5973763" y="5168265"/>
            <a:ext cx="1039812" cy="825500"/>
            <a:chOff x="3371" y="3468"/>
            <a:chExt cx="655" cy="520"/>
          </a:xfrm>
        </p:grpSpPr>
        <p:sp>
          <p:nvSpPr>
            <p:cNvPr id="1054" name="Line 72"/>
            <p:cNvSpPr/>
            <p:nvPr/>
          </p:nvSpPr>
          <p:spPr>
            <a:xfrm>
              <a:off x="3482" y="3468"/>
              <a:ext cx="544" cy="333"/>
            </a:xfrm>
            <a:prstGeom prst="line">
              <a:avLst/>
            </a:prstGeom>
            <a:ln w="57150" cap="flat" cmpd="sng">
              <a:solidFill>
                <a:srgbClr val="FFFF00"/>
              </a:solidFill>
              <a:prstDash val="solid"/>
              <a:headEnd type="none" w="med" len="med"/>
              <a:tailEnd type="stealth" w="lg" len="lg"/>
            </a:ln>
          </p:spPr>
        </p:sp>
        <p:graphicFrame>
          <p:nvGraphicFramePr>
            <p:cNvPr id="1029" name="Object 73"/>
            <p:cNvGraphicFramePr>
              <a:graphicFrameLocks noChangeAspect="1"/>
            </p:cNvGraphicFramePr>
            <p:nvPr/>
          </p:nvGraphicFramePr>
          <p:xfrm>
            <a:off x="3371" y="3540"/>
            <a:ext cx="313" cy="4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5" name="" r:id="rId14" imgW="190500" imgH="317500" progId="Equation.3">
                    <p:embed/>
                  </p:oleObj>
                </mc:Choice>
                <mc:Fallback>
                  <p:oleObj name="" r:id="rId14" imgW="190500" imgH="317500" progId="Equation.3">
                    <p:embed/>
                    <p:pic>
                      <p:nvPicPr>
                        <p:cNvPr id="0" name="图片 3164"/>
                        <p:cNvPicPr/>
                        <p:nvPr/>
                      </p:nvPicPr>
                      <p:blipFill>
                        <a:blip r:embed="rId15">
                          <a:clrChange>
                            <a:clrFrom>
                              <a:srgbClr val="000000"/>
                            </a:clrFrom>
                            <a:clrTo>
                              <a:srgbClr val="FFFF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71" y="3540"/>
                          <a:ext cx="313" cy="4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" name="Group 74"/>
          <p:cNvGrpSpPr/>
          <p:nvPr/>
        </p:nvGrpSpPr>
        <p:grpSpPr>
          <a:xfrm>
            <a:off x="5573713" y="4931728"/>
            <a:ext cx="592137" cy="442912"/>
            <a:chOff x="3119" y="3319"/>
            <a:chExt cx="373" cy="279"/>
          </a:xfrm>
        </p:grpSpPr>
        <p:graphicFrame>
          <p:nvGraphicFramePr>
            <p:cNvPr id="1028" name="Object 75"/>
            <p:cNvGraphicFramePr>
              <a:graphicFrameLocks noChangeAspect="1"/>
            </p:cNvGraphicFramePr>
            <p:nvPr/>
          </p:nvGraphicFramePr>
          <p:xfrm>
            <a:off x="3119" y="3319"/>
            <a:ext cx="260" cy="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64" name="" r:id="rId16" imgW="165100" imgH="190500" progId="Equation.3">
                    <p:embed/>
                  </p:oleObj>
                </mc:Choice>
                <mc:Fallback>
                  <p:oleObj name="" r:id="rId16" imgW="165100" imgH="190500" progId="Equation.3">
                    <p:embed/>
                    <p:pic>
                      <p:nvPicPr>
                        <p:cNvPr id="0" name="图片 3163"/>
                        <p:cNvPicPr/>
                        <p:nvPr/>
                      </p:nvPicPr>
                      <p:blipFill>
                        <a:blip r:embed="rId17">
                          <a:clrChange>
                            <a:clrFrom>
                              <a:srgbClr val="000000"/>
                            </a:clrFrom>
                            <a:clrTo>
                              <a:srgbClr val="FFFF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119" y="3319"/>
                          <a:ext cx="260" cy="27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3" name="Oval 76"/>
            <p:cNvSpPr/>
            <p:nvPr/>
          </p:nvSpPr>
          <p:spPr>
            <a:xfrm>
              <a:off x="3444" y="3444"/>
              <a:ext cx="48" cy="48"/>
            </a:xfrm>
            <a:prstGeom prst="ellipse">
              <a:avLst/>
            </a:prstGeom>
            <a:solidFill>
              <a:srgbClr val="FF0000"/>
            </a:solidFill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048" name="Text Box 6"/>
          <p:cNvSpPr txBox="1"/>
          <p:nvPr/>
        </p:nvSpPr>
        <p:spPr>
          <a:xfrm>
            <a:off x="1100138" y="2175828"/>
            <a:ext cx="8651875" cy="1501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如果          是同一平面内的两个不共线向量，那么对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于这一平面内的任一向量     ，有且只有一对实数   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         ，使：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1049" name="Picture 2"/>
          <p:cNvPicPr>
            <a:picLocks noChangeAspect="1"/>
          </p:cNvPicPr>
          <p:nvPr/>
        </p:nvPicPr>
        <p:blipFill>
          <a:blip r:embed="rId18">
            <a:clrChange>
              <a:clrFrom>
                <a:srgbClr val="000000"/>
              </a:clrFrom>
              <a:clrTo>
                <a:srgbClr val="E50B0B"/>
              </a:clrTo>
            </a:clrChange>
          </a:blip>
          <a:stretch>
            <a:fillRect/>
          </a:stretch>
        </p:blipFill>
        <p:spPr>
          <a:xfrm>
            <a:off x="3103563" y="3183890"/>
            <a:ext cx="2108200" cy="569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0" name="Picture 7"/>
          <p:cNvPicPr>
            <a:picLocks noChangeAspect="1"/>
          </p:cNvPicPr>
          <p:nvPr/>
        </p:nvPicPr>
        <p:blipFill>
          <a:blip r:embed="rId19">
            <a:clrChange>
              <a:clrFrom>
                <a:srgbClr val="000000"/>
              </a:clrFrom>
              <a:clrTo>
                <a:srgbClr val="E50B0B"/>
              </a:clrTo>
            </a:clrChange>
          </a:blip>
          <a:stretch>
            <a:fillRect/>
          </a:stretch>
        </p:blipFill>
        <p:spPr>
          <a:xfrm>
            <a:off x="5256213" y="2650490"/>
            <a:ext cx="346075" cy="57626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26" name="Object 39"/>
          <p:cNvGraphicFramePr>
            <a:graphicFrameLocks noChangeAspect="1"/>
          </p:cNvGraphicFramePr>
          <p:nvPr/>
        </p:nvGraphicFramePr>
        <p:xfrm>
          <a:off x="2006600" y="2171065"/>
          <a:ext cx="785813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" name="" r:id="rId20" imgW="546100" imgH="381000" progId="Equation.DSMT4">
                  <p:embed/>
                </p:oleObj>
              </mc:Choice>
              <mc:Fallback>
                <p:oleObj name="" r:id="rId20" imgW="546100" imgH="381000" progId="Equation.DSMT4">
                  <p:embed/>
                  <p:pic>
                    <p:nvPicPr>
                      <p:cNvPr id="0" name="图片 3168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006600" y="2171065"/>
                        <a:ext cx="785813" cy="547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40"/>
          <p:cNvGraphicFramePr>
            <a:graphicFrameLocks noChangeAspect="1"/>
          </p:cNvGraphicFramePr>
          <p:nvPr/>
        </p:nvGraphicFramePr>
        <p:xfrm>
          <a:off x="1252538" y="3206115"/>
          <a:ext cx="795337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8" name="" r:id="rId22" imgW="584200" imgH="330200" progId="Equation.DSMT4">
                  <p:embed/>
                </p:oleObj>
              </mc:Choice>
              <mc:Fallback>
                <p:oleObj name="" r:id="rId22" imgW="584200" imgH="330200" progId="Equation.DSMT4">
                  <p:embed/>
                  <p:pic>
                    <p:nvPicPr>
                      <p:cNvPr id="0" name="图片 3167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252538" y="3206115"/>
                        <a:ext cx="795337" cy="449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5196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762443"/>
            <a:ext cx="9144000" cy="23876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b="1">
                <a:solidFill>
                  <a:srgbClr val="7030A0"/>
                </a:solidFill>
              </a:rPr>
              <a:t>6.</a:t>
            </a:r>
            <a:r>
              <a:rPr lang="en-US" altLang="zh-CN" b="1">
                <a:solidFill>
                  <a:srgbClr val="7030A0"/>
                </a:solidFill>
              </a:rPr>
              <a:t>3.2 </a:t>
            </a:r>
            <a:r>
              <a:rPr lang="en-US" altLang="zh-CN"/>
              <a:t> </a:t>
            </a:r>
            <a:r>
              <a:rPr lang="en-US" altLang="zh-CN" b="1">
                <a:solidFill>
                  <a:srgbClr val="7030A0"/>
                </a:solidFill>
              </a:rPr>
              <a:t>平面向量</a:t>
            </a:r>
            <a:r>
              <a:rPr lang="zh-CN" altLang="en-US" b="1">
                <a:solidFill>
                  <a:srgbClr val="7030A0"/>
                </a:solidFill>
              </a:rPr>
              <a:t>的正交分解及坐标表示</a:t>
            </a:r>
            <a:endParaRPr lang="zh-CN" altLang="en-US" b="1">
              <a:solidFill>
                <a:srgbClr val="7030A0"/>
              </a:solidFill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66" name="Group 2"/>
          <p:cNvGrpSpPr/>
          <p:nvPr/>
        </p:nvGrpSpPr>
        <p:grpSpPr>
          <a:xfrm>
            <a:off x="2739073" y="2103438"/>
            <a:ext cx="4895850" cy="2446337"/>
            <a:chOff x="1111" y="1402"/>
            <a:chExt cx="3084" cy="1541"/>
          </a:xfrm>
        </p:grpSpPr>
        <p:grpSp>
          <p:nvGrpSpPr>
            <p:cNvPr id="2077" name="Group 3"/>
            <p:cNvGrpSpPr/>
            <p:nvPr/>
          </p:nvGrpSpPr>
          <p:grpSpPr>
            <a:xfrm>
              <a:off x="1111" y="1402"/>
              <a:ext cx="3048" cy="1290"/>
              <a:chOff x="1111" y="1117"/>
              <a:chExt cx="3048" cy="1290"/>
            </a:xfrm>
          </p:grpSpPr>
          <p:pic>
            <p:nvPicPr>
              <p:cNvPr id="2081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111" y="1117"/>
                <a:ext cx="3048" cy="129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aphicFrame>
            <p:nvGraphicFramePr>
              <p:cNvPr id="2060" name="Object 5"/>
              <p:cNvGraphicFramePr>
                <a:graphicFrameLocks noChangeAspect="1"/>
              </p:cNvGraphicFramePr>
              <p:nvPr/>
            </p:nvGraphicFramePr>
            <p:xfrm>
              <a:off x="3787" y="1706"/>
              <a:ext cx="137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62" name="" r:id="rId3" imgW="127000" imgH="215900" progId="Equation.DSMT4">
                      <p:embed/>
                    </p:oleObj>
                  </mc:Choice>
                  <mc:Fallback>
                    <p:oleObj name="" r:id="rId3" imgW="127000" imgH="215900" progId="Equation.DSMT4">
                      <p:embed/>
                      <p:pic>
                        <p:nvPicPr>
                          <p:cNvPr id="0" name="图片 3161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3787" y="1706"/>
                            <a:ext cx="137" cy="2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61" name="Object 6"/>
              <p:cNvGraphicFramePr>
                <a:graphicFrameLocks noChangeAspect="1"/>
              </p:cNvGraphicFramePr>
              <p:nvPr/>
            </p:nvGraphicFramePr>
            <p:xfrm>
              <a:off x="2154" y="1570"/>
              <a:ext cx="137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2" name="" r:id="rId5" imgW="127000" imgH="215900" progId="Equation.DSMT4">
                      <p:embed/>
                    </p:oleObj>
                  </mc:Choice>
                  <mc:Fallback>
                    <p:oleObj name="" r:id="rId5" imgW="127000" imgH="215900" progId="Equation.DSMT4">
                      <p:embed/>
                      <p:pic>
                        <p:nvPicPr>
                          <p:cNvPr id="0" name="图片 3151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2154" y="1570"/>
                            <a:ext cx="137" cy="2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62" name="Object 7"/>
              <p:cNvGraphicFramePr>
                <a:graphicFrameLocks noChangeAspect="1"/>
              </p:cNvGraphicFramePr>
              <p:nvPr/>
            </p:nvGraphicFramePr>
            <p:xfrm>
              <a:off x="1383" y="1979"/>
              <a:ext cx="127" cy="22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49" name="" r:id="rId6" imgW="152400" imgH="254635" progId="Equation.DSMT4">
                      <p:embed/>
                    </p:oleObj>
                  </mc:Choice>
                  <mc:Fallback>
                    <p:oleObj name="" r:id="rId6" imgW="152400" imgH="254635" progId="Equation.DSMT4">
                      <p:embed/>
                      <p:pic>
                        <p:nvPicPr>
                          <p:cNvPr id="0" name="图片 3148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1383" y="1979"/>
                            <a:ext cx="127" cy="22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63" name="Object 8"/>
              <p:cNvGraphicFramePr>
                <a:graphicFrameLocks noChangeAspect="1"/>
              </p:cNvGraphicFramePr>
              <p:nvPr/>
            </p:nvGraphicFramePr>
            <p:xfrm>
              <a:off x="1922" y="1979"/>
              <a:ext cx="137" cy="22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5" name="" r:id="rId8" imgW="165100" imgH="254635" progId="Equation.DSMT4">
                      <p:embed/>
                    </p:oleObj>
                  </mc:Choice>
                  <mc:Fallback>
                    <p:oleObj name="" r:id="rId8" imgW="165100" imgH="254635" progId="Equation.DSMT4">
                      <p:embed/>
                      <p:pic>
                        <p:nvPicPr>
                          <p:cNvPr id="0" name="图片 3154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1922" y="1979"/>
                            <a:ext cx="137" cy="22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64" name="Object 9"/>
              <p:cNvGraphicFramePr>
                <a:graphicFrameLocks noChangeAspect="1"/>
              </p:cNvGraphicFramePr>
              <p:nvPr/>
            </p:nvGraphicFramePr>
            <p:xfrm>
              <a:off x="3193" y="1996"/>
              <a:ext cx="137" cy="1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9" name="" r:id="rId10" imgW="165100" imgH="215900" progId="Equation.DSMT4">
                      <p:embed/>
                    </p:oleObj>
                  </mc:Choice>
                  <mc:Fallback>
                    <p:oleObj name="" r:id="rId10" imgW="165100" imgH="215900" progId="Equation.DSMT4">
                      <p:embed/>
                      <p:pic>
                        <p:nvPicPr>
                          <p:cNvPr id="0" name="图片 3158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3193" y="1996"/>
                            <a:ext cx="137" cy="1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65" name="Object 10"/>
              <p:cNvGraphicFramePr>
                <a:graphicFrameLocks noChangeAspect="1"/>
              </p:cNvGraphicFramePr>
              <p:nvPr/>
            </p:nvGraphicFramePr>
            <p:xfrm>
              <a:off x="3560" y="2160"/>
              <a:ext cx="105" cy="1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0" name="" r:id="rId12" imgW="127000" imgH="215900" progId="Equation.DSMT4">
                      <p:embed/>
                    </p:oleObj>
                  </mc:Choice>
                  <mc:Fallback>
                    <p:oleObj name="" r:id="rId12" imgW="127000" imgH="215900" progId="Equation.DSMT4">
                      <p:embed/>
                      <p:pic>
                        <p:nvPicPr>
                          <p:cNvPr id="0" name="图片 3149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3560" y="2160"/>
                            <a:ext cx="105" cy="1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078" name="Group 11"/>
            <p:cNvGrpSpPr/>
            <p:nvPr/>
          </p:nvGrpSpPr>
          <p:grpSpPr>
            <a:xfrm>
              <a:off x="1474" y="2655"/>
              <a:ext cx="2721" cy="288"/>
              <a:chOff x="1474" y="2659"/>
              <a:chExt cx="2721" cy="288"/>
            </a:xfrm>
          </p:grpSpPr>
          <p:sp>
            <p:nvSpPr>
              <p:cNvPr id="2079" name="Text Box 12"/>
              <p:cNvSpPr txBox="1"/>
              <p:nvPr/>
            </p:nvSpPr>
            <p:spPr>
              <a:xfrm>
                <a:off x="3424" y="2659"/>
                <a:ext cx="77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b="1">
                    <a:solidFill>
                      <a:schemeClr val="tx1"/>
                    </a:solidFill>
                    <a:latin typeface="宋体" panose="02010600030101010101" pitchFamily="2" charset="-122"/>
                  </a:rPr>
                  <a:t>(2)</a:t>
                </a:r>
                <a:endParaRPr lang="en-US" altLang="zh-CN" b="1">
                  <a:solidFill>
                    <a:schemeClr val="tx1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2080" name="Text Box 13"/>
              <p:cNvSpPr txBox="1"/>
              <p:nvPr/>
            </p:nvSpPr>
            <p:spPr>
              <a:xfrm>
                <a:off x="1474" y="2659"/>
                <a:ext cx="77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b="1">
                    <a:solidFill>
                      <a:schemeClr val="tx1"/>
                    </a:solidFill>
                    <a:latin typeface="宋体" panose="02010600030101010101" pitchFamily="2" charset="-122"/>
                  </a:rPr>
                  <a:t>(1)</a:t>
                </a:r>
                <a:endParaRPr lang="en-US" altLang="zh-CN" b="1">
                  <a:solidFill>
                    <a:schemeClr val="tx1"/>
                  </a:solidFill>
                  <a:latin typeface="宋体" panose="02010600030101010101" pitchFamily="2" charset="-122"/>
                </a:endParaRPr>
              </a:p>
            </p:txBody>
          </p:sp>
        </p:grpSp>
      </p:grpSp>
      <p:graphicFrame>
        <p:nvGraphicFramePr>
          <p:cNvPr id="503822" name="Object 14"/>
          <p:cNvGraphicFramePr>
            <a:graphicFrameLocks noChangeAspect="1"/>
          </p:cNvGraphicFramePr>
          <p:nvPr/>
        </p:nvGraphicFramePr>
        <p:xfrm>
          <a:off x="2939098" y="4652963"/>
          <a:ext cx="1833562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8" name="" r:id="rId14" imgW="723900" imgH="254000" progId="Equation.DSMT4">
                  <p:embed/>
                </p:oleObj>
              </mc:Choice>
              <mc:Fallback>
                <p:oleObj name="" r:id="rId14" imgW="723900" imgH="254000" progId="Equation.DSMT4">
                  <p:embed/>
                  <p:pic>
                    <p:nvPicPr>
                      <p:cNvPr id="0" name="图片 315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939098" y="4652963"/>
                        <a:ext cx="1833562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3823" name="Object 15"/>
          <p:cNvGraphicFramePr>
            <a:graphicFrameLocks noChangeAspect="1"/>
          </p:cNvGraphicFramePr>
          <p:nvPr/>
        </p:nvGraphicFramePr>
        <p:xfrm>
          <a:off x="6123623" y="4508500"/>
          <a:ext cx="1728787" cy="90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3" name="" r:id="rId16" imgW="800735" imgH="393700" progId="Equation.DSMT4">
                  <p:embed/>
                </p:oleObj>
              </mc:Choice>
              <mc:Fallback>
                <p:oleObj name="" r:id="rId16" imgW="800735" imgH="393700" progId="Equation.DSMT4">
                  <p:embed/>
                  <p:pic>
                    <p:nvPicPr>
                      <p:cNvPr id="0" name="图片 3162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123623" y="4508500"/>
                        <a:ext cx="1728787" cy="906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68" name="Group 35"/>
          <p:cNvGrpSpPr/>
          <p:nvPr/>
        </p:nvGrpSpPr>
        <p:grpSpPr>
          <a:xfrm>
            <a:off x="1731010" y="1246188"/>
            <a:ext cx="7354888" cy="630237"/>
            <a:chOff x="476" y="865"/>
            <a:chExt cx="4633" cy="397"/>
          </a:xfrm>
        </p:grpSpPr>
        <p:sp>
          <p:nvSpPr>
            <p:cNvPr id="2076" name="Text Box 23"/>
            <p:cNvSpPr txBox="1"/>
            <p:nvPr/>
          </p:nvSpPr>
          <p:spPr>
            <a:xfrm>
              <a:off x="476" y="935"/>
              <a:ext cx="463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分别用给定的一组基底表示同一向量</a:t>
              </a:r>
              <a:endPara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  <p:graphicFrame>
          <p:nvGraphicFramePr>
            <p:cNvPr id="2059" name="Object 24"/>
            <p:cNvGraphicFramePr>
              <a:graphicFrameLocks noChangeAspect="1"/>
            </p:cNvGraphicFramePr>
            <p:nvPr/>
          </p:nvGraphicFramePr>
          <p:xfrm>
            <a:off x="4130" y="865"/>
            <a:ext cx="202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1" name="" r:id="rId18" imgW="101600" imgH="254000" progId="Equation.DSMT4">
                    <p:embed/>
                  </p:oleObj>
                </mc:Choice>
                <mc:Fallback>
                  <p:oleObj name="" r:id="rId18" imgW="101600" imgH="254000" progId="Equation.DSMT4">
                    <p:embed/>
                    <p:pic>
                      <p:nvPicPr>
                        <p:cNvPr id="0" name="图片 3150"/>
                        <p:cNvPicPr/>
                        <p:nvPr/>
                      </p:nvPicPr>
                      <p:blipFill>
                        <a:blip r:embed="rId19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130" y="865"/>
                          <a:ext cx="202" cy="36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25"/>
          <p:cNvGrpSpPr/>
          <p:nvPr/>
        </p:nvGrpSpPr>
        <p:grpSpPr>
          <a:xfrm>
            <a:off x="2739073" y="2103438"/>
            <a:ext cx="4895850" cy="2452687"/>
            <a:chOff x="1111" y="1402"/>
            <a:chExt cx="3084" cy="1545"/>
          </a:xfrm>
        </p:grpSpPr>
        <p:grpSp>
          <p:nvGrpSpPr>
            <p:cNvPr id="2071" name="Group 26"/>
            <p:cNvGrpSpPr/>
            <p:nvPr/>
          </p:nvGrpSpPr>
          <p:grpSpPr>
            <a:xfrm>
              <a:off x="1111" y="1402"/>
              <a:ext cx="3054" cy="1302"/>
              <a:chOff x="1111" y="2523"/>
              <a:chExt cx="3054" cy="1302"/>
            </a:xfrm>
          </p:grpSpPr>
          <p:pic>
            <p:nvPicPr>
              <p:cNvPr id="2075" name="Picture 27"/>
              <p:cNvPicPr>
                <a:picLocks noChangeAspect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111" y="2523"/>
                <a:ext cx="3054" cy="130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aphicFrame>
            <p:nvGraphicFramePr>
              <p:cNvPr id="2053" name="Object 28"/>
              <p:cNvGraphicFramePr>
                <a:graphicFrameLocks noChangeAspect="1"/>
              </p:cNvGraphicFramePr>
              <p:nvPr/>
            </p:nvGraphicFramePr>
            <p:xfrm>
              <a:off x="3787" y="3112"/>
              <a:ext cx="137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61" name="" r:id="rId21" imgW="127000" imgH="215900" progId="Equation.DSMT4">
                      <p:embed/>
                    </p:oleObj>
                  </mc:Choice>
                  <mc:Fallback>
                    <p:oleObj name="" r:id="rId21" imgW="127000" imgH="215900" progId="Equation.DSMT4">
                      <p:embed/>
                      <p:pic>
                        <p:nvPicPr>
                          <p:cNvPr id="0" name="图片 3160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3787" y="3112"/>
                            <a:ext cx="137" cy="2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54" name="Object 29"/>
              <p:cNvGraphicFramePr>
                <a:graphicFrameLocks noChangeAspect="1"/>
              </p:cNvGraphicFramePr>
              <p:nvPr/>
            </p:nvGraphicFramePr>
            <p:xfrm>
              <a:off x="2154" y="2976"/>
              <a:ext cx="137" cy="2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7" name="" r:id="rId22" imgW="127000" imgH="215900" progId="Equation.DSMT4">
                      <p:embed/>
                    </p:oleObj>
                  </mc:Choice>
                  <mc:Fallback>
                    <p:oleObj name="" r:id="rId22" imgW="127000" imgH="215900" progId="Equation.DSMT4">
                      <p:embed/>
                      <p:pic>
                        <p:nvPicPr>
                          <p:cNvPr id="0" name="图片 3156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2154" y="2976"/>
                            <a:ext cx="137" cy="2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55" name="Object 30"/>
              <p:cNvGraphicFramePr>
                <a:graphicFrameLocks noChangeAspect="1"/>
              </p:cNvGraphicFramePr>
              <p:nvPr/>
            </p:nvGraphicFramePr>
            <p:xfrm>
              <a:off x="1383" y="3385"/>
              <a:ext cx="127" cy="22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3" name="" r:id="rId23" imgW="152400" imgH="254635" progId="Equation.DSMT4">
                      <p:embed/>
                    </p:oleObj>
                  </mc:Choice>
                  <mc:Fallback>
                    <p:oleObj name="" r:id="rId23" imgW="152400" imgH="254635" progId="Equation.DSMT4">
                      <p:embed/>
                      <p:pic>
                        <p:nvPicPr>
                          <p:cNvPr id="0" name="图片 3152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1383" y="3385"/>
                            <a:ext cx="127" cy="22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56" name="Object 31"/>
              <p:cNvGraphicFramePr>
                <a:graphicFrameLocks noChangeAspect="1"/>
              </p:cNvGraphicFramePr>
              <p:nvPr/>
            </p:nvGraphicFramePr>
            <p:xfrm>
              <a:off x="1922" y="3385"/>
              <a:ext cx="137" cy="22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60" name="" r:id="rId24" imgW="165100" imgH="254635" progId="Equation.DSMT4">
                      <p:embed/>
                    </p:oleObj>
                  </mc:Choice>
                  <mc:Fallback>
                    <p:oleObj name="" r:id="rId24" imgW="165100" imgH="254635" progId="Equation.DSMT4">
                      <p:embed/>
                      <p:pic>
                        <p:nvPicPr>
                          <p:cNvPr id="0" name="图片 3159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1922" y="3385"/>
                            <a:ext cx="137" cy="22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57" name="Object 32"/>
              <p:cNvGraphicFramePr>
                <a:graphicFrameLocks noChangeAspect="1"/>
              </p:cNvGraphicFramePr>
              <p:nvPr/>
            </p:nvGraphicFramePr>
            <p:xfrm>
              <a:off x="3193" y="3402"/>
              <a:ext cx="137" cy="1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6" name="" r:id="rId25" imgW="165100" imgH="215900" progId="Equation.DSMT4">
                      <p:embed/>
                    </p:oleObj>
                  </mc:Choice>
                  <mc:Fallback>
                    <p:oleObj name="" r:id="rId25" imgW="165100" imgH="215900" progId="Equation.DSMT4">
                      <p:embed/>
                      <p:pic>
                        <p:nvPicPr>
                          <p:cNvPr id="0" name="图片 3155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3193" y="3402"/>
                            <a:ext cx="137" cy="1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058" name="Object 33"/>
              <p:cNvGraphicFramePr>
                <a:graphicFrameLocks noChangeAspect="1"/>
              </p:cNvGraphicFramePr>
              <p:nvPr/>
            </p:nvGraphicFramePr>
            <p:xfrm>
              <a:off x="3560" y="3566"/>
              <a:ext cx="105" cy="1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54" name="" r:id="rId26" imgW="127000" imgH="215900" progId="Equation.DSMT4">
                      <p:embed/>
                    </p:oleObj>
                  </mc:Choice>
                  <mc:Fallback>
                    <p:oleObj name="" r:id="rId26" imgW="127000" imgH="215900" progId="Equation.DSMT4">
                      <p:embed/>
                      <p:pic>
                        <p:nvPicPr>
                          <p:cNvPr id="0" name="图片 3153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3560" y="3566"/>
                            <a:ext cx="105" cy="1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072" name="Group 34"/>
            <p:cNvGrpSpPr/>
            <p:nvPr/>
          </p:nvGrpSpPr>
          <p:grpSpPr>
            <a:xfrm>
              <a:off x="1474" y="2659"/>
              <a:ext cx="2721" cy="288"/>
              <a:chOff x="1474" y="2659"/>
              <a:chExt cx="2721" cy="288"/>
            </a:xfrm>
          </p:grpSpPr>
          <p:sp>
            <p:nvSpPr>
              <p:cNvPr id="2073" name="Text Box 35"/>
              <p:cNvSpPr txBox="1"/>
              <p:nvPr/>
            </p:nvSpPr>
            <p:spPr>
              <a:xfrm>
                <a:off x="3424" y="2659"/>
                <a:ext cx="77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b="1">
                    <a:solidFill>
                      <a:schemeClr val="tx1"/>
                    </a:solidFill>
                    <a:latin typeface="宋体" panose="02010600030101010101" pitchFamily="2" charset="-122"/>
                  </a:rPr>
                  <a:t>(2)</a:t>
                </a:r>
                <a:endParaRPr lang="en-US" altLang="zh-CN" b="1">
                  <a:solidFill>
                    <a:schemeClr val="tx1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2074" name="Text Box 36"/>
              <p:cNvSpPr txBox="1"/>
              <p:nvPr/>
            </p:nvSpPr>
            <p:spPr>
              <a:xfrm>
                <a:off x="1474" y="2659"/>
                <a:ext cx="77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b="1">
                    <a:solidFill>
                      <a:schemeClr val="tx1"/>
                    </a:solidFill>
                    <a:latin typeface="宋体" panose="02010600030101010101" pitchFamily="2" charset="-122"/>
                  </a:rPr>
                  <a:t>(1)</a:t>
                </a:r>
                <a:endParaRPr lang="en-US" altLang="zh-CN" b="1">
                  <a:solidFill>
                    <a:schemeClr val="tx1"/>
                  </a:solidFill>
                  <a:latin typeface="宋体" panose="02010600030101010101" pitchFamily="2" charset="-122"/>
                </a:endParaRPr>
              </a:p>
            </p:txBody>
          </p:sp>
        </p:grpSp>
      </p:grpSp>
      <p:sp>
        <p:nvSpPr>
          <p:cNvPr id="503847" name="Text Box 39"/>
          <p:cNvSpPr txBox="1"/>
          <p:nvPr/>
        </p:nvSpPr>
        <p:spPr>
          <a:xfrm>
            <a:off x="499745" y="5339080"/>
            <a:ext cx="11297920" cy="650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思考：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从这个问题中，你认为选取哪组基底对向量  进行分解比较简单？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503848" name="Object 40"/>
          <p:cNvGraphicFramePr>
            <a:graphicFrameLocks noChangeAspect="1"/>
          </p:cNvGraphicFramePr>
          <p:nvPr/>
        </p:nvGraphicFramePr>
        <p:xfrm>
          <a:off x="8485505" y="5313680"/>
          <a:ext cx="365125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" r:id="rId27" imgW="165100" imgH="317500" progId="Equation.DSMT4">
                  <p:embed/>
                </p:oleObj>
              </mc:Choice>
              <mc:Fallback>
                <p:oleObj name="" r:id="rId27" imgW="165100" imgH="317500" progId="Equation.DSMT4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8485505" y="5313680"/>
                        <a:ext cx="365125" cy="70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3"/>
          <p:cNvSpPr txBox="1"/>
          <p:nvPr/>
        </p:nvSpPr>
        <p:spPr>
          <a:xfrm>
            <a:off x="1287145" y="1544955"/>
            <a:ext cx="98094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思考：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平面内建立了直角坐标系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可以用什么来表示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386965" y="2586038"/>
            <a:ext cx="5715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平面向量是否也有类似的表示呢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?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820353" y="3441700"/>
            <a:ext cx="3846512" cy="2879725"/>
            <a:chOff x="3337" y="1797"/>
            <a:chExt cx="2423" cy="1814"/>
          </a:xfrm>
        </p:grpSpPr>
        <p:sp>
          <p:nvSpPr>
            <p:cNvPr id="7" name="Line 6"/>
            <p:cNvSpPr/>
            <p:nvPr/>
          </p:nvSpPr>
          <p:spPr>
            <a:xfrm>
              <a:off x="3337" y="3112"/>
              <a:ext cx="2132" cy="0"/>
            </a:xfrm>
            <a:prstGeom prst="line">
              <a:avLst/>
            </a:prstGeom>
            <a:ln w="38100" cap="flat" cmpd="sng">
              <a:solidFill>
                <a:srgbClr val="00FF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8" name="Line 7"/>
            <p:cNvSpPr/>
            <p:nvPr/>
          </p:nvSpPr>
          <p:spPr>
            <a:xfrm flipV="1">
              <a:off x="4153" y="1933"/>
              <a:ext cx="0" cy="1678"/>
            </a:xfrm>
            <a:prstGeom prst="line">
              <a:avLst/>
            </a:prstGeom>
            <a:ln w="38100" cap="flat" cmpd="sng">
              <a:solidFill>
                <a:srgbClr val="00FF00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9" name="Object 34"/>
            <p:cNvGraphicFramePr>
              <a:graphicFrameLocks noChangeAspect="1"/>
            </p:cNvGraphicFramePr>
            <p:nvPr/>
          </p:nvGraphicFramePr>
          <p:xfrm>
            <a:off x="3836" y="3112"/>
            <a:ext cx="281" cy="3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" name="" r:id="rId2" imgW="153035" imgH="178435" progId="Equation.3">
                    <p:embed/>
                  </p:oleObj>
                </mc:Choice>
                <mc:Fallback>
                  <p:oleObj name="" r:id="rId2" imgW="153035" imgH="178435" progId="Equation.3">
                    <p:embed/>
                    <p:pic>
                      <p:nvPicPr>
                        <p:cNvPr id="0" name="图片 314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836" y="3112"/>
                          <a:ext cx="281" cy="3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35"/>
            <p:cNvGraphicFramePr>
              <a:graphicFrameLocks noChangeAspect="1"/>
            </p:cNvGraphicFramePr>
            <p:nvPr/>
          </p:nvGraphicFramePr>
          <p:xfrm>
            <a:off x="5514" y="3021"/>
            <a:ext cx="246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" name="" r:id="rId4" imgW="127635" imgH="140335" progId="Equation.3">
                    <p:embed/>
                  </p:oleObj>
                </mc:Choice>
                <mc:Fallback>
                  <p:oleObj name="" r:id="rId4" imgW="127635" imgH="140335" progId="Equation.3">
                    <p:embed/>
                    <p:pic>
                      <p:nvPicPr>
                        <p:cNvPr id="0" name="图片 3144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5514" y="3021"/>
                          <a:ext cx="246" cy="2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Object 36"/>
            <p:cNvGraphicFramePr>
              <a:graphicFrameLocks noChangeAspect="1"/>
            </p:cNvGraphicFramePr>
            <p:nvPr/>
          </p:nvGraphicFramePr>
          <p:xfrm>
            <a:off x="3791" y="1797"/>
            <a:ext cx="274" cy="3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" name="" r:id="rId6" imgW="140335" imgH="165735" progId="Equation.3">
                    <p:embed/>
                  </p:oleObj>
                </mc:Choice>
                <mc:Fallback>
                  <p:oleObj name="" r:id="rId6" imgW="140335" imgH="165735" progId="Equation.3">
                    <p:embed/>
                    <p:pic>
                      <p:nvPicPr>
                        <p:cNvPr id="0" name="图片 3141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791" y="1797"/>
                          <a:ext cx="274" cy="3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76171" name="Oval 11"/>
          <p:cNvSpPr/>
          <p:nvPr/>
        </p:nvSpPr>
        <p:spPr>
          <a:xfrm>
            <a:off x="4974590" y="4305300"/>
            <a:ext cx="71438" cy="71438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76172" name="Text Box 12"/>
          <p:cNvSpPr txBox="1"/>
          <p:nvPr/>
        </p:nvSpPr>
        <p:spPr>
          <a:xfrm>
            <a:off x="4974590" y="4017963"/>
            <a:ext cx="43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tx1"/>
                </a:solidFill>
                <a:latin typeface="宋体" panose="02010600030101010101" pitchFamily="2" charset="-122"/>
              </a:rPr>
              <a:t>A</a:t>
            </a:r>
            <a:endParaRPr lang="en-US" altLang="zh-CN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476173" name="Line 13"/>
          <p:cNvSpPr/>
          <p:nvPr/>
        </p:nvSpPr>
        <p:spPr>
          <a:xfrm>
            <a:off x="5047615" y="4305300"/>
            <a:ext cx="0" cy="122555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76174" name="Line 14"/>
          <p:cNvSpPr/>
          <p:nvPr/>
        </p:nvSpPr>
        <p:spPr>
          <a:xfrm flipH="1">
            <a:off x="4110990" y="4305300"/>
            <a:ext cx="9366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76175" name="Text Box 15"/>
          <p:cNvSpPr txBox="1"/>
          <p:nvPr/>
        </p:nvSpPr>
        <p:spPr>
          <a:xfrm>
            <a:off x="5190490" y="4017963"/>
            <a:ext cx="1081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en-US" altLang="zh-CN" b="1" err="1">
                <a:solidFill>
                  <a:schemeClr val="tx1"/>
                </a:solidFill>
                <a:latin typeface="宋体" panose="02010600030101010101" pitchFamily="2" charset="-122"/>
              </a:rPr>
              <a:t>a,b</a:t>
            </a:r>
            <a:r>
              <a:rPr lang="en-US" altLang="zh-CN" b="1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endParaRPr lang="en-US" altLang="zh-CN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476176" name="Rectangle 16"/>
          <p:cNvSpPr/>
          <p:nvPr/>
        </p:nvSpPr>
        <p:spPr>
          <a:xfrm>
            <a:off x="4903153" y="5489575"/>
            <a:ext cx="3381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chemeClr val="tx1"/>
                </a:solidFill>
                <a:latin typeface="宋体" panose="02010600030101010101" pitchFamily="2" charset="-122"/>
              </a:rPr>
              <a:t>a</a:t>
            </a:r>
            <a:endParaRPr lang="en-US" altLang="zh-CN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476177" name="Rectangle 17"/>
          <p:cNvSpPr/>
          <p:nvPr/>
        </p:nvSpPr>
        <p:spPr>
          <a:xfrm>
            <a:off x="3607753" y="4121150"/>
            <a:ext cx="3381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chemeClr val="tx1"/>
                </a:solidFill>
                <a:latin typeface="宋体" panose="02010600030101010101" pitchFamily="2" charset="-122"/>
              </a:rPr>
              <a:t>b</a:t>
            </a:r>
            <a:endParaRPr lang="en-US" altLang="zh-CN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476178" name="Line 18"/>
          <p:cNvSpPr/>
          <p:nvPr/>
        </p:nvSpPr>
        <p:spPr>
          <a:xfrm flipV="1">
            <a:off x="4068128" y="4305300"/>
            <a:ext cx="979487" cy="12620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  <p:graphicFrame>
        <p:nvGraphicFramePr>
          <p:cNvPr id="476179" name="Object 37"/>
          <p:cNvGraphicFramePr>
            <a:graphicFrameLocks noChangeAspect="1"/>
          </p:cNvGraphicFramePr>
          <p:nvPr/>
        </p:nvGraphicFramePr>
        <p:xfrm>
          <a:off x="4223703" y="4343400"/>
          <a:ext cx="360362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8" imgW="127000" imgH="215900" progId="Equation.DSMT4">
                  <p:embed/>
                </p:oleObj>
              </mc:Choice>
              <mc:Fallback>
                <p:oleObj name="" r:id="rId8" imgW="127000" imgH="215900" progId="Equation.DSMT4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23703" y="4343400"/>
                        <a:ext cx="360362" cy="612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76171" grpId="0" bldLvl="0" animBg="1"/>
      <p:bldP spid="476172" grpId="0"/>
      <p:bldP spid="476175" grpId="0"/>
      <p:bldP spid="476176" grpId="0"/>
      <p:bldP spid="4761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7" name="Picture 2" descr="107"/>
          <p:cNvPicPr>
            <a:picLocks noChangeAspect="1"/>
          </p:cNvPicPr>
          <p:nvPr/>
        </p:nvPicPr>
        <p:blipFill>
          <a:blip r:embed="rId2">
            <a:lum contrast="12000"/>
          </a:blip>
          <a:srcRect l="2295" t="18878" r="74834" b="73154"/>
          <a:stretch>
            <a:fillRect/>
          </a:stretch>
        </p:blipFill>
        <p:spPr>
          <a:xfrm>
            <a:off x="7977823" y="1622425"/>
            <a:ext cx="2749550" cy="1522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7187" name="Text Box 3"/>
          <p:cNvSpPr txBox="1"/>
          <p:nvPr/>
        </p:nvSpPr>
        <p:spPr>
          <a:xfrm>
            <a:off x="1464945" y="5310823"/>
            <a:ext cx="8008938" cy="86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 把一个向量分解为两个互相垂直的向量，叫做把向量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正交分解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77282" name="Rectangle 11"/>
          <p:cNvSpPr/>
          <p:nvPr/>
        </p:nvSpPr>
        <p:spPr>
          <a:xfrm>
            <a:off x="1243965" y="3669665"/>
            <a:ext cx="10175875" cy="16414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 由平面向量的基本定理知，对平面上任意向量 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均可以分解为不共线的两个向量    和    ，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使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477269" name="Object 85"/>
          <p:cNvGraphicFramePr>
            <a:graphicFrameLocks noChangeAspect="1"/>
          </p:cNvGraphicFramePr>
          <p:nvPr/>
        </p:nvGraphicFramePr>
        <p:xfrm>
          <a:off x="9197658" y="3795713"/>
          <a:ext cx="276225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3" imgW="104140" imgH="192405" progId="Equation.3">
                  <p:embed/>
                </p:oleObj>
              </mc:Choice>
              <mc:Fallback>
                <p:oleObj name="" r:id="rId3" imgW="104140" imgH="192405" progId="Equation.3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197658" y="3795713"/>
                        <a:ext cx="276225" cy="511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7270" name="Object 86"/>
          <p:cNvGraphicFramePr>
            <a:graphicFrameLocks noChangeAspect="1"/>
          </p:cNvGraphicFramePr>
          <p:nvPr/>
        </p:nvGraphicFramePr>
        <p:xfrm>
          <a:off x="1807845" y="4745038"/>
          <a:ext cx="2122488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5" imgW="2540000" imgH="520700" progId="Equation.DSMT4">
                  <p:embed/>
                </p:oleObj>
              </mc:Choice>
              <mc:Fallback>
                <p:oleObj name="" r:id="rId5" imgW="2540000" imgH="520700" progId="Equation.DSMT4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807845" y="4745038"/>
                        <a:ext cx="2122488" cy="54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7271" name="Object 87"/>
          <p:cNvGraphicFramePr>
            <a:graphicFrameLocks noChangeAspect="1"/>
          </p:cNvGraphicFramePr>
          <p:nvPr/>
        </p:nvGraphicFramePr>
        <p:xfrm>
          <a:off x="6432233" y="4249738"/>
          <a:ext cx="585787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7" imgW="232410" imgH="216535" progId="Equation.3">
                  <p:embed/>
                </p:oleObj>
              </mc:Choice>
              <mc:Fallback>
                <p:oleObj name="" r:id="rId7" imgW="232410" imgH="216535" progId="Equation.3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432233" y="4249738"/>
                        <a:ext cx="585787" cy="547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7272" name="Object 88"/>
          <p:cNvGraphicFramePr>
            <a:graphicFrameLocks noChangeAspect="1"/>
          </p:cNvGraphicFramePr>
          <p:nvPr/>
        </p:nvGraphicFramePr>
        <p:xfrm>
          <a:off x="7375208" y="4248150"/>
          <a:ext cx="688975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9" imgW="264795" imgH="216535" progId="Equation.3">
                  <p:embed/>
                </p:oleObj>
              </mc:Choice>
              <mc:Fallback>
                <p:oleObj name="" r:id="rId9" imgW="264795" imgH="216535" progId="Equation.3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375208" y="4248150"/>
                        <a:ext cx="688975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0" name="Text Box 50"/>
          <p:cNvSpPr txBox="1"/>
          <p:nvPr/>
        </p:nvSpPr>
        <p:spPr>
          <a:xfrm>
            <a:off x="1341120" y="1057275"/>
            <a:ext cx="6246495" cy="26752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如图，在光滑斜面上一个木块受到重力  的作用，产生两个效果，一是木块受平行于斜面的力  的作用，沿斜面下滑；一是木块产生垂直于斜面的压力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       叫做把重力  分解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4102" name="Object 89"/>
          <p:cNvGraphicFramePr>
            <a:graphicFrameLocks noChangeAspect="1"/>
          </p:cNvGraphicFramePr>
          <p:nvPr/>
        </p:nvGraphicFramePr>
        <p:xfrm>
          <a:off x="3272790" y="1581150"/>
          <a:ext cx="307975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11" imgW="192405" imgH="264795" progId="Equation.DSMT4">
                  <p:embed/>
                </p:oleObj>
              </mc:Choice>
              <mc:Fallback>
                <p:oleObj name="" r:id="rId11" imgW="192405" imgH="264795" progId="Equation.DSMT4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72790" y="1581150"/>
                        <a:ext cx="307975" cy="441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90"/>
          <p:cNvGraphicFramePr>
            <a:graphicFrameLocks noChangeAspect="1"/>
          </p:cNvGraphicFramePr>
          <p:nvPr/>
        </p:nvGraphicFramePr>
        <p:xfrm>
          <a:off x="4631055" y="2108518"/>
          <a:ext cx="33020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13" imgW="192405" imgH="320675" progId="Equation.DSMT4">
                  <p:embed/>
                </p:oleObj>
              </mc:Choice>
              <mc:Fallback>
                <p:oleObj name="" r:id="rId13" imgW="192405" imgH="320675" progId="Equation.DSMT4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631055" y="2108518"/>
                        <a:ext cx="330200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4" name="Object 91"/>
          <p:cNvGraphicFramePr>
            <a:graphicFrameLocks noChangeAspect="1"/>
          </p:cNvGraphicFramePr>
          <p:nvPr/>
        </p:nvGraphicFramePr>
        <p:xfrm>
          <a:off x="1100455" y="3145155"/>
          <a:ext cx="102616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5" imgW="1016000" imgH="520700" progId="Equation.DSMT4">
                  <p:embed/>
                </p:oleObj>
              </mc:Choice>
              <mc:Fallback>
                <p:oleObj name="" r:id="rId15" imgW="1016000" imgH="520700" progId="Equation.DSMT4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16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100455" y="3145155"/>
                        <a:ext cx="1026160" cy="587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5" name="Object 92"/>
          <p:cNvGraphicFramePr>
            <a:graphicFrameLocks noChangeAspect="1"/>
          </p:cNvGraphicFramePr>
          <p:nvPr/>
        </p:nvGraphicFramePr>
        <p:xfrm>
          <a:off x="5048568" y="3144838"/>
          <a:ext cx="293687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7" imgW="184785" imgH="256540" progId="Equation.DSMT4">
                  <p:embed/>
                </p:oleObj>
              </mc:Choice>
              <mc:Fallback>
                <p:oleObj name="" r:id="rId17" imgW="184785" imgH="256540" progId="Equation.DSMT4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048568" y="3144838"/>
                        <a:ext cx="293687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6" name="Object 101"/>
          <p:cNvGraphicFramePr>
            <a:graphicFrameLocks noChangeAspect="1"/>
          </p:cNvGraphicFramePr>
          <p:nvPr/>
        </p:nvGraphicFramePr>
        <p:xfrm>
          <a:off x="2126615" y="3070225"/>
          <a:ext cx="1013460" cy="626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" r:id="rId19" imgW="927100" imgH="520700" progId="Equation.DSMT4">
                  <p:embed/>
                </p:oleObj>
              </mc:Choice>
              <mc:Fallback>
                <p:oleObj name="" r:id="rId19" imgW="927100" imgH="520700" progId="Equation.DSMT4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20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126615" y="3070225"/>
                        <a:ext cx="1013460" cy="6267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7187" grpId="0"/>
      <p:bldP spid="4772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8" name="Text Box 18"/>
          <p:cNvSpPr txBox="1"/>
          <p:nvPr/>
        </p:nvSpPr>
        <p:spPr>
          <a:xfrm>
            <a:off x="1327468" y="1467168"/>
            <a:ext cx="8685212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CC00FF"/>
                </a:solidFill>
                <a:latin typeface="宋体" panose="02010600030101010101" pitchFamily="2" charset="-122"/>
              </a:rPr>
              <a:t>思考：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如图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在直角坐标系中，已知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A(1,0),B(0,1),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C(3,4),D(5,7).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设             填空：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5122" name="Object 92"/>
          <p:cNvGraphicFramePr>
            <a:graphicFrameLocks noChangeAspect="1"/>
          </p:cNvGraphicFramePr>
          <p:nvPr/>
        </p:nvGraphicFramePr>
        <p:xfrm>
          <a:off x="4369118" y="2256155"/>
          <a:ext cx="21844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2" imgW="1524000" imgH="317500" progId="Equation.DSMT4">
                  <p:embed/>
                </p:oleObj>
              </mc:Choice>
              <mc:Fallback>
                <p:oleObj name="" r:id="rId2" imgW="1524000" imgH="317500" progId="Equation.DSMT4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369118" y="2256155"/>
                        <a:ext cx="2184400" cy="617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9" name="Text Box 20"/>
          <p:cNvSpPr txBox="1"/>
          <p:nvPr/>
        </p:nvSpPr>
        <p:spPr>
          <a:xfrm>
            <a:off x="1238568" y="3005455"/>
            <a:ext cx="1431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5123" name="Object 93"/>
          <p:cNvGraphicFramePr>
            <a:graphicFrameLocks noChangeAspect="1"/>
          </p:cNvGraphicFramePr>
          <p:nvPr/>
        </p:nvGraphicFramePr>
        <p:xfrm>
          <a:off x="1991043" y="2997518"/>
          <a:ext cx="3597275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4" imgW="2438400" imgH="736600" progId="Equation.DSMT4">
                  <p:embed/>
                </p:oleObj>
              </mc:Choice>
              <mc:Fallback>
                <p:oleObj name="" r:id="rId4" imgW="2438400" imgH="736600" progId="Equation.DSMT4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991043" y="2997518"/>
                        <a:ext cx="3597275" cy="1225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0" name="Text Box 22"/>
          <p:cNvSpPr txBox="1"/>
          <p:nvPr/>
        </p:nvSpPr>
        <p:spPr>
          <a:xfrm>
            <a:off x="1238568" y="4192905"/>
            <a:ext cx="5511800" cy="1289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）若用    来表示        ，则：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5124" name="Object 94"/>
          <p:cNvGraphicFramePr>
            <a:graphicFrameLocks noChangeAspect="1"/>
          </p:cNvGraphicFramePr>
          <p:nvPr/>
        </p:nvGraphicFramePr>
        <p:xfrm>
          <a:off x="3064193" y="4383405"/>
          <a:ext cx="490537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6" imgW="200660" imgH="200660" progId="Equation.DSMT4">
                  <p:embed/>
                </p:oleObj>
              </mc:Choice>
              <mc:Fallback>
                <p:oleObj name="" r:id="rId6" imgW="200660" imgH="200660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64193" y="4383405"/>
                        <a:ext cx="490537" cy="490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95"/>
          <p:cNvGraphicFramePr>
            <a:graphicFrameLocks noChangeAspect="1"/>
          </p:cNvGraphicFramePr>
          <p:nvPr/>
        </p:nvGraphicFramePr>
        <p:xfrm>
          <a:off x="4832668" y="4375468"/>
          <a:ext cx="1141412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8" imgW="448945" imgH="200660" progId="Equation.DSMT4">
                  <p:embed/>
                </p:oleObj>
              </mc:Choice>
              <mc:Fallback>
                <p:oleObj name="" r:id="rId8" imgW="448945" imgH="200660" progId="Equation.DSMT4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832668" y="4375468"/>
                        <a:ext cx="1141412" cy="515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96"/>
          <p:cNvGraphicFramePr>
            <a:graphicFrameLocks noChangeAspect="1"/>
          </p:cNvGraphicFramePr>
          <p:nvPr/>
        </p:nvGraphicFramePr>
        <p:xfrm>
          <a:off x="1929130" y="5005705"/>
          <a:ext cx="474980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10" imgW="3556000" imgH="292100" progId="Equation.DSMT4">
                  <p:embed/>
                </p:oleObj>
              </mc:Choice>
              <mc:Fallback>
                <p:oleObj name="" r:id="rId10" imgW="3556000" imgH="292100" progId="Equation.DSMT4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929130" y="5005705"/>
                        <a:ext cx="4749800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8234" name="Object 97"/>
          <p:cNvGraphicFramePr>
            <a:graphicFrameLocks noChangeAspect="1"/>
          </p:cNvGraphicFramePr>
          <p:nvPr/>
        </p:nvGraphicFramePr>
        <p:xfrm>
          <a:off x="2878455" y="4950143"/>
          <a:ext cx="1158875" cy="47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2" imgW="901700" imgH="292100" progId="Equation.DSMT4">
                  <p:embed/>
                </p:oleObj>
              </mc:Choice>
              <mc:Fallback>
                <p:oleObj name="" r:id="rId12" imgW="901700" imgH="292100" progId="Equation.DSMT4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13">
                        <a:clrChange>
                          <a:clrFrom>
                            <a:srgbClr val="0033CC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878455" y="4950143"/>
                        <a:ext cx="1158875" cy="477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8235" name="Object 98"/>
          <p:cNvGraphicFramePr>
            <a:graphicFrameLocks noChangeAspect="1"/>
          </p:cNvGraphicFramePr>
          <p:nvPr/>
        </p:nvGraphicFramePr>
        <p:xfrm>
          <a:off x="5210493" y="4951730"/>
          <a:ext cx="1158875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14" imgW="609600" imgH="241300" progId="Equation.DSMT4">
                  <p:embed/>
                </p:oleObj>
              </mc:Choice>
              <mc:Fallback>
                <p:oleObj name="" r:id="rId14" imgW="609600" imgH="241300" progId="Equation.DSMT4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210493" y="4951730"/>
                        <a:ext cx="1158875" cy="474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8236" name="Text Box 28"/>
          <p:cNvSpPr txBox="1"/>
          <p:nvPr/>
        </p:nvSpPr>
        <p:spPr>
          <a:xfrm>
            <a:off x="3084830" y="3084830"/>
            <a:ext cx="7397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8237" name="Text Box 29"/>
          <p:cNvSpPr txBox="1"/>
          <p:nvPr/>
        </p:nvSpPr>
        <p:spPr>
          <a:xfrm>
            <a:off x="4839018" y="3059430"/>
            <a:ext cx="7731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78238" name="Text Box 30"/>
          <p:cNvSpPr txBox="1"/>
          <p:nvPr/>
        </p:nvSpPr>
        <p:spPr>
          <a:xfrm>
            <a:off x="3518218" y="3661093"/>
            <a:ext cx="7064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5</a:t>
            </a:r>
            <a:endParaRPr lang="en-US" altLang="zh-CN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5144" name="Group 49"/>
          <p:cNvGrpSpPr/>
          <p:nvPr/>
        </p:nvGrpSpPr>
        <p:grpSpPr>
          <a:xfrm>
            <a:off x="6926580" y="2741930"/>
            <a:ext cx="2247900" cy="2698750"/>
            <a:chOff x="3816" y="2100"/>
            <a:chExt cx="1416" cy="1700"/>
          </a:xfrm>
        </p:grpSpPr>
        <p:sp>
          <p:nvSpPr>
            <p:cNvPr id="5146" name="Line 2"/>
            <p:cNvSpPr/>
            <p:nvPr/>
          </p:nvSpPr>
          <p:spPr>
            <a:xfrm>
              <a:off x="3816" y="3415"/>
              <a:ext cx="141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147" name="Line 3"/>
            <p:cNvSpPr/>
            <p:nvPr/>
          </p:nvSpPr>
          <p:spPr>
            <a:xfrm flipV="1">
              <a:off x="4073" y="2218"/>
              <a:ext cx="0" cy="15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148" name="Line 4"/>
            <p:cNvSpPr/>
            <p:nvPr/>
          </p:nvSpPr>
          <p:spPr>
            <a:xfrm flipV="1">
              <a:off x="4532" y="2813"/>
              <a:ext cx="0" cy="602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5149" name="Line 5"/>
            <p:cNvSpPr/>
            <p:nvPr/>
          </p:nvSpPr>
          <p:spPr>
            <a:xfrm>
              <a:off x="4073" y="2831"/>
              <a:ext cx="456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5150" name="Line 6"/>
            <p:cNvSpPr/>
            <p:nvPr/>
          </p:nvSpPr>
          <p:spPr>
            <a:xfrm>
              <a:off x="4803" y="2389"/>
              <a:ext cx="0" cy="1026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5151" name="Line 7"/>
            <p:cNvSpPr/>
            <p:nvPr/>
          </p:nvSpPr>
          <p:spPr>
            <a:xfrm flipH="1">
              <a:off x="4073" y="2389"/>
              <a:ext cx="730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graphicFrame>
          <p:nvGraphicFramePr>
            <p:cNvPr id="5129" name="Object 99"/>
            <p:cNvGraphicFramePr>
              <a:graphicFrameLocks noChangeAspect="1"/>
            </p:cNvGraphicFramePr>
            <p:nvPr/>
          </p:nvGraphicFramePr>
          <p:xfrm>
            <a:off x="4217" y="3378"/>
            <a:ext cx="172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7" name="" r:id="rId16" imgW="165735" imgH="165735" progId="Equation.3">
                    <p:embed/>
                  </p:oleObj>
                </mc:Choice>
                <mc:Fallback>
                  <p:oleObj name="" r:id="rId16" imgW="165735" imgH="165735" progId="Equation.3">
                    <p:embed/>
                    <p:pic>
                      <p:nvPicPr>
                        <p:cNvPr id="0" name="图片 3176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4217" y="3378"/>
                          <a:ext cx="172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0" name="Object 100"/>
            <p:cNvGraphicFramePr>
              <a:graphicFrameLocks noChangeAspect="1"/>
            </p:cNvGraphicFramePr>
            <p:nvPr/>
          </p:nvGraphicFramePr>
          <p:xfrm>
            <a:off x="3925" y="3021"/>
            <a:ext cx="172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4" name="" r:id="rId18" imgW="165735" imgH="165735" progId="Equation.3">
                    <p:embed/>
                  </p:oleObj>
                </mc:Choice>
                <mc:Fallback>
                  <p:oleObj name="" r:id="rId18" imgW="165735" imgH="165735" progId="Equation.3">
                    <p:embed/>
                    <p:pic>
                      <p:nvPicPr>
                        <p:cNvPr id="0" name="图片 3173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3925" y="3021"/>
                          <a:ext cx="172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1" name="Object 101"/>
            <p:cNvGraphicFramePr>
              <a:graphicFrameLocks noChangeAspect="1"/>
            </p:cNvGraphicFramePr>
            <p:nvPr/>
          </p:nvGraphicFramePr>
          <p:xfrm>
            <a:off x="4582" y="2921"/>
            <a:ext cx="199" cy="2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6" name="" r:id="rId20" imgW="165100" imgH="177800" progId="Equation.3">
                    <p:embed/>
                  </p:oleObj>
                </mc:Choice>
                <mc:Fallback>
                  <p:oleObj name="" r:id="rId20" imgW="165100" imgH="177800" progId="Equation.3">
                    <p:embed/>
                    <p:pic>
                      <p:nvPicPr>
                        <p:cNvPr id="0" name="图片 3175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4582" y="2921"/>
                          <a:ext cx="199" cy="21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2" name="Object 102"/>
            <p:cNvGraphicFramePr>
              <a:graphicFrameLocks noChangeAspect="1"/>
            </p:cNvGraphicFramePr>
            <p:nvPr/>
          </p:nvGraphicFramePr>
          <p:xfrm>
            <a:off x="4846" y="2346"/>
            <a:ext cx="198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8" name="" r:id="rId22" imgW="165735" imgH="165735" progId="Equation.3">
                    <p:embed/>
                  </p:oleObj>
                </mc:Choice>
                <mc:Fallback>
                  <p:oleObj name="" r:id="rId22" imgW="165735" imgH="165735" progId="Equation.3">
                    <p:embed/>
                    <p:pic>
                      <p:nvPicPr>
                        <p:cNvPr id="0" name="图片 3127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4846" y="2346"/>
                          <a:ext cx="198" cy="1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3" name="Object 103"/>
            <p:cNvGraphicFramePr>
              <a:graphicFrameLocks noChangeAspect="1"/>
            </p:cNvGraphicFramePr>
            <p:nvPr/>
          </p:nvGraphicFramePr>
          <p:xfrm>
            <a:off x="3902" y="3458"/>
            <a:ext cx="157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5" name="" r:id="rId24" imgW="127635" imgH="140335" progId="Equation.3">
                    <p:embed/>
                  </p:oleObj>
                </mc:Choice>
                <mc:Fallback>
                  <p:oleObj name="" r:id="rId24" imgW="127635" imgH="140335" progId="Equation.3">
                    <p:embed/>
                    <p:pic>
                      <p:nvPicPr>
                        <p:cNvPr id="0" name="图片 3174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3902" y="3458"/>
                          <a:ext cx="157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4" name="Object 104"/>
            <p:cNvGraphicFramePr>
              <a:graphicFrameLocks noChangeAspect="1"/>
            </p:cNvGraphicFramePr>
            <p:nvPr/>
          </p:nvGraphicFramePr>
          <p:xfrm>
            <a:off x="5017" y="3201"/>
            <a:ext cx="174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3" name="" r:id="rId26" imgW="140335" imgH="140335" progId="Equation.3">
                    <p:embed/>
                  </p:oleObj>
                </mc:Choice>
                <mc:Fallback>
                  <p:oleObj name="" r:id="rId26" imgW="140335" imgH="140335" progId="Equation.3">
                    <p:embed/>
                    <p:pic>
                      <p:nvPicPr>
                        <p:cNvPr id="0" name="图片 3182"/>
                        <p:cNvPicPr/>
                        <p:nvPr/>
                      </p:nvPicPr>
                      <p:blipFill>
                        <a:blip r:embed="rId27"/>
                        <a:stretch>
                          <a:fillRect/>
                        </a:stretch>
                      </p:blipFill>
                      <p:spPr>
                        <a:xfrm>
                          <a:off x="5017" y="3201"/>
                          <a:ext cx="174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5" name="Object 105"/>
            <p:cNvGraphicFramePr>
              <a:graphicFrameLocks noChangeAspect="1"/>
            </p:cNvGraphicFramePr>
            <p:nvPr/>
          </p:nvGraphicFramePr>
          <p:xfrm>
            <a:off x="3893" y="2100"/>
            <a:ext cx="173" cy="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1" name="" r:id="rId28" imgW="140335" imgH="165735" progId="Equation.3">
                    <p:embed/>
                  </p:oleObj>
                </mc:Choice>
                <mc:Fallback>
                  <p:oleObj name="" r:id="rId28" imgW="140335" imgH="165735" progId="Equation.3">
                    <p:embed/>
                    <p:pic>
                      <p:nvPicPr>
                        <p:cNvPr id="0" name="图片 3180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3893" y="2100"/>
                          <a:ext cx="173" cy="20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6" name="Object 106"/>
            <p:cNvGraphicFramePr>
              <a:graphicFrameLocks noChangeAspect="1"/>
            </p:cNvGraphicFramePr>
            <p:nvPr/>
          </p:nvGraphicFramePr>
          <p:xfrm>
            <a:off x="4116" y="3415"/>
            <a:ext cx="126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9" name="" r:id="rId30" imgW="101600" imgH="229235" progId="Equation.3">
                    <p:embed/>
                  </p:oleObj>
                </mc:Choice>
                <mc:Fallback>
                  <p:oleObj name="" r:id="rId30" imgW="101600" imgH="229235" progId="Equation.3">
                    <p:embed/>
                    <p:pic>
                      <p:nvPicPr>
                        <p:cNvPr id="0" name="图片 3178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4116" y="3415"/>
                          <a:ext cx="126" cy="2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7" name="Object 107"/>
            <p:cNvGraphicFramePr>
              <a:graphicFrameLocks noChangeAspect="1"/>
            </p:cNvGraphicFramePr>
            <p:nvPr/>
          </p:nvGraphicFramePr>
          <p:xfrm>
            <a:off x="3859" y="3158"/>
            <a:ext cx="157" cy="3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78" name="" r:id="rId32" imgW="127000" imgH="254635" progId="Equation.3">
                    <p:embed/>
                  </p:oleObj>
                </mc:Choice>
                <mc:Fallback>
                  <p:oleObj name="" r:id="rId32" imgW="127000" imgH="254635" progId="Equation.3">
                    <p:embed/>
                    <p:pic>
                      <p:nvPicPr>
                        <p:cNvPr id="0" name="图片 3177"/>
                        <p:cNvPicPr/>
                        <p:nvPr/>
                      </p:nvPicPr>
                      <p:blipFill>
                        <a:blip r:embed="rId33"/>
                        <a:stretch>
                          <a:fillRect/>
                        </a:stretch>
                      </p:blipFill>
                      <p:spPr>
                        <a:xfrm>
                          <a:off x="3859" y="3158"/>
                          <a:ext cx="157" cy="31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52" name="Line 31"/>
            <p:cNvSpPr/>
            <p:nvPr/>
          </p:nvSpPr>
          <p:spPr>
            <a:xfrm flipV="1">
              <a:off x="4072" y="2841"/>
              <a:ext cx="452" cy="577"/>
            </a:xfrm>
            <a:prstGeom prst="line">
              <a:avLst/>
            </a:prstGeom>
            <a:ln w="28575" cap="flat" cmpd="sng">
              <a:solidFill>
                <a:srgbClr val="339933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5153" name="Line 32"/>
            <p:cNvSpPr/>
            <p:nvPr/>
          </p:nvSpPr>
          <p:spPr>
            <a:xfrm flipV="1">
              <a:off x="4064" y="2367"/>
              <a:ext cx="761" cy="1049"/>
            </a:xfrm>
            <a:prstGeom prst="line">
              <a:avLst/>
            </a:prstGeom>
            <a:ln w="28575" cap="flat" cmpd="sng">
              <a:solidFill>
                <a:srgbClr val="66CCFF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5154" name="AutoShape 33"/>
            <p:cNvSpPr/>
            <p:nvPr/>
          </p:nvSpPr>
          <p:spPr>
            <a:xfrm>
              <a:off x="4784" y="2367"/>
              <a:ext cx="41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55" name="AutoShape 34"/>
            <p:cNvSpPr/>
            <p:nvPr/>
          </p:nvSpPr>
          <p:spPr>
            <a:xfrm>
              <a:off x="4496" y="2800"/>
              <a:ext cx="41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56" name="Text Box 35"/>
            <p:cNvSpPr txBox="1"/>
            <p:nvPr/>
          </p:nvSpPr>
          <p:spPr>
            <a:xfrm>
              <a:off x="4431" y="3379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3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5157" name="Text Box 36"/>
            <p:cNvSpPr txBox="1"/>
            <p:nvPr/>
          </p:nvSpPr>
          <p:spPr>
            <a:xfrm>
              <a:off x="4734" y="3358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5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5158" name="Text Box 37"/>
            <p:cNvSpPr txBox="1"/>
            <p:nvPr/>
          </p:nvSpPr>
          <p:spPr>
            <a:xfrm>
              <a:off x="3856" y="2719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4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5159" name="Text Box 38"/>
            <p:cNvSpPr txBox="1"/>
            <p:nvPr/>
          </p:nvSpPr>
          <p:spPr>
            <a:xfrm>
              <a:off x="3893" y="2318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7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5160" name="Line 43"/>
            <p:cNvSpPr/>
            <p:nvPr/>
          </p:nvSpPr>
          <p:spPr>
            <a:xfrm flipV="1">
              <a:off x="4530" y="2366"/>
              <a:ext cx="295" cy="45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5161" name="AutoShape 45"/>
            <p:cNvSpPr/>
            <p:nvPr/>
          </p:nvSpPr>
          <p:spPr>
            <a:xfrm>
              <a:off x="4055" y="3232"/>
              <a:ext cx="41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62" name="AutoShape 46"/>
            <p:cNvSpPr/>
            <p:nvPr/>
          </p:nvSpPr>
          <p:spPr>
            <a:xfrm>
              <a:off x="4216" y="3393"/>
              <a:ext cx="42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63" name="Line 47"/>
            <p:cNvSpPr/>
            <p:nvPr/>
          </p:nvSpPr>
          <p:spPr>
            <a:xfrm flipV="1">
              <a:off x="4073" y="3244"/>
              <a:ext cx="0" cy="171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5164" name="Line 48"/>
            <p:cNvSpPr/>
            <p:nvPr/>
          </p:nvSpPr>
          <p:spPr>
            <a:xfrm>
              <a:off x="4073" y="3415"/>
              <a:ext cx="172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5165" name="Line 49"/>
            <p:cNvSpPr/>
            <p:nvPr/>
          </p:nvSpPr>
          <p:spPr>
            <a:xfrm>
              <a:off x="4529" y="2823"/>
              <a:ext cx="296" cy="0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166" name="Line 50"/>
            <p:cNvSpPr/>
            <p:nvPr/>
          </p:nvSpPr>
          <p:spPr>
            <a:xfrm flipV="1">
              <a:off x="4799" y="2366"/>
              <a:ext cx="0" cy="566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8236" grpId="0"/>
      <p:bldP spid="478237" grpId="0"/>
      <p:bldP spid="4782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96"/>
          <p:cNvGrpSpPr/>
          <p:nvPr/>
        </p:nvGrpSpPr>
        <p:grpSpPr>
          <a:xfrm>
            <a:off x="1766570" y="2980055"/>
            <a:ext cx="6051550" cy="1416050"/>
            <a:chOff x="316" y="1954"/>
            <a:chExt cx="3812" cy="892"/>
          </a:xfrm>
        </p:grpSpPr>
        <p:sp>
          <p:nvSpPr>
            <p:cNvPr id="6208" name="Text Box 23"/>
            <p:cNvSpPr txBox="1"/>
            <p:nvPr/>
          </p:nvSpPr>
          <p:spPr>
            <a:xfrm>
              <a:off x="316" y="1954"/>
              <a:ext cx="3812" cy="8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55000"/>
                </a:lnSpc>
              </a:pPr>
              <a:r>
                <a:rPr lang="zh-CN" altLang="en-US" sz="2800" b="1" dirty="0">
                  <a:solidFill>
                    <a:srgbClr val="0000FF"/>
                  </a:solidFill>
                  <a:latin typeface="Times New Roman" panose="02020603050405020304" charset="0"/>
                </a:rPr>
                <a:t>如图，      分别是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与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x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轴、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y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轴方向</a:t>
              </a:r>
              <a:r>
                <a:rPr lang="zh-CN" altLang="en-US" sz="2800" b="1" dirty="0">
                  <a:solidFill>
                    <a:srgbClr val="0000FF"/>
                  </a:solidFill>
                  <a:latin typeface="Times New Roman" panose="02020603050405020304" charset="0"/>
                </a:rPr>
                <a:t>相同</a:t>
              </a:r>
              <a:endParaRPr lang="zh-CN" altLang="en-US" sz="2800" b="1" dirty="0">
                <a:solidFill>
                  <a:srgbClr val="0000FF"/>
                </a:solidFill>
                <a:latin typeface="Times New Roman" panose="02020603050405020304" charset="0"/>
              </a:endParaRPr>
            </a:p>
            <a:p>
              <a:pPr>
                <a:lnSpc>
                  <a:spcPct val="155000"/>
                </a:lnSpc>
              </a:pPr>
              <a:r>
                <a:rPr lang="zh-CN" altLang="en-US" sz="2800" b="1" dirty="0">
                  <a:solidFill>
                    <a:srgbClr val="0000FF"/>
                  </a:solidFill>
                  <a:latin typeface="Times New Roman" panose="02020603050405020304" charset="0"/>
                </a:rPr>
                <a:t>的单位向量，若以       为基底，则</a:t>
              </a:r>
              <a:endParaRPr lang="zh-CN" altLang="en-US" sz="2800" b="1" dirty="0">
                <a:solidFill>
                  <a:srgbClr val="0000FF"/>
                </a:solidFill>
                <a:latin typeface="Times New Roman" panose="02020603050405020304" charset="0"/>
              </a:endParaRPr>
            </a:p>
          </p:txBody>
        </p:sp>
        <p:graphicFrame>
          <p:nvGraphicFramePr>
            <p:cNvPr id="6169" name="Object 130"/>
            <p:cNvGraphicFramePr>
              <a:graphicFrameLocks noChangeAspect="1"/>
            </p:cNvGraphicFramePr>
            <p:nvPr/>
          </p:nvGraphicFramePr>
          <p:xfrm>
            <a:off x="982" y="2071"/>
            <a:ext cx="309" cy="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7" name="" r:id="rId2" imgW="200660" imgH="200660" progId="Equation.DSMT4">
                    <p:embed/>
                  </p:oleObj>
                </mc:Choice>
                <mc:Fallback>
                  <p:oleObj name="" r:id="rId2" imgW="200660" imgH="200660" progId="Equation.DSMT4">
                    <p:embed/>
                    <p:pic>
                      <p:nvPicPr>
                        <p:cNvPr id="0" name="图片 312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982" y="2071"/>
                          <a:ext cx="309" cy="3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70" name="Object 131"/>
            <p:cNvGraphicFramePr>
              <a:graphicFrameLocks noChangeAspect="1"/>
            </p:cNvGraphicFramePr>
            <p:nvPr/>
          </p:nvGraphicFramePr>
          <p:xfrm>
            <a:off x="2209" y="2461"/>
            <a:ext cx="309" cy="3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80" name="" r:id="rId4" imgW="200660" imgH="200660" progId="Equation.DSMT4">
                    <p:embed/>
                  </p:oleObj>
                </mc:Choice>
                <mc:Fallback>
                  <p:oleObj name="" r:id="rId4" imgW="200660" imgH="200660" progId="Equation.DSMT4">
                    <p:embed/>
                    <p:pic>
                      <p:nvPicPr>
                        <p:cNvPr id="0" name="图片 3179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209" y="2461"/>
                          <a:ext cx="309" cy="30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479258" name="Object 132"/>
          <p:cNvGraphicFramePr>
            <a:graphicFrameLocks noChangeAspect="1"/>
          </p:cNvGraphicFramePr>
          <p:nvPr/>
        </p:nvGraphicFramePr>
        <p:xfrm>
          <a:off x="1730058" y="4511993"/>
          <a:ext cx="5276850" cy="173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2" name="" r:id="rId6" imgW="2286000" imgH="749300" progId="Equation.DSMT4">
                  <p:embed/>
                </p:oleObj>
              </mc:Choice>
              <mc:Fallback>
                <p:oleObj name="" r:id="rId6" imgW="2286000" imgH="749300" progId="Equation.DSMT4">
                  <p:embed/>
                  <p:pic>
                    <p:nvPicPr>
                      <p:cNvPr id="0" name="图片 31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30058" y="4511993"/>
                        <a:ext cx="5276850" cy="1730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43"/>
          <p:cNvGrpSpPr/>
          <p:nvPr/>
        </p:nvGrpSpPr>
        <p:grpSpPr>
          <a:xfrm>
            <a:off x="7299008" y="3697605"/>
            <a:ext cx="2311400" cy="2374900"/>
            <a:chOff x="3792" y="1048"/>
            <a:chExt cx="1584" cy="1776"/>
          </a:xfrm>
        </p:grpSpPr>
        <p:sp>
          <p:nvSpPr>
            <p:cNvPr id="6197" name="Line 2"/>
            <p:cNvSpPr/>
            <p:nvPr/>
          </p:nvSpPr>
          <p:spPr>
            <a:xfrm>
              <a:off x="3792" y="2392"/>
              <a:ext cx="158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98" name="Line 3"/>
            <p:cNvSpPr/>
            <p:nvPr/>
          </p:nvSpPr>
          <p:spPr>
            <a:xfrm flipV="1">
              <a:off x="4080" y="1048"/>
              <a:ext cx="0" cy="17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99" name="Line 4"/>
            <p:cNvSpPr/>
            <p:nvPr/>
          </p:nvSpPr>
          <p:spPr>
            <a:xfrm>
              <a:off x="4080" y="2392"/>
              <a:ext cx="192" cy="0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200" name="Line 5"/>
            <p:cNvSpPr/>
            <p:nvPr/>
          </p:nvSpPr>
          <p:spPr>
            <a:xfrm>
              <a:off x="4896" y="1240"/>
              <a:ext cx="0" cy="1152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6201" name="Line 6"/>
            <p:cNvSpPr/>
            <p:nvPr/>
          </p:nvSpPr>
          <p:spPr>
            <a:xfrm flipH="1">
              <a:off x="4080" y="1240"/>
              <a:ext cx="816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graphicFrame>
          <p:nvGraphicFramePr>
            <p:cNvPr id="6159" name="Object 133"/>
            <p:cNvGraphicFramePr>
              <a:graphicFrameLocks noChangeAspect="1"/>
            </p:cNvGraphicFramePr>
            <p:nvPr/>
          </p:nvGraphicFramePr>
          <p:xfrm>
            <a:off x="3888" y="1912"/>
            <a:ext cx="192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2" name="" r:id="rId8" imgW="165735" imgH="165735" progId="Equation.3">
                    <p:embed/>
                  </p:oleObj>
                </mc:Choice>
                <mc:Fallback>
                  <p:oleObj name="" r:id="rId8" imgW="165735" imgH="165735" progId="Equation.3">
                    <p:embed/>
                    <p:pic>
                      <p:nvPicPr>
                        <p:cNvPr id="0" name="图片 312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888" y="1912"/>
                          <a:ext cx="192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0" name="Object 134"/>
            <p:cNvGraphicFramePr>
              <a:graphicFrameLocks noChangeAspect="1"/>
            </p:cNvGraphicFramePr>
            <p:nvPr/>
          </p:nvGraphicFramePr>
          <p:xfrm>
            <a:off x="4272" y="2440"/>
            <a:ext cx="192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0" imgW="165735" imgH="165735" progId="Equation.3">
                    <p:embed/>
                  </p:oleObj>
                </mc:Choice>
                <mc:Fallback>
                  <p:oleObj name="" r:id="rId10" imgW="165735" imgH="165735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4272" y="2440"/>
                          <a:ext cx="192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1" name="Object 135"/>
            <p:cNvGraphicFramePr>
              <a:graphicFrameLocks noChangeAspect="1"/>
            </p:cNvGraphicFramePr>
            <p:nvPr/>
          </p:nvGraphicFramePr>
          <p:xfrm>
            <a:off x="4272" y="1576"/>
            <a:ext cx="223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2" imgW="165100" imgH="177800" progId="Equation.3">
                    <p:embed/>
                  </p:oleObj>
                </mc:Choice>
                <mc:Fallback>
                  <p:oleObj name="" r:id="rId12" imgW="165100" imgH="1778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4272" y="1576"/>
                          <a:ext cx="223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2" name="Object 136"/>
            <p:cNvGraphicFramePr>
              <a:graphicFrameLocks noChangeAspect="1"/>
            </p:cNvGraphicFramePr>
            <p:nvPr/>
          </p:nvGraphicFramePr>
          <p:xfrm>
            <a:off x="4944" y="1192"/>
            <a:ext cx="222" cy="2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4" name="" r:id="rId14" imgW="165735" imgH="165735" progId="Equation.3">
                    <p:embed/>
                  </p:oleObj>
                </mc:Choice>
                <mc:Fallback>
                  <p:oleObj name="" r:id="rId14" imgW="165735" imgH="165735" progId="Equation.3">
                    <p:embed/>
                    <p:pic>
                      <p:nvPicPr>
                        <p:cNvPr id="0" name="图片 3123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4944" y="1192"/>
                          <a:ext cx="222" cy="22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3" name="Object 137"/>
            <p:cNvGraphicFramePr>
              <a:graphicFrameLocks noChangeAspect="1"/>
            </p:cNvGraphicFramePr>
            <p:nvPr/>
          </p:nvGraphicFramePr>
          <p:xfrm>
            <a:off x="3888" y="2440"/>
            <a:ext cx="176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4" name="" r:id="rId16" imgW="127635" imgH="140335" progId="Equation.3">
                    <p:embed/>
                  </p:oleObj>
                </mc:Choice>
                <mc:Fallback>
                  <p:oleObj name="" r:id="rId16" imgW="127635" imgH="140335" progId="Equation.3">
                    <p:embed/>
                    <p:pic>
                      <p:nvPicPr>
                        <p:cNvPr id="0" name="图片 3103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3888" y="2440"/>
                          <a:ext cx="176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4" name="Object 138"/>
            <p:cNvGraphicFramePr>
              <a:graphicFrameLocks noChangeAspect="1"/>
            </p:cNvGraphicFramePr>
            <p:nvPr/>
          </p:nvGraphicFramePr>
          <p:xfrm>
            <a:off x="5136" y="2152"/>
            <a:ext cx="194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5" name="" r:id="rId18" imgW="140335" imgH="140335" progId="Equation.3">
                    <p:embed/>
                  </p:oleObj>
                </mc:Choice>
                <mc:Fallback>
                  <p:oleObj name="" r:id="rId18" imgW="140335" imgH="140335" progId="Equation.3">
                    <p:embed/>
                    <p:pic>
                      <p:nvPicPr>
                        <p:cNvPr id="0" name="图片 3124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5136" y="2152"/>
                          <a:ext cx="194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5" name="Object 139"/>
            <p:cNvGraphicFramePr>
              <a:graphicFrameLocks noChangeAspect="1"/>
            </p:cNvGraphicFramePr>
            <p:nvPr/>
          </p:nvGraphicFramePr>
          <p:xfrm>
            <a:off x="3888" y="1144"/>
            <a:ext cx="194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3" name="" r:id="rId20" imgW="140335" imgH="165735" progId="Equation.3">
                    <p:embed/>
                  </p:oleObj>
                </mc:Choice>
                <mc:Fallback>
                  <p:oleObj name="" r:id="rId20" imgW="140335" imgH="165735" progId="Equation.3">
                    <p:embed/>
                    <p:pic>
                      <p:nvPicPr>
                        <p:cNvPr id="0" name="图片 3122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3888" y="1144"/>
                          <a:ext cx="194" cy="22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6" name="Object 140"/>
            <p:cNvGraphicFramePr>
              <a:graphicFrameLocks noChangeAspect="1"/>
            </p:cNvGraphicFramePr>
            <p:nvPr/>
          </p:nvGraphicFramePr>
          <p:xfrm>
            <a:off x="4128" y="2392"/>
            <a:ext cx="141" cy="3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0" name="" r:id="rId22" imgW="101600" imgH="229235" progId="Equation.3">
                    <p:embed/>
                  </p:oleObj>
                </mc:Choice>
                <mc:Fallback>
                  <p:oleObj name="" r:id="rId22" imgW="101600" imgH="229235" progId="Equation.3">
                    <p:embed/>
                    <p:pic>
                      <p:nvPicPr>
                        <p:cNvPr id="0" name="图片 3119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4128" y="2392"/>
                          <a:ext cx="141" cy="31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67" name="Object 141"/>
            <p:cNvGraphicFramePr>
              <a:graphicFrameLocks noChangeAspect="1"/>
            </p:cNvGraphicFramePr>
            <p:nvPr/>
          </p:nvGraphicFramePr>
          <p:xfrm>
            <a:off x="3840" y="2104"/>
            <a:ext cx="176" cy="3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1" name="" r:id="rId24" imgW="127000" imgH="254635" progId="Equation.3">
                    <p:embed/>
                  </p:oleObj>
                </mc:Choice>
                <mc:Fallback>
                  <p:oleObj name="" r:id="rId24" imgW="127000" imgH="254635" progId="Equation.3">
                    <p:embed/>
                    <p:pic>
                      <p:nvPicPr>
                        <p:cNvPr id="0" name="图片 3120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3840" y="2104"/>
                          <a:ext cx="176" cy="34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02" name="Line 16"/>
            <p:cNvSpPr/>
            <p:nvPr/>
          </p:nvSpPr>
          <p:spPr>
            <a:xfrm flipV="1">
              <a:off x="4080" y="2152"/>
              <a:ext cx="0" cy="240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203" name="Line 17"/>
            <p:cNvSpPr/>
            <p:nvPr/>
          </p:nvSpPr>
          <p:spPr>
            <a:xfrm flipV="1">
              <a:off x="4416" y="1240"/>
              <a:ext cx="480" cy="576"/>
            </a:xfrm>
            <a:prstGeom prst="line">
              <a:avLst/>
            </a:prstGeom>
            <a:ln w="38100" cap="flat" cmpd="sng">
              <a:solidFill>
                <a:srgbClr val="339933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204" name="Line 18"/>
            <p:cNvSpPr/>
            <p:nvPr/>
          </p:nvSpPr>
          <p:spPr>
            <a:xfrm>
              <a:off x="4416" y="1816"/>
              <a:ext cx="0" cy="576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6205" name="Line 19"/>
            <p:cNvSpPr/>
            <p:nvPr/>
          </p:nvSpPr>
          <p:spPr>
            <a:xfrm flipH="1">
              <a:off x="4080" y="1816"/>
              <a:ext cx="336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graphicFrame>
          <p:nvGraphicFramePr>
            <p:cNvPr id="6168" name="Object 142"/>
            <p:cNvGraphicFramePr>
              <a:graphicFrameLocks noChangeAspect="1"/>
            </p:cNvGraphicFramePr>
            <p:nvPr/>
          </p:nvGraphicFramePr>
          <p:xfrm>
            <a:off x="4464" y="1288"/>
            <a:ext cx="177" cy="3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26" imgW="127000" imgH="229235" progId="Equation.3">
                    <p:embed/>
                  </p:oleObj>
                </mc:Choice>
                <mc:Fallback>
                  <p:oleObj name="" r:id="rId26" imgW="127000" imgH="229235" progId="Equation.3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27"/>
                        <a:stretch>
                          <a:fillRect/>
                        </a:stretch>
                      </p:blipFill>
                      <p:spPr>
                        <a:xfrm>
                          <a:off x="4464" y="1288"/>
                          <a:ext cx="177" cy="3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206" name="Line 36"/>
            <p:cNvSpPr/>
            <p:nvPr/>
          </p:nvSpPr>
          <p:spPr>
            <a:xfrm>
              <a:off x="4422" y="1812"/>
              <a:ext cx="499" cy="0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207" name="Line 37"/>
            <p:cNvSpPr/>
            <p:nvPr/>
          </p:nvSpPr>
          <p:spPr>
            <a:xfrm flipV="1">
              <a:off x="4900" y="1236"/>
              <a:ext cx="0" cy="590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6173" name="Text Box 45"/>
          <p:cNvSpPr txBox="1"/>
          <p:nvPr/>
        </p:nvSpPr>
        <p:spPr>
          <a:xfrm>
            <a:off x="1866583" y="1030605"/>
            <a:ext cx="5648325" cy="1289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）向量    能否由   表示出来？可以的话，如何表示？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6147" name="Object 143"/>
          <p:cNvGraphicFramePr>
            <a:graphicFrameLocks noChangeAspect="1"/>
          </p:cNvGraphicFramePr>
          <p:nvPr/>
        </p:nvGraphicFramePr>
        <p:xfrm>
          <a:off x="3695383" y="1214755"/>
          <a:ext cx="542925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28" imgW="216535" imgH="184785" progId="Equation.DSMT4">
                  <p:embed/>
                </p:oleObj>
              </mc:Choice>
              <mc:Fallback>
                <p:oleObj name="" r:id="rId28" imgW="216535" imgH="184785" progId="Equation.DSMT4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3695383" y="1214755"/>
                        <a:ext cx="542925" cy="461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144"/>
          <p:cNvGraphicFramePr>
            <a:graphicFrameLocks noChangeAspect="1"/>
          </p:cNvGraphicFramePr>
          <p:nvPr/>
        </p:nvGraphicFramePr>
        <p:xfrm>
          <a:off x="5344795" y="1229043"/>
          <a:ext cx="490538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30" imgW="200660" imgH="200660" progId="Equation.DSMT4">
                  <p:embed/>
                </p:oleObj>
              </mc:Choice>
              <mc:Fallback>
                <p:oleObj name="" r:id="rId30" imgW="200660" imgH="200660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5344795" y="1229043"/>
                        <a:ext cx="490538" cy="490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9280" name="Object 145"/>
          <p:cNvGraphicFramePr>
            <a:graphicFrameLocks noChangeAspect="1"/>
          </p:cNvGraphicFramePr>
          <p:nvPr/>
        </p:nvGraphicFramePr>
        <p:xfrm>
          <a:off x="3892233" y="2384743"/>
          <a:ext cx="207962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32" imgW="978535" imgH="241300" progId="Equation.DSMT4">
                  <p:embed/>
                </p:oleObj>
              </mc:Choice>
              <mc:Fallback>
                <p:oleObj name="" r:id="rId32" imgW="978535" imgH="241300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3892233" y="2384743"/>
                        <a:ext cx="2079625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74" name="Group 65"/>
          <p:cNvGrpSpPr/>
          <p:nvPr/>
        </p:nvGrpSpPr>
        <p:grpSpPr>
          <a:xfrm>
            <a:off x="7322820" y="754380"/>
            <a:ext cx="2247900" cy="2698750"/>
            <a:chOff x="3816" y="2100"/>
            <a:chExt cx="1416" cy="1700"/>
          </a:xfrm>
        </p:grpSpPr>
        <p:sp>
          <p:nvSpPr>
            <p:cNvPr id="6176" name="Line 2"/>
            <p:cNvSpPr/>
            <p:nvPr/>
          </p:nvSpPr>
          <p:spPr>
            <a:xfrm>
              <a:off x="3816" y="3415"/>
              <a:ext cx="141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77" name="Line 3"/>
            <p:cNvSpPr/>
            <p:nvPr/>
          </p:nvSpPr>
          <p:spPr>
            <a:xfrm flipV="1">
              <a:off x="4073" y="2218"/>
              <a:ext cx="0" cy="15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78" name="Line 4"/>
            <p:cNvSpPr/>
            <p:nvPr/>
          </p:nvSpPr>
          <p:spPr>
            <a:xfrm flipV="1">
              <a:off x="4532" y="2813"/>
              <a:ext cx="0" cy="602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6179" name="Line 5"/>
            <p:cNvSpPr/>
            <p:nvPr/>
          </p:nvSpPr>
          <p:spPr>
            <a:xfrm>
              <a:off x="4073" y="2831"/>
              <a:ext cx="456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6180" name="Line 6"/>
            <p:cNvSpPr/>
            <p:nvPr/>
          </p:nvSpPr>
          <p:spPr>
            <a:xfrm>
              <a:off x="4803" y="2389"/>
              <a:ext cx="0" cy="1026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6181" name="Line 7"/>
            <p:cNvSpPr/>
            <p:nvPr/>
          </p:nvSpPr>
          <p:spPr>
            <a:xfrm flipH="1">
              <a:off x="4073" y="2389"/>
              <a:ext cx="730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graphicFrame>
          <p:nvGraphicFramePr>
            <p:cNvPr id="6150" name="Object 99"/>
            <p:cNvGraphicFramePr>
              <a:graphicFrameLocks noChangeAspect="1"/>
            </p:cNvGraphicFramePr>
            <p:nvPr/>
          </p:nvGraphicFramePr>
          <p:xfrm>
            <a:off x="4217" y="3378"/>
            <a:ext cx="172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2" name="" r:id="rId34" imgW="165735" imgH="165735" progId="Equation.3">
                    <p:embed/>
                  </p:oleObj>
                </mc:Choice>
                <mc:Fallback>
                  <p:oleObj name="" r:id="rId34" imgW="165735" imgH="165735" progId="Equation.3">
                    <p:embed/>
                    <p:pic>
                      <p:nvPicPr>
                        <p:cNvPr id="0" name="图片 310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217" y="3378"/>
                          <a:ext cx="172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1" name="Object 100"/>
            <p:cNvGraphicFramePr>
              <a:graphicFrameLocks noChangeAspect="1"/>
            </p:cNvGraphicFramePr>
            <p:nvPr/>
          </p:nvGraphicFramePr>
          <p:xfrm>
            <a:off x="3925" y="3021"/>
            <a:ext cx="172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9" name="" r:id="rId35" imgW="165735" imgH="165735" progId="Equation.3">
                    <p:embed/>
                  </p:oleObj>
                </mc:Choice>
                <mc:Fallback>
                  <p:oleObj name="" r:id="rId35" imgW="165735" imgH="165735" progId="Equation.3">
                    <p:embed/>
                    <p:pic>
                      <p:nvPicPr>
                        <p:cNvPr id="0" name="图片 3098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3925" y="3021"/>
                          <a:ext cx="172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2" name="Object 101"/>
            <p:cNvGraphicFramePr>
              <a:graphicFrameLocks noChangeAspect="1"/>
            </p:cNvGraphicFramePr>
            <p:nvPr/>
          </p:nvGraphicFramePr>
          <p:xfrm>
            <a:off x="4582" y="2921"/>
            <a:ext cx="199" cy="2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36" imgW="165100" imgH="177800" progId="Equation.3">
                    <p:embed/>
                  </p:oleObj>
                </mc:Choice>
                <mc:Fallback>
                  <p:oleObj name="" r:id="rId36" imgW="165100" imgH="177800" progId="Equation.3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4582" y="2921"/>
                          <a:ext cx="199" cy="21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3" name="Object 102"/>
            <p:cNvGraphicFramePr>
              <a:graphicFrameLocks noChangeAspect="1"/>
            </p:cNvGraphicFramePr>
            <p:nvPr/>
          </p:nvGraphicFramePr>
          <p:xfrm>
            <a:off x="4846" y="2346"/>
            <a:ext cx="198" cy="1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37" imgW="165735" imgH="165735" progId="Equation.3">
                    <p:embed/>
                  </p:oleObj>
                </mc:Choice>
                <mc:Fallback>
                  <p:oleObj name="" r:id="rId37" imgW="165735" imgH="165735" progId="Equation.3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4846" y="2346"/>
                          <a:ext cx="198" cy="1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4" name="Object 103"/>
            <p:cNvGraphicFramePr>
              <a:graphicFrameLocks noChangeAspect="1"/>
            </p:cNvGraphicFramePr>
            <p:nvPr/>
          </p:nvGraphicFramePr>
          <p:xfrm>
            <a:off x="3902" y="3458"/>
            <a:ext cx="157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38" imgW="127635" imgH="140335" progId="Equation.3">
                    <p:embed/>
                  </p:oleObj>
                </mc:Choice>
                <mc:Fallback>
                  <p:oleObj name="" r:id="rId38" imgW="127635" imgH="140335" progId="Equation.3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3902" y="3458"/>
                          <a:ext cx="157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5" name="Object 104"/>
            <p:cNvGraphicFramePr>
              <a:graphicFrameLocks noChangeAspect="1"/>
            </p:cNvGraphicFramePr>
            <p:nvPr/>
          </p:nvGraphicFramePr>
          <p:xfrm>
            <a:off x="5017" y="3201"/>
            <a:ext cx="174" cy="1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39" imgW="140335" imgH="140335" progId="Equation.3">
                    <p:embed/>
                  </p:oleObj>
                </mc:Choice>
                <mc:Fallback>
                  <p:oleObj name="" r:id="rId39" imgW="140335" imgH="140335" progId="Equation.3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5017" y="3201"/>
                          <a:ext cx="174" cy="17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6" name="Object 105"/>
            <p:cNvGraphicFramePr>
              <a:graphicFrameLocks noChangeAspect="1"/>
            </p:cNvGraphicFramePr>
            <p:nvPr/>
          </p:nvGraphicFramePr>
          <p:xfrm>
            <a:off x="3893" y="2100"/>
            <a:ext cx="173" cy="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40" imgW="140335" imgH="165735" progId="Equation.3">
                    <p:embed/>
                  </p:oleObj>
                </mc:Choice>
                <mc:Fallback>
                  <p:oleObj name="" r:id="rId40" imgW="140335" imgH="165735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3893" y="2100"/>
                          <a:ext cx="173" cy="20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7" name="Object 106"/>
            <p:cNvGraphicFramePr>
              <a:graphicFrameLocks noChangeAspect="1"/>
            </p:cNvGraphicFramePr>
            <p:nvPr/>
          </p:nvGraphicFramePr>
          <p:xfrm>
            <a:off x="4116" y="3415"/>
            <a:ext cx="126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41" imgW="101600" imgH="229235" progId="Equation.3">
                    <p:embed/>
                  </p:oleObj>
                </mc:Choice>
                <mc:Fallback>
                  <p:oleObj name="" r:id="rId41" imgW="101600" imgH="229235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4116" y="3415"/>
                          <a:ext cx="126" cy="2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58" name="Object 107"/>
            <p:cNvGraphicFramePr>
              <a:graphicFrameLocks noChangeAspect="1"/>
            </p:cNvGraphicFramePr>
            <p:nvPr/>
          </p:nvGraphicFramePr>
          <p:xfrm>
            <a:off x="3859" y="3158"/>
            <a:ext cx="157" cy="3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42" imgW="127000" imgH="254635" progId="Equation.3">
                    <p:embed/>
                  </p:oleObj>
                </mc:Choice>
                <mc:Fallback>
                  <p:oleObj name="" r:id="rId42" imgW="127000" imgH="254635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3859" y="3158"/>
                          <a:ext cx="157" cy="31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82" name="Line 31"/>
            <p:cNvSpPr/>
            <p:nvPr/>
          </p:nvSpPr>
          <p:spPr>
            <a:xfrm flipV="1">
              <a:off x="4072" y="2841"/>
              <a:ext cx="452" cy="577"/>
            </a:xfrm>
            <a:prstGeom prst="line">
              <a:avLst/>
            </a:prstGeom>
            <a:ln w="28575" cap="flat" cmpd="sng">
              <a:solidFill>
                <a:srgbClr val="339933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6183" name="Line 32"/>
            <p:cNvSpPr/>
            <p:nvPr/>
          </p:nvSpPr>
          <p:spPr>
            <a:xfrm flipV="1">
              <a:off x="4064" y="2382"/>
              <a:ext cx="731" cy="1034"/>
            </a:xfrm>
            <a:prstGeom prst="line">
              <a:avLst/>
            </a:prstGeom>
            <a:ln w="28575" cap="flat" cmpd="sng">
              <a:solidFill>
                <a:srgbClr val="66CCFF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6184" name="AutoShape 33"/>
            <p:cNvSpPr/>
            <p:nvPr/>
          </p:nvSpPr>
          <p:spPr>
            <a:xfrm>
              <a:off x="4784" y="2367"/>
              <a:ext cx="41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85" name="AutoShape 34"/>
            <p:cNvSpPr/>
            <p:nvPr/>
          </p:nvSpPr>
          <p:spPr>
            <a:xfrm>
              <a:off x="4496" y="2800"/>
              <a:ext cx="41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86" name="Text Box 35"/>
            <p:cNvSpPr txBox="1"/>
            <p:nvPr/>
          </p:nvSpPr>
          <p:spPr>
            <a:xfrm>
              <a:off x="4431" y="3379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3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6187" name="Text Box 36"/>
            <p:cNvSpPr txBox="1"/>
            <p:nvPr/>
          </p:nvSpPr>
          <p:spPr>
            <a:xfrm>
              <a:off x="4734" y="3358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5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6188" name="Text Box 37"/>
            <p:cNvSpPr txBox="1"/>
            <p:nvPr/>
          </p:nvSpPr>
          <p:spPr>
            <a:xfrm>
              <a:off x="3856" y="2719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4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6189" name="Text Box 38"/>
            <p:cNvSpPr txBox="1"/>
            <p:nvPr/>
          </p:nvSpPr>
          <p:spPr>
            <a:xfrm>
              <a:off x="3893" y="2318"/>
              <a:ext cx="17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000" b="1">
                  <a:solidFill>
                    <a:schemeClr val="tx1"/>
                  </a:solidFill>
                  <a:latin typeface="Times New Roman" panose="02020603050405020304" charset="0"/>
                </a:rPr>
                <a:t>7</a:t>
              </a:r>
              <a:endParaRPr lang="en-US" altLang="zh-CN" sz="2000" b="1">
                <a:solidFill>
                  <a:schemeClr val="tx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6190" name="Line 43"/>
            <p:cNvSpPr/>
            <p:nvPr/>
          </p:nvSpPr>
          <p:spPr>
            <a:xfrm flipV="1">
              <a:off x="4530" y="2366"/>
              <a:ext cx="295" cy="45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6191" name="AutoShape 45"/>
            <p:cNvSpPr/>
            <p:nvPr/>
          </p:nvSpPr>
          <p:spPr>
            <a:xfrm>
              <a:off x="4055" y="3232"/>
              <a:ext cx="41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92" name="AutoShape 46"/>
            <p:cNvSpPr/>
            <p:nvPr/>
          </p:nvSpPr>
          <p:spPr>
            <a:xfrm>
              <a:off x="4216" y="3393"/>
              <a:ext cx="42" cy="41"/>
            </a:xfrm>
            <a:prstGeom prst="flowChartConnector">
              <a:avLst/>
            </a:prstGeom>
            <a:solidFill>
              <a:schemeClr val="tx2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spcBef>
                  <a:spcPct val="50000"/>
                </a:spcBef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6193" name="Line 47"/>
            <p:cNvSpPr/>
            <p:nvPr/>
          </p:nvSpPr>
          <p:spPr>
            <a:xfrm flipV="1">
              <a:off x="4073" y="3244"/>
              <a:ext cx="0" cy="171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6194" name="Line 48"/>
            <p:cNvSpPr/>
            <p:nvPr/>
          </p:nvSpPr>
          <p:spPr>
            <a:xfrm>
              <a:off x="4073" y="3415"/>
              <a:ext cx="172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arrow" w="med" len="med"/>
            </a:ln>
          </p:spPr>
        </p:sp>
        <p:sp>
          <p:nvSpPr>
            <p:cNvPr id="6195" name="Line 49"/>
            <p:cNvSpPr/>
            <p:nvPr/>
          </p:nvSpPr>
          <p:spPr>
            <a:xfrm>
              <a:off x="4529" y="2823"/>
              <a:ext cx="296" cy="0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196" name="Line 50"/>
            <p:cNvSpPr/>
            <p:nvPr/>
          </p:nvSpPr>
          <p:spPr>
            <a:xfrm flipV="1">
              <a:off x="4799" y="2366"/>
              <a:ext cx="0" cy="566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8257" name="Rectangle 65"/>
          <p:cNvSpPr/>
          <p:nvPr/>
        </p:nvSpPr>
        <p:spPr>
          <a:xfrm>
            <a:off x="2295208" y="2319655"/>
            <a:ext cx="101441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CC00CC"/>
                </a:solidFill>
                <a:latin typeface="Arial" panose="020B0604020202020204" pitchFamily="34" charset="0"/>
              </a:rPr>
              <a:t>提示</a:t>
            </a:r>
            <a:r>
              <a:rPr lang="en-US" altLang="zh-CN" sz="2800" b="1">
                <a:solidFill>
                  <a:srgbClr val="CC00CC"/>
                </a:solidFill>
                <a:latin typeface="Arial" panose="020B0604020202020204" pitchFamily="34" charset="0"/>
              </a:rPr>
              <a:t>:</a:t>
            </a:r>
            <a:endParaRPr lang="en-US" altLang="zh-CN" sz="2800" b="1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87431" name="Object 71"/>
          <p:cNvGraphicFramePr>
            <a:graphicFrameLocks noChangeAspect="1"/>
          </p:cNvGraphicFramePr>
          <p:nvPr/>
        </p:nvGraphicFramePr>
        <p:xfrm>
          <a:off x="3417253" y="3223895"/>
          <a:ext cx="1525587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609600" imgH="241300" progId="Equation.DSMT4">
                  <p:embed/>
                </p:oleObj>
              </mc:Choice>
              <mc:Fallback>
                <p:oleObj name="" r:id="rId2" imgW="609600" imgH="2413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17253" y="3223895"/>
                        <a:ext cx="1525587" cy="603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7432" name="Text Box 8"/>
          <p:cNvSpPr txBox="1"/>
          <p:nvPr/>
        </p:nvSpPr>
        <p:spPr>
          <a:xfrm>
            <a:off x="5522278" y="3168333"/>
            <a:ext cx="1177925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②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pSp>
        <p:nvGrpSpPr>
          <p:cNvPr id="2" name="Group 36"/>
          <p:cNvGrpSpPr/>
          <p:nvPr/>
        </p:nvGrpSpPr>
        <p:grpSpPr>
          <a:xfrm>
            <a:off x="1939290" y="4000183"/>
            <a:ext cx="7651750" cy="1374775"/>
            <a:chOff x="444" y="2443"/>
            <a:chExt cx="4820" cy="866"/>
          </a:xfrm>
        </p:grpSpPr>
        <p:sp>
          <p:nvSpPr>
            <p:cNvPr id="7202" name="Text Box 10"/>
            <p:cNvSpPr txBox="1"/>
            <p:nvPr/>
          </p:nvSpPr>
          <p:spPr>
            <a:xfrm>
              <a:off x="444" y="2443"/>
              <a:ext cx="4820" cy="86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其中，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x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叫做  在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x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轴上的坐标，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y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叫做  在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y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轴上</a:t>
              </a:r>
              <a:endPara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的坐标，②式叫做向量的</a:t>
              </a:r>
              <a:r>
                <a:rPr lang="zh-CN" altLang="en-US" sz="2800" b="1" dirty="0">
                  <a:solidFill>
                    <a:srgbClr val="FF0000"/>
                  </a:solidFill>
                  <a:latin typeface="宋体" panose="02010600030101010101" pitchFamily="2" charset="-122"/>
                </a:rPr>
                <a:t>坐标表示</a:t>
              </a:r>
              <a:r>
                <a:rPr lang="en-US" altLang="zh-CN" sz="2800" b="1">
                  <a:solidFill>
                    <a:srgbClr val="FF0000"/>
                  </a:solidFill>
                  <a:latin typeface="宋体" panose="02010600030101010101" pitchFamily="2" charset="-122"/>
                </a:rPr>
                <a:t>.</a:t>
              </a:r>
              <a:endParaRPr lang="en-US" altLang="zh-CN" sz="2800" b="1">
                <a:solidFill>
                  <a:srgbClr val="FF0000"/>
                </a:solidFill>
                <a:latin typeface="宋体" panose="02010600030101010101" pitchFamily="2" charset="-122"/>
              </a:endParaRPr>
            </a:p>
          </p:txBody>
        </p:sp>
        <p:graphicFrame>
          <p:nvGraphicFramePr>
            <p:cNvPr id="7184" name="Object 72"/>
            <p:cNvGraphicFramePr>
              <a:graphicFrameLocks noChangeAspect="1"/>
            </p:cNvGraphicFramePr>
            <p:nvPr/>
          </p:nvGraphicFramePr>
          <p:xfrm>
            <a:off x="1754" y="2565"/>
            <a:ext cx="177" cy="3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4" imgW="50800" imgH="190500" progId="Equation.3">
                    <p:embed/>
                  </p:oleObj>
                </mc:Choice>
                <mc:Fallback>
                  <p:oleObj name="" r:id="rId4" imgW="50800" imgH="190500" progId="Equation.3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0033CC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754" y="2565"/>
                          <a:ext cx="177" cy="3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85" name="Object 73"/>
            <p:cNvGraphicFramePr>
              <a:graphicFrameLocks noChangeAspect="1"/>
            </p:cNvGraphicFramePr>
            <p:nvPr/>
          </p:nvGraphicFramePr>
          <p:xfrm>
            <a:off x="4226" y="2549"/>
            <a:ext cx="177" cy="3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6" imgW="50800" imgH="190500" progId="Equation.3">
                    <p:embed/>
                  </p:oleObj>
                </mc:Choice>
                <mc:Fallback>
                  <p:oleObj name="" r:id="rId6" imgW="50800" imgH="190500" progId="Equation.3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7">
                          <a:clrChange>
                            <a:clrFrom>
                              <a:srgbClr val="0033CC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226" y="2549"/>
                          <a:ext cx="177" cy="3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188" name="Group 13"/>
          <p:cNvGrpSpPr/>
          <p:nvPr/>
        </p:nvGrpSpPr>
        <p:grpSpPr>
          <a:xfrm>
            <a:off x="7419340" y="960120"/>
            <a:ext cx="2514600" cy="2819400"/>
            <a:chOff x="3792" y="1048"/>
            <a:chExt cx="1584" cy="1776"/>
          </a:xfrm>
        </p:grpSpPr>
        <p:sp>
          <p:nvSpPr>
            <p:cNvPr id="7191" name="Line 14"/>
            <p:cNvSpPr/>
            <p:nvPr/>
          </p:nvSpPr>
          <p:spPr>
            <a:xfrm>
              <a:off x="3792" y="2392"/>
              <a:ext cx="158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192" name="Line 15"/>
            <p:cNvSpPr/>
            <p:nvPr/>
          </p:nvSpPr>
          <p:spPr>
            <a:xfrm flipV="1">
              <a:off x="4080" y="1048"/>
              <a:ext cx="0" cy="177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193" name="Line 16"/>
            <p:cNvSpPr/>
            <p:nvPr/>
          </p:nvSpPr>
          <p:spPr>
            <a:xfrm>
              <a:off x="4080" y="2392"/>
              <a:ext cx="192" cy="0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194" name="Line 17"/>
            <p:cNvSpPr/>
            <p:nvPr/>
          </p:nvSpPr>
          <p:spPr>
            <a:xfrm>
              <a:off x="4896" y="1240"/>
              <a:ext cx="0" cy="1152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95" name="Line 18"/>
            <p:cNvSpPr/>
            <p:nvPr/>
          </p:nvSpPr>
          <p:spPr>
            <a:xfrm flipH="1">
              <a:off x="4080" y="1240"/>
              <a:ext cx="816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graphicFrame>
          <p:nvGraphicFramePr>
            <p:cNvPr id="7174" name="Object 74"/>
            <p:cNvGraphicFramePr>
              <a:graphicFrameLocks noChangeAspect="1"/>
            </p:cNvGraphicFramePr>
            <p:nvPr/>
          </p:nvGraphicFramePr>
          <p:xfrm>
            <a:off x="3888" y="1912"/>
            <a:ext cx="192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8" imgW="165735" imgH="165735" progId="Equation.3">
                    <p:embed/>
                  </p:oleObj>
                </mc:Choice>
                <mc:Fallback>
                  <p:oleObj name="" r:id="rId8" imgW="165735" imgH="165735" progId="Equation.3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888" y="1912"/>
                          <a:ext cx="192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5" name="Object 75"/>
            <p:cNvGraphicFramePr>
              <a:graphicFrameLocks noChangeAspect="1"/>
            </p:cNvGraphicFramePr>
            <p:nvPr/>
          </p:nvGraphicFramePr>
          <p:xfrm>
            <a:off x="4272" y="2440"/>
            <a:ext cx="192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10" imgW="165735" imgH="165735" progId="Equation.3">
                    <p:embed/>
                  </p:oleObj>
                </mc:Choice>
                <mc:Fallback>
                  <p:oleObj name="" r:id="rId10" imgW="165735" imgH="165735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4272" y="2440"/>
                          <a:ext cx="192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6" name="Object 76"/>
            <p:cNvGraphicFramePr>
              <a:graphicFrameLocks noChangeAspect="1"/>
            </p:cNvGraphicFramePr>
            <p:nvPr/>
          </p:nvGraphicFramePr>
          <p:xfrm>
            <a:off x="4272" y="1576"/>
            <a:ext cx="223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12" imgW="165100" imgH="177800" progId="Equation.3">
                    <p:embed/>
                  </p:oleObj>
                </mc:Choice>
                <mc:Fallback>
                  <p:oleObj name="" r:id="rId12" imgW="165100" imgH="177800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4272" y="1576"/>
                          <a:ext cx="223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7" name="Object 77"/>
            <p:cNvGraphicFramePr>
              <a:graphicFrameLocks noChangeAspect="1"/>
            </p:cNvGraphicFramePr>
            <p:nvPr/>
          </p:nvGraphicFramePr>
          <p:xfrm>
            <a:off x="4944" y="1192"/>
            <a:ext cx="222" cy="2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4" imgW="165735" imgH="165735" progId="Equation.3">
                    <p:embed/>
                  </p:oleObj>
                </mc:Choice>
                <mc:Fallback>
                  <p:oleObj name="" r:id="rId14" imgW="165735" imgH="165735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4944" y="1192"/>
                          <a:ext cx="222" cy="22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8" name="Object 78"/>
            <p:cNvGraphicFramePr>
              <a:graphicFrameLocks noChangeAspect="1"/>
            </p:cNvGraphicFramePr>
            <p:nvPr/>
          </p:nvGraphicFramePr>
          <p:xfrm>
            <a:off x="3888" y="2440"/>
            <a:ext cx="176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16" imgW="127635" imgH="140335" progId="Equation.3">
                    <p:embed/>
                  </p:oleObj>
                </mc:Choice>
                <mc:Fallback>
                  <p:oleObj name="" r:id="rId16" imgW="127635" imgH="140335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3888" y="2440"/>
                          <a:ext cx="176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9" name="Object 79"/>
            <p:cNvGraphicFramePr>
              <a:graphicFrameLocks noChangeAspect="1"/>
            </p:cNvGraphicFramePr>
            <p:nvPr/>
          </p:nvGraphicFramePr>
          <p:xfrm>
            <a:off x="5136" y="2152"/>
            <a:ext cx="194" cy="1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18" imgW="140335" imgH="140335" progId="Equation.3">
                    <p:embed/>
                  </p:oleObj>
                </mc:Choice>
                <mc:Fallback>
                  <p:oleObj name="" r:id="rId18" imgW="140335" imgH="140335" progId="Equation.3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5136" y="2152"/>
                          <a:ext cx="194" cy="1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80" name="Object 80"/>
            <p:cNvGraphicFramePr>
              <a:graphicFrameLocks noChangeAspect="1"/>
            </p:cNvGraphicFramePr>
            <p:nvPr/>
          </p:nvGraphicFramePr>
          <p:xfrm>
            <a:off x="3888" y="1144"/>
            <a:ext cx="194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20" imgW="140335" imgH="165735" progId="Equation.3">
                    <p:embed/>
                  </p:oleObj>
                </mc:Choice>
                <mc:Fallback>
                  <p:oleObj name="" r:id="rId20" imgW="140335" imgH="165735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3888" y="1144"/>
                          <a:ext cx="194" cy="22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81" name="Object 81"/>
            <p:cNvGraphicFramePr>
              <a:graphicFrameLocks noChangeAspect="1"/>
            </p:cNvGraphicFramePr>
            <p:nvPr/>
          </p:nvGraphicFramePr>
          <p:xfrm>
            <a:off x="4128" y="2392"/>
            <a:ext cx="141" cy="3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22" imgW="101600" imgH="229235" progId="Equation.3">
                    <p:embed/>
                  </p:oleObj>
                </mc:Choice>
                <mc:Fallback>
                  <p:oleObj name="" r:id="rId22" imgW="101600" imgH="229235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4128" y="2392"/>
                          <a:ext cx="141" cy="31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82" name="Object 82"/>
            <p:cNvGraphicFramePr>
              <a:graphicFrameLocks noChangeAspect="1"/>
            </p:cNvGraphicFramePr>
            <p:nvPr/>
          </p:nvGraphicFramePr>
          <p:xfrm>
            <a:off x="3840" y="2104"/>
            <a:ext cx="176" cy="3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24" imgW="127000" imgH="254635" progId="Equation.3">
                    <p:embed/>
                  </p:oleObj>
                </mc:Choice>
                <mc:Fallback>
                  <p:oleObj name="" r:id="rId24" imgW="127000" imgH="254635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3840" y="2104"/>
                          <a:ext cx="176" cy="34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96" name="Line 28"/>
            <p:cNvSpPr/>
            <p:nvPr/>
          </p:nvSpPr>
          <p:spPr>
            <a:xfrm flipV="1">
              <a:off x="4080" y="2152"/>
              <a:ext cx="0" cy="240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197" name="Line 29"/>
            <p:cNvSpPr/>
            <p:nvPr/>
          </p:nvSpPr>
          <p:spPr>
            <a:xfrm flipV="1">
              <a:off x="4416" y="1240"/>
              <a:ext cx="480" cy="576"/>
            </a:xfrm>
            <a:prstGeom prst="line">
              <a:avLst/>
            </a:prstGeom>
            <a:ln w="38100" cap="flat" cmpd="sng">
              <a:solidFill>
                <a:srgbClr val="339933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198" name="Line 30"/>
            <p:cNvSpPr/>
            <p:nvPr/>
          </p:nvSpPr>
          <p:spPr>
            <a:xfrm>
              <a:off x="4416" y="1816"/>
              <a:ext cx="0" cy="576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sp>
          <p:nvSpPr>
            <p:cNvPr id="7199" name="Line 31"/>
            <p:cNvSpPr/>
            <p:nvPr/>
          </p:nvSpPr>
          <p:spPr>
            <a:xfrm flipH="1">
              <a:off x="4080" y="1816"/>
              <a:ext cx="336" cy="0"/>
            </a:xfrm>
            <a:prstGeom prst="line">
              <a:avLst/>
            </a:prstGeom>
            <a:ln w="9525" cap="rnd" cmpd="sng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</p:sp>
        <p:graphicFrame>
          <p:nvGraphicFramePr>
            <p:cNvPr id="7183" name="Object 83"/>
            <p:cNvGraphicFramePr>
              <a:graphicFrameLocks noChangeAspect="1"/>
            </p:cNvGraphicFramePr>
            <p:nvPr/>
          </p:nvGraphicFramePr>
          <p:xfrm>
            <a:off x="4464" y="1288"/>
            <a:ext cx="177" cy="3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26" imgW="127000" imgH="229235" progId="Equation.3">
                    <p:embed/>
                  </p:oleObj>
                </mc:Choice>
                <mc:Fallback>
                  <p:oleObj name="" r:id="rId26" imgW="127000" imgH="229235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27"/>
                        <a:stretch>
                          <a:fillRect/>
                        </a:stretch>
                      </p:blipFill>
                      <p:spPr>
                        <a:xfrm>
                          <a:off x="4464" y="1288"/>
                          <a:ext cx="177" cy="3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200" name="Line 33"/>
            <p:cNvSpPr/>
            <p:nvPr/>
          </p:nvSpPr>
          <p:spPr>
            <a:xfrm>
              <a:off x="4422" y="1812"/>
              <a:ext cx="499" cy="0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201" name="Line 34"/>
            <p:cNvSpPr/>
            <p:nvPr/>
          </p:nvSpPr>
          <p:spPr>
            <a:xfrm flipV="1">
              <a:off x="4900" y="1236"/>
              <a:ext cx="0" cy="590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7189" name="Text Box 5"/>
          <p:cNvSpPr txBox="1"/>
          <p:nvPr/>
        </p:nvSpPr>
        <p:spPr>
          <a:xfrm>
            <a:off x="1813878" y="1096645"/>
            <a:ext cx="5730875" cy="2016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 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这样，平面内的任一向量   都可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由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唯一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确定，我们把有序数对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</a:rPr>
              <a:t>x,y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）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叫做向量    的坐标，记作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7171" name="Object 84"/>
          <p:cNvGraphicFramePr>
            <a:graphicFrameLocks noChangeAspect="1"/>
          </p:cNvGraphicFramePr>
          <p:nvPr/>
        </p:nvGraphicFramePr>
        <p:xfrm>
          <a:off x="4958715" y="2541270"/>
          <a:ext cx="27940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8" imgW="50800" imgH="190500" progId="Equation.DSMT4">
                  <p:embed/>
                </p:oleObj>
              </mc:Choice>
              <mc:Fallback>
                <p:oleObj name="" r:id="rId28" imgW="50800" imgH="1905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9">
                        <a:clrChange>
                          <a:clrFrom>
                            <a:srgbClr val="0033CC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958715" y="2541270"/>
                        <a:ext cx="279400" cy="500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85"/>
          <p:cNvGraphicFramePr>
            <a:graphicFrameLocks noChangeAspect="1"/>
          </p:cNvGraphicFramePr>
          <p:nvPr/>
        </p:nvGraphicFramePr>
        <p:xfrm>
          <a:off x="6649403" y="1250633"/>
          <a:ext cx="280987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0" imgW="104140" imgH="192405" progId="Equation.3">
                  <p:embed/>
                </p:oleObj>
              </mc:Choice>
              <mc:Fallback>
                <p:oleObj name="" r:id="rId30" imgW="104140" imgH="19240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6649403" y="1250633"/>
                        <a:ext cx="280987" cy="500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7461" name="Text Box 37"/>
          <p:cNvSpPr txBox="1"/>
          <p:nvPr/>
        </p:nvSpPr>
        <p:spPr>
          <a:xfrm>
            <a:off x="2021840" y="5379720"/>
            <a:ext cx="5943600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显然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charset="0"/>
              </a:rPr>
              <a:t>，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487462" name="Object 86"/>
          <p:cNvGraphicFramePr>
            <a:graphicFrameLocks noChangeAspect="1"/>
          </p:cNvGraphicFramePr>
          <p:nvPr/>
        </p:nvGraphicFramePr>
        <p:xfrm>
          <a:off x="3087053" y="5606733"/>
          <a:ext cx="3386137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2" imgW="2446655" imgH="344805" progId="Equation.DSMT4">
                  <p:embed/>
                </p:oleObj>
              </mc:Choice>
              <mc:Fallback>
                <p:oleObj name="" r:id="rId32" imgW="2446655" imgH="344805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3087053" y="5606733"/>
                        <a:ext cx="3386137" cy="47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32" grpId="0"/>
      <p:bldP spid="4874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6" name="Line 2"/>
          <p:cNvSpPr/>
          <p:nvPr/>
        </p:nvSpPr>
        <p:spPr>
          <a:xfrm>
            <a:off x="2665730" y="3267075"/>
            <a:ext cx="3527425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8207" name="Line 3"/>
          <p:cNvSpPr/>
          <p:nvPr/>
        </p:nvSpPr>
        <p:spPr>
          <a:xfrm flipV="1">
            <a:off x="3241993" y="674688"/>
            <a:ext cx="0" cy="3240087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8208" name="Text Box 4"/>
          <p:cNvSpPr txBox="1"/>
          <p:nvPr/>
        </p:nvSpPr>
        <p:spPr>
          <a:xfrm>
            <a:off x="2948305" y="3233738"/>
            <a:ext cx="41973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</a:rPr>
              <a:t>O</a:t>
            </a:r>
            <a:endParaRPr lang="en-US" altLang="zh-CN" sz="2400" b="1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sp>
        <p:nvSpPr>
          <p:cNvPr id="8209" name="Text Box 5"/>
          <p:cNvSpPr txBox="1"/>
          <p:nvPr/>
        </p:nvSpPr>
        <p:spPr>
          <a:xfrm>
            <a:off x="6050280" y="3195638"/>
            <a:ext cx="3352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</a:rPr>
              <a:t>x</a:t>
            </a:r>
            <a:endParaRPr lang="en-US" altLang="zh-CN" sz="2400" b="1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sp>
        <p:nvSpPr>
          <p:cNvPr id="8210" name="Text Box 6"/>
          <p:cNvSpPr txBox="1"/>
          <p:nvPr/>
        </p:nvSpPr>
        <p:spPr>
          <a:xfrm>
            <a:off x="2881630" y="530225"/>
            <a:ext cx="3352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</a:rPr>
              <a:t>y</a:t>
            </a:r>
            <a:endParaRPr lang="en-US" altLang="zh-CN" sz="2400" b="1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sp>
        <p:nvSpPr>
          <p:cNvPr id="8211" name="Line 7"/>
          <p:cNvSpPr/>
          <p:nvPr/>
        </p:nvSpPr>
        <p:spPr>
          <a:xfrm flipV="1">
            <a:off x="4537393" y="1033463"/>
            <a:ext cx="1008062" cy="1296987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0264" name="Text Box 8"/>
          <p:cNvSpPr txBox="1"/>
          <p:nvPr/>
        </p:nvSpPr>
        <p:spPr>
          <a:xfrm>
            <a:off x="3903980" y="1639888"/>
            <a:ext cx="4032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Times New Roman" panose="02020603050405020304" charset="0"/>
              </a:rPr>
              <a:t>A</a:t>
            </a:r>
            <a:endParaRPr lang="en-US" altLang="zh-CN" sz="2400" b="1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sp>
        <p:nvSpPr>
          <p:cNvPr id="480265" name="Line 9"/>
          <p:cNvSpPr/>
          <p:nvPr/>
        </p:nvSpPr>
        <p:spPr>
          <a:xfrm flipH="1">
            <a:off x="3227705" y="1970088"/>
            <a:ext cx="103663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80266" name="Line 10"/>
          <p:cNvSpPr/>
          <p:nvPr/>
        </p:nvSpPr>
        <p:spPr>
          <a:xfrm>
            <a:off x="4250055" y="1970088"/>
            <a:ext cx="0" cy="1296987"/>
          </a:xfrm>
          <a:prstGeom prst="line">
            <a:avLst/>
          </a:prstGeom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480267" name="Line 11"/>
          <p:cNvSpPr/>
          <p:nvPr/>
        </p:nvSpPr>
        <p:spPr>
          <a:xfrm>
            <a:off x="3241993" y="3267075"/>
            <a:ext cx="4318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0268" name="Line 12"/>
          <p:cNvSpPr/>
          <p:nvPr/>
        </p:nvSpPr>
        <p:spPr>
          <a:xfrm rot="-5400000">
            <a:off x="3026093" y="3051175"/>
            <a:ext cx="4318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graphicFrame>
        <p:nvGraphicFramePr>
          <p:cNvPr id="480269" name="Object 55"/>
          <p:cNvGraphicFramePr>
            <a:graphicFrameLocks noChangeAspect="1"/>
          </p:cNvGraphicFramePr>
          <p:nvPr/>
        </p:nvGraphicFramePr>
        <p:xfrm>
          <a:off x="3457893" y="3295650"/>
          <a:ext cx="26828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2" imgW="114300" imgH="215900" progId="Equation.DSMT4">
                  <p:embed/>
                </p:oleObj>
              </mc:Choice>
              <mc:Fallback>
                <p:oleObj name="" r:id="rId2" imgW="114300" imgH="2159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457893" y="3295650"/>
                        <a:ext cx="268287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0270" name="Object 56"/>
          <p:cNvGraphicFramePr>
            <a:graphicFrameLocks noChangeAspect="1"/>
          </p:cNvGraphicFramePr>
          <p:nvPr/>
        </p:nvGraphicFramePr>
        <p:xfrm>
          <a:off x="2867343" y="2732088"/>
          <a:ext cx="298450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4" imgW="127000" imgH="241935" progId="Equation.DSMT4">
                  <p:embed/>
                </p:oleObj>
              </mc:Choice>
              <mc:Fallback>
                <p:oleObj name="" r:id="rId4" imgW="127000" imgH="241935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67343" y="2732088"/>
                        <a:ext cx="298450" cy="565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0271" name="Line 15"/>
          <p:cNvSpPr/>
          <p:nvPr/>
        </p:nvSpPr>
        <p:spPr>
          <a:xfrm flipV="1">
            <a:off x="4538980" y="1035050"/>
            <a:ext cx="1008063" cy="1296988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arrow" w="med" len="med"/>
          </a:ln>
        </p:spPr>
      </p:sp>
      <p:graphicFrame>
        <p:nvGraphicFramePr>
          <p:cNvPr id="8196" name="Object 57"/>
          <p:cNvGraphicFramePr>
            <a:graphicFrameLocks noChangeAspect="1"/>
          </p:cNvGraphicFramePr>
          <p:nvPr/>
        </p:nvGraphicFramePr>
        <p:xfrm>
          <a:off x="4754880" y="1179513"/>
          <a:ext cx="284163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6" imgW="101600" imgH="254000" progId="Equation.DSMT4">
                  <p:embed/>
                </p:oleObj>
              </mc:Choice>
              <mc:Fallback>
                <p:oleObj name="" r:id="rId6" imgW="101600" imgH="25400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754880" y="1179513"/>
                        <a:ext cx="284163" cy="48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0273" name="Object 58"/>
          <p:cNvGraphicFramePr>
            <a:graphicFrameLocks noChangeAspect="1"/>
          </p:cNvGraphicFramePr>
          <p:nvPr/>
        </p:nvGraphicFramePr>
        <p:xfrm>
          <a:off x="4107180" y="3267075"/>
          <a:ext cx="211138" cy="23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8" imgW="127635" imgH="140335" progId="Equation.DSMT4">
                  <p:embed/>
                </p:oleObj>
              </mc:Choice>
              <mc:Fallback>
                <p:oleObj name="" r:id="rId8" imgW="127635" imgH="140335" progId="Equation.DSMT4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07180" y="3267075"/>
                        <a:ext cx="211138" cy="231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0274" name="Object 59"/>
          <p:cNvGraphicFramePr>
            <a:graphicFrameLocks noChangeAspect="1"/>
          </p:cNvGraphicFramePr>
          <p:nvPr/>
        </p:nvGraphicFramePr>
        <p:xfrm>
          <a:off x="2929255" y="1820863"/>
          <a:ext cx="233363" cy="27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0" imgW="140335" imgH="165735" progId="Equation.DSMT4">
                  <p:embed/>
                </p:oleObj>
              </mc:Choice>
              <mc:Fallback>
                <p:oleObj name="" r:id="rId10" imgW="140335" imgH="165735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29255" y="1820863"/>
                        <a:ext cx="233363" cy="273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0275" name="Object 60"/>
          <p:cNvGraphicFramePr>
            <a:graphicFrameLocks noChangeAspect="1"/>
          </p:cNvGraphicFramePr>
          <p:nvPr/>
        </p:nvGraphicFramePr>
        <p:xfrm>
          <a:off x="7167880" y="1238250"/>
          <a:ext cx="2112963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2" imgW="673100" imgH="241300" progId="Equation.DSMT4">
                  <p:embed/>
                </p:oleObj>
              </mc:Choice>
              <mc:Fallback>
                <p:oleObj name="" r:id="rId12" imgW="673100" imgH="241300" progId="Equation.DSMT4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167880" y="1238250"/>
                        <a:ext cx="2112963" cy="787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0276" name="Object 61"/>
          <p:cNvGraphicFramePr>
            <a:graphicFrameLocks noChangeAspect="1"/>
          </p:cNvGraphicFramePr>
          <p:nvPr/>
        </p:nvGraphicFramePr>
        <p:xfrm>
          <a:off x="7098030" y="2603500"/>
          <a:ext cx="227171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4" imgW="826135" imgH="241300" progId="Equation.DSMT4">
                  <p:embed/>
                </p:oleObj>
              </mc:Choice>
              <mc:Fallback>
                <p:oleObj name="" r:id="rId14" imgW="826135" imgH="24130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098030" y="2603500"/>
                        <a:ext cx="2271713" cy="692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8" name="Text Box 22"/>
          <p:cNvSpPr txBox="1"/>
          <p:nvPr/>
        </p:nvSpPr>
        <p:spPr>
          <a:xfrm>
            <a:off x="1871980" y="3762375"/>
            <a:ext cx="8235950" cy="9772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    在直角坐标平面中，以原点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O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为起点作        ，则点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的位置由向量  唯一确定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8201" name="Object 62"/>
          <p:cNvGraphicFramePr>
            <a:graphicFrameLocks noChangeAspect="1"/>
          </p:cNvGraphicFramePr>
          <p:nvPr/>
        </p:nvGraphicFramePr>
        <p:xfrm>
          <a:off x="7767955" y="3789363"/>
          <a:ext cx="1066800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6" imgW="788035" imgH="317500" progId="Equation.DSMT4">
                  <p:embed/>
                </p:oleObj>
              </mc:Choice>
              <mc:Fallback>
                <p:oleObj name="" r:id="rId16" imgW="788035" imgH="317500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767955" y="3789363"/>
                        <a:ext cx="1066800" cy="446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3" name="Text Box 23"/>
          <p:cNvSpPr txBox="1"/>
          <p:nvPr/>
        </p:nvSpPr>
        <p:spPr>
          <a:xfrm>
            <a:off x="1846580" y="4740275"/>
            <a:ext cx="8610600" cy="1863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设           ，则向量    的坐标（</a:t>
            </a:r>
            <a:r>
              <a:rPr lang="en-US" altLang="zh-CN" sz="2400" b="1" err="1">
                <a:solidFill>
                  <a:srgbClr val="0000FF"/>
                </a:solidFill>
                <a:latin typeface="宋体" panose="02010600030101010101" pitchFamily="2" charset="-122"/>
              </a:rPr>
              <a:t>x,y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）就是终点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的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坐标；反过来，终点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的坐标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en-US" altLang="zh-CN" sz="2400" b="1" err="1">
                <a:solidFill>
                  <a:srgbClr val="0000FF"/>
                </a:solidFill>
                <a:latin typeface="宋体" panose="02010600030101010101" pitchFamily="2" charset="-122"/>
              </a:rPr>
              <a:t>x,y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也就是向量    的坐标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因此，在平面直角坐标系内，每一个平面向量都可以用一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有序实数对唯一表示</a:t>
            </a: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0264" name="Object 63"/>
          <p:cNvGraphicFramePr>
            <a:graphicFrameLocks noChangeAspect="1"/>
          </p:cNvGraphicFramePr>
          <p:nvPr/>
        </p:nvGraphicFramePr>
        <p:xfrm>
          <a:off x="2692718" y="4762500"/>
          <a:ext cx="1773237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8" imgW="1360170" imgH="368935" progId="Equation.DSMT4">
                  <p:embed/>
                </p:oleObj>
              </mc:Choice>
              <mc:Fallback>
                <p:oleObj name="" r:id="rId18" imgW="1360170" imgH="368935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692718" y="4762500"/>
                        <a:ext cx="1773237" cy="492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65" name="Object 64"/>
          <p:cNvGraphicFramePr>
            <a:graphicFrameLocks noChangeAspect="1"/>
          </p:cNvGraphicFramePr>
          <p:nvPr/>
        </p:nvGraphicFramePr>
        <p:xfrm>
          <a:off x="5696268" y="4783138"/>
          <a:ext cx="51752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20" imgW="571500" imgH="419100" progId="Equation.DSMT4">
                  <p:embed/>
                </p:oleObj>
              </mc:Choice>
              <mc:Fallback>
                <p:oleObj name="" r:id="rId20" imgW="571500" imgH="419100" progId="Equation.DSMT4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21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696268" y="4783138"/>
                        <a:ext cx="517525" cy="396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4" name="Object 66"/>
          <p:cNvGraphicFramePr>
            <a:graphicFrameLocks noChangeAspect="1"/>
          </p:cNvGraphicFramePr>
          <p:nvPr/>
        </p:nvGraphicFramePr>
        <p:xfrm>
          <a:off x="4023043" y="4303713"/>
          <a:ext cx="1651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22" imgW="136525" imgH="264795" progId="Equation.DSMT4">
                  <p:embed/>
                </p:oleObj>
              </mc:Choice>
              <mc:Fallback>
                <p:oleObj name="" r:id="rId22" imgW="136525" imgH="264795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4023043" y="4303713"/>
                        <a:ext cx="165100" cy="31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67" name="Object 88"/>
          <p:cNvGraphicFramePr>
            <a:graphicFrameLocks noChangeAspect="1"/>
          </p:cNvGraphicFramePr>
          <p:nvPr/>
        </p:nvGraphicFramePr>
        <p:xfrm>
          <a:off x="8147368" y="5214938"/>
          <a:ext cx="528637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24" imgW="571500" imgH="419100" progId="Equation.DSMT4">
                  <p:embed/>
                </p:oleObj>
              </mc:Choice>
              <mc:Fallback>
                <p:oleObj name="" r:id="rId24" imgW="571500" imgH="419100" progId="Equation.DSMT4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5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147368" y="5214938"/>
                        <a:ext cx="528637" cy="404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9" name="Line 29"/>
          <p:cNvSpPr/>
          <p:nvPr/>
        </p:nvSpPr>
        <p:spPr>
          <a:xfrm flipV="1">
            <a:off x="3235643" y="1971675"/>
            <a:ext cx="996950" cy="1293813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0264" grpId="0"/>
      <p:bldP spid="102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218" name="Object 3"/>
          <p:cNvGraphicFramePr>
            <a:graphicFrameLocks noChangeAspect="1"/>
          </p:cNvGraphicFramePr>
          <p:nvPr/>
        </p:nvGraphicFramePr>
        <p:xfrm>
          <a:off x="2299970" y="2876550"/>
          <a:ext cx="5040313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2" imgW="2032000" imgH="241300" progId="Equation.DSMT4">
                  <p:embed/>
                </p:oleObj>
              </mc:Choice>
              <mc:Fallback>
                <p:oleObj name="" r:id="rId2" imgW="2032000" imgH="241300" progId="Equation.DSMT4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99970" y="2876550"/>
                        <a:ext cx="5040313" cy="576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4"/>
          <p:cNvGraphicFramePr>
            <a:graphicFrameLocks noChangeAspect="1"/>
          </p:cNvGraphicFramePr>
          <p:nvPr/>
        </p:nvGraphicFramePr>
        <p:xfrm>
          <a:off x="2261870" y="3538538"/>
          <a:ext cx="1423988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4" imgW="571500" imgH="241300" progId="Equation.DSMT4">
                  <p:embed/>
                </p:oleObj>
              </mc:Choice>
              <mc:Fallback>
                <p:oleObj name="" r:id="rId4" imgW="571500" imgH="241300" progId="Equation.DSMT4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61870" y="3538538"/>
                        <a:ext cx="1423988" cy="603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4837" name="Object 5"/>
          <p:cNvGraphicFramePr>
            <a:graphicFrameLocks noChangeAspect="1"/>
          </p:cNvGraphicFramePr>
          <p:nvPr/>
        </p:nvGraphicFramePr>
        <p:xfrm>
          <a:off x="5116195" y="4443413"/>
          <a:ext cx="208280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6" imgW="851535" imgH="241300" progId="Equation.DSMT4">
                  <p:embed/>
                </p:oleObj>
              </mc:Choice>
              <mc:Fallback>
                <p:oleObj name="" r:id="rId6" imgW="851535" imgH="241300" progId="Equation.DSMT4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16195" y="4443413"/>
                        <a:ext cx="2082800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4838" name="Object 6"/>
          <p:cNvGraphicFramePr>
            <a:graphicFrameLocks noChangeAspect="1"/>
          </p:cNvGraphicFramePr>
          <p:nvPr/>
        </p:nvGraphicFramePr>
        <p:xfrm>
          <a:off x="7373620" y="4432300"/>
          <a:ext cx="2236788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8" imgW="915035" imgH="241300" progId="Equation.DSMT4">
                  <p:embed/>
                </p:oleObj>
              </mc:Choice>
              <mc:Fallback>
                <p:oleObj name="" r:id="rId8" imgW="915035" imgH="241300" progId="Equation.DSMT4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373620" y="4432300"/>
                        <a:ext cx="2236788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4839" name="Object 7"/>
          <p:cNvGraphicFramePr>
            <a:graphicFrameLocks noChangeAspect="1"/>
          </p:cNvGraphicFramePr>
          <p:nvPr/>
        </p:nvGraphicFramePr>
        <p:xfrm>
          <a:off x="2909570" y="5224463"/>
          <a:ext cx="208280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0" imgW="851535" imgH="241300" progId="Equation.DSMT4">
                  <p:embed/>
                </p:oleObj>
              </mc:Choice>
              <mc:Fallback>
                <p:oleObj name="" r:id="rId10" imgW="851535" imgH="24130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09570" y="5224463"/>
                        <a:ext cx="2082800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8"/>
          <p:cNvGraphicFramePr>
            <a:graphicFrameLocks noChangeAspect="1"/>
          </p:cNvGraphicFramePr>
          <p:nvPr/>
        </p:nvGraphicFramePr>
        <p:xfrm>
          <a:off x="5609908" y="3492500"/>
          <a:ext cx="1427162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2" imgW="571500" imgH="241300" progId="Equation.DSMT4">
                  <p:embed/>
                </p:oleObj>
              </mc:Choice>
              <mc:Fallback>
                <p:oleObj name="" r:id="rId12" imgW="571500" imgH="241300" progId="Equation.DSMT4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609908" y="3492500"/>
                        <a:ext cx="1427162" cy="603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4" name="Object 9"/>
          <p:cNvGraphicFramePr>
            <a:graphicFrameLocks noGrp="1" noChangeAspect="1"/>
          </p:cNvGraphicFramePr>
          <p:nvPr/>
        </p:nvGraphicFramePr>
        <p:xfrm>
          <a:off x="7868920" y="2903538"/>
          <a:ext cx="147002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4" imgW="660400" imgH="241300" progId="Equation.DSMT4">
                  <p:embed/>
                </p:oleObj>
              </mc:Choice>
              <mc:Fallback>
                <p:oleObj name="" r:id="rId14" imgW="660400" imgH="2413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868920" y="2903538"/>
                        <a:ext cx="1470025" cy="536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4842" name="Object 10"/>
          <p:cNvGraphicFramePr>
            <a:graphicFrameLocks noChangeAspect="1"/>
          </p:cNvGraphicFramePr>
          <p:nvPr/>
        </p:nvGraphicFramePr>
        <p:xfrm>
          <a:off x="5357495" y="5224463"/>
          <a:ext cx="208280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16" imgW="851535" imgH="241300" progId="Equation.DSMT4">
                  <p:embed/>
                </p:oleObj>
              </mc:Choice>
              <mc:Fallback>
                <p:oleObj name="" r:id="rId16" imgW="851535" imgH="2413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357495" y="5224463"/>
                        <a:ext cx="2082800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4844" name="Object 12"/>
          <p:cNvGraphicFramePr>
            <a:graphicFrameLocks noChangeAspect="1"/>
          </p:cNvGraphicFramePr>
          <p:nvPr/>
        </p:nvGraphicFramePr>
        <p:xfrm>
          <a:off x="2909570" y="4432300"/>
          <a:ext cx="1801813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8" imgW="737235" imgH="241300" progId="Equation.DSMT4">
                  <p:embed/>
                </p:oleObj>
              </mc:Choice>
              <mc:Fallback>
                <p:oleObj name="" r:id="rId18" imgW="737235" imgH="24130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909570" y="4432300"/>
                        <a:ext cx="1801813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4845" name="Text Box 13"/>
          <p:cNvSpPr txBox="1"/>
          <p:nvPr/>
        </p:nvSpPr>
        <p:spPr>
          <a:xfrm>
            <a:off x="1879283" y="4452938"/>
            <a:ext cx="21780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CC00FF"/>
                </a:solidFill>
                <a:latin typeface="Tahoma" panose="020B0604030504040204" pitchFamily="34" charset="0"/>
                <a:ea typeface="楷体_GB2312" pitchFamily="49" charset="-122"/>
              </a:rPr>
              <a:t>答案：</a:t>
            </a:r>
            <a:endParaRPr lang="zh-CN" altLang="en-US" sz="2800" b="1" dirty="0">
              <a:solidFill>
                <a:srgbClr val="CC00FF"/>
              </a:solidFill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9229" name="Text Box 15"/>
          <p:cNvSpPr txBox="1"/>
          <p:nvPr/>
        </p:nvSpPr>
        <p:spPr>
          <a:xfrm>
            <a:off x="1879283" y="1643063"/>
            <a:ext cx="8064500" cy="120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写出下列向量的坐标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其中   是与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轴，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轴方向相同的单位向量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9227" name="Object 16"/>
          <p:cNvGraphicFramePr>
            <a:graphicFrameLocks noChangeAspect="1"/>
          </p:cNvGraphicFramePr>
          <p:nvPr/>
        </p:nvGraphicFramePr>
        <p:xfrm>
          <a:off x="6100445" y="1798638"/>
          <a:ext cx="430213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20" imgW="191135" imgH="241935" progId="Equation.DSMT4">
                  <p:embed/>
                </p:oleObj>
              </mc:Choice>
              <mc:Fallback>
                <p:oleObj name="" r:id="rId20" imgW="191135" imgH="241935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100445" y="1798638"/>
                        <a:ext cx="430213" cy="519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48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4" name="Text Box 3"/>
          <p:cNvSpPr txBox="1"/>
          <p:nvPr/>
        </p:nvSpPr>
        <p:spPr>
          <a:xfrm>
            <a:off x="1524318" y="866775"/>
            <a:ext cx="7720012" cy="1289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图，分别用基底    ， 表示向量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并求出它们的坐标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.</a:t>
            </a:r>
            <a:endParaRPr lang="en-US" altLang="zh-CN" sz="2800" b="1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10242" name="Object 57"/>
          <p:cNvGraphicFramePr>
            <a:graphicFrameLocks noChangeAspect="1"/>
          </p:cNvGraphicFramePr>
          <p:nvPr/>
        </p:nvGraphicFramePr>
        <p:xfrm>
          <a:off x="5197793" y="1009650"/>
          <a:ext cx="255587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2" imgW="96520" imgH="184785" progId="Equation.DSMT4">
                  <p:embed/>
                </p:oleObj>
              </mc:Choice>
              <mc:Fallback>
                <p:oleObj name="" r:id="rId2" imgW="96520" imgH="184785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197793" y="1009650"/>
                        <a:ext cx="255587" cy="484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58"/>
          <p:cNvGraphicFramePr>
            <a:graphicFrameLocks noChangeAspect="1"/>
          </p:cNvGraphicFramePr>
          <p:nvPr/>
        </p:nvGraphicFramePr>
        <p:xfrm>
          <a:off x="5674043" y="982663"/>
          <a:ext cx="269875" cy="512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4" imgW="104140" imgH="200660" progId="Equation.DSMT4">
                  <p:embed/>
                </p:oleObj>
              </mc:Choice>
              <mc:Fallback>
                <p:oleObj name="" r:id="rId4" imgW="104140" imgH="20066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74043" y="982663"/>
                        <a:ext cx="269875" cy="512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59"/>
          <p:cNvGraphicFramePr>
            <a:graphicFrameLocks noChangeAspect="1"/>
          </p:cNvGraphicFramePr>
          <p:nvPr/>
        </p:nvGraphicFramePr>
        <p:xfrm>
          <a:off x="7463155" y="1086485"/>
          <a:ext cx="1216025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6" imgW="737235" imgH="355600" progId="Equation.DSMT4">
                  <p:embed/>
                </p:oleObj>
              </mc:Choice>
              <mc:Fallback>
                <p:oleObj name="" r:id="rId6" imgW="737235" imgH="355600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463155" y="1086485"/>
                        <a:ext cx="1216025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55" name="Picture 10" descr="60112T05-0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0918" y="1712913"/>
            <a:ext cx="3690937" cy="4465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291" name="Line 11"/>
          <p:cNvSpPr/>
          <p:nvPr/>
        </p:nvSpPr>
        <p:spPr>
          <a:xfrm flipV="1">
            <a:off x="7898130" y="3586163"/>
            <a:ext cx="0" cy="431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1292" name="Line 12"/>
          <p:cNvSpPr/>
          <p:nvPr/>
        </p:nvSpPr>
        <p:spPr>
          <a:xfrm>
            <a:off x="7869555" y="4003675"/>
            <a:ext cx="4318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1293" name="Line 13"/>
          <p:cNvSpPr/>
          <p:nvPr/>
        </p:nvSpPr>
        <p:spPr>
          <a:xfrm flipV="1">
            <a:off x="8661718" y="1957388"/>
            <a:ext cx="0" cy="12382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1294" name="Line 14"/>
          <p:cNvSpPr/>
          <p:nvPr/>
        </p:nvSpPr>
        <p:spPr>
          <a:xfrm>
            <a:off x="8690293" y="3181350"/>
            <a:ext cx="79216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1295" name="Text Box 15"/>
          <p:cNvSpPr txBox="1"/>
          <p:nvPr/>
        </p:nvSpPr>
        <p:spPr>
          <a:xfrm>
            <a:off x="8358505" y="310197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A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481296" name="Text Box 16"/>
          <p:cNvSpPr txBox="1"/>
          <p:nvPr/>
        </p:nvSpPr>
        <p:spPr>
          <a:xfrm>
            <a:off x="9396730" y="3152775"/>
            <a:ext cx="444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A</a:t>
            </a:r>
            <a:r>
              <a:rPr lang="en-US" altLang="zh-CN" sz="1200" b="1">
                <a:solidFill>
                  <a:schemeClr val="tx1"/>
                </a:solidFill>
                <a:latin typeface="Times New Roman" panose="02020603050405020304" charset="0"/>
              </a:rPr>
              <a:t>1</a:t>
            </a:r>
            <a:endParaRPr lang="en-US" altLang="zh-CN" sz="12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481297" name="Text Box 17"/>
          <p:cNvSpPr txBox="1"/>
          <p:nvPr/>
        </p:nvSpPr>
        <p:spPr>
          <a:xfrm>
            <a:off x="8344218" y="1612900"/>
            <a:ext cx="444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A</a:t>
            </a:r>
            <a:r>
              <a:rPr lang="en-US" altLang="zh-CN" sz="1200" b="1">
                <a:solidFill>
                  <a:schemeClr val="tx1"/>
                </a:solidFill>
                <a:latin typeface="Times New Roman" panose="02020603050405020304" charset="0"/>
              </a:rPr>
              <a:t>2</a:t>
            </a:r>
            <a:endParaRPr lang="en-US" altLang="zh-CN" sz="12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481298" name="Text Box 18"/>
          <p:cNvSpPr txBox="1"/>
          <p:nvPr/>
        </p:nvSpPr>
        <p:spPr>
          <a:xfrm>
            <a:off x="1354455" y="2217738"/>
            <a:ext cx="30908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CC00FF"/>
                </a:solidFill>
                <a:latin typeface="Times New Roman" panose="02020603050405020304" charset="0"/>
                <a:ea typeface="楷体_GB2312" pitchFamily="49" charset="-122"/>
              </a:rPr>
              <a:t>解：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如图可知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</a:endParaRPr>
          </a:p>
        </p:txBody>
      </p:sp>
      <p:graphicFrame>
        <p:nvGraphicFramePr>
          <p:cNvPr id="481299" name="Object 63"/>
          <p:cNvGraphicFramePr>
            <a:graphicFrameLocks noChangeAspect="1"/>
          </p:cNvGraphicFramePr>
          <p:nvPr/>
        </p:nvGraphicFramePr>
        <p:xfrm>
          <a:off x="1986280" y="2754313"/>
          <a:ext cx="37655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9" imgW="2590800" imgH="355600" progId="Equation.DSMT4">
                  <p:embed/>
                </p:oleObj>
              </mc:Choice>
              <mc:Fallback>
                <p:oleObj name="" r:id="rId9" imgW="2590800" imgH="355600" progId="Equation.DSMT4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986280" y="2754313"/>
                        <a:ext cx="3765550" cy="62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00" name="Object 64"/>
          <p:cNvGraphicFramePr>
            <a:graphicFrameLocks noChangeAspect="1"/>
          </p:cNvGraphicFramePr>
          <p:nvPr/>
        </p:nvGraphicFramePr>
        <p:xfrm>
          <a:off x="1810068" y="3370263"/>
          <a:ext cx="2060575" cy="569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1" imgW="1422400" imgH="304800" progId="Equation.DSMT4">
                  <p:embed/>
                </p:oleObj>
              </mc:Choice>
              <mc:Fallback>
                <p:oleObj name="" r:id="rId11" imgW="1422400" imgH="304800" progId="Equation.DSMT4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810068" y="3370263"/>
                        <a:ext cx="2060575" cy="569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01" name="Text Box 21"/>
          <p:cNvSpPr txBox="1"/>
          <p:nvPr/>
        </p:nvSpPr>
        <p:spPr>
          <a:xfrm>
            <a:off x="2002155" y="3944938"/>
            <a:ext cx="12049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同理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</a:endParaRPr>
          </a:p>
        </p:txBody>
      </p:sp>
      <p:graphicFrame>
        <p:nvGraphicFramePr>
          <p:cNvPr id="481302" name="Object 65"/>
          <p:cNvGraphicFramePr>
            <a:graphicFrameLocks noChangeAspect="1"/>
          </p:cNvGraphicFramePr>
          <p:nvPr/>
        </p:nvGraphicFramePr>
        <p:xfrm>
          <a:off x="2098993" y="4548188"/>
          <a:ext cx="3275012" cy="184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3" imgW="2197100" imgH="1181100" progId="Equation.DSMT4">
                  <p:embed/>
                </p:oleObj>
              </mc:Choice>
              <mc:Fallback>
                <p:oleObj name="" r:id="rId13" imgW="2197100" imgH="11811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098993" y="4548188"/>
                        <a:ext cx="3275012" cy="1847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5" name="Rectangle 24"/>
          <p:cNvSpPr/>
          <p:nvPr/>
        </p:nvSpPr>
        <p:spPr>
          <a:xfrm>
            <a:off x="6736080" y="2449513"/>
            <a:ext cx="185738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48" name="Object 66"/>
          <p:cNvGraphicFramePr>
            <a:graphicFrameLocks noChangeAspect="1"/>
          </p:cNvGraphicFramePr>
          <p:nvPr/>
        </p:nvGraphicFramePr>
        <p:xfrm>
          <a:off x="6766243" y="2441575"/>
          <a:ext cx="1778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5" imgW="152400" imgH="264795" progId="Equation.DSMT4">
                  <p:embed/>
                </p:oleObj>
              </mc:Choice>
              <mc:Fallback>
                <p:oleObj name="" r:id="rId15" imgW="152400" imgH="264795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766243" y="2441575"/>
                        <a:ext cx="177800" cy="31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6" name="Rectangle 25"/>
          <p:cNvSpPr/>
          <p:nvPr/>
        </p:nvSpPr>
        <p:spPr>
          <a:xfrm>
            <a:off x="8771255" y="2416175"/>
            <a:ext cx="185738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49" name="Object 67"/>
          <p:cNvGraphicFramePr>
            <a:graphicFrameLocks noChangeAspect="1"/>
          </p:cNvGraphicFramePr>
          <p:nvPr/>
        </p:nvGraphicFramePr>
        <p:xfrm>
          <a:off x="8807768" y="2408238"/>
          <a:ext cx="1651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7" imgW="136525" imgH="264795" progId="Equation.DSMT4">
                  <p:embed/>
                </p:oleObj>
              </mc:Choice>
              <mc:Fallback>
                <p:oleObj name="" r:id="rId17" imgW="136525" imgH="264795" progId="Equation.DSMT4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8807768" y="2408238"/>
                        <a:ext cx="165100" cy="31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7" name="Rectangle 27"/>
          <p:cNvSpPr/>
          <p:nvPr/>
        </p:nvSpPr>
        <p:spPr>
          <a:xfrm>
            <a:off x="6463030" y="5148263"/>
            <a:ext cx="185738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50" name="Object 68"/>
          <p:cNvGraphicFramePr>
            <a:graphicFrameLocks noChangeAspect="1"/>
          </p:cNvGraphicFramePr>
          <p:nvPr/>
        </p:nvGraphicFramePr>
        <p:xfrm>
          <a:off x="6499543" y="5140325"/>
          <a:ext cx="1651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9" imgW="136525" imgH="264795" progId="Equation.DSMT4">
                  <p:embed/>
                </p:oleObj>
              </mc:Choice>
              <mc:Fallback>
                <p:oleObj name="" r:id="rId19" imgW="136525" imgH="264795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499543" y="5140325"/>
                        <a:ext cx="165100" cy="31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8" name="Rectangle 29"/>
          <p:cNvSpPr/>
          <p:nvPr/>
        </p:nvSpPr>
        <p:spPr>
          <a:xfrm>
            <a:off x="9139555" y="5116513"/>
            <a:ext cx="185738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algn="ctr"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51" name="Object 69"/>
          <p:cNvGraphicFramePr>
            <a:graphicFrameLocks noChangeAspect="1"/>
          </p:cNvGraphicFramePr>
          <p:nvPr/>
        </p:nvGraphicFramePr>
        <p:xfrm>
          <a:off x="9169718" y="5108575"/>
          <a:ext cx="1778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21" imgW="152400" imgH="264795" progId="Equation.DSMT4">
                  <p:embed/>
                </p:oleObj>
              </mc:Choice>
              <mc:Fallback>
                <p:oleObj name="" r:id="rId21" imgW="152400" imgH="264795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9169718" y="5108575"/>
                        <a:ext cx="177800" cy="31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9" name="Rectangle 91"/>
          <p:cNvSpPr/>
          <p:nvPr/>
        </p:nvSpPr>
        <p:spPr>
          <a:xfrm>
            <a:off x="7956868" y="4040188"/>
            <a:ext cx="117475" cy="214312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480269" name="Object 92"/>
          <p:cNvGraphicFramePr>
            <a:graphicFrameLocks noChangeAspect="1"/>
          </p:cNvGraphicFramePr>
          <p:nvPr/>
        </p:nvGraphicFramePr>
        <p:xfrm>
          <a:off x="7950518" y="4010025"/>
          <a:ext cx="179387" cy="33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3" imgW="114300" imgH="215900" progId="Equation.DSMT4">
                  <p:embed/>
                </p:oleObj>
              </mc:Choice>
              <mc:Fallback>
                <p:oleObj name="" r:id="rId23" imgW="114300" imgH="2159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7950518" y="4010025"/>
                        <a:ext cx="179387" cy="338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0" name="Rectangle 93"/>
          <p:cNvSpPr/>
          <p:nvPr/>
        </p:nvSpPr>
        <p:spPr>
          <a:xfrm>
            <a:off x="7682230" y="3743325"/>
            <a:ext cx="117475" cy="21431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" name="Object 98"/>
          <p:cNvGraphicFramePr>
            <a:graphicFrameLocks noChangeAspect="1"/>
          </p:cNvGraphicFramePr>
          <p:nvPr/>
        </p:nvGraphicFramePr>
        <p:xfrm>
          <a:off x="7631430" y="3636963"/>
          <a:ext cx="198438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25" imgW="127000" imgH="241935" progId="Equation.DSMT4">
                  <p:embed/>
                </p:oleObj>
              </mc:Choice>
              <mc:Fallback>
                <p:oleObj name="" r:id="rId25" imgW="127000" imgH="241935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7631430" y="3636963"/>
                        <a:ext cx="198438" cy="377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295" grpId="0"/>
      <p:bldP spid="481296" grpId="0"/>
      <p:bldP spid="481297" grpId="0"/>
      <p:bldP spid="481298" grpId="0"/>
      <p:bldP spid="4813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588010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2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8335" y="1989455"/>
            <a:ext cx="4352925" cy="31067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3" name="Rectangle 13"/>
          <p:cNvSpPr/>
          <p:nvPr/>
        </p:nvSpPr>
        <p:spPr>
          <a:xfrm>
            <a:off x="2239010" y="973455"/>
            <a:ext cx="8281988" cy="12827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如图，用基底    分别表示向量          ，并求出它们的坐标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1266" name="Object 9"/>
          <p:cNvGraphicFramePr>
            <a:graphicFrameLocks noChangeAspect="1"/>
          </p:cNvGraphicFramePr>
          <p:nvPr/>
        </p:nvGraphicFramePr>
        <p:xfrm>
          <a:off x="4793298" y="1157605"/>
          <a:ext cx="506412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3" imgW="254635" imgH="241935" progId="Equation.DSMT4">
                  <p:embed/>
                </p:oleObj>
              </mc:Choice>
              <mc:Fallback>
                <p:oleObj name="" r:id="rId3" imgW="254635" imgH="241935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93298" y="1157605"/>
                        <a:ext cx="506412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4"/>
          <p:cNvGraphicFramePr>
            <a:graphicFrameLocks noChangeAspect="1"/>
          </p:cNvGraphicFramePr>
          <p:nvPr/>
        </p:nvGraphicFramePr>
        <p:xfrm>
          <a:off x="7744460" y="1133793"/>
          <a:ext cx="1357313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5" imgW="635000" imgH="215900" progId="Equation.DSMT4">
                  <p:embed/>
                </p:oleObj>
              </mc:Choice>
              <mc:Fallback>
                <p:oleObj name="" r:id="rId5" imgW="635000" imgH="2159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744460" y="1133793"/>
                        <a:ext cx="1357313" cy="461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6896" name="Object 16"/>
          <p:cNvGraphicFramePr>
            <a:graphicFrameLocks noChangeAspect="1"/>
          </p:cNvGraphicFramePr>
          <p:nvPr/>
        </p:nvGraphicFramePr>
        <p:xfrm>
          <a:off x="1744663" y="2484120"/>
          <a:ext cx="1441450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7" imgW="686435" imgH="508635" progId="Equation.DSMT4">
                  <p:embed/>
                </p:oleObj>
              </mc:Choice>
              <mc:Fallback>
                <p:oleObj name="" r:id="rId7" imgW="686435" imgH="508635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44663" y="2484120"/>
                        <a:ext cx="1441450" cy="1050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6897" name="Object 17"/>
          <p:cNvGraphicFramePr>
            <a:graphicFrameLocks noChangeAspect="1"/>
          </p:cNvGraphicFramePr>
          <p:nvPr/>
        </p:nvGraphicFramePr>
        <p:xfrm>
          <a:off x="1652270" y="3840480"/>
          <a:ext cx="1627188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9" imgW="775335" imgH="508000" progId="Equation.DSMT4">
                  <p:embed/>
                </p:oleObj>
              </mc:Choice>
              <mc:Fallback>
                <p:oleObj name="" r:id="rId9" imgW="775335" imgH="508000" progId="Equation.DSMT4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52270" y="3840480"/>
                        <a:ext cx="1627188" cy="1050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6898" name="Object 18"/>
          <p:cNvGraphicFramePr>
            <a:graphicFrameLocks noChangeAspect="1"/>
          </p:cNvGraphicFramePr>
          <p:nvPr/>
        </p:nvGraphicFramePr>
        <p:xfrm>
          <a:off x="9906953" y="2256155"/>
          <a:ext cx="1412875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1" imgW="673100" imgH="508000" progId="Equation.DSMT4">
                  <p:embed/>
                </p:oleObj>
              </mc:Choice>
              <mc:Fallback>
                <p:oleObj name="" r:id="rId11" imgW="673100" imgH="5080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906953" y="2256155"/>
                        <a:ext cx="1412875" cy="1050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6899" name="Object 19"/>
          <p:cNvGraphicFramePr>
            <a:graphicFrameLocks noChangeAspect="1"/>
          </p:cNvGraphicFramePr>
          <p:nvPr/>
        </p:nvGraphicFramePr>
        <p:xfrm>
          <a:off x="9907270" y="4045585"/>
          <a:ext cx="1470025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3" imgW="699135" imgH="508635" progId="Equation.DSMT4">
                  <p:embed/>
                </p:oleObj>
              </mc:Choice>
              <mc:Fallback>
                <p:oleObj name="" r:id="rId13" imgW="699135" imgH="508635" progId="Equation.DSMT4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907270" y="4045585"/>
                        <a:ext cx="1470025" cy="1050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4" name="Text Box 73"/>
          <p:cNvSpPr txBox="1"/>
          <p:nvPr/>
        </p:nvSpPr>
        <p:spPr>
          <a:xfrm>
            <a:off x="474028" y="1076325"/>
            <a:ext cx="43195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CC00CC"/>
                </a:solidFill>
                <a:latin typeface="Calibri" panose="020F0502020204030204" charset="0"/>
              </a:rPr>
              <a:t>【</a:t>
            </a:r>
            <a:r>
              <a:rPr lang="zh-CN" altLang="en-US" sz="2800" b="1" dirty="0">
                <a:solidFill>
                  <a:srgbClr val="CC00CC"/>
                </a:solidFill>
                <a:latin typeface="Calibri" panose="020F0502020204030204" charset="0"/>
              </a:rPr>
              <a:t>变式练习</a:t>
            </a:r>
            <a:r>
              <a:rPr lang="en-US" altLang="zh-CN" sz="2800" b="1">
                <a:solidFill>
                  <a:srgbClr val="CC00CC"/>
                </a:solidFill>
                <a:latin typeface="Calibri" panose="020F0502020204030204" charset="0"/>
              </a:rPr>
              <a:t>】</a:t>
            </a:r>
            <a:endParaRPr lang="en-US" altLang="zh-CN" sz="2800" b="1">
              <a:solidFill>
                <a:srgbClr val="CC00CC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Text Box 4"/>
          <p:cNvSpPr txBox="1"/>
          <p:nvPr/>
        </p:nvSpPr>
        <p:spPr>
          <a:xfrm>
            <a:off x="1460183" y="1420813"/>
            <a:ext cx="7616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</a:rPr>
              <a:t>平面向量的坐标运算</a:t>
            </a:r>
            <a:endParaRPr lang="zh-CN" altLang="en-US" sz="2800" b="1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2296" name="Text Box 11"/>
          <p:cNvSpPr txBox="1"/>
          <p:nvPr/>
        </p:nvSpPr>
        <p:spPr>
          <a:xfrm>
            <a:off x="1382395" y="2041525"/>
            <a:ext cx="8629650" cy="1203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CC00FF"/>
                </a:solidFill>
                <a:latin typeface="Times New Roman" panose="02020603050405020304" charset="0"/>
              </a:rPr>
              <a:t>思考：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已知                                    ，你能得出                   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                                   的坐标吗？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12290" name="Object 30"/>
          <p:cNvGraphicFramePr>
            <a:graphicFrameLocks noChangeAspect="1"/>
          </p:cNvGraphicFramePr>
          <p:nvPr/>
        </p:nvGraphicFramePr>
        <p:xfrm>
          <a:off x="3303270" y="2114550"/>
          <a:ext cx="3168650" cy="569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2" imgW="1841500" imgH="241300" progId="Equation.DSMT4">
                  <p:embed/>
                </p:oleObj>
              </mc:Choice>
              <mc:Fallback>
                <p:oleObj name="" r:id="rId2" imgW="1841500" imgH="2413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33CC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303270" y="2114550"/>
                        <a:ext cx="3168650" cy="569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31"/>
          <p:cNvGraphicFramePr>
            <a:graphicFrameLocks noChangeAspect="1"/>
          </p:cNvGraphicFramePr>
          <p:nvPr/>
        </p:nvGraphicFramePr>
        <p:xfrm>
          <a:off x="2403158" y="2632075"/>
          <a:ext cx="1782762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4" imgW="1079500" imgH="292100" progId="Equation.DSMT4">
                  <p:embed/>
                </p:oleObj>
              </mc:Choice>
              <mc:Fallback>
                <p:oleObj name="" r:id="rId4" imgW="1079500" imgH="292100" progId="Equation.DSMT4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33CC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403158" y="2632075"/>
                        <a:ext cx="1782762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32"/>
          <p:cNvGraphicFramePr>
            <a:graphicFrameLocks noChangeAspect="1"/>
          </p:cNvGraphicFramePr>
          <p:nvPr/>
        </p:nvGraphicFramePr>
        <p:xfrm>
          <a:off x="4136708" y="2732088"/>
          <a:ext cx="457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6" imgW="192405" imgH="184785" progId="Equation.DSMT4">
                  <p:embed/>
                </p:oleObj>
              </mc:Choice>
              <mc:Fallback>
                <p:oleObj name="" r:id="rId6" imgW="192405" imgH="184785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36708" y="2732088"/>
                        <a:ext cx="457200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8464" name="Object 33"/>
          <p:cNvGraphicFramePr>
            <a:graphicFrameLocks noChangeAspect="1"/>
          </p:cNvGraphicFramePr>
          <p:nvPr/>
        </p:nvGraphicFramePr>
        <p:xfrm>
          <a:off x="2830195" y="3389313"/>
          <a:ext cx="4743450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8" imgW="2019300" imgH="266700" progId="Equation.DSMT4">
                  <p:embed/>
                </p:oleObj>
              </mc:Choice>
              <mc:Fallback>
                <p:oleObj name="" r:id="rId8" imgW="2019300" imgH="266700" progId="Equation.DSMT4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830195" y="3389313"/>
                        <a:ext cx="4743450" cy="62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8465" name="Text Box 17"/>
          <p:cNvSpPr txBox="1"/>
          <p:nvPr/>
        </p:nvSpPr>
        <p:spPr>
          <a:xfrm>
            <a:off x="1791970" y="4173538"/>
            <a:ext cx="6400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由向量线性运算的结合律和分配律可得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488466" name="Object 34"/>
          <p:cNvGraphicFramePr>
            <a:graphicFrameLocks noChangeAspect="1"/>
          </p:cNvGraphicFramePr>
          <p:nvPr/>
        </p:nvGraphicFramePr>
        <p:xfrm>
          <a:off x="1847533" y="4829175"/>
          <a:ext cx="6926262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0" imgW="7950200" imgH="596900" progId="Equation.DSMT4">
                  <p:embed/>
                </p:oleObj>
              </mc:Choice>
              <mc:Fallback>
                <p:oleObj name="" r:id="rId10" imgW="7950200" imgH="5969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847533" y="4829175"/>
                        <a:ext cx="6926262" cy="620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0" name="Rectangle 12"/>
          <p:cNvSpPr/>
          <p:nvPr/>
        </p:nvSpPr>
        <p:spPr>
          <a:xfrm>
            <a:off x="1442720" y="3511550"/>
            <a:ext cx="10144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CC00CC"/>
                </a:solidFill>
                <a:latin typeface="Arial" panose="020B0604020202020204" pitchFamily="34" charset="0"/>
              </a:rPr>
              <a:t>提示</a:t>
            </a:r>
            <a:r>
              <a:rPr lang="en-US" altLang="zh-CN" sz="2800" b="1">
                <a:solidFill>
                  <a:srgbClr val="CC00CC"/>
                </a:solidFill>
                <a:latin typeface="Arial" panose="020B0604020202020204" pitchFamily="34" charset="0"/>
              </a:rPr>
              <a:t>:</a:t>
            </a:r>
            <a:endParaRPr lang="en-US" altLang="zh-CN" sz="2800" b="1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465" grpId="0"/>
      <p:bldP spid="123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2311" name="Text Box 7"/>
          <p:cNvSpPr txBox="1"/>
          <p:nvPr/>
        </p:nvSpPr>
        <p:spPr>
          <a:xfrm>
            <a:off x="1774190" y="3113088"/>
            <a:ext cx="7575550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</a:rPr>
              <a:t>    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</a:rPr>
              <a:t>两个向量和（差）的坐标分别等于这两个向量相应坐标的和（差）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13314" name="Object 21"/>
          <p:cNvGraphicFramePr>
            <a:graphicFrameLocks noChangeAspect="1"/>
          </p:cNvGraphicFramePr>
          <p:nvPr/>
        </p:nvGraphicFramePr>
        <p:xfrm>
          <a:off x="2920365" y="1171575"/>
          <a:ext cx="3619500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2" imgW="1485265" imgH="254000" progId="Equation.DSMT4">
                  <p:embed/>
                </p:oleObj>
              </mc:Choice>
              <mc:Fallback>
                <p:oleObj name="" r:id="rId2" imgW="1485265" imgH="2540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20365" y="1171575"/>
                        <a:ext cx="3619500" cy="620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2313" name="Object 22"/>
          <p:cNvGraphicFramePr>
            <a:graphicFrameLocks noChangeAspect="1"/>
          </p:cNvGraphicFramePr>
          <p:nvPr/>
        </p:nvGraphicFramePr>
        <p:xfrm>
          <a:off x="4045903" y="4497388"/>
          <a:ext cx="2487612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4" imgW="991235" imgH="254000" progId="Equation.DSMT4">
                  <p:embed/>
                </p:oleObj>
              </mc:Choice>
              <mc:Fallback>
                <p:oleObj name="" r:id="rId4" imgW="991235" imgH="2540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45903" y="4497388"/>
                        <a:ext cx="2487612" cy="638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2314" name="Text Box 10"/>
          <p:cNvSpPr txBox="1"/>
          <p:nvPr/>
        </p:nvSpPr>
        <p:spPr>
          <a:xfrm>
            <a:off x="1861503" y="5243513"/>
            <a:ext cx="81153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</a:rPr>
              <a:t>      实数与向量的积的坐标等于用这个实数乘原来向量的相应坐标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482315" name="Object 23"/>
          <p:cNvGraphicFramePr>
            <a:graphicFrameLocks noGrp="1" noChangeAspect="1"/>
          </p:cNvGraphicFramePr>
          <p:nvPr/>
        </p:nvGraphicFramePr>
        <p:xfrm>
          <a:off x="3602990" y="2571750"/>
          <a:ext cx="3257550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6" imgW="1473200" imgH="254000" progId="Equation.DSMT4">
                  <p:embed/>
                </p:oleObj>
              </mc:Choice>
              <mc:Fallback>
                <p:oleObj name="" r:id="rId6" imgW="1473200" imgH="2540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02990" y="2571750"/>
                        <a:ext cx="3257550" cy="56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9" name="Text Box 13"/>
          <p:cNvSpPr txBox="1"/>
          <p:nvPr/>
        </p:nvSpPr>
        <p:spPr>
          <a:xfrm>
            <a:off x="2264728" y="1206500"/>
            <a:ext cx="8763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即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82318" name="Text Box 14"/>
          <p:cNvSpPr txBox="1"/>
          <p:nvPr/>
        </p:nvSpPr>
        <p:spPr>
          <a:xfrm>
            <a:off x="2174240" y="2001838"/>
            <a:ext cx="2362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同理可得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022E-16 L -0.06822 -0.14282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482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000" y="-715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2311" grpId="0"/>
      <p:bldP spid="482311" grpId="1"/>
      <p:bldP spid="482314" grpId="0"/>
      <p:bldP spid="482314" grpId="1"/>
      <p:bldP spid="4823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6386" name="Object 55"/>
          <p:cNvGraphicFramePr>
            <a:graphicFrameLocks noChangeAspect="1"/>
          </p:cNvGraphicFramePr>
          <p:nvPr/>
        </p:nvGraphicFramePr>
        <p:xfrm>
          <a:off x="5242560" y="2222183"/>
          <a:ext cx="3886200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2603500" imgH="292100" progId="Equation.DSMT4">
                  <p:embed/>
                </p:oleObj>
              </mc:Choice>
              <mc:Fallback>
                <p:oleObj name="" r:id="rId2" imgW="2603500" imgH="2921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33CC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242560" y="2222183"/>
                        <a:ext cx="3886200" cy="606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396" name="Group 28"/>
          <p:cNvGrpSpPr/>
          <p:nvPr/>
        </p:nvGrpSpPr>
        <p:grpSpPr>
          <a:xfrm>
            <a:off x="1965960" y="1925320"/>
            <a:ext cx="2971800" cy="2281238"/>
            <a:chOff x="48" y="432"/>
            <a:chExt cx="1872" cy="1437"/>
          </a:xfrm>
        </p:grpSpPr>
        <p:sp>
          <p:nvSpPr>
            <p:cNvPr id="16400" name="Line 4"/>
            <p:cNvSpPr/>
            <p:nvPr/>
          </p:nvSpPr>
          <p:spPr>
            <a:xfrm>
              <a:off x="48" y="1556"/>
              <a:ext cx="1872" cy="0"/>
            </a:xfrm>
            <a:prstGeom prst="line">
              <a:avLst/>
            </a:prstGeom>
            <a:ln w="38100" cap="flat" cmpd="sng">
              <a:solidFill>
                <a:srgbClr val="80008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01" name="Line 5"/>
            <p:cNvSpPr/>
            <p:nvPr/>
          </p:nvSpPr>
          <p:spPr>
            <a:xfrm>
              <a:off x="528" y="452"/>
              <a:ext cx="0" cy="1324"/>
            </a:xfrm>
            <a:prstGeom prst="line">
              <a:avLst/>
            </a:prstGeom>
            <a:ln w="38100" cap="flat" cmpd="sng">
              <a:solidFill>
                <a:srgbClr val="80008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16402" name="Line 6"/>
            <p:cNvSpPr/>
            <p:nvPr/>
          </p:nvSpPr>
          <p:spPr>
            <a:xfrm flipV="1">
              <a:off x="528" y="1267"/>
              <a:ext cx="769" cy="288"/>
            </a:xfrm>
            <a:prstGeom prst="line">
              <a:avLst/>
            </a:prstGeom>
            <a:ln w="38100" cap="flat" cmpd="sng">
              <a:solidFill>
                <a:srgbClr val="FF00FF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16390" name="Object 57"/>
            <p:cNvGraphicFramePr>
              <a:graphicFrameLocks noChangeAspect="1"/>
            </p:cNvGraphicFramePr>
            <p:nvPr/>
          </p:nvGraphicFramePr>
          <p:xfrm>
            <a:off x="281" y="1556"/>
            <a:ext cx="247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4" imgW="153035" imgH="178435" progId="Equation.3">
                    <p:embed/>
                  </p:oleObj>
                </mc:Choice>
                <mc:Fallback>
                  <p:oleObj name="" r:id="rId4" imgW="153035" imgH="178435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81" y="1556"/>
                          <a:ext cx="247" cy="2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391" name="Object 58"/>
            <p:cNvGraphicFramePr>
              <a:graphicFrameLocks noChangeAspect="1"/>
            </p:cNvGraphicFramePr>
            <p:nvPr/>
          </p:nvGraphicFramePr>
          <p:xfrm>
            <a:off x="1680" y="1663"/>
            <a:ext cx="205" cy="2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7" name="" r:id="rId6" imgW="127635" imgH="127635" progId="Equation.DSMT4">
                    <p:embed/>
                  </p:oleObj>
                </mc:Choice>
                <mc:Fallback>
                  <p:oleObj name="" r:id="rId6" imgW="127635" imgH="127635" progId="Equation.DSMT4">
                    <p:embed/>
                    <p:pic>
                      <p:nvPicPr>
                        <p:cNvPr id="0" name="图片 3126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680" y="1663"/>
                          <a:ext cx="205" cy="2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392" name="Object 59"/>
            <p:cNvGraphicFramePr>
              <a:graphicFrameLocks noChangeAspect="1"/>
            </p:cNvGraphicFramePr>
            <p:nvPr/>
          </p:nvGraphicFramePr>
          <p:xfrm>
            <a:off x="278" y="432"/>
            <a:ext cx="227" cy="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6" name="" r:id="rId8" imgW="127000" imgH="165100" progId="Equation.DSMT4">
                    <p:embed/>
                  </p:oleObj>
                </mc:Choice>
                <mc:Fallback>
                  <p:oleObj name="" r:id="rId8" imgW="127000" imgH="165100" progId="Equation.DSMT4">
                    <p:embed/>
                    <p:pic>
                      <p:nvPicPr>
                        <p:cNvPr id="0" name="图片 3125"/>
                        <p:cNvPicPr/>
                        <p:nvPr/>
                      </p:nvPicPr>
                      <p:blipFill>
                        <a:blip r:embed="rId9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78" y="432"/>
                          <a:ext cx="227" cy="26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393" name="Object 60"/>
            <p:cNvGraphicFramePr>
              <a:graphicFrameLocks noChangeAspect="1"/>
            </p:cNvGraphicFramePr>
            <p:nvPr/>
          </p:nvGraphicFramePr>
          <p:xfrm>
            <a:off x="1296" y="1028"/>
            <a:ext cx="240" cy="2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5" name="" r:id="rId10" imgW="152400" imgH="165100" progId="Equation.DSMT4">
                    <p:embed/>
                  </p:oleObj>
                </mc:Choice>
                <mc:Fallback>
                  <p:oleObj name="" r:id="rId10" imgW="152400" imgH="165100" progId="Equation.DSMT4">
                    <p:embed/>
                    <p:pic>
                      <p:nvPicPr>
                        <p:cNvPr id="0" name="图片 3124"/>
                        <p:cNvPicPr/>
                        <p:nvPr/>
                      </p:nvPicPr>
                      <p:blipFill>
                        <a:blip r:embed="rId11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296" y="1028"/>
                          <a:ext cx="240" cy="26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394" name="Object 61"/>
            <p:cNvGraphicFramePr>
              <a:graphicFrameLocks noChangeAspect="1"/>
            </p:cNvGraphicFramePr>
            <p:nvPr/>
          </p:nvGraphicFramePr>
          <p:xfrm>
            <a:off x="1248" y="1336"/>
            <a:ext cx="227" cy="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4" name="" r:id="rId12" imgW="140335" imgH="165735" progId="Equation.DSMT4">
                    <p:embed/>
                  </p:oleObj>
                </mc:Choice>
                <mc:Fallback>
                  <p:oleObj name="" r:id="rId12" imgW="140335" imgH="165735" progId="Equation.DSMT4">
                    <p:embed/>
                    <p:pic>
                      <p:nvPicPr>
                        <p:cNvPr id="0" name="图片 3123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1248" y="1336"/>
                          <a:ext cx="227" cy="26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395" name="Object 62"/>
            <p:cNvGraphicFramePr>
              <a:graphicFrameLocks noChangeAspect="1"/>
            </p:cNvGraphicFramePr>
            <p:nvPr/>
          </p:nvGraphicFramePr>
          <p:xfrm>
            <a:off x="912" y="1556"/>
            <a:ext cx="206" cy="2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3" name="" r:id="rId14" imgW="127635" imgH="140335" progId="Equation.DSMT4">
                    <p:embed/>
                  </p:oleObj>
                </mc:Choice>
                <mc:Fallback>
                  <p:oleObj name="" r:id="rId14" imgW="127635" imgH="140335" progId="Equation.DSMT4">
                    <p:embed/>
                    <p:pic>
                      <p:nvPicPr>
                        <p:cNvPr id="0" name="图片 3122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912" y="1556"/>
                          <a:ext cx="206" cy="22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403" name="Line 14"/>
            <p:cNvSpPr/>
            <p:nvPr/>
          </p:nvSpPr>
          <p:spPr>
            <a:xfrm flipH="1">
              <a:off x="528" y="1268"/>
              <a:ext cx="76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04" name="Line 15"/>
            <p:cNvSpPr/>
            <p:nvPr/>
          </p:nvSpPr>
          <p:spPr>
            <a:xfrm>
              <a:off x="1296" y="1268"/>
              <a:ext cx="0" cy="28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05" name="Line 16"/>
            <p:cNvSpPr/>
            <p:nvPr/>
          </p:nvSpPr>
          <p:spPr>
            <a:xfrm>
              <a:off x="528" y="1556"/>
              <a:ext cx="76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</p:grpSp>
      <p:graphicFrame>
        <p:nvGraphicFramePr>
          <p:cNvPr id="490513" name="Object 63"/>
          <p:cNvGraphicFramePr>
            <a:graphicFrameLocks noChangeAspect="1"/>
          </p:cNvGraphicFramePr>
          <p:nvPr/>
        </p:nvGraphicFramePr>
        <p:xfrm>
          <a:off x="2897823" y="5463858"/>
          <a:ext cx="381317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6" imgW="1778000" imgH="241300" progId="Equation.DSMT4">
                  <p:embed/>
                </p:oleObj>
              </mc:Choice>
              <mc:Fallback>
                <p:oleObj name="" r:id="rId16" imgW="1778000" imgH="2413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7">
                        <a:clrChange>
                          <a:clrFrom>
                            <a:srgbClr val="0033CC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897823" y="5463858"/>
                        <a:ext cx="3813175" cy="71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3"/>
          <p:cNvGrpSpPr/>
          <p:nvPr/>
        </p:nvGrpSpPr>
        <p:grpSpPr>
          <a:xfrm>
            <a:off x="1915160" y="4531995"/>
            <a:ext cx="6423025" cy="657225"/>
            <a:chOff x="352" y="2682"/>
            <a:chExt cx="4046" cy="414"/>
          </a:xfrm>
        </p:grpSpPr>
        <p:sp>
          <p:nvSpPr>
            <p:cNvPr id="16399" name="Text Box 20"/>
            <p:cNvSpPr txBox="1"/>
            <p:nvPr/>
          </p:nvSpPr>
          <p:spPr>
            <a:xfrm>
              <a:off x="352" y="2724"/>
              <a:ext cx="404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2.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若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A        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，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</a:rPr>
                <a:t>B        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</a:rPr>
                <a:t>，则</a:t>
              </a:r>
              <a:endPara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  <p:graphicFrame>
          <p:nvGraphicFramePr>
            <p:cNvPr id="16388" name="Object 65"/>
            <p:cNvGraphicFramePr>
              <a:graphicFrameLocks noChangeAspect="1"/>
            </p:cNvGraphicFramePr>
            <p:nvPr/>
          </p:nvGraphicFramePr>
          <p:xfrm>
            <a:off x="971" y="2683"/>
            <a:ext cx="830" cy="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8" imgW="470535" imgH="229235" progId="Equation.DSMT4">
                    <p:embed/>
                  </p:oleObj>
                </mc:Choice>
                <mc:Fallback>
                  <p:oleObj name="" r:id="rId18" imgW="470535" imgH="229235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971" y="2683"/>
                          <a:ext cx="830" cy="41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389" name="Object 66"/>
            <p:cNvGraphicFramePr>
              <a:graphicFrameLocks noChangeAspect="1"/>
            </p:cNvGraphicFramePr>
            <p:nvPr/>
          </p:nvGraphicFramePr>
          <p:xfrm>
            <a:off x="2226" y="2682"/>
            <a:ext cx="894" cy="4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0" imgW="508635" imgH="228600" progId="Equation.DSMT4">
                    <p:embed/>
                  </p:oleObj>
                </mc:Choice>
                <mc:Fallback>
                  <p:oleObj name="" r:id="rId20" imgW="508635" imgH="2286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2226" y="2682"/>
                          <a:ext cx="894" cy="41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398" name="Text Box 29"/>
          <p:cNvSpPr txBox="1"/>
          <p:nvPr/>
        </p:nvSpPr>
        <p:spPr>
          <a:xfrm>
            <a:off x="2010410" y="1131570"/>
            <a:ext cx="5181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小结：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平面向量的坐标运算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5" name="Text Box 5"/>
          <p:cNvSpPr txBox="1"/>
          <p:nvPr/>
        </p:nvSpPr>
        <p:spPr>
          <a:xfrm>
            <a:off x="2255838" y="2900998"/>
            <a:ext cx="1123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2"/>
                </a:solidFill>
                <a:latin typeface="宋体" panose="02010600030101010101" pitchFamily="2" charset="-122"/>
              </a:rPr>
              <a:t>A</a:t>
            </a:r>
            <a:endParaRPr lang="en-US" altLang="zh-CN" sz="2800" b="1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7410" name="对象 1"/>
          <p:cNvGraphicFramePr>
            <a:graphicFrameLocks noChangeAspect="1"/>
          </p:cNvGraphicFramePr>
          <p:nvPr/>
        </p:nvGraphicFramePr>
        <p:xfrm>
          <a:off x="835025" y="2351723"/>
          <a:ext cx="7815263" cy="189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6997065" imgH="1691005" progId="Word.Document.8">
                  <p:embed/>
                </p:oleObj>
              </mc:Choice>
              <mc:Fallback>
                <p:oleObj name="" r:id="rId2" imgW="6997065" imgH="1691005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35025" y="2351723"/>
                        <a:ext cx="7815263" cy="1898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Text Box 73"/>
          <p:cNvSpPr txBox="1"/>
          <p:nvPr/>
        </p:nvSpPr>
        <p:spPr>
          <a:xfrm>
            <a:off x="538163" y="1140460"/>
            <a:ext cx="43195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CC00CC"/>
                </a:solidFill>
                <a:latin typeface="Calibri" panose="020F0502020204030204" charset="0"/>
              </a:rPr>
              <a:t>【</a:t>
            </a:r>
            <a:r>
              <a:rPr lang="zh-CN" altLang="en-US" sz="2800" b="1" dirty="0">
                <a:solidFill>
                  <a:srgbClr val="CC00CC"/>
                </a:solidFill>
                <a:latin typeface="Calibri" panose="020F0502020204030204" charset="0"/>
              </a:rPr>
              <a:t>变式练习</a:t>
            </a:r>
            <a:r>
              <a:rPr lang="en-US" altLang="zh-CN" sz="2800" b="1">
                <a:solidFill>
                  <a:srgbClr val="CC00CC"/>
                </a:solidFill>
                <a:latin typeface="Calibri" panose="020F0502020204030204" charset="0"/>
              </a:rPr>
              <a:t>】</a:t>
            </a:r>
            <a:endParaRPr lang="en-US" altLang="zh-CN" sz="2800" b="1">
              <a:solidFill>
                <a:srgbClr val="CC00CC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9" name="Text Box 3"/>
          <p:cNvSpPr txBox="1"/>
          <p:nvPr/>
        </p:nvSpPr>
        <p:spPr>
          <a:xfrm>
            <a:off x="1658938" y="1449388"/>
            <a:ext cx="8516937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已知                             ，求                               的坐标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.</a:t>
            </a:r>
            <a:endParaRPr lang="en-US" altLang="zh-CN" sz="2800" b="1">
              <a:solidFill>
                <a:srgbClr val="0000FF"/>
              </a:solidFill>
              <a:latin typeface="Times New Roman" panose="02020603050405020304" charset="0"/>
            </a:endParaRPr>
          </a:p>
        </p:txBody>
      </p:sp>
      <p:graphicFrame>
        <p:nvGraphicFramePr>
          <p:cNvPr id="18434" name="Object 23"/>
          <p:cNvGraphicFramePr>
            <a:graphicFrameLocks noChangeAspect="1"/>
          </p:cNvGraphicFramePr>
          <p:nvPr/>
        </p:nvGraphicFramePr>
        <p:xfrm>
          <a:off x="3213100" y="1547813"/>
          <a:ext cx="2447925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1587500" imgH="215900" progId="Equation.DSMT4">
                  <p:embed/>
                </p:oleObj>
              </mc:Choice>
              <mc:Fallback>
                <p:oleObj name="" r:id="rId2" imgW="1587500" imgH="2159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33CC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213100" y="1547813"/>
                        <a:ext cx="2447925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24"/>
          <p:cNvGraphicFramePr>
            <a:graphicFrameLocks noChangeAspect="1"/>
          </p:cNvGraphicFramePr>
          <p:nvPr/>
        </p:nvGraphicFramePr>
        <p:xfrm>
          <a:off x="6554788" y="1514475"/>
          <a:ext cx="2592387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4" imgW="1511300" imgH="215900" progId="Equation.DSMT4">
                  <p:embed/>
                </p:oleObj>
              </mc:Choice>
              <mc:Fallback>
                <p:oleObj name="" r:id="rId4" imgW="1511300" imgH="215900" progId="Equation.DSMT4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33CC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554788" y="1514475"/>
                        <a:ext cx="2592387" cy="534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4358" name="Object 25"/>
          <p:cNvGraphicFramePr>
            <a:graphicFrameLocks noGrp="1" noChangeAspect="1"/>
          </p:cNvGraphicFramePr>
          <p:nvPr/>
        </p:nvGraphicFramePr>
        <p:xfrm>
          <a:off x="2274888" y="2665413"/>
          <a:ext cx="5033962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6" imgW="2209800" imgH="241300" progId="Equation.DSMT4">
                  <p:embed/>
                </p:oleObj>
              </mc:Choice>
              <mc:Fallback>
                <p:oleObj name="" r:id="rId6" imgW="2209800" imgH="241300" progId="Equation.DSMT4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74888" y="2665413"/>
                        <a:ext cx="5033962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4360" name="Object 26"/>
          <p:cNvGraphicFramePr>
            <a:graphicFrameLocks noGrp="1" noChangeAspect="1"/>
          </p:cNvGraphicFramePr>
          <p:nvPr/>
        </p:nvGraphicFramePr>
        <p:xfrm>
          <a:off x="2824163" y="4219575"/>
          <a:ext cx="3713162" cy="156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8" imgW="2679700" imgH="1130300" progId="Equation.DSMT4">
                  <p:embed/>
                </p:oleObj>
              </mc:Choice>
              <mc:Fallback>
                <p:oleObj name="" r:id="rId8" imgW="2679700" imgH="1130300" progId="Equation.DSMT4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824163" y="4219575"/>
                        <a:ext cx="3713162" cy="1566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4364" name="Object 27"/>
          <p:cNvGraphicFramePr>
            <a:graphicFrameLocks noChangeAspect="1"/>
          </p:cNvGraphicFramePr>
          <p:nvPr/>
        </p:nvGraphicFramePr>
        <p:xfrm>
          <a:off x="2851150" y="3365500"/>
          <a:ext cx="4213225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10" imgW="1532255" imgH="216535" progId="Equation.3">
                  <p:embed/>
                </p:oleObj>
              </mc:Choice>
              <mc:Fallback>
                <p:oleObj name="" r:id="rId10" imgW="1532255" imgH="216535" progId="Equation.3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851150" y="3365500"/>
                        <a:ext cx="4213225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Text Box 3"/>
          <p:cNvSpPr txBox="1"/>
          <p:nvPr/>
        </p:nvSpPr>
        <p:spPr>
          <a:xfrm>
            <a:off x="673100" y="982345"/>
            <a:ext cx="11019790" cy="1124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如图，已知</a:t>
            </a:r>
            <a:r>
              <a:rPr lang="zh-CN" altLang="en-US" sz="2800" b="1" i="1" dirty="0">
                <a:solidFill>
                  <a:srgbClr val="0000FF"/>
                </a:solidFill>
                <a:latin typeface="宋体" panose="02010600030101010101" pitchFamily="2" charset="-122"/>
              </a:rPr>
              <a:t>□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ABCD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的三个顶点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的坐标分别是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-2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），（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-1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），（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），试求顶点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的坐标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9463" name="Line 6"/>
          <p:cNvSpPr/>
          <p:nvPr/>
        </p:nvSpPr>
        <p:spPr>
          <a:xfrm>
            <a:off x="6945630" y="4656138"/>
            <a:ext cx="3419475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9464" name="Line 7"/>
          <p:cNvSpPr/>
          <p:nvPr/>
        </p:nvSpPr>
        <p:spPr>
          <a:xfrm flipV="1">
            <a:off x="8529955" y="2711450"/>
            <a:ext cx="0" cy="266382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9465" name="Line 8"/>
          <p:cNvSpPr/>
          <p:nvPr/>
        </p:nvSpPr>
        <p:spPr>
          <a:xfrm flipV="1">
            <a:off x="7679055" y="3287713"/>
            <a:ext cx="419100" cy="9366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19466" name="Line 9"/>
          <p:cNvSpPr/>
          <p:nvPr/>
        </p:nvSpPr>
        <p:spPr>
          <a:xfrm flipV="1">
            <a:off x="8082280" y="2927350"/>
            <a:ext cx="1743075" cy="4159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67" name="Line 10"/>
          <p:cNvSpPr/>
          <p:nvPr/>
        </p:nvSpPr>
        <p:spPr>
          <a:xfrm flipV="1">
            <a:off x="9395143" y="2913063"/>
            <a:ext cx="388937" cy="8937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19468" name="Text Box 11"/>
          <p:cNvSpPr txBox="1"/>
          <p:nvPr/>
        </p:nvSpPr>
        <p:spPr>
          <a:xfrm>
            <a:off x="7377430" y="407987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A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69" name="Text Box 12"/>
          <p:cNvSpPr txBox="1"/>
          <p:nvPr/>
        </p:nvSpPr>
        <p:spPr>
          <a:xfrm>
            <a:off x="7666355" y="3071813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B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70" name="Text Box 13"/>
          <p:cNvSpPr txBox="1"/>
          <p:nvPr/>
        </p:nvSpPr>
        <p:spPr>
          <a:xfrm>
            <a:off x="9825355" y="278447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C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71" name="Text Box 14"/>
          <p:cNvSpPr txBox="1"/>
          <p:nvPr/>
        </p:nvSpPr>
        <p:spPr>
          <a:xfrm>
            <a:off x="9322118" y="3792538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D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72" name="Text Box 15"/>
          <p:cNvSpPr txBox="1"/>
          <p:nvPr/>
        </p:nvSpPr>
        <p:spPr>
          <a:xfrm>
            <a:off x="10198418" y="4570413"/>
            <a:ext cx="360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x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73" name="Text Box 16"/>
          <p:cNvSpPr txBox="1"/>
          <p:nvPr/>
        </p:nvSpPr>
        <p:spPr>
          <a:xfrm>
            <a:off x="8552180" y="2557463"/>
            <a:ext cx="360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y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74" name="Text Box 17"/>
          <p:cNvSpPr txBox="1"/>
          <p:nvPr/>
        </p:nvSpPr>
        <p:spPr>
          <a:xfrm>
            <a:off x="8198168" y="4598988"/>
            <a:ext cx="4597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O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75" name="Line 18"/>
          <p:cNvSpPr/>
          <p:nvPr/>
        </p:nvSpPr>
        <p:spPr>
          <a:xfrm flipV="1">
            <a:off x="7666355" y="3806825"/>
            <a:ext cx="1743075" cy="4159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85395" name="Text Box 19"/>
          <p:cNvSpPr txBox="1"/>
          <p:nvPr/>
        </p:nvSpPr>
        <p:spPr>
          <a:xfrm>
            <a:off x="598805" y="2027555"/>
            <a:ext cx="73310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解法１：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如图，设顶点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的坐标为（</a:t>
            </a:r>
            <a:r>
              <a:rPr lang="en-US" altLang="zh-CN" sz="2800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x,y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485396" name="Object 33"/>
          <p:cNvGraphicFramePr>
            <a:graphicFrameLocks noChangeAspect="1"/>
          </p:cNvGraphicFramePr>
          <p:nvPr/>
        </p:nvGraphicFramePr>
        <p:xfrm>
          <a:off x="1302385" y="2532380"/>
          <a:ext cx="5391785" cy="16357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" imgW="2260600" imgH="736600" progId="Equation.DSMT4">
                  <p:embed/>
                </p:oleObj>
              </mc:Choice>
              <mc:Fallback>
                <p:oleObj name="" r:id="rId2" imgW="2260600" imgH="7366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302385" y="2532380"/>
                        <a:ext cx="5391785" cy="16357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5397" name="Object 34"/>
          <p:cNvGraphicFramePr>
            <a:graphicFrameLocks noChangeAspect="1"/>
          </p:cNvGraphicFramePr>
          <p:nvPr/>
        </p:nvGraphicFramePr>
        <p:xfrm>
          <a:off x="1348105" y="4214495"/>
          <a:ext cx="3166110" cy="4883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4" imgW="2400300" imgH="279400" progId="Equation.DSMT4">
                  <p:embed/>
                </p:oleObj>
              </mc:Choice>
              <mc:Fallback>
                <p:oleObj name="" r:id="rId4" imgW="2400300" imgH="279400" progId="Equation.DSMT4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348105" y="4214495"/>
                        <a:ext cx="3166110" cy="4883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Object 35"/>
          <p:cNvGraphicFramePr>
            <a:graphicFrameLocks noChangeAspect="1"/>
          </p:cNvGraphicFramePr>
          <p:nvPr/>
        </p:nvGraphicFramePr>
        <p:xfrm>
          <a:off x="1293495" y="4716145"/>
          <a:ext cx="2238375" cy="1038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6" imgW="1638300" imgH="698500" progId="Equation.DSMT4">
                  <p:embed/>
                </p:oleObj>
              </mc:Choice>
              <mc:Fallback>
                <p:oleObj name="" r:id="rId6" imgW="1638300" imgH="698500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93495" y="4716145"/>
                        <a:ext cx="2238375" cy="10388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5401" name="Text Box 25"/>
          <p:cNvSpPr txBox="1"/>
          <p:nvPr/>
        </p:nvSpPr>
        <p:spPr>
          <a:xfrm>
            <a:off x="3704273" y="4852988"/>
            <a:ext cx="13636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解得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85402" name="Text Box 26"/>
          <p:cNvSpPr txBox="1"/>
          <p:nvPr/>
        </p:nvSpPr>
        <p:spPr>
          <a:xfrm>
            <a:off x="1046163" y="5830570"/>
            <a:ext cx="64198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所以顶点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的坐标为（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485439" name="Object 63"/>
          <p:cNvGraphicFramePr>
            <a:graphicFrameLocks noChangeAspect="1"/>
          </p:cNvGraphicFramePr>
          <p:nvPr/>
        </p:nvGraphicFramePr>
        <p:xfrm>
          <a:off x="4804410" y="4688840"/>
          <a:ext cx="970915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8" imgW="1270000" imgH="1270000" progId="Equation.DSMT4">
                  <p:embed/>
                </p:oleObj>
              </mc:Choice>
              <mc:Fallback>
                <p:oleObj name="" r:id="rId8" imgW="1270000" imgH="1270000" progId="Equation.DSMT4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804410" y="4688840"/>
                        <a:ext cx="970915" cy="974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9" name="Line 64"/>
          <p:cNvSpPr/>
          <p:nvPr/>
        </p:nvSpPr>
        <p:spPr>
          <a:xfrm>
            <a:off x="7688580" y="4584700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0" name="Line 65"/>
          <p:cNvSpPr/>
          <p:nvPr/>
        </p:nvSpPr>
        <p:spPr>
          <a:xfrm>
            <a:off x="8126730" y="4584700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1" name="Line 66"/>
          <p:cNvSpPr/>
          <p:nvPr/>
        </p:nvSpPr>
        <p:spPr>
          <a:xfrm>
            <a:off x="8947468" y="4584700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2" name="Line 67"/>
          <p:cNvSpPr/>
          <p:nvPr/>
        </p:nvSpPr>
        <p:spPr>
          <a:xfrm>
            <a:off x="9363393" y="4584700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3" name="Line 68"/>
          <p:cNvSpPr/>
          <p:nvPr/>
        </p:nvSpPr>
        <p:spPr>
          <a:xfrm>
            <a:off x="9742805" y="4584700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4" name="Line 70"/>
          <p:cNvSpPr/>
          <p:nvPr/>
        </p:nvSpPr>
        <p:spPr>
          <a:xfrm>
            <a:off x="8474393" y="4216400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5" name="Line 71"/>
          <p:cNvSpPr/>
          <p:nvPr/>
        </p:nvSpPr>
        <p:spPr>
          <a:xfrm>
            <a:off x="8474393" y="3363913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6" name="Line 72"/>
          <p:cNvSpPr/>
          <p:nvPr/>
        </p:nvSpPr>
        <p:spPr>
          <a:xfrm>
            <a:off x="8474393" y="3789363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7" name="Line 73"/>
          <p:cNvSpPr/>
          <p:nvPr/>
        </p:nvSpPr>
        <p:spPr>
          <a:xfrm>
            <a:off x="8474393" y="2971800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488" name="Text Box 74"/>
          <p:cNvSpPr txBox="1"/>
          <p:nvPr/>
        </p:nvSpPr>
        <p:spPr>
          <a:xfrm>
            <a:off x="7466330" y="4638675"/>
            <a:ext cx="12128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-2   -1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89" name="Text Box 75"/>
          <p:cNvSpPr txBox="1"/>
          <p:nvPr/>
        </p:nvSpPr>
        <p:spPr>
          <a:xfrm>
            <a:off x="8772843" y="4638675"/>
            <a:ext cx="17478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1     2    3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490" name="Text Box 76"/>
          <p:cNvSpPr txBox="1"/>
          <p:nvPr/>
        </p:nvSpPr>
        <p:spPr>
          <a:xfrm>
            <a:off x="8183880" y="2665413"/>
            <a:ext cx="809625" cy="2501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4 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3  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2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</a:rPr>
              <a:t>1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5395" grpId="0"/>
      <p:bldP spid="485401" grpId="0"/>
      <p:bldP spid="4854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Line 6"/>
          <p:cNvSpPr/>
          <p:nvPr/>
        </p:nvSpPr>
        <p:spPr>
          <a:xfrm>
            <a:off x="6336983" y="3811588"/>
            <a:ext cx="3419475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485" name="Line 7"/>
          <p:cNvSpPr/>
          <p:nvPr/>
        </p:nvSpPr>
        <p:spPr>
          <a:xfrm flipV="1">
            <a:off x="7921308" y="1866900"/>
            <a:ext cx="0" cy="266382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486" name="Line 8"/>
          <p:cNvSpPr/>
          <p:nvPr/>
        </p:nvSpPr>
        <p:spPr>
          <a:xfrm flipV="1">
            <a:off x="7070408" y="2506663"/>
            <a:ext cx="342900" cy="8731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stealth" w="med" len="med"/>
            <a:tailEnd type="none" w="lg" len="lg"/>
          </a:ln>
        </p:spPr>
      </p:sp>
      <p:sp>
        <p:nvSpPr>
          <p:cNvPr id="20487" name="Line 9"/>
          <p:cNvSpPr/>
          <p:nvPr/>
        </p:nvSpPr>
        <p:spPr>
          <a:xfrm flipV="1">
            <a:off x="7416483" y="2082800"/>
            <a:ext cx="1800225" cy="42386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20488" name="Line 10"/>
          <p:cNvSpPr/>
          <p:nvPr/>
        </p:nvSpPr>
        <p:spPr>
          <a:xfrm flipV="1">
            <a:off x="8786495" y="2068513"/>
            <a:ext cx="388938" cy="8937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20489" name="Text Box 11"/>
          <p:cNvSpPr txBox="1"/>
          <p:nvPr/>
        </p:nvSpPr>
        <p:spPr>
          <a:xfrm>
            <a:off x="6768783" y="323532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A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490" name="Text Box 12"/>
          <p:cNvSpPr txBox="1"/>
          <p:nvPr/>
        </p:nvSpPr>
        <p:spPr>
          <a:xfrm>
            <a:off x="7057708" y="2227263"/>
            <a:ext cx="354012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B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491" name="Text Box 13"/>
          <p:cNvSpPr txBox="1"/>
          <p:nvPr/>
        </p:nvSpPr>
        <p:spPr>
          <a:xfrm>
            <a:off x="9216708" y="1939925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C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492" name="Text Box 14"/>
          <p:cNvSpPr txBox="1"/>
          <p:nvPr/>
        </p:nvSpPr>
        <p:spPr>
          <a:xfrm>
            <a:off x="8713470" y="2947988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D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493" name="Text Box 15"/>
          <p:cNvSpPr txBox="1"/>
          <p:nvPr/>
        </p:nvSpPr>
        <p:spPr>
          <a:xfrm>
            <a:off x="9589770" y="3725863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x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494" name="Text Box 16"/>
          <p:cNvSpPr txBox="1"/>
          <p:nvPr/>
        </p:nvSpPr>
        <p:spPr>
          <a:xfrm>
            <a:off x="7959408" y="1616075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y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495" name="Text Box 17"/>
          <p:cNvSpPr txBox="1"/>
          <p:nvPr/>
        </p:nvSpPr>
        <p:spPr>
          <a:xfrm>
            <a:off x="7589520" y="3754438"/>
            <a:ext cx="3810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O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496" name="Line 18"/>
          <p:cNvSpPr/>
          <p:nvPr/>
        </p:nvSpPr>
        <p:spPr>
          <a:xfrm flipV="1">
            <a:off x="7057708" y="2962275"/>
            <a:ext cx="1743075" cy="41751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6419" name="Text Box 19"/>
          <p:cNvSpPr txBox="1"/>
          <p:nvPr/>
        </p:nvSpPr>
        <p:spPr>
          <a:xfrm>
            <a:off x="1782445" y="1346200"/>
            <a:ext cx="70723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解法</a:t>
            </a:r>
            <a:r>
              <a:rPr lang="en-US" altLang="zh-CN" sz="2800" b="1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如图，由平行四边形法则可得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486420" name="Object 31"/>
          <p:cNvGraphicFramePr>
            <a:graphicFrameLocks noChangeAspect="1"/>
          </p:cNvGraphicFramePr>
          <p:nvPr/>
        </p:nvGraphicFramePr>
        <p:xfrm>
          <a:off x="1633220" y="2119313"/>
          <a:ext cx="5505450" cy="149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" name="" r:id="rId2" imgW="4305300" imgH="1079500" progId="Equation.DSMT4">
                  <p:embed/>
                </p:oleObj>
              </mc:Choice>
              <mc:Fallback>
                <p:oleObj name="" r:id="rId2" imgW="4305300" imgH="1079500" progId="Equation.DSMT4">
                  <p:embed/>
                  <p:pic>
                    <p:nvPicPr>
                      <p:cNvPr id="0" name="图片 3165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33220" y="2119313"/>
                        <a:ext cx="5505450" cy="149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6421" name="Text Box 21"/>
          <p:cNvSpPr txBox="1"/>
          <p:nvPr/>
        </p:nvSpPr>
        <p:spPr>
          <a:xfrm>
            <a:off x="1793558" y="3748088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  <a:ea typeface="楷体_GB2312" pitchFamily="49" charset="-122"/>
              </a:rPr>
              <a:t>而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ea typeface="楷体_GB2312" pitchFamily="49" charset="-122"/>
            </a:endParaRPr>
          </a:p>
        </p:txBody>
      </p:sp>
      <p:graphicFrame>
        <p:nvGraphicFramePr>
          <p:cNvPr id="486422" name="Object 32"/>
          <p:cNvGraphicFramePr>
            <a:graphicFrameLocks noChangeAspect="1"/>
          </p:cNvGraphicFramePr>
          <p:nvPr/>
        </p:nvGraphicFramePr>
        <p:xfrm>
          <a:off x="2312670" y="3762375"/>
          <a:ext cx="2840038" cy="1571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2" name="" r:id="rId4" imgW="2082800" imgH="1079500" progId="Equation.DSMT4">
                  <p:embed/>
                </p:oleObj>
              </mc:Choice>
              <mc:Fallback>
                <p:oleObj name="" r:id="rId4" imgW="2082800" imgH="1079500" progId="Equation.DSMT4">
                  <p:embed/>
                  <p:pic>
                    <p:nvPicPr>
                      <p:cNvPr id="0" name="图片 3161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312670" y="3762375"/>
                        <a:ext cx="2840038" cy="1571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6423" name="Text Box 23"/>
          <p:cNvSpPr txBox="1"/>
          <p:nvPr/>
        </p:nvSpPr>
        <p:spPr>
          <a:xfrm>
            <a:off x="1850708" y="5370513"/>
            <a:ext cx="51482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所以顶点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的坐标为（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86424" name="Line 24"/>
          <p:cNvSpPr/>
          <p:nvPr/>
        </p:nvSpPr>
        <p:spPr>
          <a:xfrm>
            <a:off x="7416483" y="2514600"/>
            <a:ext cx="1368425" cy="431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6425" name="Line 25"/>
          <p:cNvSpPr/>
          <p:nvPr/>
        </p:nvSpPr>
        <p:spPr>
          <a:xfrm flipV="1">
            <a:off x="7921308" y="2946400"/>
            <a:ext cx="863600" cy="8651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486426" name="Line 26"/>
          <p:cNvSpPr/>
          <p:nvPr/>
        </p:nvSpPr>
        <p:spPr>
          <a:xfrm flipH="1" flipV="1">
            <a:off x="7416483" y="2514600"/>
            <a:ext cx="504825" cy="129698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sp>
      <p:sp>
        <p:nvSpPr>
          <p:cNvPr id="20503" name="Line 65"/>
          <p:cNvSpPr/>
          <p:nvPr/>
        </p:nvSpPr>
        <p:spPr>
          <a:xfrm>
            <a:off x="7068820" y="3749675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4" name="Line 66"/>
          <p:cNvSpPr/>
          <p:nvPr/>
        </p:nvSpPr>
        <p:spPr>
          <a:xfrm>
            <a:off x="7506970" y="3749675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5" name="Line 67"/>
          <p:cNvSpPr/>
          <p:nvPr/>
        </p:nvSpPr>
        <p:spPr>
          <a:xfrm>
            <a:off x="8327708" y="3749675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6" name="Line 68"/>
          <p:cNvSpPr/>
          <p:nvPr/>
        </p:nvSpPr>
        <p:spPr>
          <a:xfrm>
            <a:off x="8743633" y="3749675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7" name="Line 69"/>
          <p:cNvSpPr/>
          <p:nvPr/>
        </p:nvSpPr>
        <p:spPr>
          <a:xfrm>
            <a:off x="9123045" y="3749675"/>
            <a:ext cx="0" cy="71438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8" name="Line 70"/>
          <p:cNvSpPr/>
          <p:nvPr/>
        </p:nvSpPr>
        <p:spPr>
          <a:xfrm>
            <a:off x="7854633" y="3381375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09" name="Line 71"/>
          <p:cNvSpPr/>
          <p:nvPr/>
        </p:nvSpPr>
        <p:spPr>
          <a:xfrm>
            <a:off x="7854633" y="2528888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10" name="Line 72"/>
          <p:cNvSpPr/>
          <p:nvPr/>
        </p:nvSpPr>
        <p:spPr>
          <a:xfrm>
            <a:off x="7854633" y="2954338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11" name="Line 73"/>
          <p:cNvSpPr/>
          <p:nvPr/>
        </p:nvSpPr>
        <p:spPr>
          <a:xfrm>
            <a:off x="7854633" y="2136775"/>
            <a:ext cx="58737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12" name="Text Box 74"/>
          <p:cNvSpPr txBox="1"/>
          <p:nvPr/>
        </p:nvSpPr>
        <p:spPr>
          <a:xfrm>
            <a:off x="6846570" y="3803650"/>
            <a:ext cx="121285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-2   -1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513" name="Text Box 75"/>
          <p:cNvSpPr txBox="1"/>
          <p:nvPr/>
        </p:nvSpPr>
        <p:spPr>
          <a:xfrm>
            <a:off x="8153083" y="3803650"/>
            <a:ext cx="17478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1     2    3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20514" name="Text Box 76"/>
          <p:cNvSpPr txBox="1"/>
          <p:nvPr/>
        </p:nvSpPr>
        <p:spPr>
          <a:xfrm>
            <a:off x="7549833" y="1814513"/>
            <a:ext cx="809625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4 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3  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2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2000" b="1">
                <a:solidFill>
                  <a:schemeClr val="tx1"/>
                </a:solidFill>
                <a:latin typeface="Times New Roman" panose="02020603050405020304" charset="0"/>
              </a:rPr>
              <a:t>1</a:t>
            </a:r>
            <a:endParaRPr lang="en-US" altLang="zh-CN" sz="20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8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8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6419" grpId="0"/>
      <p:bldP spid="486421" grpId="0"/>
      <p:bldP spid="4864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1506" name="对象 43013"/>
          <p:cNvGraphicFramePr/>
          <p:nvPr/>
        </p:nvGraphicFramePr>
        <p:xfrm>
          <a:off x="1905953" y="1964373"/>
          <a:ext cx="8008937" cy="2230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" r:id="rId2" imgW="8000365" imgH="2228215" progId="Word.Document.8">
                  <p:embed/>
                </p:oleObj>
              </mc:Choice>
              <mc:Fallback>
                <p:oleObj name="" r:id="rId2" imgW="8000365" imgH="2228215" progId="Word.Document.8">
                  <p:embed/>
                  <p:pic>
                    <p:nvPicPr>
                      <p:cNvPr id="0" name="图片 316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5953" y="1964373"/>
                        <a:ext cx="8008937" cy="2230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8" name="Rectangle 15"/>
          <p:cNvSpPr/>
          <p:nvPr/>
        </p:nvSpPr>
        <p:spPr>
          <a:xfrm>
            <a:off x="1767840" y="1110298"/>
            <a:ext cx="3087688" cy="579437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CC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3200" b="1" dirty="0">
                <a:solidFill>
                  <a:srgbClr val="CC00CC"/>
                </a:solidFill>
                <a:latin typeface="Arial" panose="020B0604020202020204" pitchFamily="34" charset="0"/>
              </a:rPr>
              <a:t>变式练习</a:t>
            </a:r>
            <a:r>
              <a:rPr lang="en-US" altLang="zh-CN" sz="3200" b="1">
                <a:solidFill>
                  <a:srgbClr val="CC00CC"/>
                </a:solidFill>
                <a:latin typeface="Arial" panose="020B0604020202020204" pitchFamily="34" charset="0"/>
              </a:rPr>
              <a:t>】</a:t>
            </a:r>
            <a:endParaRPr lang="en-US" altLang="zh-CN" sz="3200" b="1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578" name="对象 47105"/>
          <p:cNvGraphicFramePr/>
          <p:nvPr/>
        </p:nvGraphicFramePr>
        <p:xfrm>
          <a:off x="1621155" y="974725"/>
          <a:ext cx="9182735" cy="4980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" name="" r:id="rId2" imgW="6858000" imgH="3787140" progId="Word.Document.8">
                  <p:embed/>
                </p:oleObj>
              </mc:Choice>
              <mc:Fallback>
                <p:oleObj name="" r:id="rId2" imgW="6858000" imgH="3787140" progId="Word.Document.8">
                  <p:embed/>
                  <p:pic>
                    <p:nvPicPr>
                      <p:cNvPr id="0" name="图片 316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21155" y="974725"/>
                        <a:ext cx="9182735" cy="49809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873125" y="1454150"/>
          <a:ext cx="9793605" cy="42221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2" imgW="8094980" imgH="3493135" progId="Word.Document.8">
                  <p:embed/>
                </p:oleObj>
              </mc:Choice>
              <mc:Fallback>
                <p:oleObj name="" r:id="rId2" imgW="8094980" imgH="3493135" progId="Word.Document.8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73125" y="1454150"/>
                        <a:ext cx="9793605" cy="42221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2" name="Picture 4" descr="2-61.TIF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7031355" y="2887980"/>
            <a:ext cx="3707765" cy="33629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0180" name="Object 5"/>
          <p:cNvGraphicFramePr>
            <a:graphicFrameLocks noChangeAspect="1"/>
          </p:cNvGraphicFramePr>
          <p:nvPr/>
        </p:nvGraphicFramePr>
        <p:xfrm>
          <a:off x="2154555" y="423545"/>
          <a:ext cx="6723380" cy="283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" r:id="rId1" imgW="5617210" imgH="2524760" progId="Word.Document.8">
                  <p:embed/>
                </p:oleObj>
              </mc:Choice>
              <mc:Fallback>
                <p:oleObj name="" r:id="rId1" imgW="5617210" imgH="2524760" progId="Word.Document.8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54555" y="423545"/>
                        <a:ext cx="6723380" cy="2832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4" name="Object 13"/>
          <p:cNvGraphicFramePr>
            <a:graphicFrameLocks noChangeAspect="1"/>
          </p:cNvGraphicFramePr>
          <p:nvPr/>
        </p:nvGraphicFramePr>
        <p:xfrm>
          <a:off x="1901190" y="2035810"/>
          <a:ext cx="7797800" cy="534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" r:id="rId3" imgW="8609965" imgH="6472555" progId="Word.Document.8">
                  <p:embed/>
                </p:oleObj>
              </mc:Choice>
              <mc:Fallback>
                <p:oleObj name="" r:id="rId3" imgW="8609965" imgH="6472555" progId="Word.Document.8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01190" y="2035810"/>
                        <a:ext cx="7797800" cy="5349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617855" y="1329690"/>
            <a:ext cx="3592195" cy="583565"/>
            <a:chOff x="1732" y="1280"/>
            <a:chExt cx="5657" cy="919"/>
          </a:xfrm>
        </p:grpSpPr>
        <p:sp>
          <p:nvSpPr>
            <p:cNvPr id="5" name="矩形 4"/>
            <p:cNvSpPr/>
            <p:nvPr/>
          </p:nvSpPr>
          <p:spPr>
            <a:xfrm>
              <a:off x="1732" y="1442"/>
              <a:ext cx="654" cy="59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solidFill>
                  <a:schemeClr val="accent5"/>
                </a:solidFill>
              </a:endParaRPr>
            </a:p>
          </p:txBody>
        </p:sp>
        <p:sp>
          <p:nvSpPr>
            <p:cNvPr id="36866" name="矩形 36865"/>
            <p:cNvSpPr/>
            <p:nvPr/>
          </p:nvSpPr>
          <p:spPr>
            <a:xfrm>
              <a:off x="2507" y="1280"/>
              <a:ext cx="4882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r>
                <a:rPr lang="zh-CN" altLang="en-US" sz="3200" b="1">
                  <a:solidFill>
                    <a:schemeClr val="accent4"/>
                  </a:solidFill>
                  <a:latin typeface="微软雅黑" panose="020B0503020204020204" charset="-122"/>
                  <a:ea typeface="微软雅黑" panose="020B0503020204020204" charset="-122"/>
                </a:rPr>
                <a:t>课堂小结 </a:t>
              </a:r>
              <a:endParaRPr lang="zh-CN" altLang="en-US" sz="3200" b="1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8915" name="Text Box 3"/>
          <p:cNvSpPr txBox="1"/>
          <p:nvPr/>
        </p:nvSpPr>
        <p:spPr>
          <a:xfrm>
            <a:off x="223838" y="4297363"/>
            <a:ext cx="3000375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平面向量坐标表示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0420" name="AutoShape 4"/>
          <p:cNvSpPr/>
          <p:nvPr/>
        </p:nvSpPr>
        <p:spPr>
          <a:xfrm>
            <a:off x="3003550" y="3294063"/>
            <a:ext cx="423863" cy="2543175"/>
          </a:xfrm>
          <a:prstGeom prst="leftBrace">
            <a:avLst>
              <a:gd name="adj1" fmla="val 49944"/>
              <a:gd name="adj2" fmla="val 50000"/>
            </a:avLst>
          </a:prstGeom>
          <a:noFill/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0421" name="Text Box 5"/>
          <p:cNvSpPr txBox="1"/>
          <p:nvPr/>
        </p:nvSpPr>
        <p:spPr>
          <a:xfrm>
            <a:off x="3279775" y="3103563"/>
            <a:ext cx="114935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定义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0422" name="Text Box 6"/>
          <p:cNvSpPr txBox="1"/>
          <p:nvPr/>
        </p:nvSpPr>
        <p:spPr>
          <a:xfrm>
            <a:off x="3224213" y="4297363"/>
            <a:ext cx="321310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向量运算的坐标表示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0423" name="Text Box 7"/>
          <p:cNvSpPr txBox="1"/>
          <p:nvPr/>
        </p:nvSpPr>
        <p:spPr>
          <a:xfrm>
            <a:off x="3360738" y="5621338"/>
            <a:ext cx="321310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向量平行的坐标表示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0424" name="AutoShape 8"/>
          <p:cNvSpPr/>
          <p:nvPr/>
        </p:nvSpPr>
        <p:spPr>
          <a:xfrm>
            <a:off x="6402388" y="3702050"/>
            <a:ext cx="423862" cy="1628775"/>
          </a:xfrm>
          <a:prstGeom prst="leftBrace">
            <a:avLst>
              <a:gd name="adj1" fmla="val 31986"/>
              <a:gd name="adj2" fmla="val 50000"/>
            </a:avLst>
          </a:prstGeom>
          <a:noFill/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0425" name="Text Box 9"/>
          <p:cNvSpPr txBox="1"/>
          <p:nvPr/>
        </p:nvSpPr>
        <p:spPr>
          <a:xfrm>
            <a:off x="6715125" y="3294063"/>
            <a:ext cx="114935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加法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0426" name="Text Box 10"/>
          <p:cNvSpPr txBox="1"/>
          <p:nvPr/>
        </p:nvSpPr>
        <p:spPr>
          <a:xfrm>
            <a:off x="6715125" y="4271963"/>
            <a:ext cx="1149350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减法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60427" name="Text Box 11"/>
          <p:cNvSpPr txBox="1"/>
          <p:nvPr/>
        </p:nvSpPr>
        <p:spPr>
          <a:xfrm>
            <a:off x="6715125" y="5068888"/>
            <a:ext cx="2409825" cy="885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</a:rPr>
              <a:t>实数与向量的积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bldLvl="0" animBg="1"/>
      <p:bldP spid="60421" grpId="0"/>
      <p:bldP spid="60422" grpId="0"/>
      <p:bldP spid="60423" grpId="0"/>
      <p:bldP spid="60424" grpId="0" bldLvl="0" animBg="1"/>
      <p:bldP spid="60425" grpId="0"/>
      <p:bldP spid="60426" grpId="0"/>
      <p:bldP spid="60427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1527</Words>
  <Application>WPS 演示</Application>
  <PresentationFormat>宽屏</PresentationFormat>
  <Paragraphs>231</Paragraphs>
  <Slides>24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171</vt:i4>
      </vt:variant>
      <vt:variant>
        <vt:lpstr>幻灯片标题</vt:lpstr>
      </vt:variant>
      <vt:variant>
        <vt:i4>24</vt:i4>
      </vt:variant>
    </vt:vector>
  </HeadingPairs>
  <TitlesOfParts>
    <vt:vector size="206" baseType="lpstr">
      <vt:lpstr>Arial</vt:lpstr>
      <vt:lpstr>宋体</vt:lpstr>
      <vt:lpstr>Wingdings</vt:lpstr>
      <vt:lpstr>微软雅黑</vt:lpstr>
      <vt:lpstr>Tahoma</vt:lpstr>
      <vt:lpstr>楷体_GB2312</vt:lpstr>
      <vt:lpstr>Times New Roman</vt:lpstr>
      <vt:lpstr>Calibri</vt:lpstr>
      <vt:lpstr>Arial Unicode MS</vt:lpstr>
      <vt:lpstr>新宋体</vt:lpstr>
      <vt:lpstr>Office 主题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Word.Document.8</vt:lpstr>
      <vt:lpstr>Word.Document.8</vt:lpstr>
      <vt:lpstr>Equation.DSMT4</vt:lpstr>
      <vt:lpstr>Word.Document.8</vt:lpstr>
      <vt:lpstr>Word.Document.8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Equation.DSMT4</vt:lpstr>
      <vt:lpstr>Equation.3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Equation.DSMT4</vt:lpstr>
      <vt:lpstr>Equation.3</vt:lpstr>
      <vt:lpstr>Equation.DSMT4</vt:lpstr>
      <vt:lpstr>Equation.DSMT4</vt:lpstr>
      <vt:lpstr>Equation.DSMT4</vt:lpstr>
      <vt:lpstr>Equation.DSMT4</vt:lpstr>
      <vt:lpstr>PowerPoint 演示文稿</vt:lpstr>
      <vt:lpstr>6.3.2  平面向量的正交分解及坐标表示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Administrator</cp:lastModifiedBy>
  <cp:revision>51</cp:revision>
  <dcterms:created xsi:type="dcterms:W3CDTF">2021-08-30T01:33:00Z</dcterms:created>
  <dcterms:modified xsi:type="dcterms:W3CDTF">2022-03-04T11:24:35Z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2052-10.1.0.7224</vt:lpwstr>
  </property>
</Properties>
</file>