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9"/>
  </p:notesMasterIdLst>
  <p:sldIdLst>
    <p:sldId id="263" r:id="rId3"/>
    <p:sldId id="360" r:id="rId4"/>
    <p:sldId id="361" r:id="rId5"/>
    <p:sldId id="362" r:id="rId6"/>
    <p:sldId id="363" r:id="rId7"/>
    <p:sldId id="272" r:id="rId8"/>
  </p:sldIdLst>
  <p:sldSz cx="9144000" cy="6858000" type="screen4x3"/>
  <p:notesSz cx="6858000" cy="9144000"/>
  <p:custDataLst>
    <p:tags r:id="rId13"/>
  </p:custDataLst>
  <p:defaultTextStyle>
    <a:defPPr>
      <a:defRPr lang="en-US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1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1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1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1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1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1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1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1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1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00FF"/>
    <a:srgbClr val="333333"/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76" d="100"/>
          <a:sy n="76" d="100"/>
        </p:scale>
        <p:origin x="-346" y="-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3" Type="http://schemas.openxmlformats.org/officeDocument/2006/relationships/tags" Target="tags/tag1.xml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A1DD7555-D616-4EC8-8E2B-315432FB0D74}" type="datetimeFigureOut">
              <a:rPr kumimoji="0" lang="zh-CN" altLang="en-US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</a:fld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/>
          <a:p>
            <a:pPr lvl="0" algn="r">
              <a:buNone/>
            </a:pPr>
            <a:fld id="{9A0DB2DC-4C9A-4742-B13C-FB6460FD3503}" type="slidenum">
              <a:rPr lang="zh-CN" altLang="en-US" sz="1200" dirty="0">
                <a:ea typeface="宋体" panose="02010600030101010101" pitchFamily="2" charset="-122"/>
              </a:rPr>
            </a:fld>
            <a:endParaRPr lang="zh-CN" altLang="en-US" sz="1200" dirty="0"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W이미지_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49500"/>
            <a:ext cx="9144000" cy="26638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051" name="Group 3"/>
          <p:cNvGrpSpPr/>
          <p:nvPr/>
        </p:nvGrpSpPr>
        <p:grpSpPr>
          <a:xfrm>
            <a:off x="28575" y="4652963"/>
            <a:ext cx="9115425" cy="2205037"/>
            <a:chOff x="0" y="0"/>
            <a:chExt cx="5760" cy="1680"/>
          </a:xfrm>
        </p:grpSpPr>
        <p:sp>
          <p:nvSpPr>
            <p:cNvPr id="13" name="Rectangle 4"/>
            <p:cNvSpPr>
              <a:spLocks noChangeArrowheads="1"/>
            </p:cNvSpPr>
            <p:nvPr/>
          </p:nvSpPr>
          <p:spPr bwMode="auto">
            <a:xfrm>
              <a:off x="0" y="0"/>
              <a:ext cx="5760" cy="168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4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5760" cy="96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0" y="0"/>
            <a:ext cx="9144000" cy="2286000"/>
          </a:xfrm>
          <a:prstGeom prst="rect">
            <a:avLst/>
          </a:prstGeom>
          <a:gradFill rotWithShape="0">
            <a:gsLst>
              <a:gs pos="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</a:ln>
          <a:effectLst/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2053" name="Group 7"/>
          <p:cNvGrpSpPr/>
          <p:nvPr/>
        </p:nvGrpSpPr>
        <p:grpSpPr>
          <a:xfrm>
            <a:off x="0" y="4289425"/>
            <a:ext cx="9097963" cy="676275"/>
            <a:chOff x="0" y="0"/>
            <a:chExt cx="5731" cy="426"/>
          </a:xfrm>
        </p:grpSpPr>
        <p:sp>
          <p:nvSpPr>
            <p:cNvPr id="17" name="未知"/>
            <p:cNvSpPr/>
            <p:nvPr/>
          </p:nvSpPr>
          <p:spPr bwMode="auto">
            <a:xfrm flipV="1">
              <a:off x="0" y="0"/>
              <a:ext cx="5731" cy="36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9" y="279"/>
                </a:cxn>
                <a:cxn ang="0">
                  <a:pos x="1824" y="739"/>
                </a:cxn>
                <a:cxn ang="0">
                  <a:pos x="3946" y="695"/>
                </a:cxn>
                <a:cxn ang="0">
                  <a:pos x="5731" y="297"/>
                </a:cxn>
                <a:cxn ang="0">
                  <a:pos x="5722" y="153"/>
                </a:cxn>
                <a:cxn ang="0">
                  <a:pos x="0" y="0"/>
                </a:cxn>
              </a:cxnLst>
              <a:rect l="0" t="0" r="r" b="b"/>
              <a:pathLst>
                <a:path w="5731" h="808">
                  <a:moveTo>
                    <a:pt x="0" y="0"/>
                  </a:moveTo>
                  <a:lnTo>
                    <a:pt x="19" y="279"/>
                  </a:lnTo>
                  <a:cubicBezTo>
                    <a:pt x="321" y="399"/>
                    <a:pt x="1170" y="671"/>
                    <a:pt x="1824" y="739"/>
                  </a:cubicBezTo>
                  <a:cubicBezTo>
                    <a:pt x="2478" y="808"/>
                    <a:pt x="3295" y="769"/>
                    <a:pt x="3946" y="695"/>
                  </a:cubicBezTo>
                  <a:cubicBezTo>
                    <a:pt x="4597" y="621"/>
                    <a:pt x="5435" y="387"/>
                    <a:pt x="5731" y="297"/>
                  </a:cubicBezTo>
                  <a:lnTo>
                    <a:pt x="5722" y="1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" name="未知"/>
            <p:cNvSpPr/>
            <p:nvPr/>
          </p:nvSpPr>
          <p:spPr bwMode="auto">
            <a:xfrm flipV="1">
              <a:off x="0" y="47"/>
              <a:ext cx="5731" cy="379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26" y="315"/>
                </a:cxn>
                <a:cxn ang="0">
                  <a:pos x="1795" y="771"/>
                </a:cxn>
                <a:cxn ang="0">
                  <a:pos x="3821" y="742"/>
                </a:cxn>
                <a:cxn ang="0">
                  <a:pos x="5731" y="320"/>
                </a:cxn>
                <a:cxn ang="0">
                  <a:pos x="5693" y="0"/>
                </a:cxn>
                <a:cxn ang="0">
                  <a:pos x="0" y="36"/>
                </a:cxn>
              </a:cxnLst>
              <a:rect l="0" t="0" r="r" b="b"/>
              <a:pathLst>
                <a:path w="5731" h="842">
                  <a:moveTo>
                    <a:pt x="0" y="36"/>
                  </a:moveTo>
                  <a:lnTo>
                    <a:pt x="26" y="315"/>
                  </a:lnTo>
                  <a:cubicBezTo>
                    <a:pt x="325" y="438"/>
                    <a:pt x="1163" y="700"/>
                    <a:pt x="1795" y="771"/>
                  </a:cubicBezTo>
                  <a:cubicBezTo>
                    <a:pt x="2427" y="842"/>
                    <a:pt x="3165" y="817"/>
                    <a:pt x="3821" y="742"/>
                  </a:cubicBezTo>
                  <a:cubicBezTo>
                    <a:pt x="4477" y="667"/>
                    <a:pt x="5419" y="444"/>
                    <a:pt x="5731" y="320"/>
                  </a:cubicBezTo>
                  <a:lnTo>
                    <a:pt x="5693" y="0"/>
                  </a:lnTo>
                  <a:lnTo>
                    <a:pt x="0" y="36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2054" name="Group 10"/>
          <p:cNvGrpSpPr/>
          <p:nvPr/>
        </p:nvGrpSpPr>
        <p:grpSpPr>
          <a:xfrm>
            <a:off x="0" y="0"/>
            <a:ext cx="9144000" cy="6867525"/>
            <a:chOff x="0" y="0"/>
            <a:chExt cx="5760" cy="4326"/>
          </a:xfrm>
        </p:grpSpPr>
        <p:sp>
          <p:nvSpPr>
            <p:cNvPr id="20" name="AutoShape 11"/>
            <p:cNvSpPr>
              <a:spLocks noChangeArrowheads="1"/>
            </p:cNvSpPr>
            <p:nvPr/>
          </p:nvSpPr>
          <p:spPr bwMode="auto">
            <a:xfrm>
              <a:off x="27" y="24"/>
              <a:ext cx="5709" cy="4272"/>
            </a:xfrm>
            <a:prstGeom prst="roundRect">
              <a:avLst>
                <a:gd name="adj" fmla="val 6227"/>
              </a:avLst>
            </a:prstGeom>
            <a:noFill/>
            <a:ln w="76200" cmpd="sng">
              <a:solidFill>
                <a:schemeClr val="bg1"/>
              </a:solidFill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" name="未知"/>
            <p:cNvSpPr/>
            <p:nvPr/>
          </p:nvSpPr>
          <p:spPr bwMode="auto">
            <a:xfrm>
              <a:off x="3" y="0"/>
              <a:ext cx="288" cy="288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0" y="384"/>
                </a:cxn>
                <a:cxn ang="0">
                  <a:pos x="96" y="192"/>
                </a:cxn>
                <a:cxn ang="0">
                  <a:pos x="192" y="48"/>
                </a:cxn>
                <a:cxn ang="0">
                  <a:pos x="336" y="0"/>
                </a:cxn>
                <a:cxn ang="0">
                  <a:pos x="0" y="0"/>
                </a:cxn>
              </a:cxnLst>
              <a:rect l="0" t="0" r="r" b="b"/>
              <a:pathLst>
                <a:path w="336" h="384">
                  <a:moveTo>
                    <a:pt x="0" y="48"/>
                  </a:moveTo>
                  <a:lnTo>
                    <a:pt x="0" y="384"/>
                  </a:lnTo>
                  <a:lnTo>
                    <a:pt x="96" y="192"/>
                  </a:lnTo>
                  <a:lnTo>
                    <a:pt x="192" y="48"/>
                  </a:lnTo>
                  <a:lnTo>
                    <a:pt x="336" y="0"/>
                  </a:lnTo>
                  <a:lnTo>
                    <a:pt x="0" y="0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2" name="未知"/>
            <p:cNvSpPr/>
            <p:nvPr/>
          </p:nvSpPr>
          <p:spPr bwMode="auto">
            <a:xfrm rot="16191400">
              <a:off x="-47" y="4030"/>
              <a:ext cx="336" cy="242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0" y="384"/>
                </a:cxn>
                <a:cxn ang="0">
                  <a:pos x="96" y="192"/>
                </a:cxn>
                <a:cxn ang="0">
                  <a:pos x="192" y="48"/>
                </a:cxn>
                <a:cxn ang="0">
                  <a:pos x="336" y="0"/>
                </a:cxn>
                <a:cxn ang="0">
                  <a:pos x="0" y="0"/>
                </a:cxn>
              </a:cxnLst>
              <a:rect l="0" t="0" r="r" b="b"/>
              <a:pathLst>
                <a:path w="336" h="384">
                  <a:moveTo>
                    <a:pt x="0" y="48"/>
                  </a:moveTo>
                  <a:lnTo>
                    <a:pt x="0" y="384"/>
                  </a:lnTo>
                  <a:lnTo>
                    <a:pt x="96" y="192"/>
                  </a:lnTo>
                  <a:lnTo>
                    <a:pt x="192" y="48"/>
                  </a:lnTo>
                  <a:lnTo>
                    <a:pt x="336" y="0"/>
                  </a:lnTo>
                  <a:lnTo>
                    <a:pt x="0" y="0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3" name="未知"/>
            <p:cNvSpPr/>
            <p:nvPr/>
          </p:nvSpPr>
          <p:spPr bwMode="auto">
            <a:xfrm>
              <a:off x="5520" y="3978"/>
              <a:ext cx="240" cy="348"/>
            </a:xfrm>
            <a:custGeom>
              <a:avLst/>
              <a:gdLst/>
              <a:ahLst/>
              <a:cxnLst>
                <a:cxn ang="0">
                  <a:pos x="246" y="0"/>
                </a:cxn>
                <a:cxn ang="0">
                  <a:pos x="164" y="196"/>
                </a:cxn>
                <a:cxn ang="0">
                  <a:pos x="84" y="282"/>
                </a:cxn>
                <a:cxn ang="0">
                  <a:pos x="0" y="342"/>
                </a:cxn>
                <a:cxn ang="0">
                  <a:pos x="246" y="348"/>
                </a:cxn>
              </a:cxnLst>
              <a:rect l="0" t="0" r="r" b="b"/>
              <a:pathLst>
                <a:path w="246" h="348">
                  <a:moveTo>
                    <a:pt x="246" y="0"/>
                  </a:moveTo>
                  <a:lnTo>
                    <a:pt x="164" y="196"/>
                  </a:lnTo>
                  <a:lnTo>
                    <a:pt x="84" y="282"/>
                  </a:lnTo>
                  <a:lnTo>
                    <a:pt x="0" y="342"/>
                  </a:lnTo>
                  <a:lnTo>
                    <a:pt x="246" y="348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" name="未知"/>
            <p:cNvSpPr/>
            <p:nvPr/>
          </p:nvSpPr>
          <p:spPr bwMode="auto">
            <a:xfrm rot="5400000">
              <a:off x="5472" y="0"/>
              <a:ext cx="288" cy="288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0" y="384"/>
                </a:cxn>
                <a:cxn ang="0">
                  <a:pos x="96" y="192"/>
                </a:cxn>
                <a:cxn ang="0">
                  <a:pos x="192" y="48"/>
                </a:cxn>
                <a:cxn ang="0">
                  <a:pos x="336" y="0"/>
                </a:cxn>
                <a:cxn ang="0">
                  <a:pos x="0" y="0"/>
                </a:cxn>
              </a:cxnLst>
              <a:rect l="0" t="0" r="r" b="b"/>
              <a:pathLst>
                <a:path w="336" h="384">
                  <a:moveTo>
                    <a:pt x="0" y="48"/>
                  </a:moveTo>
                  <a:lnTo>
                    <a:pt x="0" y="384"/>
                  </a:lnTo>
                  <a:lnTo>
                    <a:pt x="96" y="192"/>
                  </a:lnTo>
                  <a:lnTo>
                    <a:pt x="192" y="48"/>
                  </a:lnTo>
                  <a:lnTo>
                    <a:pt x="336" y="0"/>
                  </a:lnTo>
                  <a:lnTo>
                    <a:pt x="0" y="0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5" name="Text Box 18"/>
          <p:cNvSpPr txBox="1">
            <a:spLocks noChangeArrowheads="1"/>
          </p:cNvSpPr>
          <p:nvPr/>
        </p:nvSpPr>
        <p:spPr bwMode="auto">
          <a:xfrm>
            <a:off x="395288" y="260350"/>
            <a:ext cx="982663" cy="3968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 panose="020B0604030504040204" pitchFamily="34" charset="0"/>
                <a:ea typeface="Gulim" panose="020B0600000101010101" pitchFamily="34" charset="-127"/>
                <a:cs typeface="+mn-cs"/>
              </a:rPr>
              <a:t>LOGO</a:t>
            </a:r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erdana" panose="020B0604030504040204" pitchFamily="34" charset="0"/>
              <a:ea typeface="Gulim" panose="020B0600000101010101" pitchFamily="34" charset="-127"/>
              <a:cs typeface="+mn-cs"/>
            </a:endParaRPr>
          </a:p>
        </p:txBody>
      </p:sp>
      <p:sp>
        <p:nvSpPr>
          <p:cNvPr id="2064" name="Rectangle 16"/>
          <p:cNvSpPr>
            <a:spLocks noGrp="1" noChangeArrowheads="1"/>
          </p:cNvSpPr>
          <p:nvPr>
            <p:ph type="ctrTitle" sz="quarter"/>
          </p:nvPr>
        </p:nvSpPr>
        <p:spPr>
          <a:xfrm>
            <a:off x="468313" y="1268413"/>
            <a:ext cx="8153400" cy="742950"/>
          </a:xfrm>
        </p:spPr>
        <p:txBody>
          <a:bodyPr/>
          <a:lstStyle>
            <a:lvl1pPr algn="ctr">
              <a:defRPr sz="3600" b="1"/>
            </a:lvl1pPr>
          </a:lstStyle>
          <a:p>
            <a:r>
              <a:rPr lang="en-US" altLang="zh-CN"/>
              <a:t>Click to edit Master title style</a:t>
            </a:r>
            <a:endParaRPr lang="en-US" altLang="zh-CN"/>
          </a:p>
        </p:txBody>
      </p:sp>
      <p:sp>
        <p:nvSpPr>
          <p:cNvPr id="2065" name="Rectangle 1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403350" y="5127625"/>
            <a:ext cx="6400800" cy="5334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 sz="1800" b="0">
                <a:solidFill>
                  <a:schemeClr val="bg1"/>
                </a:solidFill>
              </a:defRPr>
            </a:lvl1pPr>
          </a:lstStyle>
          <a:p>
            <a:r>
              <a:rPr lang="en-US" altLang="zh-CN"/>
              <a:t>Click to edit Master subtitle style</a:t>
            </a:r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ko-KR" altLang="en-US" dirty="0"/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ko-KR" altLang="en-US" dirty="0"/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371600"/>
            <a:ext cx="4038600" cy="50815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371600"/>
            <a:ext cx="4038600" cy="50815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ko-KR" altLang="en-US" dirty="0"/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ko-KR" altLang="en-US" dirty="0"/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ko-KR" altLang="en-US" dirty="0"/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ko-KR" altLang="en-US" dirty="0"/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ko-KR" altLang="en-US" dirty="0"/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3200" b="1" i="0" u="none" strike="noStrike" kern="0" cap="none" spc="0" normalizeH="0" baseline="0" noProof="0" smtClean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ko-KR" altLang="en-US" dirty="0"/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ko-KR" altLang="en-US" dirty="0"/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38950" y="333375"/>
            <a:ext cx="2125663" cy="6119813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333375"/>
            <a:ext cx="6229350" cy="6119813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ko-KR" altLang="en-US" dirty="0"/>
            </a:fld>
            <a:endParaRPr lang="ko-KR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배너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285750"/>
            <a:ext cx="9144000" cy="10556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2413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  <a:effectLst/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8" name="未知"/>
          <p:cNvSpPr/>
          <p:nvPr/>
        </p:nvSpPr>
        <p:spPr bwMode="auto">
          <a:xfrm>
            <a:off x="-1587" y="950913"/>
            <a:ext cx="9151938" cy="461963"/>
          </a:xfrm>
          <a:custGeom>
            <a:avLst/>
            <a:gdLst/>
            <a:ahLst/>
            <a:cxnLst>
              <a:cxn ang="0">
                <a:pos x="4" y="365"/>
              </a:cxn>
              <a:cxn ang="0">
                <a:pos x="0" y="246"/>
              </a:cxn>
              <a:cxn ang="0">
                <a:pos x="1837" y="32"/>
              </a:cxn>
              <a:cxn ang="0">
                <a:pos x="3970" y="52"/>
              </a:cxn>
              <a:cxn ang="0">
                <a:pos x="5764" y="231"/>
              </a:cxn>
              <a:cxn ang="0">
                <a:pos x="5768" y="366"/>
              </a:cxn>
              <a:cxn ang="0">
                <a:pos x="4" y="365"/>
              </a:cxn>
            </a:cxnLst>
            <a:rect l="0" t="0" r="r" b="b"/>
            <a:pathLst>
              <a:path w="5768" h="366">
                <a:moveTo>
                  <a:pt x="4" y="365"/>
                </a:moveTo>
                <a:lnTo>
                  <a:pt x="0" y="246"/>
                </a:lnTo>
                <a:cubicBezTo>
                  <a:pt x="304" y="192"/>
                  <a:pt x="1175" y="64"/>
                  <a:pt x="1837" y="32"/>
                </a:cubicBezTo>
                <a:cubicBezTo>
                  <a:pt x="2499" y="0"/>
                  <a:pt x="3316" y="19"/>
                  <a:pt x="3970" y="52"/>
                </a:cubicBezTo>
                <a:cubicBezTo>
                  <a:pt x="4624" y="85"/>
                  <a:pt x="5464" y="179"/>
                  <a:pt x="5764" y="231"/>
                </a:cubicBezTo>
                <a:lnTo>
                  <a:pt x="5768" y="366"/>
                </a:lnTo>
                <a:lnTo>
                  <a:pt x="4" y="365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  <a:effectLst/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Line 5"/>
          <p:cNvSpPr>
            <a:spLocks noChangeShapeType="1"/>
          </p:cNvSpPr>
          <p:nvPr/>
        </p:nvSpPr>
        <p:spPr bwMode="auto">
          <a:xfrm>
            <a:off x="425450" y="6524625"/>
            <a:ext cx="8353425" cy="0"/>
          </a:xfrm>
          <a:prstGeom prst="line">
            <a:avLst/>
          </a:prstGeom>
          <a:noFill/>
          <a:ln w="9525" cmpd="sng">
            <a:solidFill>
              <a:schemeClr val="tx1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030" name="Rectangle 6"/>
          <p:cNvSpPr>
            <a:spLocks noGrp="1"/>
          </p:cNvSpPr>
          <p:nvPr>
            <p:ph type="title"/>
          </p:nvPr>
        </p:nvSpPr>
        <p:spPr>
          <a:xfrm>
            <a:off x="1116013" y="333375"/>
            <a:ext cx="7848600" cy="6096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en-US" altLang="zh-CN" dirty="0"/>
              <a:t>Click to edit Master title style</a:t>
            </a:r>
            <a:endParaRPr lang="en-US" altLang="zh-CN" dirty="0"/>
          </a:p>
        </p:txBody>
      </p:sp>
      <p:sp>
        <p:nvSpPr>
          <p:cNvPr id="1031" name="Rectangle 7"/>
          <p:cNvSpPr>
            <a:spLocks noGrp="1"/>
          </p:cNvSpPr>
          <p:nvPr>
            <p:ph type="body" idx="1"/>
          </p:nvPr>
        </p:nvSpPr>
        <p:spPr>
          <a:xfrm>
            <a:off x="457200" y="1371600"/>
            <a:ext cx="8229600" cy="508158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en-US" altLang="zh-CN" dirty="0"/>
              <a:t>Click to edit Master text styles</a:t>
            </a:r>
            <a:endParaRPr lang="en-US" altLang="zh-CN" dirty="0"/>
          </a:p>
          <a:p>
            <a:pPr lvl="1"/>
            <a:r>
              <a:rPr lang="en-US" altLang="zh-CN" dirty="0"/>
              <a:t>Second level</a:t>
            </a:r>
            <a:endParaRPr lang="en-US" altLang="zh-CN" dirty="0"/>
          </a:p>
          <a:p>
            <a:pPr lvl="2"/>
            <a:r>
              <a:rPr lang="en-US" altLang="zh-CN" dirty="0"/>
              <a:t>Third level</a:t>
            </a:r>
            <a:endParaRPr lang="en-US" altLang="zh-CN" dirty="0"/>
          </a:p>
          <a:p>
            <a:pPr lvl="3"/>
            <a:r>
              <a:rPr lang="en-US" altLang="zh-CN" dirty="0"/>
              <a:t>Fourth level</a:t>
            </a:r>
            <a:endParaRPr lang="en-US" altLang="zh-CN" dirty="0"/>
          </a:p>
          <a:p>
            <a:pPr lvl="4"/>
            <a:r>
              <a:rPr lang="en-US" altLang="zh-CN" dirty="0"/>
              <a:t>Fifth level</a:t>
            </a:r>
            <a:endParaRPr lang="en-US" altLang="zh-CN" dirty="0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16688" y="0"/>
            <a:ext cx="2514600" cy="260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000">
                <a:solidFill>
                  <a:schemeClr val="bg1"/>
                </a:solidFill>
                <a:latin typeface="+mn-lt"/>
                <a:ea typeface="Gulim" panose="020B0600000101010101" pitchFamily="34" charset="-127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943600" y="6508750"/>
            <a:ext cx="2895600" cy="30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+mn-lt"/>
                <a:ea typeface="Gulim" panose="020B0600000101010101" pitchFamily="34" charset="-127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276600" y="6508750"/>
            <a:ext cx="2133600" cy="30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latin typeface="Verdana" panose="020B0604030504040204" pitchFamily="34" charset="0"/>
                <a:ea typeface="Gulim" panose="020B0600000101010101" pitchFamily="34" charset="-127"/>
              </a:defRPr>
            </a:lvl1pPr>
          </a:lstStyle>
          <a:p>
            <a:pPr lvl="0" eaLnBrk="1" hangingPunct="1">
              <a:buNone/>
            </a:pPr>
            <a:fld id="{9A0DB2DC-4C9A-4742-B13C-FB6460FD3503}" type="slidenum">
              <a:rPr lang="ko-KR" altLang="en-US" dirty="0"/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5pPr>
      <a:lvl6pPr marL="457200" algn="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6pPr>
      <a:lvl7pPr marL="914400" algn="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7pPr>
      <a:lvl8pPr marL="1371600" algn="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8pPr>
      <a:lvl9pPr marL="1828800" algn="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v"/>
        <a:defRPr sz="2800" b="1">
          <a:solidFill>
            <a:schemeClr val="accent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anose="05000000000000000000" pitchFamily="2" charset="2"/>
        <a:buChar char="n"/>
        <a:defRPr sz="2400">
          <a:solidFill>
            <a:schemeClr val="tx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2400">
          <a:solidFill>
            <a:schemeClr val="tx2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anose="05000000000000000000" pitchFamily="2" charset="2"/>
        <a:buChar char="n"/>
        <a:defRPr sz="2000">
          <a:solidFill>
            <a:schemeClr val="tx2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2000">
          <a:solidFill>
            <a:schemeClr val="tx2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2000">
          <a:solidFill>
            <a:schemeClr val="tx2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2000">
          <a:solidFill>
            <a:schemeClr val="tx2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2000">
          <a:solidFill>
            <a:schemeClr val="tx2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2000">
          <a:solidFill>
            <a:schemeClr val="tx2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500063" y="0"/>
            <a:ext cx="8153400" cy="2374900"/>
          </a:xfrm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8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黑体" panose="02010609060101010101" pitchFamily="2" charset="-122"/>
                <a:cs typeface="+mj-cs"/>
              </a:rPr>
              <a:t>人工智能的发展</a:t>
            </a:r>
            <a:endParaRPr kumimoji="0" lang="zh-CN" altLang="en-US" sz="8000" b="1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黑体" panose="02010609060101010101" pitchFamily="2" charset="-122"/>
              <a:cs typeface="+mj-cs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sz="quarter" idx="1"/>
          </p:nvPr>
        </p:nvSpPr>
        <p:spPr/>
        <p:txBody>
          <a:bodyPr vert="horz" wrap="square" lIns="91440" tIns="45720" rIns="91440" bIns="45720" numCol="1" anchor="t" anchorCtr="0" compatLnSpc="1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320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黑体" panose="02010609060101010101" pitchFamily="2" charset="-122"/>
                <a:cs typeface="+mn-cs"/>
              </a:rPr>
              <a:t>执教：廖里山</a:t>
            </a:r>
            <a:endParaRPr kumimoji="0" lang="zh-CN" altLang="en-US" sz="3200" b="1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黑体" panose="02010609060101010101" pitchFamily="2" charset="-122"/>
              <a:cs typeface="+mn-cs"/>
            </a:endParaRPr>
          </a:p>
        </p:txBody>
      </p:sp>
      <p:pic>
        <p:nvPicPr>
          <p:cNvPr id="3076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3850" y="333375"/>
            <a:ext cx="1476375" cy="2857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pic>
        <p:nvPicPr>
          <p:cNvPr id="100" name="图片 99"/>
          <p:cNvPicPr/>
          <p:nvPr/>
        </p:nvPicPr>
        <p:blipFill>
          <a:blip r:embed="rId1"/>
          <a:stretch>
            <a:fillRect/>
          </a:stretch>
        </p:blipFill>
        <p:spPr>
          <a:xfrm>
            <a:off x="1243013" y="1628775"/>
            <a:ext cx="6657975" cy="42481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 sz="2400" b="0">
                <a:solidFill>
                  <a:schemeClr val="tx1">
                    <a:lumMod val="75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19世纪，作为人工智能和计算机学科的鼻祖，数学家查尔斯·巴贝奇（Charles Babbage）与艾达·洛夫莱斯（Ada Lovelace）尝试着用连杆、进位齿轮和打孔卡片制造人类最早的可编程数学计算机，来模拟人类的数理逻辑运算能力。</a:t>
            </a:r>
            <a:endParaRPr lang="zh-CN" altLang="en-US" sz="2400" b="0">
              <a:solidFill>
                <a:schemeClr val="tx1">
                  <a:lumMod val="75000"/>
                </a:schemeClr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endParaRPr lang="zh-CN" altLang="en-US" sz="2400" b="0">
              <a:solidFill>
                <a:schemeClr val="tx1">
                  <a:lumMod val="75000"/>
                </a:schemeClr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r>
              <a:rPr lang="zh-CN" altLang="en-US" sz="2400" b="0">
                <a:solidFill>
                  <a:schemeClr val="tx1">
                    <a:lumMod val="75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20世纪初期，随着西班牙神经科学家拉蒙-卡哈尔（Ramón y Cajal ）使用高尔基染色法对大脑切片进行显微观察，人类终于清晰地意识到，我们几乎全部思维活动的基础，都是大脑中那些伸出细长神经纤维、彼此连接成一张巨大信息网络的特殊神经细胞——神经元。</a:t>
            </a:r>
            <a:endParaRPr lang="zh-CN" altLang="en-US" sz="2400" b="0">
              <a:solidFill>
                <a:schemeClr val="tx1">
                  <a:lumMod val="75000"/>
                </a:schemeClr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371600"/>
            <a:ext cx="4056380" cy="5081905"/>
          </a:xfrm>
        </p:spPr>
        <p:txBody>
          <a:bodyPr/>
          <a:p>
            <a:pPr>
              <a:lnSpc>
                <a:spcPct val="150000"/>
              </a:lnSpc>
            </a:pPr>
            <a:r>
              <a:rPr lang="zh-CN" altLang="en-US">
                <a:solidFill>
                  <a:schemeClr val="tx1">
                    <a:lumMod val="75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图灵在1950年的论文《计算机器与智能（Computing Machinery and Intelligence）》中，做了一个巧妙的“实验”，用以说明如何检验“人工智能”。</a:t>
            </a:r>
            <a:endParaRPr lang="zh-CN" altLang="en-US">
              <a:solidFill>
                <a:schemeClr val="tx1">
                  <a:lumMod val="75000"/>
                </a:schemeClr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pic>
        <p:nvPicPr>
          <p:cNvPr id="101" name="图片 100"/>
          <p:cNvPicPr/>
          <p:nvPr/>
        </p:nvPicPr>
        <p:blipFill>
          <a:blip r:embed="rId1"/>
          <a:stretch>
            <a:fillRect/>
          </a:stretch>
        </p:blipFill>
        <p:spPr>
          <a:xfrm>
            <a:off x="4641850" y="836295"/>
            <a:ext cx="4323080" cy="571690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>
                <a:solidFill>
                  <a:schemeClr val="tx1">
                    <a:lumMod val="75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人工智能让芯片的处理能力得以提升</a:t>
            </a:r>
            <a:endParaRPr lang="zh-CN" altLang="en-US">
              <a:solidFill>
                <a:schemeClr val="tx1">
                  <a:lumMod val="75000"/>
                </a:schemeClr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pic>
        <p:nvPicPr>
          <p:cNvPr id="102" name="图片 101"/>
          <p:cNvPicPr/>
          <p:nvPr/>
        </p:nvPicPr>
        <p:blipFill>
          <a:blip r:embed="rId1"/>
          <a:stretch>
            <a:fillRect/>
          </a:stretch>
        </p:blipFill>
        <p:spPr>
          <a:xfrm>
            <a:off x="899478" y="2060258"/>
            <a:ext cx="6657975" cy="41433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353695" y="1522730"/>
            <a:ext cx="8435975" cy="5081588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  </a:t>
            </a: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人工智能</a:t>
            </a: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（</a:t>
            </a:r>
            <a:r>
              <a:rPr kumimoji="0" lang="en-US" altLang="zh-CN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AI</a:t>
            </a: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）</a:t>
            </a: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目前比较活跃的领域有：</a:t>
            </a:r>
            <a:endParaRPr kumimoji="0" lang="zh-CN" altLang="en-US" sz="28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  指纹识别、</a:t>
            </a: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人脸识别</a:t>
            </a: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、视网膜识别、专家系统、智能搜索、定理证明、自动程序设计、智能控制、遗传编程等。</a:t>
            </a:r>
            <a:endParaRPr kumimoji="0" lang="zh-CN" altLang="en-US" sz="28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7" name="标题 6"/>
          <p:cNvSpPr>
            <a:spLocks noGrp="1"/>
          </p:cNvSpPr>
          <p:nvPr/>
        </p:nvSpPr>
        <p:spPr>
          <a:xfrm>
            <a:off x="502285" y="240665"/>
            <a:ext cx="8139430" cy="75882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cene3d>
              <a:camera prst="orthographicFront"/>
              <a:lightRig rig="threePt" dir="t"/>
            </a:scene3d>
          </a:bodyPr>
          <a:lstStyle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</a:defRPr>
            </a:lvl2pPr>
            <a:lvl3pPr algn="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</a:defRPr>
            </a:lvl3pPr>
            <a:lvl4pPr algn="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</a:defRPr>
            </a:lvl4pPr>
            <a:lvl5pPr algn="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</a:defRPr>
            </a:lvl5pPr>
            <a:lvl6pPr marL="457200" algn="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</a:defRPr>
            </a:lvl6pPr>
            <a:lvl7pPr marL="914400" algn="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</a:defRPr>
            </a:lvl7pPr>
            <a:lvl8pPr marL="1371600" algn="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</a:defRPr>
            </a:lvl8pPr>
            <a:lvl9pPr marL="1828800" algn="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</a:defRPr>
            </a:lvl9pPr>
          </a:lstStyle>
          <a:p>
            <a:pPr algn="ctr"/>
            <a:r>
              <a:rPr lang="zh-CN" altLang="en-US" sz="4000" b="1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方正粗黑宋简体" panose="02000000000000000000" charset="-122"/>
                <a:ea typeface="方正粗黑宋简体" panose="02000000000000000000" charset="-122"/>
              </a:rPr>
              <a:t>计算机应用技术的发展</a:t>
            </a:r>
            <a:endParaRPr lang="zh-CN" altLang="en-US" sz="4000" b="1">
              <a:ln w="13462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332865" y="4591685"/>
            <a:ext cx="6805930" cy="132207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400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阿里云文字识别、百度</a:t>
            </a:r>
            <a:r>
              <a:rPr lang="en-US" altLang="zh-CN" sz="400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AI</a:t>
            </a:r>
            <a:r>
              <a:rPr lang="zh-CN" altLang="en-US" sz="400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识别</a:t>
            </a:r>
            <a:endParaRPr lang="zh-CN" altLang="en-US" sz="4000">
              <a:ln w="13462">
                <a:solidFill>
                  <a:schemeClr val="bg1"/>
                </a:solidFill>
                <a:prstDash val="solid"/>
              </a:ln>
              <a:solidFill>
                <a:srgbClr val="FF3300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  <a:p>
            <a:pPr algn="ctr"/>
            <a:r>
              <a:rPr lang="zh-CN" altLang="en-US" sz="400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科大讯飞的在线语言合成技术</a:t>
            </a:r>
            <a:endParaRPr lang="zh-CN" altLang="en-US" sz="4000">
              <a:ln w="13462">
                <a:solidFill>
                  <a:schemeClr val="bg1"/>
                </a:solidFill>
                <a:prstDash val="solid"/>
              </a:ln>
              <a:solidFill>
                <a:srgbClr val="FF3300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5074285" y="6182995"/>
            <a:ext cx="3838575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dirty="0"/>
              <a:t>https://ai.baidu.com/tech/face/detect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ags/tag1.xml><?xml version="1.0" encoding="utf-8"?>
<p:tagLst xmlns:p="http://schemas.openxmlformats.org/presentationml/2006/main">
  <p:tag name="KSO_WPP_MARK_KEY" val="bf8a0ef5-9898-4dc9-bbff-9adc72d8c29b"/>
  <p:tag name="COMMONDATA" val="eyJoZGlkIjoiYjYzMzQ2NTczMDJiZWQxNzA5ZmZmNjU5ZmZlYjJiMjEifQ=="/>
</p:tagLst>
</file>

<file path=ppt/theme/theme1.xml><?xml version="1.0" encoding="utf-8"?>
<a:theme xmlns:a="http://schemas.openxmlformats.org/drawingml/2006/main" name="008TGp_BizCom_light">
  <a:themeElements>
    <a:clrScheme name="008TGp_BizCom_light 3">
      <a:dk1>
        <a:srgbClr val="1D528D"/>
      </a:dk1>
      <a:lt1>
        <a:srgbClr val="FFFFFF"/>
      </a:lt1>
      <a:dk2>
        <a:srgbClr val="000000"/>
      </a:dk2>
      <a:lt2>
        <a:srgbClr val="DDDDDD"/>
      </a:lt2>
      <a:accent1>
        <a:srgbClr val="2CA3C8"/>
      </a:accent1>
      <a:accent2>
        <a:srgbClr val="FF9900"/>
      </a:accent2>
      <a:accent3>
        <a:srgbClr val="FFFFFF"/>
      </a:accent3>
      <a:accent4>
        <a:srgbClr val="174578"/>
      </a:accent4>
      <a:accent5>
        <a:srgbClr val="ACCEE0"/>
      </a:accent5>
      <a:accent6>
        <a:srgbClr val="E78A00"/>
      </a:accent6>
      <a:hlink>
        <a:srgbClr val="9999FF"/>
      </a:hlink>
      <a:folHlink>
        <a:srgbClr val="969696"/>
      </a:folHlink>
    </a:clrScheme>
    <a:fontScheme name="008TGp_BizCom_light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lnDef>
  </a:objectDefaults>
  <a:extraClrSchemeLst>
    <a:extraClrScheme>
      <a:clrScheme name="008TGp_BizCom_light 1">
        <a:dk1>
          <a:srgbClr val="666699"/>
        </a:dk1>
        <a:lt1>
          <a:srgbClr val="FFFFFF"/>
        </a:lt1>
        <a:dk2>
          <a:srgbClr val="000000"/>
        </a:dk2>
        <a:lt2>
          <a:srgbClr val="F7F4D5"/>
        </a:lt2>
        <a:accent1>
          <a:srgbClr val="72B88E"/>
        </a:accent1>
        <a:accent2>
          <a:srgbClr val="C78DD7"/>
        </a:accent2>
        <a:accent3>
          <a:srgbClr val="FFFFFF"/>
        </a:accent3>
        <a:accent4>
          <a:srgbClr val="565682"/>
        </a:accent4>
        <a:accent5>
          <a:srgbClr val="BCD8C6"/>
        </a:accent5>
        <a:accent6>
          <a:srgbClr val="B47FC3"/>
        </a:accent6>
        <a:hlink>
          <a:srgbClr val="3197BB"/>
        </a:hlink>
        <a:folHlink>
          <a:srgbClr val="878F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08TGp_BizCom_light 2">
        <a:dk1>
          <a:srgbClr val="29698D"/>
        </a:dk1>
        <a:lt1>
          <a:srgbClr val="FFFFFF"/>
        </a:lt1>
        <a:dk2>
          <a:srgbClr val="000000"/>
        </a:dk2>
        <a:lt2>
          <a:srgbClr val="D6E1E2"/>
        </a:lt2>
        <a:accent1>
          <a:srgbClr val="458F8F"/>
        </a:accent1>
        <a:accent2>
          <a:srgbClr val="CCCC00"/>
        </a:accent2>
        <a:accent3>
          <a:srgbClr val="FFFFFF"/>
        </a:accent3>
        <a:accent4>
          <a:srgbClr val="215978"/>
        </a:accent4>
        <a:accent5>
          <a:srgbClr val="B0C6C6"/>
        </a:accent5>
        <a:accent6>
          <a:srgbClr val="B9B900"/>
        </a:accent6>
        <a:hlink>
          <a:srgbClr val="33CC33"/>
        </a:hlink>
        <a:folHlink>
          <a:srgbClr val="83A6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08TGp_BizCom_light 3">
        <a:dk1>
          <a:srgbClr val="1D528D"/>
        </a:dk1>
        <a:lt1>
          <a:srgbClr val="FFFFFF"/>
        </a:lt1>
        <a:dk2>
          <a:srgbClr val="000000"/>
        </a:dk2>
        <a:lt2>
          <a:srgbClr val="DDDDDD"/>
        </a:lt2>
        <a:accent1>
          <a:srgbClr val="2CA3C8"/>
        </a:accent1>
        <a:accent2>
          <a:srgbClr val="FF9900"/>
        </a:accent2>
        <a:accent3>
          <a:srgbClr val="FFFFFF"/>
        </a:accent3>
        <a:accent4>
          <a:srgbClr val="174578"/>
        </a:accent4>
        <a:accent5>
          <a:srgbClr val="ACCEE0"/>
        </a:accent5>
        <a:accent6>
          <a:srgbClr val="E78A00"/>
        </a:accent6>
        <a:hlink>
          <a:srgbClr val="9999F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553</Words>
  <Application>WPS 演示</Application>
  <PresentationFormat>全屏显示(4:3)</PresentationFormat>
  <Paragraphs>34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31" baseType="lpstr">
      <vt:lpstr>Arial</vt:lpstr>
      <vt:lpstr>宋体</vt:lpstr>
      <vt:lpstr>Wingdings</vt:lpstr>
      <vt:lpstr>Times New Roman</vt:lpstr>
      <vt:lpstr>Gulim</vt:lpstr>
      <vt:lpstr>Malgun Gothic</vt:lpstr>
      <vt:lpstr>Verdana</vt:lpstr>
      <vt:lpstr>黑体</vt:lpstr>
      <vt:lpstr>方正粗黑宋简体</vt:lpstr>
      <vt:lpstr>华文中宋</vt:lpstr>
      <vt:lpstr>微软雅黑</vt:lpstr>
      <vt:lpstr>Arial Unicode MS</vt:lpstr>
      <vt:lpstr>Calibri</vt:lpstr>
      <vt:lpstr>隶书</vt:lpstr>
      <vt:lpstr>仿宋</vt:lpstr>
      <vt:lpstr>华康POP2体W9</vt:lpstr>
      <vt:lpstr>幼圆</vt:lpstr>
      <vt:lpstr>微软雅黑 Light</vt:lpstr>
      <vt:lpstr>汉真广标</vt:lpstr>
      <vt:lpstr>华康布丁体W12</vt:lpstr>
      <vt:lpstr>迷你简汉真广标</vt:lpstr>
      <vt:lpstr>Adobe 仿宋 Std R</vt:lpstr>
      <vt:lpstr>华康POP2体W9(P)</vt:lpstr>
      <vt:lpstr>等线 Light</vt:lpstr>
      <vt:lpstr>008TGp_BizCom_light</vt:lpstr>
      <vt:lpstr>信息技术的发展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free</dc:creator>
  <cp:lastModifiedBy>里山</cp:lastModifiedBy>
  <cp:revision>81</cp:revision>
  <dcterms:created xsi:type="dcterms:W3CDTF">2003-10-01T02:02:00Z</dcterms:created>
  <dcterms:modified xsi:type="dcterms:W3CDTF">2023-02-05T07:53:19Z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2052-11.1.0.12980</vt:lpwstr>
  </property>
  <property fmtid="{D5CDD505-2E9C-101B-9397-08002B2CF9AE}" pid="3" name="ICV">
    <vt:lpwstr>ADBBF4D9A936401E9431CF5F5059A11F</vt:lpwstr>
  </property>
</Properties>
</file>