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4" r:id="rId11"/>
    <p:sldId id="265" r:id="rId12"/>
    <p:sldId id="266" r:id="rId13"/>
    <p:sldId id="267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6955-2DC7-43B9-82E6-90551868D826}" type="datetimeFigureOut">
              <a:rPr lang="zh-CN" altLang="en-US" smtClean="0"/>
              <a:t>2021/4/6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7A36-E4F6-45B9-BAC3-4AB6E6510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9299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6955-2DC7-43B9-82E6-90551868D826}" type="datetimeFigureOut">
              <a:rPr lang="zh-CN" altLang="en-US" smtClean="0"/>
              <a:t>2021/4/6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7A36-E4F6-45B9-BAC3-4AB6E6510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496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6955-2DC7-43B9-82E6-90551868D826}" type="datetimeFigureOut">
              <a:rPr lang="zh-CN" altLang="en-US" smtClean="0"/>
              <a:t>2021/4/6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7A36-E4F6-45B9-BAC3-4AB6E6510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312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6955-2DC7-43B9-82E6-90551868D826}" type="datetimeFigureOut">
              <a:rPr lang="zh-CN" altLang="en-US" smtClean="0"/>
              <a:t>2021/4/6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7A36-E4F6-45B9-BAC3-4AB6E6510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012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6955-2DC7-43B9-82E6-90551868D826}" type="datetimeFigureOut">
              <a:rPr lang="zh-CN" altLang="en-US" smtClean="0"/>
              <a:t>2021/4/6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7A36-E4F6-45B9-BAC3-4AB6E6510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363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6955-2DC7-43B9-82E6-90551868D826}" type="datetimeFigureOut">
              <a:rPr lang="zh-CN" altLang="en-US" smtClean="0"/>
              <a:t>2021/4/6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7A36-E4F6-45B9-BAC3-4AB6E6510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052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6955-2DC7-43B9-82E6-90551868D826}" type="datetimeFigureOut">
              <a:rPr lang="zh-CN" altLang="en-US" smtClean="0"/>
              <a:t>2021/4/6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7A36-E4F6-45B9-BAC3-4AB6E6510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43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6955-2DC7-43B9-82E6-90551868D826}" type="datetimeFigureOut">
              <a:rPr lang="zh-CN" altLang="en-US" smtClean="0"/>
              <a:t>2021/4/6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7A36-E4F6-45B9-BAC3-4AB6E6510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2567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6955-2DC7-43B9-82E6-90551868D826}" type="datetimeFigureOut">
              <a:rPr lang="zh-CN" altLang="en-US" smtClean="0"/>
              <a:t>2021/4/6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7A36-E4F6-45B9-BAC3-4AB6E6510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9958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6955-2DC7-43B9-82E6-90551868D826}" type="datetimeFigureOut">
              <a:rPr lang="zh-CN" altLang="en-US" smtClean="0"/>
              <a:t>2021/4/6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7A36-E4F6-45B9-BAC3-4AB6E6510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360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6955-2DC7-43B9-82E6-90551868D826}" type="datetimeFigureOut">
              <a:rPr lang="zh-CN" altLang="en-US" smtClean="0"/>
              <a:t>2021/4/6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C7A36-E4F6-45B9-BAC3-4AB6E6510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116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46955-2DC7-43B9-82E6-90551868D826}" type="datetimeFigureOut">
              <a:rPr lang="zh-CN" altLang="en-US" smtClean="0"/>
              <a:t>2021/4/6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C7A36-E4F6-45B9-BAC3-4AB6E65104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369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239520" y="1544320"/>
            <a:ext cx="966216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 smtClean="0">
                <a:solidFill>
                  <a:srgbClr val="FF0000"/>
                </a:solidFill>
              </a:rPr>
              <a:t>一封信札里的文化与雅致</a:t>
            </a:r>
            <a:endParaRPr lang="en-US" altLang="zh-CN" sz="6600" b="1" dirty="0" smtClean="0">
              <a:solidFill>
                <a:srgbClr val="FF0000"/>
              </a:solidFill>
            </a:endParaRPr>
          </a:p>
          <a:p>
            <a:endParaRPr lang="en-US" altLang="zh-CN" sz="3200" b="1" dirty="0">
              <a:solidFill>
                <a:srgbClr val="FF0000"/>
              </a:solidFill>
            </a:endParaRPr>
          </a:p>
          <a:p>
            <a:r>
              <a:rPr lang="en-US" altLang="zh-CN" sz="3200" b="1" dirty="0" smtClean="0">
                <a:solidFill>
                  <a:srgbClr val="0000FF"/>
                </a:solidFill>
              </a:rPr>
              <a:t>                     《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红楼梦</a:t>
            </a:r>
            <a:r>
              <a:rPr lang="en-US" altLang="zh-CN" sz="3200" b="1" dirty="0" smtClean="0">
                <a:solidFill>
                  <a:srgbClr val="0000FF"/>
                </a:solidFill>
              </a:rPr>
              <a:t>》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第</a:t>
            </a:r>
            <a:r>
              <a:rPr lang="zh-CN" altLang="en-US" sz="3200" b="1" dirty="0">
                <a:solidFill>
                  <a:srgbClr val="0000FF"/>
                </a:solidFill>
              </a:rPr>
              <a:t>三十七</a:t>
            </a:r>
            <a:r>
              <a:rPr lang="zh-CN" altLang="en-US" sz="3200" b="1" dirty="0" smtClean="0">
                <a:solidFill>
                  <a:srgbClr val="0000FF"/>
                </a:solidFill>
              </a:rPr>
              <a:t>回专题探究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216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019280" cy="6871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娣探谨奉二兄文几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前夕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新霁，月色如洗，因惜清景难逢，讵忍就卧，时漏已三转，犹徘徊于桐槐之下，未防风露所欺，致获采薪之患．昨蒙亲劳抚嘱，复又数遣侍儿问切，兼以鲜荔并真卿墨迹见赐，何惠爱之深哉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今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伏几凭床处默，因思及历来古人，处名攻利夺之场，犹置些山滴水之区，远招近揖，投辖攀辕，务结二三同志，盘桓于其中，或竖词坛，或开吟社，虽一时之偶兴，遂成千古之佳谈．娣虽不才，窃幸叨陪泉石之间，而兼慕薛林之技．风庭月榭，惜未宴集诗人；帘杏溪桃，或可醉飞吟盏．孰谓莲社之雄才，独许须眉，直以东山之雅会，让馀脂粉耶？若蒙棹雪而来，娣则扫花以待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此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谨奉</a:t>
            </a:r>
            <a:r>
              <a:rPr lang="zh-CN" altLang="zh-CN" sz="28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</a:t>
            </a:r>
          </a:p>
          <a:p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7888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2080" y="325120"/>
            <a:ext cx="11988800" cy="5286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不肖男芸恭请父亲大人万福金安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男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自蒙天恩，认于膝下，日夜思一孝顺，竟无可孝顺之处．前因买办花草，上托大人金福，竟认得许多花儿匠，并认得许多名园．因忽见有白海棠一种，不可多得．故变尽方法，只弄得两盆．大人若视男是亲男一般，便留下赏玩．因天气暑热，恐园中姑娘们不便，故不敢面见．奉书恭启，并叩台安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男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芸跪书。</a:t>
            </a:r>
            <a:endParaRPr lang="zh-CN" altLang="zh-CN" sz="2800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05172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96240" y="701040"/>
            <a:ext cx="11277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身份</a:t>
            </a:r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代入：</a:t>
            </a:r>
            <a:endParaRPr lang="en-US" altLang="zh-CN" sz="36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6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你是贾宝玉，看完两件信函后，作出直接评价。</a:t>
            </a:r>
            <a:endParaRPr lang="zh-CN" altLang="en-US" sz="36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8470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660400"/>
            <a:ext cx="12192000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回到小说，看作者的写法：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宝玉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看了，不觉喜的拍手笑道：“倒是三妹妹的高雅，我如今就去商议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宝玉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看了，笑道：“独他来了，还有什么人？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"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婆子道：“还有两盆花儿．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"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宝玉道：“你出去说，我知道了，难为他想着．你便把花儿送到我屋里去就是了。”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36320" y="5313680"/>
            <a:ext cx="8757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思考：宝玉心中有判断？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5180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2240" y="365760"/>
            <a:ext cx="12049760" cy="4580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dirty="0"/>
              <a:t>（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第三十七回）</a:t>
            </a:r>
            <a:r>
              <a:rPr lang="zh-CN" altLang="en-US" sz="28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宝玉打开看时，写道是：不肖男芸恭请父亲大人万福金安。男思自蒙天恩，认于膝下，日夜思一孝顺，竟无可孝顺之处。前因买办花草，上托大人金福，竟认得许多花儿匠，</a:t>
            </a:r>
            <a:r>
              <a:rPr lang="en-US" altLang="zh-CN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庚辰双行夹批：直欲喷饭，真好新鲜文字。</a:t>
            </a:r>
            <a:r>
              <a:rPr lang="en-US" altLang="zh-CN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并认的许多名园。因忽见有白海棠一种，不可多得。故变尽方法，只弄得两盆。大人若视男是亲男一般，</a:t>
            </a:r>
            <a:r>
              <a:rPr lang="en-US" altLang="zh-CN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庚辰双行夹批：皆千古未有之奇文，初读令人不解，思之则喷饭。</a:t>
            </a:r>
            <a:r>
              <a:rPr lang="en-US" altLang="zh-CN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便留下赏玩。因天气暑热，恐园中姑娘们不便，故不敢面见。奉书恭启，并叩台安。男芸跪书。</a:t>
            </a:r>
            <a:r>
              <a:rPr lang="en-US" altLang="zh-CN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蒙双行夹批：一笑</a:t>
            </a:r>
            <a:r>
              <a:rPr lang="en-US" altLang="zh-CN" sz="28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endParaRPr lang="zh-CN" altLang="en-US" sz="28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6400" y="5577840"/>
            <a:ext cx="9895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说明：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只论书信高下，不评人品好坏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67054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1280" y="111760"/>
            <a:ext cx="1202944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dirty="0"/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（第五十五回）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“我但凡是个男人，可以出得去，我必早走了，立一番事业，那时自有我一番道理。偏我是女孩儿家，一句多话也没有我乱说的。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第三回 贾雨村夤缘复旧职 林黛玉抛父进京都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第二个削肩细腰，长挑身材，鸭蛋脸面，俊眼修眉，顾盼神飞，文彩精华，见之忘俗．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脂砚斋评探春：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第二十二回庚辰双行夹批：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此探春远适之谶也。使此人不远去，将来事败，诸子孙不致流散也，悲哉伤哉！</a:t>
            </a:r>
          </a:p>
        </p:txBody>
      </p:sp>
    </p:spTree>
    <p:extLst>
      <p:ext uri="{BB962C8B-B14F-4D97-AF65-F5344CB8AC3E}">
        <p14:creationId xmlns:p14="http://schemas.microsoft.com/office/powerpoint/2010/main" val="3545513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666240" y="1117600"/>
            <a:ext cx="8239760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宝玉之言：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高雅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黛玉之眼： 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忘俗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探春书信再探究：文如其人吗？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9935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12019280" cy="6871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娣探谨奉二兄文几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前夕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新霁，月色如洗，因惜清景难逢，讵忍就卧，时漏已三转，犹徘徊于桐槐之下，未防风露所欺，致获采薪之患．昨蒙亲劳抚嘱，复又数遣侍儿问切，兼以鲜荔并真卿墨迹见赐，何惠爱之深哉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！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今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因伏几凭床处默，因思及历来古人，处名攻利夺之场，犹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置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些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山滴水之区，远招近揖，投辖攀辕，务结二三同志，盘桓于其中，或竖词坛，或开吟社，虽一时之偶兴，遂成千古之佳谈．娣虽不才，窃幸叨陪泉石之间，而兼慕薛林之技．风庭月榭，惜未宴集诗人；帘杏溪桃，或可醉飞吟盏．孰谓莲社之雄才，独许须眉，直以东山之雅会，让馀脂粉耶？若蒙棹雪而来，娣则扫花以待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此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谨奉</a:t>
            </a:r>
            <a:r>
              <a:rPr lang="zh-CN" altLang="zh-CN" sz="28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</a:t>
            </a:r>
          </a:p>
          <a:p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01733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32080"/>
            <a:ext cx="12192000" cy="6504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、骈散错落，辞采典雅；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、多用典故，内蕴深厚；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、善用成语，落笔无痕；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、闺阁意绪，自信洒脱；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叙兄妹之情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（生病的原因、贾宝玉关心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写病中所思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（精神自由）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“案上磊着各种名人法帖，并数十方宝砚、各色笔筒，笔海内插的笔如树林一般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西墙上当中挂着一大幅米襄阳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烟雨图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，左右挂着一副对联，乃是颜鲁公墨迹，其词云：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‘烟霞闲骨格，泉石野生涯。’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4629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264160"/>
            <a:ext cx="121920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“采薪之患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”：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语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出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孟子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公孙丑下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：“昔者有王命，有采薪之忧，不能造朝。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“帘杏溪桃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大观园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题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匾“杏帘在望”； 明代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唐寅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题杏林春燕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中“红杏梢头挂酒旗”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“溪桃”： 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东晋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陶渊明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桃花源记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中的“沿溪行，忘路之远近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“醉飞吟盏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李白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春夜宴桃花园序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：“开琼筵以坐花，飞羽觞而醉月。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“莲社”：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东晋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高僧慧远，于庐山结社念佛，中有白莲池，因号莲社，亦曰白莲社，乃净土宗的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源头；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“东山之雅会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东晋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时期，谢安在东山隐居，常有文人雅士来访，共同饮酒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赋诗；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“棹雪而来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”：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王子猷雪夜访戴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造门不前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而返。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人问其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故，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王曰：“吾本乘兴而行，兴尽而返，何必见戴？”</a:t>
            </a:r>
            <a:r>
              <a:rPr lang="zh-CN" altLang="en-US" sz="2800" b="1" baseline="300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 </a:t>
            </a:r>
            <a:endParaRPr lang="en-US" altLang="zh-CN" sz="2800" b="1" baseline="30000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“扫花以待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杜甫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客至</a:t>
            </a:r>
            <a:r>
              <a:rPr lang="en-US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：“花径不曾缘客扫，蓬门今始为君开。”</a:t>
            </a:r>
          </a:p>
        </p:txBody>
      </p:sp>
    </p:spTree>
    <p:extLst>
      <p:ext uri="{BB962C8B-B14F-4D97-AF65-F5344CB8AC3E}">
        <p14:creationId xmlns:p14="http://schemas.microsoft.com/office/powerpoint/2010/main" val="1226850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2400" y="375920"/>
            <a:ext cx="10881360" cy="5221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既有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豪情，亦有雅趣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浪漫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气息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，真心真意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文化积累深厚，运用自然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融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浑；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人格自信、精神洒脱；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文字的感人力量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（如钱镠）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612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19760" y="101600"/>
            <a:ext cx="11572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信札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（尺牍）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形式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760" y="184666"/>
            <a:ext cx="4490720" cy="632626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440" y="1551622"/>
            <a:ext cx="6858000" cy="418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22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600" y="416560"/>
            <a:ext cx="11897360" cy="5221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称谓：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尺牍第一行应顶格写收信人的称呼，称呼之下接写敬语；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开头语：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开头语用于承上启下，进入正文。</a:t>
            </a: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正文：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正文即是尺牍要表达的内容，需要尤其注意的是“抬头”和自称；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结束语：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正文结束后，要另行书写结束语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落款：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落款分为具名和时间两部分；</a:t>
            </a: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信封：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信封上要注意如何称呼收信人；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</a:t>
            </a:r>
            <a:r>
              <a:rPr lang="zh-CN" altLang="en-US" sz="2800" b="1" dirty="0" smtClean="0">
                <a:solidFill>
                  <a:srgbClr val="FF0000"/>
                </a:solidFill>
                <a:ea typeface="楷体" panose="02010609060101010101" pitchFamily="49" charset="-122"/>
              </a:rPr>
              <a:t>形式既是仪式，雅致的生活一定是有仪式感的生活</a:t>
            </a:r>
            <a:endParaRPr lang="zh-CN" altLang="en-US" sz="2800" b="1" dirty="0">
              <a:solidFill>
                <a:srgbClr val="FF0000"/>
              </a:solidFill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7830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87680" y="762000"/>
            <a:ext cx="8625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信札（邀约信）展示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991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9071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1558</Words>
  <Application>Microsoft Office PowerPoint</Application>
  <PresentationFormat>宽屏</PresentationFormat>
  <Paragraphs>74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1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ThinkPad</dc:creator>
  <cp:lastModifiedBy>ThinkPad</cp:lastModifiedBy>
  <cp:revision>10</cp:revision>
  <dcterms:created xsi:type="dcterms:W3CDTF">2021-04-06T12:04:05Z</dcterms:created>
  <dcterms:modified xsi:type="dcterms:W3CDTF">2021-04-06T13:31:48Z</dcterms:modified>
</cp:coreProperties>
</file>