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1"/>
  </p:handoutMasterIdLst>
  <p:sldIdLst>
    <p:sldId id="256" r:id="rId3"/>
    <p:sldId id="260" r:id="rId5"/>
    <p:sldId id="259" r:id="rId6"/>
    <p:sldId id="257" r:id="rId7"/>
    <p:sldId id="258" r:id="rId8"/>
    <p:sldId id="262" r:id="rId9"/>
    <p:sldId id="263" r:id="rId1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103" d="100"/>
          <a:sy n="103" d="100"/>
        </p:scale>
        <p:origin x="144" y="61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commentAuthors" Target="commentAuthors.xml"/><Relationship Id="rId14" Type="http://schemas.openxmlformats.org/officeDocument/2006/relationships/tableStyles" Target="tableStyles.xml"/><Relationship Id="rId13" Type="http://schemas.openxmlformats.org/officeDocument/2006/relationships/viewProps" Target="viewProps.xml"/><Relationship Id="rId12" Type="http://schemas.openxmlformats.org/officeDocument/2006/relationships/presProps" Target="presProps.xml"/><Relationship Id="rId11" Type="http://schemas.openxmlformats.org/officeDocument/2006/relationships/handoutMaster" Target="handoutMasters/handoutMaster1.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F77FB55-A225-4AE5-B061-48921A43C173}" type="slidenum">
              <a:rPr lang="en-US" altLang="zh-CN" smtClean="0"/>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tags" Target="../tags/tag3.xml"/><Relationship Id="rId5" Type="http://schemas.openxmlformats.org/officeDocument/2006/relationships/tags" Target="../tags/tag2.xml"/><Relationship Id="rId4" Type="http://schemas.openxmlformats.org/officeDocument/2006/relationships/image" Target="file:///C:\Users\1V994W2\PycharmProjects\PPT_Background_Generation/pic_temp/pic_sup.png" TargetMode="External"/><Relationship Id="rId3" Type="http://schemas.openxmlformats.org/officeDocument/2006/relationships/image" Target="../media/image1.png"/><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7.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6.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16.xml"/><Relationship Id="rId8" Type="http://schemas.openxmlformats.org/officeDocument/2006/relationships/tags" Target="../tags/tag15.xml"/><Relationship Id="rId7" Type="http://schemas.openxmlformats.org/officeDocument/2006/relationships/image" Target="file:///C:\Users\1V994W2\PycharmProjects\PPT_Background_Generation/pic_temp/pic_half_down.png" TargetMode="External"/><Relationship Id="rId6" Type="http://schemas.openxmlformats.org/officeDocument/2006/relationships/image" Target="../media/image5.png"/><Relationship Id="rId5" Type="http://schemas.openxmlformats.org/officeDocument/2006/relationships/tags" Target="../tags/tag14.xml"/><Relationship Id="rId4" Type="http://schemas.openxmlformats.org/officeDocument/2006/relationships/image" Target="file:///C:\Users\1V994W2\PycharmProjects\PPT_Background_Generation/pic_temp/pic_half_top.png" TargetMode="External"/><Relationship Id="rId3" Type="http://schemas.openxmlformats.org/officeDocument/2006/relationships/image" Target="../media/image4.png"/><Relationship Id="rId2" Type="http://schemas.openxmlformats.org/officeDocument/2006/relationships/tags" Target="../tags/tag13.xml"/><Relationship Id="rId12" Type="http://schemas.openxmlformats.org/officeDocument/2006/relationships/tags" Target="../tags/tag19.xml"/><Relationship Id="rId11" Type="http://schemas.openxmlformats.org/officeDocument/2006/relationships/tags" Target="../tags/tag18.xml"/><Relationship Id="rId10" Type="http://schemas.openxmlformats.org/officeDocument/2006/relationships/tags" Target="../tags/tag17.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23.xml"/><Relationship Id="rId8" Type="http://schemas.openxmlformats.org/officeDocument/2006/relationships/tags" Target="../tags/tag22.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21.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20.xml"/><Relationship Id="rId13" Type="http://schemas.openxmlformats.org/officeDocument/2006/relationships/tags" Target="../tags/tag27.xml"/><Relationship Id="rId12" Type="http://schemas.openxmlformats.org/officeDocument/2006/relationships/tags" Target="../tags/tag26.xml"/><Relationship Id="rId11" Type="http://schemas.openxmlformats.org/officeDocument/2006/relationships/tags" Target="../tags/tag25.xml"/><Relationship Id="rId10" Type="http://schemas.openxmlformats.org/officeDocument/2006/relationships/tags" Target="../tags/tag24.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31.xml"/><Relationship Id="rId8" Type="http://schemas.openxmlformats.org/officeDocument/2006/relationships/tags" Target="../tags/tag30.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29.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28.xml"/><Relationship Id="rId15" Type="http://schemas.openxmlformats.org/officeDocument/2006/relationships/tags" Target="../tags/tag37.xml"/><Relationship Id="rId14" Type="http://schemas.openxmlformats.org/officeDocument/2006/relationships/tags" Target="../tags/tag36.xml"/><Relationship Id="rId13" Type="http://schemas.openxmlformats.org/officeDocument/2006/relationships/tags" Target="../tags/tag35.xml"/><Relationship Id="rId12" Type="http://schemas.openxmlformats.org/officeDocument/2006/relationships/tags" Target="../tags/tag34.xml"/><Relationship Id="rId11" Type="http://schemas.openxmlformats.org/officeDocument/2006/relationships/tags" Target="../tags/tag33.xml"/><Relationship Id="rId10" Type="http://schemas.openxmlformats.org/officeDocument/2006/relationships/tags" Target="../tags/tag3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image" Target="file:///C:\Users\1V994W2\PycharmProjects\PPT_Background_Generation/pic_temp/pic_half_left.png" TargetMode="External"/><Relationship Id="rId3" Type="http://schemas.openxmlformats.org/officeDocument/2006/relationships/image" Target="../media/image6.png"/><Relationship Id="rId2" Type="http://schemas.openxmlformats.org/officeDocument/2006/relationships/tags" Target="../tags/tag38.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49.xml"/><Relationship Id="rId8" Type="http://schemas.openxmlformats.org/officeDocument/2006/relationships/tags" Target="../tags/tag48.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47.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46.xml"/><Relationship Id="rId13" Type="http://schemas.openxmlformats.org/officeDocument/2006/relationships/tags" Target="../tags/tag53.xml"/><Relationship Id="rId12" Type="http://schemas.openxmlformats.org/officeDocument/2006/relationships/tags" Target="../tags/tag52.xml"/><Relationship Id="rId11" Type="http://schemas.openxmlformats.org/officeDocument/2006/relationships/tags" Target="../tags/tag51.xml"/><Relationship Id="rId10" Type="http://schemas.openxmlformats.org/officeDocument/2006/relationships/tags" Target="../tags/tag50.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57.xml"/><Relationship Id="rId8" Type="http://schemas.openxmlformats.org/officeDocument/2006/relationships/tags" Target="../tags/tag56.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55.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54.xml"/><Relationship Id="rId12" Type="http://schemas.openxmlformats.org/officeDocument/2006/relationships/tags" Target="../tags/tag60.xml"/><Relationship Id="rId11" Type="http://schemas.openxmlformats.org/officeDocument/2006/relationships/tags" Target="../tags/tag59.xml"/><Relationship Id="rId10" Type="http://schemas.openxmlformats.org/officeDocument/2006/relationships/tags" Target="../tags/tag58.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64.xml"/><Relationship Id="rId8" Type="http://schemas.openxmlformats.org/officeDocument/2006/relationships/tags" Target="../tags/tag63.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62.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61.xml"/><Relationship Id="rId11" Type="http://schemas.openxmlformats.org/officeDocument/2006/relationships/tags" Target="../tags/tag66.xml"/><Relationship Id="rId10" Type="http://schemas.openxmlformats.org/officeDocument/2006/relationships/tags" Target="../tags/tag65.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72.xml"/><Relationship Id="rId8" Type="http://schemas.openxmlformats.org/officeDocument/2006/relationships/tags" Target="../tags/tag71.xml"/><Relationship Id="rId7" Type="http://schemas.openxmlformats.org/officeDocument/2006/relationships/tags" Target="../tags/tag70.xml"/><Relationship Id="rId6" Type="http://schemas.openxmlformats.org/officeDocument/2006/relationships/tags" Target="../tags/tag69.xml"/><Relationship Id="rId5" Type="http://schemas.openxmlformats.org/officeDocument/2006/relationships/tags" Target="../tags/tag68.xml"/><Relationship Id="rId4" Type="http://schemas.openxmlformats.org/officeDocument/2006/relationships/image" Target="file:///C:\Users\1V994W2\PycharmProjects\PPT_Background_Generation/pic_temp/pic_sup.png" TargetMode="External"/><Relationship Id="rId3" Type="http://schemas.openxmlformats.org/officeDocument/2006/relationships/image" Target="../media/image1.png"/><Relationship Id="rId2" Type="http://schemas.openxmlformats.org/officeDocument/2006/relationships/tags" Target="../tags/tag67.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76.xml"/><Relationship Id="rId8" Type="http://schemas.openxmlformats.org/officeDocument/2006/relationships/tags" Target="../tags/tag75.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74.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73.xml"/><Relationship Id="rId11" Type="http://schemas.openxmlformats.org/officeDocument/2006/relationships/tags" Target="../tags/tag78.xml"/><Relationship Id="rId10" Type="http://schemas.openxmlformats.org/officeDocument/2006/relationships/tags" Target="../tags/tag77.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82.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81.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80.xml"/><Relationship Id="rId2" Type="http://schemas.openxmlformats.org/officeDocument/2006/relationships/tags" Target="../tags/tag79.xml"/><Relationship Id="rId13" Type="http://schemas.openxmlformats.org/officeDocument/2006/relationships/tags" Target="../tags/tag86.xml"/><Relationship Id="rId12" Type="http://schemas.openxmlformats.org/officeDocument/2006/relationships/tags" Target="../tags/tag85.xml"/><Relationship Id="rId11" Type="http://schemas.openxmlformats.org/officeDocument/2006/relationships/tags" Target="../tags/tag84.xml"/><Relationship Id="rId10" Type="http://schemas.openxmlformats.org/officeDocument/2006/relationships/tags" Target="../tags/tag83.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92.xml"/><Relationship Id="rId8" Type="http://schemas.openxmlformats.org/officeDocument/2006/relationships/tags" Target="../tags/tag91.xml"/><Relationship Id="rId7" Type="http://schemas.openxmlformats.org/officeDocument/2006/relationships/tags" Target="../tags/tag90.xml"/><Relationship Id="rId6" Type="http://schemas.openxmlformats.org/officeDocument/2006/relationships/tags" Target="../tags/tag89.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88.xml"/><Relationship Id="rId2" Type="http://schemas.openxmlformats.org/officeDocument/2006/relationships/tags" Target="../tags/tag87.xml"/><Relationship Id="rId11" Type="http://schemas.openxmlformats.org/officeDocument/2006/relationships/tags" Target="../tags/tag94.xml"/><Relationship Id="rId10" Type="http://schemas.openxmlformats.org/officeDocument/2006/relationships/tags" Target="../tags/tag93.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98.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97.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96.xml"/><Relationship Id="rId2" Type="http://schemas.openxmlformats.org/officeDocument/2006/relationships/tags" Target="../tags/tag95.xml"/><Relationship Id="rId14" Type="http://schemas.openxmlformats.org/officeDocument/2006/relationships/tags" Target="../tags/tag103.xml"/><Relationship Id="rId13" Type="http://schemas.openxmlformats.org/officeDocument/2006/relationships/tags" Target="../tags/tag102.xml"/><Relationship Id="rId12" Type="http://schemas.openxmlformats.org/officeDocument/2006/relationships/tags" Target="../tags/tag101.xml"/><Relationship Id="rId11" Type="http://schemas.openxmlformats.org/officeDocument/2006/relationships/tags" Target="../tags/tag100.xml"/><Relationship Id="rId10" Type="http://schemas.openxmlformats.org/officeDocument/2006/relationships/tags" Target="../tags/tag99.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07.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106.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105.xml"/><Relationship Id="rId2" Type="http://schemas.openxmlformats.org/officeDocument/2006/relationships/tags" Target="../tags/tag104.xml"/><Relationship Id="rId14" Type="http://schemas.openxmlformats.org/officeDocument/2006/relationships/tags" Target="../tags/tag112.xml"/><Relationship Id="rId13" Type="http://schemas.openxmlformats.org/officeDocument/2006/relationships/tags" Target="../tags/tag111.xml"/><Relationship Id="rId12" Type="http://schemas.openxmlformats.org/officeDocument/2006/relationships/tags" Target="../tags/tag110.xml"/><Relationship Id="rId11" Type="http://schemas.openxmlformats.org/officeDocument/2006/relationships/tags" Target="../tags/tag109.xml"/><Relationship Id="rId10" Type="http://schemas.openxmlformats.org/officeDocument/2006/relationships/tags" Target="../tags/tag108.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16.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115.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114.xml"/><Relationship Id="rId2" Type="http://schemas.openxmlformats.org/officeDocument/2006/relationships/tags" Target="../tags/tag113.xml"/><Relationship Id="rId16" Type="http://schemas.openxmlformats.org/officeDocument/2006/relationships/tags" Target="../tags/tag123.xml"/><Relationship Id="rId15" Type="http://schemas.openxmlformats.org/officeDocument/2006/relationships/tags" Target="../tags/tag122.xml"/><Relationship Id="rId14" Type="http://schemas.openxmlformats.org/officeDocument/2006/relationships/tags" Target="../tags/tag121.xml"/><Relationship Id="rId13" Type="http://schemas.openxmlformats.org/officeDocument/2006/relationships/tags" Target="../tags/tag120.xml"/><Relationship Id="rId12" Type="http://schemas.openxmlformats.org/officeDocument/2006/relationships/tags" Target="../tags/tag119.xml"/><Relationship Id="rId11" Type="http://schemas.openxmlformats.org/officeDocument/2006/relationships/tags" Target="../tags/tag118.xml"/><Relationship Id="rId10" Type="http://schemas.openxmlformats.org/officeDocument/2006/relationships/tags" Target="../tags/tag117.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27.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126.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125.xml"/><Relationship Id="rId2" Type="http://schemas.openxmlformats.org/officeDocument/2006/relationships/tags" Target="../tags/tag124.xml"/><Relationship Id="rId13" Type="http://schemas.openxmlformats.org/officeDocument/2006/relationships/tags" Target="../tags/tag131.xml"/><Relationship Id="rId12" Type="http://schemas.openxmlformats.org/officeDocument/2006/relationships/tags" Target="../tags/tag130.xml"/><Relationship Id="rId11" Type="http://schemas.openxmlformats.org/officeDocument/2006/relationships/tags" Target="../tags/tag129.xml"/><Relationship Id="rId10" Type="http://schemas.openxmlformats.org/officeDocument/2006/relationships/tags" Target="../tags/tag128.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tx2"/>
        </a:solidFill>
        <a:effectLst/>
      </p:bgPr>
    </p:bg>
    <p:spTree>
      <p:nvGrpSpPr>
        <p:cNvPr id="1" name=""/>
        <p:cNvGrpSpPr/>
        <p:nvPr/>
      </p:nvGrpSpPr>
      <p:grpSpPr>
        <a:xfrm>
          <a:off x="0" y="0"/>
          <a:ext cx="0" cy="0"/>
          <a:chOff x="0" y="0"/>
          <a:chExt cx="0" cy="0"/>
        </a:xfrm>
      </p:grpSpPr>
      <p:pic>
        <p:nvPicPr>
          <p:cNvPr id="5" name="图片 4"/>
          <p:cNvPicPr/>
          <p:nvPr>
            <p:custDataLst>
              <p:tags r:id="rId2"/>
            </p:custDataLst>
          </p:nvPr>
        </p:nvPicPr>
        <p:blipFill>
          <a:blip r:embed="rId3" r:link="rId4" cstate="email"/>
          <a:stretch>
            <a:fillRect/>
          </a:stretch>
        </p:blipFill>
        <p:spPr>
          <a:xfrm>
            <a:off x="0" y="0"/>
            <a:ext cx="12192000" cy="6858000"/>
          </a:xfrm>
          <a:prstGeom prst="rect">
            <a:avLst/>
          </a:prstGeom>
        </p:spPr>
      </p:pic>
      <p:sp>
        <p:nvSpPr>
          <p:cNvPr id="16" name="日期占位符 15"/>
          <p:cNvSpPr>
            <a:spLocks noGrp="1"/>
          </p:cNvSpPr>
          <p:nvPr>
            <p:ph type="dt" sz="half" idx="10"/>
            <p:custDataLst>
              <p:tags r:id="rId5"/>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6"/>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18" name="灯片编号占位符 17"/>
          <p:cNvSpPr>
            <a:spLocks noGrp="1"/>
          </p:cNvSpPr>
          <p:nvPr>
            <p:ph type="sldNum" sz="quarter" idx="12"/>
            <p:custDataLst>
              <p:tags r:id="rId7"/>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2" name="标题 1"/>
          <p:cNvSpPr>
            <a:spLocks noGrp="1"/>
          </p:cNvSpPr>
          <p:nvPr>
            <p:ph type="ctrTitle" idx="13" hasCustomPrompt="1"/>
            <p:custDataLst>
              <p:tags r:id="rId8"/>
            </p:custDataLst>
          </p:nvPr>
        </p:nvSpPr>
        <p:spPr>
          <a:xfrm>
            <a:off x="3098184" y="1955801"/>
            <a:ext cx="5931516" cy="2794000"/>
          </a:xfrm>
        </p:spPr>
        <p:txBody>
          <a:bodyPr vert="horz" wrap="square" lIns="91440" tIns="45720" rIns="91440" bIns="45720" rtlCol="0" anchor="ctr" anchorCtr="0">
            <a:normAutofit/>
          </a:bodyPr>
          <a:lstStyle>
            <a:lvl1pPr>
              <a:defRPr lang="zh-CN" altLang="en-US" sz="7200" b="0" spc="700" baseline="0">
                <a:solidFill>
                  <a:schemeClr val="bg1"/>
                </a:solidFill>
                <a:latin typeface="Arial" panose="020B0604020202020204" pitchFamily="34" charset="0"/>
                <a:ea typeface="汉仪旗黑-85S" panose="00020600040101010101" pitchFamily="18" charset="-122"/>
              </a:defRPr>
            </a:lvl1pPr>
          </a:lstStyle>
          <a:p>
            <a:pPr marL="0" lvl="0" algn="dist"/>
            <a:r>
              <a:rPr lang="zh-CN" altLang="en-US" dirty="0"/>
              <a:t>编辑标题</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pic>
        <p:nvPicPr>
          <p:cNvPr id="8" name="图片 7"/>
          <p:cNvPicPr/>
          <p:nvPr>
            <p:custDataLst>
              <p:tags r:id="rId2"/>
            </p:custDataLst>
          </p:nvPr>
        </p:nvPicPr>
        <p:blipFill>
          <a:blip r:embed="rId3" r:link="rId4" cstate="email"/>
          <a:stretch>
            <a:fillRect/>
          </a:stretch>
        </p:blipFill>
        <p:spPr>
          <a:xfrm>
            <a:off x="0" y="0"/>
            <a:ext cx="720090" cy="633568"/>
          </a:xfrm>
          <a:prstGeom prst="rect">
            <a:avLst/>
          </a:prstGeom>
        </p:spPr>
      </p:pic>
      <p:pic>
        <p:nvPicPr>
          <p:cNvPr id="7" name="图片 6"/>
          <p:cNvPicPr/>
          <p:nvPr>
            <p:custDataLst>
              <p:tags r:id="rId5"/>
            </p:custDataLst>
          </p:nvPr>
        </p:nvPicPr>
        <p:blipFill>
          <a:blip r:embed="rId6" r:link="rId7" cstate="email"/>
          <a:stretch>
            <a:fillRect/>
          </a:stretch>
        </p:blipFill>
        <p:spPr>
          <a:xfrm>
            <a:off x="11471910" y="0"/>
            <a:ext cx="720090" cy="633568"/>
          </a:xfrm>
          <a:prstGeom prst="rect">
            <a:avLst/>
          </a:prstGeom>
        </p:spPr>
      </p:pic>
      <p:sp>
        <p:nvSpPr>
          <p:cNvPr id="2" name="标题 1"/>
          <p:cNvSpPr>
            <a:spLocks noGrp="1"/>
          </p:cNvSpPr>
          <p:nvPr>
            <p:ph type="title"/>
            <p:custDataLst>
              <p:tags r:id="rId8"/>
            </p:custDataLst>
          </p:nvPr>
        </p:nvSpPr>
        <p:spPr>
          <a:xfrm>
            <a:off x="669882" y="443234"/>
            <a:ext cx="10852237" cy="441964"/>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9"/>
            </p:custDataLst>
          </p:nvPr>
        </p:nvSpPr>
        <p:spPr>
          <a:xfrm>
            <a:off x="669882" y="952508"/>
            <a:ext cx="10852237"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tx2"/>
        </a:solidFill>
        <a:effectLst/>
      </p:bgPr>
    </p:bg>
    <p:spTree>
      <p:nvGrpSpPr>
        <p:cNvPr id="1" name=""/>
        <p:cNvGrpSpPr/>
        <p:nvPr/>
      </p:nvGrpSpPr>
      <p:grpSpPr>
        <a:xfrm>
          <a:off x="0" y="0"/>
          <a:ext cx="0" cy="0"/>
          <a:chOff x="0" y="0"/>
          <a:chExt cx="0" cy="0"/>
        </a:xfrm>
      </p:grpSpPr>
      <p:pic>
        <p:nvPicPr>
          <p:cNvPr id="8" name="图片 7"/>
          <p:cNvPicPr/>
          <p:nvPr>
            <p:custDataLst>
              <p:tags r:id="rId2"/>
            </p:custDataLst>
          </p:nvPr>
        </p:nvPicPr>
        <p:blipFill>
          <a:blip r:embed="rId3" r:link="rId4" cstate="email"/>
          <a:stretch>
            <a:fillRect/>
          </a:stretch>
        </p:blipFill>
        <p:spPr>
          <a:xfrm>
            <a:off x="4064000" y="5716016"/>
            <a:ext cx="4064000" cy="1141984"/>
          </a:xfrm>
          <a:prstGeom prst="rect">
            <a:avLst/>
          </a:prstGeom>
        </p:spPr>
      </p:pic>
      <p:pic>
        <p:nvPicPr>
          <p:cNvPr id="7" name="图片 6"/>
          <p:cNvPicPr/>
          <p:nvPr>
            <p:custDataLst>
              <p:tags r:id="rId5"/>
            </p:custDataLst>
          </p:nvPr>
        </p:nvPicPr>
        <p:blipFill>
          <a:blip r:embed="rId6" r:link="rId7" cstate="email"/>
          <a:stretch>
            <a:fillRect/>
          </a:stretch>
        </p:blipFill>
        <p:spPr>
          <a:xfrm>
            <a:off x="4064000" y="0"/>
            <a:ext cx="4064000" cy="1141984"/>
          </a:xfrm>
          <a:prstGeom prst="rect">
            <a:avLst/>
          </a:prstGeom>
        </p:spPr>
      </p:pic>
      <p:sp>
        <p:nvSpPr>
          <p:cNvPr id="4" name="日期占位符 3"/>
          <p:cNvSpPr>
            <a:spLocks noGrp="1"/>
          </p:cNvSpPr>
          <p:nvPr>
            <p:ph type="dt" sz="half" idx="10"/>
            <p:custDataLst>
              <p:tags r:id="rId8"/>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9"/>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2" name="副标题 1"/>
          <p:cNvSpPr>
            <a:spLocks noGrp="1"/>
          </p:cNvSpPr>
          <p:nvPr>
            <p:ph type="subTitle" idx="13" hasCustomPrompt="1"/>
            <p:custDataLst>
              <p:tags r:id="rId11"/>
            </p:custDataLst>
          </p:nvPr>
        </p:nvSpPr>
        <p:spPr>
          <a:xfrm>
            <a:off x="4577716" y="1351598"/>
            <a:ext cx="827656" cy="4209415"/>
          </a:xfrm>
        </p:spPr>
        <p:txBody>
          <a:bodyPr vert="eaVert" wrap="square" lIns="91440" tIns="45720" rIns="91440" bIns="45720" rtlCol="0" anchor="t" anchorCtr="0">
            <a:normAutofit/>
          </a:bodyPr>
          <a:lstStyle>
            <a:lvl1pPr marL="0" indent="0">
              <a:buNone/>
              <a:defRPr kumimoji="0" lang="zh-CN" altLang="en-US" b="0" i="0" spc="300">
                <a:solidFill>
                  <a:schemeClr val="tx1">
                    <a:lumMod val="65000"/>
                    <a:lumOff val="35000"/>
                  </a:schemeClr>
                </a:solidFill>
                <a:latin typeface="Arial" panose="020B0604020202020204" pitchFamily="34" charset="0"/>
                <a:ea typeface="微软雅黑" panose="020B0503020204020204" charset="-122"/>
              </a:defRPr>
            </a:lvl1pPr>
          </a:lstStyle>
          <a:p>
            <a:pPr marL="228600" lvl="0" indent="-228600"/>
            <a:r>
              <a:rPr lang="zh-CN" altLang="en-US" dirty="0"/>
              <a:t>单击此处编辑副标题</a:t>
            </a:r>
            <a:endParaRPr lang="zh-CN" altLang="en-US" dirty="0"/>
          </a:p>
        </p:txBody>
      </p:sp>
      <p:sp>
        <p:nvSpPr>
          <p:cNvPr id="3" name="标题 2"/>
          <p:cNvSpPr>
            <a:spLocks noGrp="1"/>
          </p:cNvSpPr>
          <p:nvPr>
            <p:ph type="ctrTitle" idx="14" hasCustomPrompt="1"/>
            <p:custDataLst>
              <p:tags r:id="rId12"/>
            </p:custDataLst>
          </p:nvPr>
        </p:nvSpPr>
        <p:spPr>
          <a:xfrm>
            <a:off x="5521960" y="1351598"/>
            <a:ext cx="762726" cy="4209415"/>
          </a:xfrm>
        </p:spPr>
        <p:txBody>
          <a:bodyPr vert="eaVert" wrap="square" lIns="91440" tIns="45720" rIns="91440" bIns="45720" rtlCol="0" anchor="b" anchorCtr="0">
            <a:normAutofit/>
          </a:bodyPr>
          <a:lstStyle>
            <a:lvl1pPr>
              <a:defRPr lang="zh-CN" altLang="en-US" sz="3200" b="0" spc="400" baseline="0">
                <a:solidFill>
                  <a:schemeClr val="tx1">
                    <a:lumMod val="85000"/>
                    <a:lumOff val="15000"/>
                  </a:schemeClr>
                </a:solidFill>
                <a:latin typeface="Arial" panose="020B0604020202020204" pitchFamily="34" charset="0"/>
                <a:ea typeface="汉仪旗黑-85S" panose="00020600040101010101" pitchFamily="18" charset="-122"/>
              </a:defRPr>
            </a:lvl1pPr>
          </a:lstStyle>
          <a:p>
            <a:pPr marL="0" lvl="0"/>
            <a:r>
              <a:rPr lang="zh-CN" altLang="en-US" dirty="0"/>
              <a:t>编辑标题</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pic>
        <p:nvPicPr>
          <p:cNvPr id="9" name="图片 8"/>
          <p:cNvPicPr/>
          <p:nvPr>
            <p:custDataLst>
              <p:tags r:id="rId2"/>
            </p:custDataLst>
          </p:nvPr>
        </p:nvPicPr>
        <p:blipFill>
          <a:blip r:embed="rId3" r:link="rId4" cstate="email"/>
          <a:stretch>
            <a:fillRect/>
          </a:stretch>
        </p:blipFill>
        <p:spPr>
          <a:xfrm>
            <a:off x="0" y="0"/>
            <a:ext cx="720090" cy="633568"/>
          </a:xfrm>
          <a:prstGeom prst="rect">
            <a:avLst/>
          </a:prstGeom>
        </p:spPr>
      </p:pic>
      <p:pic>
        <p:nvPicPr>
          <p:cNvPr id="8" name="图片 7"/>
          <p:cNvPicPr/>
          <p:nvPr>
            <p:custDataLst>
              <p:tags r:id="rId5"/>
            </p:custDataLst>
          </p:nvPr>
        </p:nvPicPr>
        <p:blipFill>
          <a:blip r:embed="rId6" r:link="rId7" cstate="email"/>
          <a:stretch>
            <a:fillRect/>
          </a:stretch>
        </p:blipFill>
        <p:spPr>
          <a:xfrm>
            <a:off x="11471910" y="0"/>
            <a:ext cx="720090" cy="633568"/>
          </a:xfrm>
          <a:prstGeom prst="rect">
            <a:avLst/>
          </a:prstGeom>
        </p:spPr>
      </p:pic>
      <p:sp>
        <p:nvSpPr>
          <p:cNvPr id="2" name="标题 1"/>
          <p:cNvSpPr>
            <a:spLocks noGrp="1"/>
          </p:cNvSpPr>
          <p:nvPr>
            <p:ph type="title"/>
            <p:custDataLst>
              <p:tags r:id="rId8"/>
            </p:custDataLst>
          </p:nvPr>
        </p:nvSpPr>
        <p:spPr>
          <a:xfrm>
            <a:off x="669882"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9"/>
            </p:custDataLst>
          </p:nvPr>
        </p:nvSpPr>
        <p:spPr>
          <a:xfrm>
            <a:off x="669930" y="952508"/>
            <a:ext cx="5283242"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0"/>
            </p:custDataLst>
          </p:nvPr>
        </p:nvSpPr>
        <p:spPr>
          <a:xfrm>
            <a:off x="6238877" y="952508"/>
            <a:ext cx="5283242" cy="5388907"/>
          </a:xfrm>
        </p:spPr>
        <p:txBody>
          <a:bodyPr wrap="square"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charset="-122"/>
              </a:defRPr>
            </a:lvl1pPr>
            <a:lvl2pPr eaLnBrk="1" fontAlgn="auto" latinLnBrk="0" hangingPunct="1">
              <a:defRPr sz="1600">
                <a:solidFill>
                  <a:schemeClr val="tx1"/>
                </a:solidFill>
                <a:latin typeface="Arial" panose="020B0604020202020204" pitchFamily="34" charset="0"/>
                <a:ea typeface="微软雅黑" panose="020B0503020204020204" charset="-122"/>
              </a:defRPr>
            </a:lvl2pPr>
            <a:lvl3pPr eaLnBrk="1" fontAlgn="auto" latinLnBrk="0" hangingPunct="1">
              <a:defRPr sz="1600">
                <a:solidFill>
                  <a:schemeClr val="tx1"/>
                </a:solidFill>
                <a:latin typeface="Arial" panose="020B0604020202020204" pitchFamily="34" charset="0"/>
                <a:ea typeface="微软雅黑" panose="020B0503020204020204" charset="-122"/>
              </a:defRPr>
            </a:lvl3pPr>
            <a:lvl4pPr eaLnBrk="1" fontAlgn="auto" latinLnBrk="0" hangingPunct="1">
              <a:defRPr sz="1600">
                <a:solidFill>
                  <a:schemeClr val="tx1"/>
                </a:solidFill>
                <a:latin typeface="Arial" panose="020B0604020202020204" pitchFamily="34" charset="0"/>
                <a:ea typeface="微软雅黑" panose="020B0503020204020204" charset="-122"/>
              </a:defRPr>
            </a:lvl4pPr>
            <a:lvl5pPr eaLnBrk="1" fontAlgn="auto" latinLnBrk="0" hangingPunct="1">
              <a:defRPr sz="160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7" name="灯片编号占位符 6"/>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pic>
        <p:nvPicPr>
          <p:cNvPr id="11" name="图片 10"/>
          <p:cNvPicPr/>
          <p:nvPr>
            <p:custDataLst>
              <p:tags r:id="rId2"/>
            </p:custDataLst>
          </p:nvPr>
        </p:nvPicPr>
        <p:blipFill>
          <a:blip r:embed="rId3" r:link="rId4" cstate="email"/>
          <a:stretch>
            <a:fillRect/>
          </a:stretch>
        </p:blipFill>
        <p:spPr>
          <a:xfrm>
            <a:off x="0" y="0"/>
            <a:ext cx="720090" cy="633568"/>
          </a:xfrm>
          <a:prstGeom prst="rect">
            <a:avLst/>
          </a:prstGeom>
        </p:spPr>
      </p:pic>
      <p:pic>
        <p:nvPicPr>
          <p:cNvPr id="10" name="图片 9"/>
          <p:cNvPicPr/>
          <p:nvPr>
            <p:custDataLst>
              <p:tags r:id="rId5"/>
            </p:custDataLst>
          </p:nvPr>
        </p:nvPicPr>
        <p:blipFill>
          <a:blip r:embed="rId6" r:link="rId7" cstate="email"/>
          <a:stretch>
            <a:fillRect/>
          </a:stretch>
        </p:blipFill>
        <p:spPr>
          <a:xfrm>
            <a:off x="11471910" y="0"/>
            <a:ext cx="720090" cy="633568"/>
          </a:xfrm>
          <a:prstGeom prst="rect">
            <a:avLst/>
          </a:prstGeom>
        </p:spPr>
      </p:pic>
      <p:sp>
        <p:nvSpPr>
          <p:cNvPr id="2" name="标题 1"/>
          <p:cNvSpPr>
            <a:spLocks noGrp="1"/>
          </p:cNvSpPr>
          <p:nvPr>
            <p:ph type="title"/>
            <p:custDataLst>
              <p:tags r:id="rId8"/>
            </p:custDataLst>
          </p:nvPr>
        </p:nvSpPr>
        <p:spPr>
          <a:xfrm>
            <a:off x="669882"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9"/>
            </p:custDataLst>
          </p:nvPr>
        </p:nvSpPr>
        <p:spPr>
          <a:xfrm>
            <a:off x="669930" y="952508"/>
            <a:ext cx="5283242" cy="381003"/>
          </a:xfrm>
        </p:spPr>
        <p:txBody>
          <a:bodyPr wrap="square" lIns="90170" tIns="46990" rIns="90170" bIns="46990" anchor="ctr"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0"/>
            </p:custDataLst>
          </p:nvPr>
        </p:nvSpPr>
        <p:spPr>
          <a:xfrm>
            <a:off x="669925" y="1406525"/>
            <a:ext cx="5283200" cy="4934752"/>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1"/>
            </p:custDataLst>
          </p:nvPr>
        </p:nvSpPr>
        <p:spPr>
          <a:xfrm>
            <a:off x="6235750" y="952508"/>
            <a:ext cx="5283242" cy="381003"/>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2"/>
            </p:custDataLst>
          </p:nvPr>
        </p:nvSpPr>
        <p:spPr>
          <a:xfrm>
            <a:off x="6235750" y="1406525"/>
            <a:ext cx="5283242" cy="4934752"/>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3"/>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4"/>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9" name="灯片编号占位符 8"/>
          <p:cNvSpPr>
            <a:spLocks noGrp="1"/>
          </p:cNvSpPr>
          <p:nvPr>
            <p:ph type="sldNum" sz="quarter" idx="12"/>
            <p:custDataLst>
              <p:tags r:id="rId15"/>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6" name="图片 5"/>
          <p:cNvPicPr/>
          <p:nvPr>
            <p:custDataLst>
              <p:tags r:id="rId2"/>
            </p:custDataLst>
          </p:nvPr>
        </p:nvPicPr>
        <p:blipFill>
          <a:blip r:embed="rId3" r:link="rId4" cstate="email"/>
          <a:stretch>
            <a:fillRect/>
          </a:stretch>
        </p:blipFill>
        <p:spPr>
          <a:xfrm>
            <a:off x="0" y="1397000"/>
            <a:ext cx="3612445" cy="4064000"/>
          </a:xfrm>
          <a:prstGeom prst="rect">
            <a:avLst/>
          </a:prstGeom>
        </p:spPr>
      </p:pic>
      <p:sp>
        <p:nvSpPr>
          <p:cNvPr id="2" name="标题 1"/>
          <p:cNvSpPr>
            <a:spLocks noGrp="1"/>
          </p:cNvSpPr>
          <p:nvPr>
            <p:ph type="title"/>
            <p:custDataLst>
              <p:tags r:id="rId5"/>
            </p:custDataLst>
          </p:nvPr>
        </p:nvSpPr>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6"/>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8"/>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pic>
        <p:nvPicPr>
          <p:cNvPr id="9" name="图片 8"/>
          <p:cNvPicPr/>
          <p:nvPr>
            <p:custDataLst>
              <p:tags r:id="rId2"/>
            </p:custDataLst>
          </p:nvPr>
        </p:nvPicPr>
        <p:blipFill>
          <a:blip r:embed="rId3" r:link="rId4" cstate="email"/>
          <a:stretch>
            <a:fillRect/>
          </a:stretch>
        </p:blipFill>
        <p:spPr>
          <a:xfrm>
            <a:off x="0" y="0"/>
            <a:ext cx="720090" cy="633568"/>
          </a:xfrm>
          <a:prstGeom prst="rect">
            <a:avLst/>
          </a:prstGeom>
        </p:spPr>
      </p:pic>
      <p:pic>
        <p:nvPicPr>
          <p:cNvPr id="8" name="图片 7"/>
          <p:cNvPicPr/>
          <p:nvPr>
            <p:custDataLst>
              <p:tags r:id="rId5"/>
            </p:custDataLst>
          </p:nvPr>
        </p:nvPicPr>
        <p:blipFill>
          <a:blip r:embed="rId6" r:link="rId7" cstate="email"/>
          <a:stretch>
            <a:fillRect/>
          </a:stretch>
        </p:blipFill>
        <p:spPr>
          <a:xfrm>
            <a:off x="11471910" y="0"/>
            <a:ext cx="720090" cy="633568"/>
          </a:xfrm>
          <a:prstGeom prst="rect">
            <a:avLst/>
          </a:prstGeom>
        </p:spPr>
      </p:pic>
      <p:sp>
        <p:nvSpPr>
          <p:cNvPr id="2" name="标题 1"/>
          <p:cNvSpPr>
            <a:spLocks noGrp="1"/>
          </p:cNvSpPr>
          <p:nvPr>
            <p:ph type="title"/>
            <p:custDataLst>
              <p:tags r:id="rId8"/>
            </p:custDataLst>
          </p:nvPr>
        </p:nvSpPr>
        <p:spPr>
          <a:xfrm>
            <a:off x="669930"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9"/>
            </p:custDataLst>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0"/>
            </p:custDataLst>
          </p:nvPr>
        </p:nvSpPr>
        <p:spPr>
          <a:xfrm>
            <a:off x="6238925" y="952508"/>
            <a:ext cx="5283242"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7" name="灯片编号占位符 6"/>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pic>
        <p:nvPicPr>
          <p:cNvPr id="8" name="图片 7"/>
          <p:cNvPicPr/>
          <p:nvPr>
            <p:custDataLst>
              <p:tags r:id="rId2"/>
            </p:custDataLst>
          </p:nvPr>
        </p:nvPicPr>
        <p:blipFill>
          <a:blip r:embed="rId3" r:link="rId4" cstate="email"/>
          <a:stretch>
            <a:fillRect/>
          </a:stretch>
        </p:blipFill>
        <p:spPr>
          <a:xfrm>
            <a:off x="0" y="0"/>
            <a:ext cx="720090" cy="633568"/>
          </a:xfrm>
          <a:prstGeom prst="rect">
            <a:avLst/>
          </a:prstGeom>
        </p:spPr>
      </p:pic>
      <p:pic>
        <p:nvPicPr>
          <p:cNvPr id="7" name="图片 6"/>
          <p:cNvPicPr/>
          <p:nvPr>
            <p:custDataLst>
              <p:tags r:id="rId5"/>
            </p:custDataLst>
          </p:nvPr>
        </p:nvPicPr>
        <p:blipFill>
          <a:blip r:embed="rId6" r:link="rId7" cstate="email"/>
          <a:stretch>
            <a:fillRect/>
          </a:stretch>
        </p:blipFill>
        <p:spPr>
          <a:xfrm>
            <a:off x="11471910" y="0"/>
            <a:ext cx="720090" cy="633568"/>
          </a:xfrm>
          <a:prstGeom prst="rect">
            <a:avLst/>
          </a:prstGeom>
        </p:spPr>
      </p:pic>
      <p:sp>
        <p:nvSpPr>
          <p:cNvPr id="2" name="竖排标题 1"/>
          <p:cNvSpPr>
            <a:spLocks noGrp="1"/>
          </p:cNvSpPr>
          <p:nvPr>
            <p:ph type="title" orient="vert"/>
            <p:custDataLst>
              <p:tags r:id="rId8"/>
            </p:custDataLst>
          </p:nvPr>
        </p:nvSpPr>
        <p:spPr>
          <a:xfrm>
            <a:off x="10571135" y="952508"/>
            <a:ext cx="950984" cy="5388907"/>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9"/>
            </p:custDataLst>
          </p:nvPr>
        </p:nvSpPr>
        <p:spPr>
          <a:xfrm>
            <a:off x="669925" y="952500"/>
            <a:ext cx="9828101" cy="5388907"/>
          </a:xfrm>
        </p:spPr>
        <p:txBody>
          <a:bodyPr vert="eaVert" wrap="square">
            <a:normAutofit/>
          </a:bodyPr>
          <a:lstStyle>
            <a:lvl1pPr indent="0" eaLnBrk="1" fontAlgn="auto" latinLnBrk="0" hangingPunct="1">
              <a:defRPr>
                <a:solidFill>
                  <a:schemeClr val="tx1"/>
                </a:solidFill>
                <a:latin typeface="Arial" panose="020B0604020202020204" pitchFamily="34" charset="0"/>
                <a:ea typeface="微软雅黑" panose="020B0503020204020204" charset="-122"/>
              </a:defRPr>
            </a:lvl1pPr>
            <a:lvl2pPr indent="0" eaLnBrk="1" fontAlgn="auto" latinLnBrk="0" hangingPunct="1">
              <a:defRPr>
                <a:solidFill>
                  <a:schemeClr val="tx1"/>
                </a:solidFill>
                <a:latin typeface="Arial" panose="020B0604020202020204" pitchFamily="34" charset="0"/>
                <a:ea typeface="微软雅黑" panose="020B0503020204020204" charset="-122"/>
              </a:defRPr>
            </a:lvl2pPr>
            <a:lvl3pPr indent="0" eaLnBrk="1" fontAlgn="auto" latinLnBrk="0" hangingPunct="1">
              <a:defRPr>
                <a:solidFill>
                  <a:schemeClr val="tx1"/>
                </a:solidFill>
                <a:latin typeface="Arial" panose="020B0604020202020204" pitchFamily="34" charset="0"/>
                <a:ea typeface="微软雅黑" panose="020B0503020204020204" charset="-122"/>
              </a:defRPr>
            </a:lvl3pPr>
            <a:lvl4pPr indent="0" eaLnBrk="1" fontAlgn="auto" latinLnBrk="0" hangingPunct="1">
              <a:defRPr>
                <a:solidFill>
                  <a:schemeClr val="tx1"/>
                </a:solidFill>
                <a:latin typeface="Arial" panose="020B0604020202020204" pitchFamily="34" charset="0"/>
                <a:ea typeface="微软雅黑" panose="020B0503020204020204" charset="-122"/>
              </a:defRPr>
            </a:lvl4pPr>
            <a:lvl5pPr indent="0" eaLnBrk="1" fontAlgn="auto" latinLnBrk="0" hangingPunct="1">
              <a:defRPr>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pic>
        <p:nvPicPr>
          <p:cNvPr id="8" name="图片 7"/>
          <p:cNvPicPr/>
          <p:nvPr>
            <p:custDataLst>
              <p:tags r:id="rId2"/>
            </p:custDataLst>
          </p:nvPr>
        </p:nvPicPr>
        <p:blipFill>
          <a:blip r:embed="rId3" r:link="rId4" cstate="email"/>
          <a:stretch>
            <a:fillRect/>
          </a:stretch>
        </p:blipFill>
        <p:spPr>
          <a:xfrm>
            <a:off x="0" y="0"/>
            <a:ext cx="720090" cy="633568"/>
          </a:xfrm>
          <a:prstGeom prst="rect">
            <a:avLst/>
          </a:prstGeom>
        </p:spPr>
      </p:pic>
      <p:pic>
        <p:nvPicPr>
          <p:cNvPr id="6" name="图片 5"/>
          <p:cNvPicPr/>
          <p:nvPr>
            <p:custDataLst>
              <p:tags r:id="rId5"/>
            </p:custDataLst>
          </p:nvPr>
        </p:nvPicPr>
        <p:blipFill>
          <a:blip r:embed="rId6" r:link="rId7" cstate="email"/>
          <a:stretch>
            <a:fillRect/>
          </a:stretch>
        </p:blipFill>
        <p:spPr>
          <a:xfrm>
            <a:off x="11471910" y="0"/>
            <a:ext cx="720090" cy="633568"/>
          </a:xfrm>
          <a:prstGeom prst="rect">
            <a:avLst/>
          </a:prstGeom>
        </p:spPr>
      </p:pic>
      <p:sp>
        <p:nvSpPr>
          <p:cNvPr id="3" name="日期占位符 2"/>
          <p:cNvSpPr>
            <a:spLocks noGrp="1"/>
          </p:cNvSpPr>
          <p:nvPr>
            <p:ph type="dt" sz="half" idx="10"/>
            <p:custDataLst>
              <p:tags r:id="rId8"/>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669930" y="952508"/>
            <a:ext cx="10852237" cy="5388907"/>
          </a:xfrm>
        </p:spPr>
        <p:txBody>
          <a:bodyPr wrap="square">
            <a:normAutofit/>
          </a:bodyPr>
          <a:lstStyle>
            <a:lvl1pPr>
              <a:defRPr>
                <a:solidFill>
                  <a:schemeClr val="tx1"/>
                </a:solidFill>
                <a:latin typeface="Arial" panose="020B0604020202020204" pitchFamily="34" charset="0"/>
                <a:ea typeface="微软雅黑" panose="020B0503020204020204" charset="-122"/>
              </a:defRPr>
            </a:lvl1pPr>
            <a:lvl2pPr>
              <a:defRPr>
                <a:solidFill>
                  <a:schemeClr val="tx1"/>
                </a:solidFill>
                <a:latin typeface="Arial" panose="020B0604020202020204" pitchFamily="34" charset="0"/>
                <a:ea typeface="微软雅黑" panose="020B0503020204020204" charset="-122"/>
              </a:defRPr>
            </a:lvl2pPr>
            <a:lvl3pPr>
              <a:defRPr>
                <a:solidFill>
                  <a:schemeClr val="tx1"/>
                </a:solidFill>
                <a:latin typeface="Arial" panose="020B0604020202020204" pitchFamily="34" charset="0"/>
                <a:ea typeface="微软雅黑" panose="020B0503020204020204" charset="-122"/>
              </a:defRPr>
            </a:lvl3pPr>
            <a:lvl4pPr>
              <a:defRPr>
                <a:solidFill>
                  <a:schemeClr val="tx1"/>
                </a:solidFill>
                <a:latin typeface="Arial" panose="020B0604020202020204" pitchFamily="34" charset="0"/>
                <a:ea typeface="微软雅黑" panose="020B0503020204020204" charset="-122"/>
              </a:defRPr>
            </a:lvl4pPr>
            <a:lvl5pPr>
              <a:defRPr>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6" name="图片 5"/>
          <p:cNvPicPr/>
          <p:nvPr>
            <p:custDataLst>
              <p:tags r:id="rId2"/>
            </p:custDataLst>
          </p:nvPr>
        </p:nvPicPr>
        <p:blipFill>
          <a:blip r:embed="rId3" r:link="rId4" cstate="email"/>
          <a:stretch>
            <a:fillRect/>
          </a:stretch>
        </p:blipFill>
        <p:spPr>
          <a:xfrm>
            <a:off x="0" y="0"/>
            <a:ext cx="12192000" cy="6858000"/>
          </a:xfrm>
          <a:prstGeom prst="rect">
            <a:avLst/>
          </a:prstGeom>
        </p:spPr>
      </p:pic>
      <p:sp>
        <p:nvSpPr>
          <p:cNvPr id="3" name="日期占位符 2"/>
          <p:cNvSpPr>
            <a:spLocks noGrp="1"/>
          </p:cNvSpPr>
          <p:nvPr>
            <p:ph type="dt" sz="half" idx="10"/>
            <p:custDataLst>
              <p:tags r:id="rId5"/>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7"/>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2" name="标题 1"/>
          <p:cNvSpPr>
            <a:spLocks noGrp="1"/>
          </p:cNvSpPr>
          <p:nvPr>
            <p:ph type="title" idx="13" hasCustomPrompt="1"/>
            <p:custDataLst>
              <p:tags r:id="rId8"/>
            </p:custDataLst>
          </p:nvPr>
        </p:nvSpPr>
        <p:spPr>
          <a:xfrm>
            <a:off x="3125454" y="2359025"/>
            <a:ext cx="5789930" cy="1398905"/>
          </a:xfrm>
        </p:spPr>
        <p:txBody>
          <a:bodyPr vert="horz" wrap="square" lIns="91440" tIns="45720" rIns="91440" bIns="45720" rtlCol="0" anchor="b" anchorCtr="0">
            <a:normAutofit/>
          </a:bodyPr>
          <a:lstStyle>
            <a:lvl1pPr algn="ctr">
              <a:defRPr lang="zh-CN" altLang="en-US" sz="8000" b="0" spc="1000" baseline="0">
                <a:solidFill>
                  <a:schemeClr val="bg1"/>
                </a:solidFill>
                <a:latin typeface="Arial" panose="020B0604020202020204" pitchFamily="34" charset="0"/>
                <a:ea typeface="汉仪旗黑-85S" panose="00020600040101010101" pitchFamily="18" charset="-122"/>
              </a:defRPr>
            </a:lvl1pPr>
          </a:lstStyle>
          <a:p>
            <a:pPr marL="0" lvl="0" algn="dist"/>
            <a:r>
              <a:rPr lang="zh-CN" altLang="en-US" dirty="0"/>
              <a:t>编辑标题</a:t>
            </a:r>
            <a:endParaRPr lang="zh-CN" altLang="en-US" dirty="0"/>
          </a:p>
        </p:txBody>
      </p:sp>
      <p:sp>
        <p:nvSpPr>
          <p:cNvPr id="9" name="文本占位符 8"/>
          <p:cNvSpPr>
            <a:spLocks noGrp="1"/>
          </p:cNvSpPr>
          <p:nvPr>
            <p:ph type="body" sz="quarter" idx="14" hasCustomPrompt="1"/>
            <p:custDataLst>
              <p:tags r:id="rId9"/>
            </p:custDataLst>
          </p:nvPr>
        </p:nvSpPr>
        <p:spPr>
          <a:xfrm>
            <a:off x="3467100" y="3943267"/>
            <a:ext cx="5143500" cy="704933"/>
          </a:xfrm>
        </p:spPr>
        <p:txBody>
          <a:bodyPr>
            <a:normAutofit/>
          </a:bodyPr>
          <a:lstStyle>
            <a:lvl1pPr marL="0" indent="0" algn="ctr">
              <a:buNone/>
              <a:defRPr sz="2000">
                <a:solidFill>
                  <a:schemeClr val="bg1"/>
                </a:solidFill>
              </a:defRPr>
            </a:lvl1pPr>
          </a:lstStyle>
          <a:p>
            <a:pPr lvl="0"/>
            <a:r>
              <a:rPr lang="zh-CN" altLang="en-US" dirty="0"/>
              <a:t>单击此处编辑文本</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cstate="email"/>
          <a:stretch>
            <a:fillRect/>
          </a:stretch>
        </p:blipFill>
        <p:spPr>
          <a:xfrm>
            <a:off x="0" y="0"/>
            <a:ext cx="720090" cy="633568"/>
          </a:xfrm>
          <a:prstGeom prst="rect">
            <a:avLst/>
          </a:prstGeom>
        </p:spPr>
      </p:pic>
      <p:pic>
        <p:nvPicPr>
          <p:cNvPr id="6" name="图片 5"/>
          <p:cNvPicPr/>
          <p:nvPr>
            <p:custDataLst>
              <p:tags r:id="rId5"/>
            </p:custDataLst>
          </p:nvPr>
        </p:nvPicPr>
        <p:blipFill>
          <a:blip r:embed="rId6" r:link="rId7" cstate="email"/>
          <a:stretch>
            <a:fillRect/>
          </a:stretch>
        </p:blipFill>
        <p:spPr>
          <a:xfrm>
            <a:off x="11471910" y="0"/>
            <a:ext cx="720090" cy="633568"/>
          </a:xfrm>
          <a:prstGeom prst="rect">
            <a:avLst/>
          </a:prstGeom>
        </p:spPr>
      </p:pic>
      <p:sp>
        <p:nvSpPr>
          <p:cNvPr id="2" name="标题 1"/>
          <p:cNvSpPr>
            <a:spLocks noGrp="1"/>
          </p:cNvSpPr>
          <p:nvPr>
            <p:ph type="title"/>
            <p:custDataLst>
              <p:tags r:id="rId8"/>
            </p:custDataLst>
          </p:nvPr>
        </p:nvSpPr>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292075" y="303809"/>
            <a:ext cx="11607851" cy="625038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9" name="图片 8"/>
          <p:cNvPicPr/>
          <p:nvPr>
            <p:custDataLst>
              <p:tags r:id="rId3"/>
            </p:custDataLst>
          </p:nvPr>
        </p:nvPicPr>
        <p:blipFill>
          <a:blip r:embed="rId4" r:link="rId5" cstate="email"/>
          <a:stretch>
            <a:fillRect/>
          </a:stretch>
        </p:blipFill>
        <p:spPr>
          <a:xfrm>
            <a:off x="0" y="0"/>
            <a:ext cx="720090" cy="633568"/>
          </a:xfrm>
          <a:prstGeom prst="rect">
            <a:avLst/>
          </a:prstGeom>
        </p:spPr>
      </p:pic>
      <p:pic>
        <p:nvPicPr>
          <p:cNvPr id="8" name="图片 7"/>
          <p:cNvPicPr/>
          <p:nvPr>
            <p:custDataLst>
              <p:tags r:id="rId6"/>
            </p:custDataLst>
          </p:nvPr>
        </p:nvPicPr>
        <p:blipFill>
          <a:blip r:embed="rId7" r:link="rId8" cstate="email"/>
          <a:stretch>
            <a:fillRect/>
          </a:stretch>
        </p:blipFill>
        <p:spPr>
          <a:xfrm>
            <a:off x="11471910" y="0"/>
            <a:ext cx="720090" cy="633568"/>
          </a:xfrm>
          <a:prstGeom prst="rect">
            <a:avLst/>
          </a:prstGeom>
        </p:spPr>
      </p:pic>
      <p:sp>
        <p:nvSpPr>
          <p:cNvPr id="2" name="标题 1"/>
          <p:cNvSpPr>
            <a:spLocks noGrp="1"/>
          </p:cNvSpPr>
          <p:nvPr>
            <p:ph type="title" hasCustomPrompt="1"/>
            <p:custDataLst>
              <p:tags r:id="rId9"/>
            </p:custDataLst>
          </p:nvPr>
        </p:nvSpPr>
        <p:spPr>
          <a:xfrm>
            <a:off x="1281600" y="1249200"/>
            <a:ext cx="9626400" cy="723600"/>
          </a:xfrm>
        </p:spPr>
        <p:txBody>
          <a:bodyPr wrap="square" anchor="ctr">
            <a:normAutofit/>
          </a:bodyPr>
          <a:lstStyle>
            <a:lvl1pPr>
              <a:defRPr sz="32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10"/>
            </p:custDataLst>
          </p:nvPr>
        </p:nvSpPr>
        <p:spPr>
          <a:xfrm>
            <a:off x="1281113" y="2163600"/>
            <a:ext cx="9626600" cy="3445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4824603"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8" name="图片 7"/>
          <p:cNvPicPr/>
          <p:nvPr>
            <p:custDataLst>
              <p:tags r:id="rId3"/>
            </p:custDataLst>
          </p:nvPr>
        </p:nvPicPr>
        <p:blipFill>
          <a:blip r:embed="rId4" r:link="rId5" cstate="email"/>
          <a:stretch>
            <a:fillRect/>
          </a:stretch>
        </p:blipFill>
        <p:spPr>
          <a:xfrm>
            <a:off x="11471910" y="0"/>
            <a:ext cx="720090" cy="633568"/>
          </a:xfrm>
          <a:prstGeom prst="rect">
            <a:avLst/>
          </a:prstGeom>
        </p:spPr>
      </p:pic>
      <p:sp>
        <p:nvSpPr>
          <p:cNvPr id="2" name="标题 1"/>
          <p:cNvSpPr>
            <a:spLocks noGrp="1"/>
          </p:cNvSpPr>
          <p:nvPr>
            <p:ph type="title" hasCustomPrompt="1"/>
            <p:custDataLst>
              <p:tags r:id="rId6"/>
            </p:custDataLst>
          </p:nvPr>
        </p:nvSpPr>
        <p:spPr>
          <a:xfrm>
            <a:off x="583200" y="770400"/>
            <a:ext cx="3960000" cy="882000"/>
          </a:xfrm>
        </p:spPr>
        <p:txBody>
          <a:bodyPr wrap="square" anchor="ctr" anchorCtr="0">
            <a:normAutofit/>
          </a:bodyPr>
          <a:lstStyle>
            <a:lvl1pPr>
              <a:defRPr sz="3600" baseline="0">
                <a:solidFill>
                  <a:schemeClr val="tx1"/>
                </a:solidFill>
                <a:latin typeface="Arial" panose="020B0604020202020204" pitchFamily="34" charset="0"/>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7"/>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9"/>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586800" y="1764000"/>
            <a:ext cx="3956400" cy="4093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5101200" y="769938"/>
            <a:ext cx="6480000" cy="5087937"/>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1" name="矩形 10"/>
          <p:cNvSpPr/>
          <p:nvPr>
            <p:custDataLst>
              <p:tags r:id="rId2"/>
            </p:custDataLst>
          </p:nvPr>
        </p:nvSpPr>
        <p:spPr>
          <a:xfrm>
            <a:off x="0" y="0"/>
            <a:ext cx="12192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10" name="图片 9"/>
          <p:cNvPicPr/>
          <p:nvPr>
            <p:custDataLst>
              <p:tags r:id="rId3"/>
            </p:custDataLst>
          </p:nvPr>
        </p:nvPicPr>
        <p:blipFill>
          <a:blip r:embed="rId4" r:link="rId5" cstate="email"/>
          <a:stretch>
            <a:fillRect/>
          </a:stretch>
        </p:blipFill>
        <p:spPr>
          <a:xfrm>
            <a:off x="0" y="0"/>
            <a:ext cx="720090" cy="633568"/>
          </a:xfrm>
          <a:prstGeom prst="rect">
            <a:avLst/>
          </a:prstGeom>
        </p:spPr>
      </p:pic>
      <p:pic>
        <p:nvPicPr>
          <p:cNvPr id="8" name="图片 7"/>
          <p:cNvPicPr/>
          <p:nvPr>
            <p:custDataLst>
              <p:tags r:id="rId6"/>
            </p:custDataLst>
          </p:nvPr>
        </p:nvPicPr>
        <p:blipFill>
          <a:blip r:embed="rId7" r:link="rId8" cstate="email"/>
          <a:stretch>
            <a:fillRect/>
          </a:stretch>
        </p:blipFill>
        <p:spPr>
          <a:xfrm>
            <a:off x="11471910" y="0"/>
            <a:ext cx="720090" cy="633568"/>
          </a:xfrm>
          <a:prstGeom prst="rect">
            <a:avLst/>
          </a:prstGeom>
        </p:spPr>
      </p:pic>
      <p:sp>
        <p:nvSpPr>
          <p:cNvPr id="2" name="标题 1"/>
          <p:cNvSpPr>
            <a:spLocks noGrp="1"/>
          </p:cNvSpPr>
          <p:nvPr>
            <p:ph type="title"/>
            <p:custDataLst>
              <p:tags r:id="rId9"/>
            </p:custDataLst>
          </p:nvPr>
        </p:nvSpPr>
        <p:spPr>
          <a:xfrm>
            <a:off x="612000" y="781200"/>
            <a:ext cx="10976400" cy="626400"/>
          </a:xfrm>
        </p:spPr>
        <p:txBody>
          <a:bodyPr wrap="square" anchor="ctr">
            <a:normAutofit/>
          </a:bodyPr>
          <a:lstStyle>
            <a:lvl1pPr algn="ctr">
              <a:defRPr sz="3600" baseline="0">
                <a:solidFill>
                  <a:schemeClr val="tx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612000" y="1659600"/>
            <a:ext cx="10975975" cy="828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4"/>
            </p:custDataLst>
          </p:nvPr>
        </p:nvSpPr>
        <p:spPr>
          <a:xfrm>
            <a:off x="612775" y="2808000"/>
            <a:ext cx="10965600" cy="343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1" name="矩形 10"/>
          <p:cNvSpPr/>
          <p:nvPr>
            <p:custDataLst>
              <p:tags r:id="rId2"/>
            </p:custDataLst>
          </p:nvPr>
        </p:nvSpPr>
        <p:spPr>
          <a:xfrm>
            <a:off x="0" y="5028971"/>
            <a:ext cx="12192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10" name="图片 9"/>
          <p:cNvPicPr/>
          <p:nvPr>
            <p:custDataLst>
              <p:tags r:id="rId3"/>
            </p:custDataLst>
          </p:nvPr>
        </p:nvPicPr>
        <p:blipFill>
          <a:blip r:embed="rId4" r:link="rId5" cstate="email"/>
          <a:stretch>
            <a:fillRect/>
          </a:stretch>
        </p:blipFill>
        <p:spPr>
          <a:xfrm>
            <a:off x="0" y="0"/>
            <a:ext cx="720090" cy="633568"/>
          </a:xfrm>
          <a:prstGeom prst="rect">
            <a:avLst/>
          </a:prstGeom>
        </p:spPr>
      </p:pic>
      <p:pic>
        <p:nvPicPr>
          <p:cNvPr id="8" name="图片 7"/>
          <p:cNvPicPr/>
          <p:nvPr>
            <p:custDataLst>
              <p:tags r:id="rId6"/>
            </p:custDataLst>
          </p:nvPr>
        </p:nvPicPr>
        <p:blipFill>
          <a:blip r:embed="rId7" r:link="rId8" cstate="email"/>
          <a:stretch>
            <a:fillRect/>
          </a:stretch>
        </p:blipFill>
        <p:spPr>
          <a:xfrm>
            <a:off x="11471910" y="0"/>
            <a:ext cx="720090" cy="633568"/>
          </a:xfrm>
          <a:prstGeom prst="rect">
            <a:avLst/>
          </a:prstGeom>
        </p:spPr>
      </p:pic>
      <p:sp>
        <p:nvSpPr>
          <p:cNvPr id="2" name="标题 1"/>
          <p:cNvSpPr>
            <a:spLocks noGrp="1"/>
          </p:cNvSpPr>
          <p:nvPr>
            <p:ph type="title"/>
            <p:custDataLst>
              <p:tags r:id="rId9"/>
            </p:custDataLst>
          </p:nvPr>
        </p:nvSpPr>
        <p:spPr>
          <a:xfrm>
            <a:off x="604800" y="669600"/>
            <a:ext cx="10976400" cy="565200"/>
          </a:xfrm>
        </p:spPr>
        <p:txBody>
          <a:bodyPr wrap="square" anchor="ctr" anchorCtr="0">
            <a:normAutofit/>
          </a:bodyPr>
          <a:lstStyle>
            <a:lvl1pPr algn="ctr">
              <a:defRPr sz="3200"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604837" y="1681200"/>
            <a:ext cx="10990800" cy="321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4"/>
            </p:custDataLst>
          </p:nvPr>
        </p:nvSpPr>
        <p:spPr>
          <a:xfrm>
            <a:off x="594000" y="5180400"/>
            <a:ext cx="11001600" cy="10116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4" name="矩形 13"/>
          <p:cNvSpPr/>
          <p:nvPr>
            <p:custDataLst>
              <p:tags r:id="rId2"/>
            </p:custDataLst>
          </p:nvPr>
        </p:nvSpPr>
        <p:spPr>
          <a:xfrm>
            <a:off x="0" y="0"/>
            <a:ext cx="12192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12" name="图片 11"/>
          <p:cNvPicPr/>
          <p:nvPr>
            <p:custDataLst>
              <p:tags r:id="rId3"/>
            </p:custDataLst>
          </p:nvPr>
        </p:nvPicPr>
        <p:blipFill>
          <a:blip r:embed="rId4" r:link="rId5" cstate="email"/>
          <a:stretch>
            <a:fillRect/>
          </a:stretch>
        </p:blipFill>
        <p:spPr>
          <a:xfrm>
            <a:off x="11471910" y="6224432"/>
            <a:ext cx="720090" cy="633568"/>
          </a:xfrm>
          <a:prstGeom prst="rect">
            <a:avLst/>
          </a:prstGeom>
        </p:spPr>
      </p:pic>
      <p:pic>
        <p:nvPicPr>
          <p:cNvPr id="10" name="图片 9"/>
          <p:cNvPicPr/>
          <p:nvPr>
            <p:custDataLst>
              <p:tags r:id="rId6"/>
            </p:custDataLst>
          </p:nvPr>
        </p:nvPicPr>
        <p:blipFill>
          <a:blip r:embed="rId7" r:link="rId8" cstate="email"/>
          <a:stretch>
            <a:fillRect/>
          </a:stretch>
        </p:blipFill>
        <p:spPr>
          <a:xfrm>
            <a:off x="0" y="6224432"/>
            <a:ext cx="720090" cy="633568"/>
          </a:xfrm>
          <a:prstGeom prst="rect">
            <a:avLst/>
          </a:prstGeom>
        </p:spPr>
      </p:pic>
      <p:sp>
        <p:nvSpPr>
          <p:cNvPr id="2" name="标题 1"/>
          <p:cNvSpPr>
            <a:spLocks noGrp="1"/>
          </p:cNvSpPr>
          <p:nvPr>
            <p:ph type="title"/>
            <p:custDataLst>
              <p:tags r:id="rId9"/>
            </p:custDataLst>
          </p:nvPr>
        </p:nvSpPr>
        <p:spPr>
          <a:xfrm>
            <a:off x="579600" y="237600"/>
            <a:ext cx="11037600" cy="441964"/>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579600" y="1663200"/>
            <a:ext cx="5342400" cy="2894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4"/>
            </p:custDataLst>
          </p:nvPr>
        </p:nvSpPr>
        <p:spPr>
          <a:xfrm>
            <a:off x="6242400" y="1663200"/>
            <a:ext cx="5367600" cy="2894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5"/>
            </p:custDataLst>
          </p:nvPr>
        </p:nvSpPr>
        <p:spPr>
          <a:xfrm>
            <a:off x="572400" y="4816800"/>
            <a:ext cx="5342400" cy="78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6"/>
            </p:custDataLst>
          </p:nvPr>
        </p:nvSpPr>
        <p:spPr>
          <a:xfrm>
            <a:off x="6253200" y="4813200"/>
            <a:ext cx="5367600" cy="78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953691"/>
            <a:ext cx="12192000" cy="495061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9" name="图片 8"/>
          <p:cNvPicPr/>
          <p:nvPr>
            <p:custDataLst>
              <p:tags r:id="rId3"/>
            </p:custDataLst>
          </p:nvPr>
        </p:nvPicPr>
        <p:blipFill>
          <a:blip r:embed="rId4" r:link="rId5" cstate="email"/>
          <a:stretch>
            <a:fillRect/>
          </a:stretch>
        </p:blipFill>
        <p:spPr>
          <a:xfrm>
            <a:off x="10571797" y="5432473"/>
            <a:ext cx="1620202" cy="1425527"/>
          </a:xfrm>
          <a:prstGeom prst="rect">
            <a:avLst/>
          </a:prstGeom>
        </p:spPr>
      </p:pic>
      <p:pic>
        <p:nvPicPr>
          <p:cNvPr id="8" name="图片 7"/>
          <p:cNvPicPr/>
          <p:nvPr>
            <p:custDataLst>
              <p:tags r:id="rId6"/>
            </p:custDataLst>
          </p:nvPr>
        </p:nvPicPr>
        <p:blipFill>
          <a:blip r:embed="rId7" r:link="rId8" cstate="email"/>
          <a:stretch>
            <a:fillRect/>
          </a:stretch>
        </p:blipFill>
        <p:spPr>
          <a:xfrm>
            <a:off x="0" y="5432473"/>
            <a:ext cx="1620202" cy="1425527"/>
          </a:xfrm>
          <a:prstGeom prst="rect">
            <a:avLst/>
          </a:prstGeom>
        </p:spPr>
      </p:pic>
      <p:sp>
        <p:nvSpPr>
          <p:cNvPr id="2" name="标题 1"/>
          <p:cNvSpPr>
            <a:spLocks noGrp="1"/>
          </p:cNvSpPr>
          <p:nvPr>
            <p:ph type="title" hasCustomPrompt="1"/>
            <p:custDataLst>
              <p:tags r:id="rId9"/>
            </p:custDataLst>
          </p:nvPr>
        </p:nvSpPr>
        <p:spPr>
          <a:xfrm>
            <a:off x="1522800" y="1339200"/>
            <a:ext cx="9144000" cy="2386800"/>
          </a:xfrm>
        </p:spPr>
        <p:txBody>
          <a:bodyPr wrap="square" anchor="b">
            <a:normAutofit/>
          </a:bodyPr>
          <a:lstStyle>
            <a:lvl1pPr algn="ctr">
              <a:defRPr sz="60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522413" y="3862800"/>
            <a:ext cx="9144000" cy="1656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6" Type="http://schemas.openxmlformats.org/officeDocument/2006/relationships/theme" Target="../theme/theme1.xml"/><Relationship Id="rId25" Type="http://schemas.openxmlformats.org/officeDocument/2006/relationships/tags" Target="../tags/tag137.xml"/><Relationship Id="rId24" Type="http://schemas.openxmlformats.org/officeDocument/2006/relationships/tags" Target="../tags/tag136.xml"/><Relationship Id="rId23" Type="http://schemas.openxmlformats.org/officeDocument/2006/relationships/tags" Target="../tags/tag135.xml"/><Relationship Id="rId22" Type="http://schemas.openxmlformats.org/officeDocument/2006/relationships/tags" Target="../tags/tag134.xml"/><Relationship Id="rId21" Type="http://schemas.openxmlformats.org/officeDocument/2006/relationships/tags" Target="../tags/tag133.xml"/><Relationship Id="rId20" Type="http://schemas.openxmlformats.org/officeDocument/2006/relationships/tags" Target="../tags/tag132.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wrap="square"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1"/>
            </p:custDataLst>
          </p:nvPr>
        </p:nvSpPr>
        <p:spPr>
          <a:xfrm>
            <a:off x="669882" y="961398"/>
            <a:ext cx="10852237" cy="5388907"/>
          </a:xfrm>
          <a:prstGeom prst="rect">
            <a:avLst/>
          </a:prstGeom>
        </p:spPr>
        <p:txBody>
          <a:bodyPr vert="horz" wrap="square"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1.xml"/><Relationship Id="rId3" Type="http://schemas.openxmlformats.org/officeDocument/2006/relationships/tags" Target="../tags/tag140.xml"/><Relationship Id="rId2" Type="http://schemas.openxmlformats.org/officeDocument/2006/relationships/tags" Target="../tags/tag139.xml"/><Relationship Id="rId1" Type="http://schemas.openxmlformats.org/officeDocument/2006/relationships/tags" Target="../tags/tag138.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4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4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4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44.xml"/><Relationship Id="rId1"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13"/>
            <p:custDataLst>
              <p:tags r:id="rId1"/>
            </p:custDataLst>
          </p:nvPr>
        </p:nvSpPr>
        <p:spPr>
          <a:xfrm>
            <a:off x="2900045" y="2359025"/>
            <a:ext cx="6362065" cy="1398905"/>
          </a:xfrm>
        </p:spPr>
        <p:txBody>
          <a:bodyPr>
            <a:normAutofit fontScale="90000"/>
          </a:bodyPr>
          <a:lstStyle/>
          <a:p>
            <a:r>
              <a:rPr lang="zh-CN" altLang="en-US" sz="8800" b="1">
                <a:latin typeface="微软雅黑" panose="020B0503020204020204" charset="-122"/>
                <a:ea typeface="微软雅黑" panose="020B0503020204020204" charset="-122"/>
              </a:rPr>
              <a:t>加密与解密</a:t>
            </a:r>
            <a:endParaRPr lang="zh-CN" altLang="en-US" sz="8800" b="1">
              <a:latin typeface="微软雅黑" panose="020B0503020204020204" charset="-122"/>
              <a:ea typeface="微软雅黑" panose="020B0503020204020204" charset="-122"/>
            </a:endParaRPr>
          </a:p>
        </p:txBody>
      </p:sp>
      <p:sp>
        <p:nvSpPr>
          <p:cNvPr id="3" name="文本占位符 2"/>
          <p:cNvSpPr>
            <a:spLocks noGrp="1"/>
          </p:cNvSpPr>
          <p:nvPr>
            <p:ph type="body" sz="quarter" idx="14"/>
            <p:custDataLst>
              <p:tags r:id="rId2"/>
            </p:custDataLst>
          </p:nvPr>
        </p:nvSpPr>
        <p:spPr>
          <a:xfrm>
            <a:off x="3509010" y="4224572"/>
            <a:ext cx="5143500" cy="704933"/>
          </a:xfrm>
        </p:spPr>
        <p:txBody>
          <a:bodyPr/>
          <a:lstStyle/>
          <a:p>
            <a:r>
              <a:rPr lang="zh-CN" altLang="en-US" sz="2800"/>
              <a:t>执教：廖里山</a:t>
            </a:r>
            <a:endParaRPr lang="zh-CN" altLang="en-US" sz="2800"/>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157605" y="2251710"/>
            <a:ext cx="10637520" cy="1866900"/>
          </a:xfrm>
        </p:spPr>
        <p:txBody>
          <a:bodyPr>
            <a:normAutofit fontScale="90000"/>
          </a:bodyPr>
          <a:p>
            <a:pPr>
              <a:lnSpc>
                <a:spcPct val="150000"/>
              </a:lnSpc>
            </a:pPr>
            <a:r>
              <a:rPr lang="zh-CN" altLang="en-US" sz="3600"/>
              <a:t>打开桌面的</a:t>
            </a:r>
            <a:r>
              <a:rPr lang="en-US" altLang="zh-CN" sz="3600"/>
              <a:t>“1 数据安全性测试.py”</a:t>
            </a:r>
            <a:r>
              <a:rPr sz="3600"/>
              <a:t>，运行并测试</a:t>
            </a:r>
            <a:r>
              <a:rPr lang="en-US" altLang="zh-CN" sz="3600"/>
              <a:t>5</a:t>
            </a:r>
            <a:r>
              <a:rPr sz="3600"/>
              <a:t>位、</a:t>
            </a:r>
            <a:r>
              <a:rPr lang="en-US" altLang="zh-CN" sz="3600"/>
              <a:t>7</a:t>
            </a:r>
            <a:r>
              <a:rPr sz="3600"/>
              <a:t>位、</a:t>
            </a:r>
            <a:r>
              <a:rPr lang="en-US" altLang="zh-CN" sz="3600"/>
              <a:t>9</a:t>
            </a:r>
            <a:r>
              <a:rPr sz="3600"/>
              <a:t>位的纯数字密码破解需要的时间，填写任务一。</a:t>
            </a:r>
            <a:endParaRPr sz="3600"/>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811873" y="174315"/>
            <a:ext cx="1402080" cy="460375"/>
          </a:xfrm>
          <a:prstGeom prst="rect">
            <a:avLst/>
          </a:prstGeom>
          <a:noFill/>
        </p:spPr>
        <p:txBody>
          <a:bodyPr wrap="none" rtlCol="0">
            <a:spAutoFit/>
          </a:bodyPr>
          <a:lstStyle/>
          <a:p>
            <a:r>
              <a:rPr lang="zh-CN" altLang="en-US" sz="2400" smtClean="0">
                <a:solidFill>
                  <a:schemeClr val="bg1"/>
                </a:solidFill>
                <a:latin typeface="微软雅黑" panose="020B0503020204020204" charset="-122"/>
                <a:ea typeface="微软雅黑" panose="020B0503020204020204" charset="-122"/>
              </a:rPr>
              <a:t>一、加密</a:t>
            </a:r>
            <a:endParaRPr lang="zh-CN" altLang="en-US" sz="2400">
              <a:solidFill>
                <a:schemeClr val="bg1"/>
              </a:solidFill>
              <a:latin typeface="微软雅黑" panose="020B0503020204020204" charset="-122"/>
              <a:ea typeface="微软雅黑" panose="020B0503020204020204" charset="-122"/>
            </a:endParaRPr>
          </a:p>
        </p:txBody>
      </p:sp>
      <p:sp>
        <p:nvSpPr>
          <p:cNvPr id="5" name="矩形 4"/>
          <p:cNvSpPr/>
          <p:nvPr/>
        </p:nvSpPr>
        <p:spPr>
          <a:xfrm>
            <a:off x="763595" y="244379"/>
            <a:ext cx="10273141" cy="645160"/>
          </a:xfrm>
          <a:prstGeom prst="rect">
            <a:avLst/>
          </a:prstGeom>
        </p:spPr>
        <p:txBody>
          <a:bodyPr wrap="square">
            <a:spAutoFit/>
          </a:bodyPr>
          <a:lstStyle/>
          <a:p>
            <a:r>
              <a:rPr lang="zh-CN" altLang="en-US" sz="3600" b="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古老的“隐身术”</a:t>
            </a:r>
            <a:endParaRPr lang="zh-CN" altLang="en-US" sz="3600" b="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graphicFrame>
        <p:nvGraphicFramePr>
          <p:cNvPr id="6" name="表格 5"/>
          <p:cNvGraphicFramePr>
            <a:graphicFrameLocks noGrp="1"/>
          </p:cNvGraphicFramePr>
          <p:nvPr/>
        </p:nvGraphicFramePr>
        <p:xfrm>
          <a:off x="229235" y="1091565"/>
          <a:ext cx="11816080" cy="5480685"/>
        </p:xfrm>
        <a:graphic>
          <a:graphicData uri="http://schemas.openxmlformats.org/drawingml/2006/table">
            <a:tbl>
              <a:tblPr>
                <a:tableStyleId>{5C22544A-7EE6-4342-B048-85BDC9FD1C3A}</a:tableStyleId>
              </a:tblPr>
              <a:tblGrid>
                <a:gridCol w="1652905"/>
                <a:gridCol w="10163175"/>
              </a:tblGrid>
              <a:tr h="365760">
                <a:tc>
                  <a:txBody>
                    <a:bodyPr/>
                    <a:lstStyle/>
                    <a:p>
                      <a:pPr algn="ctr">
                        <a:lnSpc>
                          <a:spcPct val="150000"/>
                        </a:lnSpc>
                        <a:spcAft>
                          <a:spcPts val="0"/>
                        </a:spcAft>
                      </a:pPr>
                      <a:r>
                        <a:rPr lang="zh-CN" sz="1600" b="1">
                          <a:effectLst/>
                        </a:rPr>
                        <a:t>时间</a:t>
                      </a:r>
                      <a:endParaRPr lang="zh-CN" sz="1600" b="1">
                        <a:effectLst/>
                        <a:latin typeface="方正兰亭黑"/>
                        <a:cs typeface="方正兰亭黑"/>
                      </a:endParaRPr>
                    </a:p>
                  </a:txBody>
                  <a:tcPr marT="0" marB="0"/>
                </a:tc>
                <a:tc>
                  <a:txBody>
                    <a:bodyPr/>
                    <a:lstStyle/>
                    <a:p>
                      <a:pPr algn="ctr">
                        <a:lnSpc>
                          <a:spcPct val="150000"/>
                        </a:lnSpc>
                        <a:spcAft>
                          <a:spcPts val="0"/>
                        </a:spcAft>
                      </a:pPr>
                      <a:r>
                        <a:rPr lang="zh-CN" sz="1600" b="1">
                          <a:effectLst/>
                        </a:rPr>
                        <a:t>加密方式</a:t>
                      </a:r>
                      <a:endParaRPr lang="zh-CN" sz="1600" b="1">
                        <a:effectLst/>
                        <a:latin typeface="方正兰亭黑"/>
                        <a:cs typeface="方正兰亭黑"/>
                      </a:endParaRPr>
                    </a:p>
                  </a:txBody>
                  <a:tcPr marT="0" marB="0"/>
                </a:tc>
              </a:tr>
              <a:tr h="366395">
                <a:tc>
                  <a:txBody>
                    <a:bodyPr/>
                    <a:lstStyle/>
                    <a:p>
                      <a:pPr algn="ctr">
                        <a:lnSpc>
                          <a:spcPct val="150000"/>
                        </a:lnSpc>
                        <a:spcAft>
                          <a:spcPts val="0"/>
                        </a:spcAft>
                      </a:pPr>
                      <a:r>
                        <a:rPr lang="en-US" sz="1600" b="1">
                          <a:effectLst/>
                        </a:rPr>
                        <a:t>683</a:t>
                      </a:r>
                      <a:r>
                        <a:rPr lang="zh-CN" sz="1600" b="1">
                          <a:effectLst/>
                        </a:rPr>
                        <a:t>年</a:t>
                      </a:r>
                      <a:endParaRPr lang="zh-CN" sz="1600" b="1">
                        <a:effectLst/>
                        <a:latin typeface="方正兰亭黑"/>
                        <a:cs typeface="方正兰亭黑"/>
                      </a:endParaRPr>
                    </a:p>
                  </a:txBody>
                  <a:tcPr marT="0" marB="0" anchor="ctr"/>
                </a:tc>
                <a:tc>
                  <a:txBody>
                    <a:bodyPr/>
                    <a:lstStyle/>
                    <a:p>
                      <a:pPr indent="266700" algn="just">
                        <a:lnSpc>
                          <a:spcPct val="150000"/>
                        </a:lnSpc>
                        <a:spcAft>
                          <a:spcPts val="0"/>
                        </a:spcAft>
                      </a:pPr>
                      <a:r>
                        <a:rPr lang="zh-CN" sz="1600">
                          <a:effectLst/>
                        </a:rPr>
                        <a:t>拆字法。将明文中的文字进行组合生成新的字，即为密文，比如“十二月”合起来为“青”</a:t>
                      </a:r>
                      <a:r>
                        <a:rPr lang="en-US" sz="1600">
                          <a:effectLst/>
                        </a:rPr>
                        <a:t> </a:t>
                      </a:r>
                      <a:endParaRPr lang="zh-CN" sz="1600">
                        <a:effectLst/>
                        <a:latin typeface="方正兰亭黑"/>
                        <a:cs typeface="方正兰亭黑"/>
                      </a:endParaRPr>
                    </a:p>
                  </a:txBody>
                  <a:tcPr marT="0" marB="0" anchor="ctr"/>
                </a:tc>
              </a:tr>
              <a:tr h="1327785">
                <a:tc>
                  <a:txBody>
                    <a:bodyPr/>
                    <a:lstStyle/>
                    <a:p>
                      <a:pPr algn="ctr">
                        <a:lnSpc>
                          <a:spcPct val="150000"/>
                        </a:lnSpc>
                        <a:spcAft>
                          <a:spcPts val="0"/>
                        </a:spcAft>
                      </a:pPr>
                      <a:r>
                        <a:rPr lang="zh-CN" sz="1600" b="1">
                          <a:effectLst/>
                        </a:rPr>
                        <a:t>北宋</a:t>
                      </a:r>
                      <a:endParaRPr lang="zh-CN" sz="1600" b="1">
                        <a:effectLst/>
                        <a:latin typeface="方正兰亭黑"/>
                        <a:cs typeface="方正兰亭黑"/>
                      </a:endParaRPr>
                    </a:p>
                  </a:txBody>
                  <a:tcPr marT="0" marB="0" anchor="ctr"/>
                </a:tc>
                <a:tc>
                  <a:txBody>
                    <a:bodyPr/>
                    <a:lstStyle/>
                    <a:p>
                      <a:pPr indent="266700" algn="just">
                        <a:lnSpc>
                          <a:spcPct val="150000"/>
                        </a:lnSpc>
                        <a:spcAft>
                          <a:spcPts val="0"/>
                        </a:spcAft>
                      </a:pPr>
                      <a:r>
                        <a:rPr lang="zh-CN" sz="1600">
                          <a:effectLst/>
                        </a:rPr>
                        <a:t>代码法。北宋进士曾公亮曾搜集了</a:t>
                      </a:r>
                      <a:r>
                        <a:rPr lang="en-US" sz="1600">
                          <a:effectLst/>
                        </a:rPr>
                        <a:t>40</a:t>
                      </a:r>
                      <a:r>
                        <a:rPr lang="zh-CN" sz="1600">
                          <a:effectLst/>
                        </a:rPr>
                        <a:t>个常用军事短语，然后对其进行顺序编码：一、请弓</a:t>
                      </a:r>
                      <a:r>
                        <a:rPr lang="en-US" sz="1600">
                          <a:effectLst/>
                        </a:rPr>
                        <a:t>;</a:t>
                      </a:r>
                      <a:r>
                        <a:rPr lang="zh-CN" sz="1600">
                          <a:effectLst/>
                        </a:rPr>
                        <a:t>二、请箭</a:t>
                      </a:r>
                      <a:r>
                        <a:rPr lang="en-US" sz="1600">
                          <a:effectLst/>
                        </a:rPr>
                        <a:t>;</a:t>
                      </a:r>
                      <a:r>
                        <a:rPr lang="zh-CN" sz="1600">
                          <a:effectLst/>
                        </a:rPr>
                        <a:t>三、请刀</a:t>
                      </a:r>
                      <a:r>
                        <a:rPr lang="en-US" sz="1600">
                          <a:effectLst/>
                        </a:rPr>
                        <a:t>;</a:t>
                      </a:r>
                      <a:r>
                        <a:rPr lang="zh-CN" sz="1600">
                          <a:effectLst/>
                        </a:rPr>
                        <a:t>四、请甲</a:t>
                      </a:r>
                      <a:r>
                        <a:rPr lang="en-US" sz="1600">
                          <a:effectLst/>
                        </a:rPr>
                        <a:t>;</a:t>
                      </a:r>
                      <a:r>
                        <a:rPr lang="zh-CN" sz="1600">
                          <a:effectLst/>
                        </a:rPr>
                        <a:t>五、请枪旗</a:t>
                      </a:r>
                      <a:r>
                        <a:rPr lang="en-US" sz="1600">
                          <a:effectLst/>
                        </a:rPr>
                        <a:t>;</a:t>
                      </a:r>
                      <a:r>
                        <a:rPr lang="zh-CN" sz="1600">
                          <a:effectLst/>
                        </a:rPr>
                        <a:t>六、请锅幕</a:t>
                      </a:r>
                      <a:r>
                        <a:rPr lang="en-US" sz="1600">
                          <a:effectLst/>
                        </a:rPr>
                        <a:t>;</a:t>
                      </a:r>
                      <a:r>
                        <a:rPr lang="zh-CN" sz="1600">
                          <a:effectLst/>
                        </a:rPr>
                        <a:t>七、请马</a:t>
                      </a:r>
                      <a:r>
                        <a:rPr lang="en-US" sz="1600">
                          <a:effectLst/>
                        </a:rPr>
                        <a:t>;</a:t>
                      </a:r>
                      <a:r>
                        <a:rPr lang="zh-CN" sz="1600">
                          <a:effectLst/>
                        </a:rPr>
                        <a:t>八、请衣赐</a:t>
                      </a:r>
                      <a:r>
                        <a:rPr lang="en-US" sz="1600">
                          <a:effectLst/>
                        </a:rPr>
                        <a:t>;</a:t>
                      </a:r>
                      <a:r>
                        <a:rPr lang="zh-CN" sz="1600">
                          <a:effectLst/>
                        </a:rPr>
                        <a:t>九、请粮料……四十、战小胜。军队出征前，指挥机关将用上述短语编码的密码本发给将领，并约定用一首不含重复文字的</a:t>
                      </a:r>
                      <a:r>
                        <a:rPr lang="en-US" sz="1600">
                          <a:effectLst/>
                        </a:rPr>
                        <a:t>40</a:t>
                      </a:r>
                      <a:r>
                        <a:rPr lang="zh-CN" sz="1600">
                          <a:effectLst/>
                        </a:rPr>
                        <a:t>字五言律诗与密码相对应。</a:t>
                      </a:r>
                      <a:endParaRPr lang="zh-CN" sz="1600">
                        <a:effectLst/>
                        <a:latin typeface="方正兰亭黑"/>
                        <a:cs typeface="方正兰亭黑"/>
                      </a:endParaRPr>
                    </a:p>
                  </a:txBody>
                  <a:tcPr marT="0" marB="0" anchor="ctr"/>
                </a:tc>
              </a:tr>
              <a:tr h="1659890">
                <a:tc>
                  <a:txBody>
                    <a:bodyPr/>
                    <a:lstStyle/>
                    <a:p>
                      <a:pPr algn="ctr">
                        <a:lnSpc>
                          <a:spcPct val="150000"/>
                        </a:lnSpc>
                        <a:spcAft>
                          <a:spcPts val="0"/>
                        </a:spcAft>
                      </a:pPr>
                      <a:r>
                        <a:rPr lang="zh-CN" sz="1600" b="1">
                          <a:effectLst/>
                        </a:rPr>
                        <a:t>公元前五世纪</a:t>
                      </a:r>
                      <a:endParaRPr lang="zh-CN" sz="1600" b="1">
                        <a:effectLst/>
                        <a:latin typeface="方正兰亭黑"/>
                        <a:cs typeface="方正兰亭黑"/>
                      </a:endParaRPr>
                    </a:p>
                  </a:txBody>
                  <a:tcPr marT="0" marB="0" anchor="ctr"/>
                </a:tc>
                <a:tc>
                  <a:txBody>
                    <a:bodyPr/>
                    <a:lstStyle/>
                    <a:p>
                      <a:pPr indent="266700" algn="l">
                        <a:lnSpc>
                          <a:spcPct val="150000"/>
                        </a:lnSpc>
                        <a:spcAft>
                          <a:spcPts val="0"/>
                        </a:spcAft>
                      </a:pPr>
                      <a:r>
                        <a:rPr lang="zh-CN" sz="1600">
                          <a:effectLst/>
                        </a:rPr>
                        <a:t>移位法。希罗多德（</a:t>
                      </a:r>
                      <a:r>
                        <a:rPr lang="en-US" sz="1600">
                          <a:effectLst/>
                        </a:rPr>
                        <a:t>Herodotus</a:t>
                      </a:r>
                      <a:r>
                        <a:rPr lang="zh-CN" sz="1600">
                          <a:effectLst/>
                        </a:rPr>
                        <a:t>）的《历史》中记载了公元前五世纪，希腊城邦和波斯帝国发生多次冲突和战争。这些战争中希腊城邦中广泛使用了移位法进行加密处理战争通讯信息，使波斯帝国难以获得希腊城邦的军事情报，也就无法提前做军事部署。希腊城邦用来传输军事信息、命令的每段文字都有固定的字数，接密者手中会有一份文字移位说明。解密者拿到密文后，根据文字移位说明进行解密，从而破解其中的军事命令或消息。</a:t>
                      </a:r>
                      <a:endParaRPr lang="zh-CN" sz="1600">
                        <a:effectLst/>
                        <a:latin typeface="方正兰亭黑"/>
                        <a:cs typeface="方正兰亭黑"/>
                      </a:endParaRPr>
                    </a:p>
                  </a:txBody>
                  <a:tcPr marT="0" marB="0" anchor="ctr"/>
                </a:tc>
              </a:tr>
              <a:tr h="1097280">
                <a:tc>
                  <a:txBody>
                    <a:bodyPr/>
                    <a:lstStyle/>
                    <a:p>
                      <a:pPr algn="ctr">
                        <a:lnSpc>
                          <a:spcPct val="150000"/>
                        </a:lnSpc>
                        <a:spcAft>
                          <a:spcPts val="0"/>
                        </a:spcAft>
                      </a:pPr>
                      <a:r>
                        <a:rPr lang="zh-CN" sz="1600" b="1">
                          <a:effectLst/>
                        </a:rPr>
                        <a:t>古罗马时期</a:t>
                      </a:r>
                      <a:endParaRPr lang="zh-CN" sz="1600" b="1">
                        <a:effectLst/>
                        <a:latin typeface="方正兰亭黑"/>
                        <a:cs typeface="方正兰亭黑"/>
                      </a:endParaRPr>
                    </a:p>
                  </a:txBody>
                  <a:tcPr marT="0" marB="0" anchor="ctr"/>
                </a:tc>
                <a:tc>
                  <a:txBody>
                    <a:bodyPr/>
                    <a:lstStyle/>
                    <a:p>
                      <a:pPr indent="266700" algn="l">
                        <a:lnSpc>
                          <a:spcPct val="150000"/>
                        </a:lnSpc>
                        <a:spcAft>
                          <a:spcPts val="0"/>
                        </a:spcAft>
                      </a:pPr>
                      <a:r>
                        <a:rPr lang="zh-CN" sz="1600">
                          <a:effectLst/>
                        </a:rPr>
                        <a:t>《高卢战记》有描述恺撒曾经使用密码来传递信息，即所谓的“恺撒密码”，它是一种替代密码，通过将字母按顺序推后起</a:t>
                      </a:r>
                      <a:r>
                        <a:rPr lang="en-US" sz="1600">
                          <a:effectLst/>
                        </a:rPr>
                        <a:t>3</a:t>
                      </a:r>
                      <a:r>
                        <a:rPr lang="zh-CN" sz="1600">
                          <a:effectLst/>
                        </a:rPr>
                        <a:t>位起到加密作用，如将字母</a:t>
                      </a:r>
                      <a:r>
                        <a:rPr lang="en-US" sz="1600">
                          <a:effectLst/>
                        </a:rPr>
                        <a:t>A</a:t>
                      </a:r>
                      <a:r>
                        <a:rPr lang="zh-CN" sz="1600">
                          <a:effectLst/>
                        </a:rPr>
                        <a:t>换作字母</a:t>
                      </a:r>
                      <a:r>
                        <a:rPr lang="en-US" sz="1600">
                          <a:effectLst/>
                        </a:rPr>
                        <a:t>D</a:t>
                      </a:r>
                      <a:r>
                        <a:rPr lang="zh-CN" sz="1600">
                          <a:effectLst/>
                        </a:rPr>
                        <a:t>，将字母</a:t>
                      </a:r>
                      <a:r>
                        <a:rPr lang="en-US" sz="1600">
                          <a:effectLst/>
                        </a:rPr>
                        <a:t>B</a:t>
                      </a:r>
                      <a:r>
                        <a:rPr lang="zh-CN" sz="1600">
                          <a:effectLst/>
                        </a:rPr>
                        <a:t>换作字母</a:t>
                      </a:r>
                      <a:r>
                        <a:rPr lang="en-US" sz="1600">
                          <a:effectLst/>
                        </a:rPr>
                        <a:t>E</a:t>
                      </a:r>
                      <a:r>
                        <a:rPr lang="zh-CN" sz="1600">
                          <a:effectLst/>
                        </a:rPr>
                        <a:t>。因据说恺撒是率先使用加密函的古代将领之一，因此这种加密方法被称为恺撒密码。</a:t>
                      </a:r>
                      <a:endParaRPr lang="zh-CN" sz="1600">
                        <a:effectLst/>
                        <a:latin typeface="方正兰亭黑"/>
                        <a:cs typeface="方正兰亭黑"/>
                      </a:endParaRPr>
                    </a:p>
                  </a:txBody>
                  <a:tcPr marT="0" marB="0" anchor="ctr"/>
                </a:tc>
              </a:tr>
              <a:tr h="663575">
                <a:tc>
                  <a:txBody>
                    <a:bodyPr/>
                    <a:lstStyle/>
                    <a:p>
                      <a:pPr algn="ctr">
                        <a:lnSpc>
                          <a:spcPct val="150000"/>
                        </a:lnSpc>
                        <a:spcAft>
                          <a:spcPts val="0"/>
                        </a:spcAft>
                      </a:pPr>
                      <a:r>
                        <a:rPr lang="zh-CN" sz="1600" b="1">
                          <a:effectLst/>
                        </a:rPr>
                        <a:t>第二次世界大战</a:t>
                      </a:r>
                      <a:endParaRPr lang="zh-CN" sz="1600" b="1">
                        <a:effectLst/>
                        <a:latin typeface="方正兰亭黑"/>
                        <a:cs typeface="方正兰亭黑"/>
                      </a:endParaRPr>
                    </a:p>
                  </a:txBody>
                  <a:tcPr marT="0" marB="0" anchor="ctr"/>
                </a:tc>
                <a:tc>
                  <a:txBody>
                    <a:bodyPr/>
                    <a:lstStyle/>
                    <a:p>
                      <a:pPr indent="266700" algn="just">
                        <a:lnSpc>
                          <a:spcPct val="150000"/>
                        </a:lnSpc>
                        <a:spcAft>
                          <a:spcPts val="0"/>
                        </a:spcAft>
                      </a:pPr>
                      <a:r>
                        <a:rPr lang="zh-CN" sz="1600">
                          <a:effectLst/>
                        </a:rPr>
                        <a:t>密码机。在第二次世界大战期间，德国军方启用“恩尼格玛”密码机，密码学在战争中起着非常重要的作用。</a:t>
                      </a:r>
                      <a:endParaRPr lang="zh-CN" sz="1600">
                        <a:effectLst/>
                        <a:latin typeface="方正兰亭黑"/>
                        <a:cs typeface="方正兰亭黑"/>
                      </a:endParaRPr>
                    </a:p>
                  </a:txBody>
                  <a:tcPr marT="0" marB="0" anchor="ct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635125" y="945515"/>
            <a:ext cx="9144000" cy="1075055"/>
          </a:xfrm>
        </p:spPr>
        <p:txBody>
          <a:bodyPr>
            <a:normAutofit/>
          </a:bodyPr>
          <a:p>
            <a:r>
              <a:rPr lang="zh-CN" altLang="en-US" smtClean="0">
                <a:solidFill>
                  <a:srgbClr val="221E1F"/>
                </a:solidFill>
                <a:latin typeface="微软雅黑" panose="020B0503020204020204" charset="-122"/>
                <a:sym typeface="+mn-ea"/>
              </a:rPr>
              <a:t>加密与解密</a:t>
            </a:r>
            <a:endParaRPr lang="zh-CN" altLang="en-US" smtClean="0">
              <a:solidFill>
                <a:srgbClr val="221E1F"/>
              </a:solidFill>
              <a:latin typeface="微软雅黑" panose="020B0503020204020204" charset="-122"/>
              <a:sym typeface="+mn-ea"/>
            </a:endParaRPr>
          </a:p>
        </p:txBody>
      </p:sp>
      <p:sp>
        <p:nvSpPr>
          <p:cNvPr id="3" name="文本占位符 2"/>
          <p:cNvSpPr>
            <a:spLocks noGrp="1"/>
          </p:cNvSpPr>
          <p:nvPr>
            <p:ph type="body" sz="quarter" idx="13"/>
          </p:nvPr>
        </p:nvSpPr>
        <p:spPr>
          <a:xfrm>
            <a:off x="435610" y="2494280"/>
            <a:ext cx="11308715" cy="3024505"/>
          </a:xfrm>
        </p:spPr>
        <p:txBody>
          <a:bodyPr>
            <a:noAutofit/>
          </a:bodyPr>
          <a:p>
            <a:pPr algn="l">
              <a:lnSpc>
                <a:spcPct val="150000"/>
              </a:lnSpc>
              <a:buFont typeface="Wingdings" panose="05000000000000000000" charset="0"/>
              <a:buChar char="ü"/>
            </a:pPr>
            <a:r>
              <a:rPr lang="zh-CN" altLang="en-US" sz="2800" smtClean="0">
                <a:solidFill>
                  <a:srgbClr val="221E1F"/>
                </a:solidFill>
                <a:effectLst>
                  <a:outerShdw blurRad="38100" dist="38100" dir="2700000" algn="tl">
                    <a:srgbClr val="000000">
                      <a:alpha val="43137"/>
                    </a:srgbClr>
                  </a:outerShdw>
                </a:effectLst>
                <a:latin typeface="方正书宋简体b."/>
                <a:sym typeface="+mn-ea"/>
              </a:rPr>
              <a:t>加密</a:t>
            </a:r>
            <a:r>
              <a:rPr lang="zh-CN" altLang="en-US" sz="2800">
                <a:solidFill>
                  <a:srgbClr val="221E1F"/>
                </a:solidFill>
                <a:effectLst>
                  <a:outerShdw blurRad="38100" dist="38100" dir="2700000" algn="tl">
                    <a:srgbClr val="000000">
                      <a:alpha val="43137"/>
                    </a:srgbClr>
                  </a:outerShdw>
                </a:effectLst>
                <a:latin typeface="方正书宋简体b."/>
                <a:sym typeface="+mn-ea"/>
              </a:rPr>
              <a:t>就是将原始信息（数据）隐匿起来，使之在缺少特殊信息（数据）时不可读</a:t>
            </a:r>
            <a:r>
              <a:rPr lang="zh-CN" altLang="en-US" sz="2800" smtClean="0">
                <a:solidFill>
                  <a:srgbClr val="221E1F"/>
                </a:solidFill>
                <a:effectLst>
                  <a:outerShdw blurRad="38100" dist="38100" dir="2700000" algn="tl">
                    <a:srgbClr val="000000">
                      <a:alpha val="43137"/>
                    </a:srgbClr>
                  </a:outerShdw>
                </a:effectLst>
                <a:latin typeface="方正书宋简体b."/>
                <a:sym typeface="+mn-ea"/>
              </a:rPr>
              <a:t>。</a:t>
            </a:r>
            <a:endParaRPr lang="en-US" altLang="zh-CN" sz="2800" smtClean="0">
              <a:solidFill>
                <a:srgbClr val="221E1F"/>
              </a:solidFill>
              <a:effectLst>
                <a:outerShdw blurRad="38100" dist="38100" dir="2700000" algn="tl">
                  <a:srgbClr val="000000">
                    <a:alpha val="43137"/>
                  </a:srgbClr>
                </a:outerShdw>
              </a:effectLst>
              <a:latin typeface="方正书宋简体b."/>
            </a:endParaRPr>
          </a:p>
          <a:p>
            <a:pPr algn="l">
              <a:lnSpc>
                <a:spcPct val="150000"/>
              </a:lnSpc>
              <a:buFont typeface="Wingdings" panose="05000000000000000000" charset="0"/>
              <a:buChar char="ü"/>
            </a:pPr>
            <a:r>
              <a:rPr lang="zh-CN" altLang="en-US" sz="2800" smtClean="0">
                <a:solidFill>
                  <a:srgbClr val="221E1F"/>
                </a:solidFill>
                <a:effectLst>
                  <a:outerShdw blurRad="38100" dist="38100" dir="2700000" algn="tl">
                    <a:srgbClr val="000000">
                      <a:alpha val="43137"/>
                    </a:srgbClr>
                  </a:outerShdw>
                </a:effectLst>
                <a:latin typeface="方正书宋简体b."/>
                <a:sym typeface="+mn-ea"/>
              </a:rPr>
              <a:t>原始</a:t>
            </a:r>
            <a:r>
              <a:rPr lang="zh-CN" altLang="en-US" sz="2800">
                <a:solidFill>
                  <a:srgbClr val="221E1F"/>
                </a:solidFill>
                <a:effectLst>
                  <a:outerShdw blurRad="38100" dist="38100" dir="2700000" algn="tl">
                    <a:srgbClr val="000000">
                      <a:alpha val="43137"/>
                    </a:srgbClr>
                  </a:outerShdw>
                </a:effectLst>
                <a:latin typeface="方正书宋简体b."/>
                <a:sym typeface="+mn-ea"/>
              </a:rPr>
              <a:t>信息（数据）称为明文，加密后的信息（数据）称为密文</a:t>
            </a:r>
            <a:r>
              <a:rPr lang="zh-CN" altLang="en-US" sz="2800" smtClean="0">
                <a:solidFill>
                  <a:srgbClr val="221E1F"/>
                </a:solidFill>
                <a:effectLst>
                  <a:outerShdw blurRad="38100" dist="38100" dir="2700000" algn="tl">
                    <a:srgbClr val="000000">
                      <a:alpha val="43137"/>
                    </a:srgbClr>
                  </a:outerShdw>
                </a:effectLst>
                <a:latin typeface="方正书宋简体b."/>
                <a:sym typeface="+mn-ea"/>
              </a:rPr>
              <a:t>。</a:t>
            </a:r>
            <a:endParaRPr lang="en-US" altLang="zh-CN" sz="2800" smtClean="0">
              <a:solidFill>
                <a:srgbClr val="221E1F"/>
              </a:solidFill>
              <a:effectLst>
                <a:outerShdw blurRad="38100" dist="38100" dir="2700000" algn="tl">
                  <a:srgbClr val="000000">
                    <a:alpha val="43137"/>
                  </a:srgbClr>
                </a:outerShdw>
              </a:effectLst>
              <a:latin typeface="方正书宋简体b."/>
            </a:endParaRPr>
          </a:p>
          <a:p>
            <a:pPr algn="l">
              <a:lnSpc>
                <a:spcPct val="150000"/>
              </a:lnSpc>
              <a:buFont typeface="Wingdings" panose="05000000000000000000" charset="0"/>
              <a:buChar char="ü"/>
            </a:pPr>
            <a:r>
              <a:rPr lang="zh-CN" altLang="en-US" sz="2800" smtClean="0">
                <a:solidFill>
                  <a:srgbClr val="221E1F"/>
                </a:solidFill>
                <a:effectLst>
                  <a:outerShdw blurRad="38100" dist="38100" dir="2700000" algn="tl">
                    <a:srgbClr val="000000">
                      <a:alpha val="43137"/>
                    </a:srgbClr>
                  </a:outerShdw>
                </a:effectLst>
                <a:latin typeface="方正书宋简体b."/>
                <a:sym typeface="+mn-ea"/>
              </a:rPr>
              <a:t>将</a:t>
            </a:r>
            <a:r>
              <a:rPr lang="zh-CN" altLang="en-US" sz="2800">
                <a:solidFill>
                  <a:srgbClr val="221E1F"/>
                </a:solidFill>
                <a:effectLst>
                  <a:outerShdw blurRad="38100" dist="38100" dir="2700000" algn="tl">
                    <a:srgbClr val="000000">
                      <a:alpha val="43137"/>
                    </a:srgbClr>
                  </a:outerShdw>
                </a:effectLst>
                <a:latin typeface="方正书宋简体b."/>
                <a:sym typeface="+mn-ea"/>
              </a:rPr>
              <a:t>密文还原成明文的过程称为解密（或解码）。</a:t>
            </a:r>
            <a:endParaRPr lang="zh-CN" altLang="en-US" sz="2800">
              <a:effectLst>
                <a:outerShdw blurRad="38100" dist="38100" dir="2700000" algn="tl">
                  <a:srgbClr val="000000">
                    <a:alpha val="43137"/>
                  </a:srgbClr>
                </a:outerShdw>
              </a:effectLst>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237490"/>
            <a:ext cx="10852150" cy="815340"/>
          </a:xfrm>
        </p:spPr>
        <p:txBody>
          <a:bodyPr>
            <a:normAutofit fontScale="90000"/>
          </a:bodyPr>
          <a:p>
            <a:r>
              <a:rPr lang="zh-CN" altLang="en-US" sz="4800"/>
              <a:t>加法密码的典型代表</a:t>
            </a:r>
            <a:r>
              <a:rPr lang="en-US" altLang="zh-CN" sz="4800"/>
              <a:t>——</a:t>
            </a:r>
            <a:r>
              <a:rPr lang="zh-CN" altLang="en-US" sz="4800"/>
              <a:t>凯撒密码</a:t>
            </a:r>
            <a:endParaRPr lang="zh-CN" altLang="en-US" sz="4800"/>
          </a:p>
        </p:txBody>
      </p:sp>
      <p:graphicFrame>
        <p:nvGraphicFramePr>
          <p:cNvPr id="3" name="表格 2"/>
          <p:cNvGraphicFramePr/>
          <p:nvPr/>
        </p:nvGraphicFramePr>
        <p:xfrm>
          <a:off x="164465" y="2192020"/>
          <a:ext cx="11863705" cy="2580640"/>
        </p:xfrm>
        <a:graphic>
          <a:graphicData uri="http://schemas.openxmlformats.org/drawingml/2006/table">
            <a:tbl>
              <a:tblPr firstRow="1" bandRow="1">
                <a:tableStyleId>{5940675A-B579-460E-94D1-54222C63F5DA}</a:tableStyleId>
              </a:tblPr>
              <a:tblGrid>
                <a:gridCol w="439397"/>
                <a:gridCol w="439395"/>
                <a:gridCol w="439395"/>
                <a:gridCol w="439397"/>
                <a:gridCol w="439399"/>
                <a:gridCol w="439396"/>
                <a:gridCol w="439395"/>
                <a:gridCol w="439396"/>
                <a:gridCol w="439396"/>
                <a:gridCol w="439397"/>
                <a:gridCol w="439396"/>
                <a:gridCol w="439396"/>
                <a:gridCol w="439397"/>
                <a:gridCol w="439397"/>
                <a:gridCol w="439396"/>
                <a:gridCol w="439396"/>
                <a:gridCol w="439395"/>
                <a:gridCol w="439397"/>
                <a:gridCol w="439394"/>
                <a:gridCol w="439398"/>
                <a:gridCol w="439398"/>
                <a:gridCol w="439398"/>
                <a:gridCol w="439396"/>
                <a:gridCol w="439397"/>
                <a:gridCol w="439397"/>
                <a:gridCol w="439397"/>
                <a:gridCol w="439397"/>
              </a:tblGrid>
              <a:tr h="645160">
                <a:tc>
                  <a:txBody>
                    <a:bodyPr/>
                    <a:p>
                      <a:pPr algn="ctr">
                        <a:buNone/>
                      </a:pPr>
                      <a:r>
                        <a:rPr lang="zh-CN" altLang="en-US"/>
                        <a:t>明文</a:t>
                      </a:r>
                      <a:endParaRPr lang="zh-CN" altLang="en-US"/>
                    </a:p>
                  </a:txBody>
                  <a:tcPr anchor="ctr" anchorCtr="0"/>
                </a:tc>
                <a:tc>
                  <a:txBody>
                    <a:bodyPr/>
                    <a:p>
                      <a:pPr algn="ctr">
                        <a:buNone/>
                      </a:pPr>
                      <a:r>
                        <a:rPr lang="en-US" altLang="zh-CN"/>
                        <a:t>A</a:t>
                      </a:r>
                      <a:endParaRPr lang="en-US" altLang="zh-CN"/>
                    </a:p>
                  </a:txBody>
                  <a:tcPr anchor="ctr" anchorCtr="0"/>
                </a:tc>
                <a:tc>
                  <a:txBody>
                    <a:bodyPr/>
                    <a:p>
                      <a:pPr algn="ctr">
                        <a:buNone/>
                      </a:pPr>
                      <a:r>
                        <a:rPr lang="en-US" altLang="zh-CN"/>
                        <a:t>B</a:t>
                      </a:r>
                      <a:endParaRPr lang="en-US" altLang="zh-CN"/>
                    </a:p>
                  </a:txBody>
                  <a:tcPr anchor="ctr" anchorCtr="0"/>
                </a:tc>
                <a:tc>
                  <a:txBody>
                    <a:bodyPr/>
                    <a:p>
                      <a:pPr algn="ctr">
                        <a:buNone/>
                      </a:pPr>
                      <a:r>
                        <a:rPr lang="en-US" altLang="zh-CN"/>
                        <a:t>C</a:t>
                      </a:r>
                      <a:endParaRPr lang="en-US" altLang="zh-CN"/>
                    </a:p>
                  </a:txBody>
                  <a:tcPr anchor="ctr" anchorCtr="0"/>
                </a:tc>
                <a:tc>
                  <a:txBody>
                    <a:bodyPr/>
                    <a:p>
                      <a:pPr algn="ctr">
                        <a:buNone/>
                      </a:pPr>
                      <a:r>
                        <a:rPr lang="en-US" altLang="zh-CN"/>
                        <a:t>D</a:t>
                      </a:r>
                      <a:endParaRPr lang="en-US" altLang="zh-CN"/>
                    </a:p>
                  </a:txBody>
                  <a:tcPr anchor="ctr" anchorCtr="0"/>
                </a:tc>
                <a:tc>
                  <a:txBody>
                    <a:bodyPr/>
                    <a:p>
                      <a:pPr algn="ctr">
                        <a:buNone/>
                      </a:pPr>
                      <a:r>
                        <a:rPr lang="en-US" altLang="zh-CN"/>
                        <a:t>E</a:t>
                      </a:r>
                      <a:endParaRPr lang="en-US" altLang="zh-CN"/>
                    </a:p>
                  </a:txBody>
                  <a:tcPr anchor="ctr" anchorCtr="0"/>
                </a:tc>
                <a:tc>
                  <a:txBody>
                    <a:bodyPr/>
                    <a:p>
                      <a:pPr algn="ctr">
                        <a:buNone/>
                      </a:pPr>
                      <a:r>
                        <a:rPr lang="en-US" altLang="zh-CN"/>
                        <a:t>F</a:t>
                      </a:r>
                      <a:endParaRPr lang="en-US" altLang="zh-CN"/>
                    </a:p>
                  </a:txBody>
                  <a:tcPr anchor="ctr" anchorCtr="0"/>
                </a:tc>
                <a:tc>
                  <a:txBody>
                    <a:bodyPr/>
                    <a:p>
                      <a:pPr algn="ctr">
                        <a:buNone/>
                      </a:pPr>
                      <a:r>
                        <a:rPr lang="en-US" altLang="zh-CN"/>
                        <a:t>G</a:t>
                      </a:r>
                      <a:endParaRPr lang="en-US" altLang="zh-CN"/>
                    </a:p>
                  </a:txBody>
                  <a:tcPr anchor="ctr" anchorCtr="0"/>
                </a:tc>
                <a:tc>
                  <a:txBody>
                    <a:bodyPr/>
                    <a:p>
                      <a:pPr algn="ctr">
                        <a:buNone/>
                      </a:pPr>
                      <a:r>
                        <a:rPr lang="en-US" altLang="zh-CN"/>
                        <a:t>H</a:t>
                      </a:r>
                      <a:endParaRPr lang="en-US" altLang="zh-CN"/>
                    </a:p>
                  </a:txBody>
                  <a:tcPr anchor="ctr" anchorCtr="0"/>
                </a:tc>
                <a:tc>
                  <a:txBody>
                    <a:bodyPr/>
                    <a:p>
                      <a:pPr algn="ctr">
                        <a:buNone/>
                      </a:pPr>
                      <a:r>
                        <a:rPr lang="en-US" altLang="zh-CN"/>
                        <a:t>I</a:t>
                      </a:r>
                      <a:endParaRPr lang="en-US" altLang="zh-CN"/>
                    </a:p>
                  </a:txBody>
                  <a:tcPr anchor="ctr" anchorCtr="0"/>
                </a:tc>
                <a:tc>
                  <a:txBody>
                    <a:bodyPr/>
                    <a:p>
                      <a:pPr algn="ctr">
                        <a:buNone/>
                      </a:pPr>
                      <a:r>
                        <a:rPr lang="en-US" altLang="zh-CN"/>
                        <a:t>J</a:t>
                      </a:r>
                      <a:endParaRPr lang="en-US" altLang="zh-CN"/>
                    </a:p>
                  </a:txBody>
                  <a:tcPr anchor="ctr" anchorCtr="0"/>
                </a:tc>
                <a:tc>
                  <a:txBody>
                    <a:bodyPr/>
                    <a:p>
                      <a:pPr algn="ctr">
                        <a:buNone/>
                      </a:pPr>
                      <a:r>
                        <a:rPr lang="en-US" altLang="zh-CN"/>
                        <a:t>K</a:t>
                      </a:r>
                      <a:endParaRPr lang="en-US" altLang="zh-CN"/>
                    </a:p>
                  </a:txBody>
                  <a:tcPr anchor="ctr" anchorCtr="0"/>
                </a:tc>
                <a:tc>
                  <a:txBody>
                    <a:bodyPr/>
                    <a:p>
                      <a:pPr algn="ctr">
                        <a:buNone/>
                      </a:pPr>
                      <a:r>
                        <a:rPr lang="en-US" altLang="zh-CN"/>
                        <a:t>L</a:t>
                      </a:r>
                      <a:endParaRPr lang="en-US" altLang="zh-CN"/>
                    </a:p>
                  </a:txBody>
                  <a:tcPr anchor="ctr" anchorCtr="0"/>
                </a:tc>
                <a:tc>
                  <a:txBody>
                    <a:bodyPr/>
                    <a:p>
                      <a:pPr algn="ctr">
                        <a:buNone/>
                      </a:pPr>
                      <a:r>
                        <a:rPr lang="en-US" altLang="zh-CN"/>
                        <a:t>M</a:t>
                      </a:r>
                      <a:endParaRPr lang="en-US" altLang="zh-CN"/>
                    </a:p>
                  </a:txBody>
                  <a:tcPr anchor="ctr" anchorCtr="0"/>
                </a:tc>
                <a:tc>
                  <a:txBody>
                    <a:bodyPr/>
                    <a:p>
                      <a:pPr algn="ctr">
                        <a:buNone/>
                      </a:pPr>
                      <a:r>
                        <a:rPr lang="en-US" altLang="zh-CN"/>
                        <a:t>N</a:t>
                      </a:r>
                      <a:endParaRPr lang="en-US" altLang="zh-CN"/>
                    </a:p>
                  </a:txBody>
                  <a:tcPr anchor="ctr" anchorCtr="0"/>
                </a:tc>
                <a:tc>
                  <a:txBody>
                    <a:bodyPr/>
                    <a:p>
                      <a:pPr algn="ctr">
                        <a:buNone/>
                      </a:pPr>
                      <a:r>
                        <a:rPr lang="en-US" altLang="zh-CN"/>
                        <a:t>O</a:t>
                      </a:r>
                      <a:endParaRPr lang="en-US" altLang="zh-CN"/>
                    </a:p>
                  </a:txBody>
                  <a:tcPr anchor="ctr" anchorCtr="0"/>
                </a:tc>
                <a:tc>
                  <a:txBody>
                    <a:bodyPr/>
                    <a:p>
                      <a:pPr algn="ctr">
                        <a:buNone/>
                      </a:pPr>
                      <a:r>
                        <a:rPr lang="en-US" altLang="zh-CN"/>
                        <a:t>P</a:t>
                      </a:r>
                      <a:endParaRPr lang="en-US" altLang="zh-CN"/>
                    </a:p>
                  </a:txBody>
                  <a:tcPr anchor="ctr" anchorCtr="0"/>
                </a:tc>
                <a:tc>
                  <a:txBody>
                    <a:bodyPr/>
                    <a:p>
                      <a:pPr algn="ctr">
                        <a:buNone/>
                      </a:pPr>
                      <a:r>
                        <a:rPr lang="en-US" altLang="zh-CN"/>
                        <a:t>Q</a:t>
                      </a:r>
                      <a:endParaRPr lang="en-US" altLang="zh-CN"/>
                    </a:p>
                  </a:txBody>
                  <a:tcPr anchor="ctr" anchorCtr="0"/>
                </a:tc>
                <a:tc>
                  <a:txBody>
                    <a:bodyPr/>
                    <a:p>
                      <a:pPr algn="ctr">
                        <a:buNone/>
                      </a:pPr>
                      <a:r>
                        <a:rPr lang="en-US" altLang="zh-CN"/>
                        <a:t>R</a:t>
                      </a:r>
                      <a:endParaRPr lang="en-US" altLang="zh-CN"/>
                    </a:p>
                  </a:txBody>
                  <a:tcPr anchor="ctr" anchorCtr="0"/>
                </a:tc>
                <a:tc>
                  <a:txBody>
                    <a:bodyPr/>
                    <a:p>
                      <a:pPr algn="ctr">
                        <a:buNone/>
                      </a:pPr>
                      <a:r>
                        <a:rPr lang="en-US" altLang="zh-CN"/>
                        <a:t>S</a:t>
                      </a:r>
                      <a:endParaRPr lang="en-US" altLang="zh-CN"/>
                    </a:p>
                  </a:txBody>
                  <a:tcPr anchor="ctr" anchorCtr="0"/>
                </a:tc>
                <a:tc>
                  <a:txBody>
                    <a:bodyPr/>
                    <a:p>
                      <a:pPr algn="ctr">
                        <a:buNone/>
                      </a:pPr>
                      <a:r>
                        <a:rPr lang="en-US" altLang="zh-CN"/>
                        <a:t>T</a:t>
                      </a:r>
                      <a:endParaRPr lang="en-US" altLang="zh-CN"/>
                    </a:p>
                  </a:txBody>
                  <a:tcPr anchor="ctr" anchorCtr="0"/>
                </a:tc>
                <a:tc>
                  <a:txBody>
                    <a:bodyPr/>
                    <a:p>
                      <a:pPr algn="ctr">
                        <a:buNone/>
                      </a:pPr>
                      <a:r>
                        <a:rPr lang="en-US" altLang="zh-CN"/>
                        <a:t>U</a:t>
                      </a:r>
                      <a:endParaRPr lang="en-US" altLang="zh-CN"/>
                    </a:p>
                  </a:txBody>
                  <a:tcPr anchor="ctr" anchorCtr="0"/>
                </a:tc>
                <a:tc>
                  <a:txBody>
                    <a:bodyPr/>
                    <a:p>
                      <a:pPr algn="ctr">
                        <a:buNone/>
                      </a:pPr>
                      <a:r>
                        <a:rPr lang="en-US" altLang="zh-CN"/>
                        <a:t>V</a:t>
                      </a:r>
                      <a:endParaRPr lang="en-US" altLang="zh-CN"/>
                    </a:p>
                  </a:txBody>
                  <a:tcPr anchor="ctr" anchorCtr="0"/>
                </a:tc>
                <a:tc>
                  <a:txBody>
                    <a:bodyPr/>
                    <a:p>
                      <a:pPr algn="ctr">
                        <a:buNone/>
                      </a:pPr>
                      <a:r>
                        <a:rPr lang="en-US" altLang="zh-CN"/>
                        <a:t>W</a:t>
                      </a:r>
                      <a:endParaRPr lang="en-US" altLang="zh-CN"/>
                    </a:p>
                  </a:txBody>
                  <a:tcPr anchor="ctr" anchorCtr="0"/>
                </a:tc>
                <a:tc>
                  <a:txBody>
                    <a:bodyPr/>
                    <a:p>
                      <a:pPr algn="ctr">
                        <a:buNone/>
                      </a:pPr>
                      <a:r>
                        <a:rPr lang="en-US" altLang="zh-CN"/>
                        <a:t>X</a:t>
                      </a:r>
                      <a:endParaRPr lang="en-US" altLang="zh-CN"/>
                    </a:p>
                  </a:txBody>
                  <a:tcPr anchor="ctr" anchorCtr="0"/>
                </a:tc>
                <a:tc>
                  <a:txBody>
                    <a:bodyPr/>
                    <a:p>
                      <a:pPr algn="ctr">
                        <a:buNone/>
                      </a:pPr>
                      <a:r>
                        <a:rPr lang="en-US" altLang="zh-CN"/>
                        <a:t>Y</a:t>
                      </a:r>
                      <a:endParaRPr lang="en-US" altLang="zh-CN"/>
                    </a:p>
                  </a:txBody>
                  <a:tcPr anchor="ctr" anchorCtr="0"/>
                </a:tc>
                <a:tc>
                  <a:txBody>
                    <a:bodyPr/>
                    <a:p>
                      <a:pPr algn="ctr">
                        <a:buNone/>
                      </a:pPr>
                      <a:r>
                        <a:rPr lang="en-US" altLang="zh-CN"/>
                        <a:t>Z</a:t>
                      </a:r>
                      <a:endParaRPr lang="en-US" altLang="zh-CN"/>
                    </a:p>
                  </a:txBody>
                  <a:tcPr anchor="ctr" anchorCtr="0"/>
                </a:tc>
              </a:tr>
              <a:tr h="645160">
                <a:tc>
                  <a:txBody>
                    <a:bodyPr/>
                    <a:p>
                      <a:pPr algn="ctr">
                        <a:buNone/>
                      </a:pPr>
                      <a:r>
                        <a:rPr lang="zh-CN" altLang="en-US"/>
                        <a:t>密文</a:t>
                      </a:r>
                      <a:endParaRPr lang="zh-CN" altLang="en-US"/>
                    </a:p>
                  </a:txBody>
                  <a:tcPr anchor="ctr" anchorCtr="0"/>
                </a:tc>
                <a:tc>
                  <a:txBody>
                    <a:bodyPr/>
                    <a:p>
                      <a:pPr algn="ctr">
                        <a:buNone/>
                      </a:pPr>
                      <a:r>
                        <a:rPr lang="en-US" altLang="zh-CN"/>
                        <a:t>D</a:t>
                      </a:r>
                      <a:endParaRPr lang="en-US" altLang="zh-CN"/>
                    </a:p>
                  </a:txBody>
                  <a:tcPr anchor="ctr" anchorCtr="0"/>
                </a:tc>
                <a:tc>
                  <a:txBody>
                    <a:bodyPr/>
                    <a:p>
                      <a:pPr algn="ctr">
                        <a:buNone/>
                      </a:pPr>
                      <a:r>
                        <a:rPr lang="en-US" altLang="zh-CN"/>
                        <a:t>E</a:t>
                      </a:r>
                      <a:endParaRPr lang="en-US" altLang="zh-CN"/>
                    </a:p>
                  </a:txBody>
                  <a:tcPr anchor="ctr" anchorCtr="0"/>
                </a:tc>
                <a:tc>
                  <a:txBody>
                    <a:bodyPr/>
                    <a:p>
                      <a:pPr algn="ctr">
                        <a:buNone/>
                      </a:pPr>
                      <a:r>
                        <a:rPr lang="en-US" altLang="zh-CN"/>
                        <a:t>F</a:t>
                      </a:r>
                      <a:endParaRPr lang="en-US" altLang="zh-CN"/>
                    </a:p>
                  </a:txBody>
                  <a:tcPr anchor="ctr" anchorCtr="0"/>
                </a:tc>
                <a:tc>
                  <a:txBody>
                    <a:bodyPr/>
                    <a:p>
                      <a:pPr algn="ctr">
                        <a:buNone/>
                      </a:pPr>
                      <a:r>
                        <a:rPr lang="en-US" altLang="zh-CN"/>
                        <a:t>G</a:t>
                      </a:r>
                      <a:endParaRPr lang="en-US" altLang="zh-CN"/>
                    </a:p>
                  </a:txBody>
                  <a:tcPr anchor="ctr" anchorCtr="0"/>
                </a:tc>
                <a:tc>
                  <a:txBody>
                    <a:bodyPr/>
                    <a:p>
                      <a:pPr algn="ctr">
                        <a:buNone/>
                      </a:pPr>
                      <a:r>
                        <a:rPr lang="en-US" altLang="zh-CN"/>
                        <a:t>H</a:t>
                      </a:r>
                      <a:endParaRPr lang="en-US" altLang="zh-CN"/>
                    </a:p>
                  </a:txBody>
                  <a:tcPr anchor="ctr" anchorCtr="0"/>
                </a:tc>
                <a:tc>
                  <a:txBody>
                    <a:bodyPr/>
                    <a:p>
                      <a:pPr algn="ctr">
                        <a:buNone/>
                      </a:pPr>
                      <a:r>
                        <a:rPr lang="en-US" altLang="zh-CN"/>
                        <a:t>I</a:t>
                      </a:r>
                      <a:endParaRPr lang="en-US" altLang="zh-CN"/>
                    </a:p>
                  </a:txBody>
                  <a:tcPr anchor="ctr" anchorCtr="0"/>
                </a:tc>
                <a:tc>
                  <a:txBody>
                    <a:bodyPr/>
                    <a:p>
                      <a:pPr algn="ctr">
                        <a:buNone/>
                      </a:pPr>
                      <a:r>
                        <a:rPr lang="en-US" altLang="zh-CN"/>
                        <a:t>J</a:t>
                      </a:r>
                      <a:endParaRPr lang="en-US" altLang="zh-CN"/>
                    </a:p>
                  </a:txBody>
                  <a:tcPr anchor="ctr" anchorCtr="0"/>
                </a:tc>
                <a:tc>
                  <a:txBody>
                    <a:bodyPr/>
                    <a:p>
                      <a:pPr algn="ctr">
                        <a:buNone/>
                      </a:pPr>
                      <a:r>
                        <a:rPr lang="en-US" altLang="zh-CN"/>
                        <a:t>K</a:t>
                      </a:r>
                      <a:endParaRPr lang="en-US" altLang="zh-CN"/>
                    </a:p>
                  </a:txBody>
                  <a:tcPr anchor="ctr" anchorCtr="0"/>
                </a:tc>
                <a:tc>
                  <a:txBody>
                    <a:bodyPr/>
                    <a:p>
                      <a:pPr algn="ctr">
                        <a:buNone/>
                      </a:pPr>
                      <a:r>
                        <a:rPr lang="en-US" altLang="zh-CN"/>
                        <a:t>L</a:t>
                      </a:r>
                      <a:endParaRPr lang="en-US" altLang="zh-CN"/>
                    </a:p>
                  </a:txBody>
                  <a:tcPr anchor="ctr" anchorCtr="0"/>
                </a:tc>
                <a:tc>
                  <a:txBody>
                    <a:bodyPr/>
                    <a:p>
                      <a:pPr algn="ctr">
                        <a:buNone/>
                      </a:pPr>
                      <a:r>
                        <a:rPr lang="en-US" altLang="zh-CN"/>
                        <a:t>M</a:t>
                      </a:r>
                      <a:endParaRPr lang="en-US" altLang="zh-CN"/>
                    </a:p>
                  </a:txBody>
                  <a:tcPr anchor="ctr" anchorCtr="0"/>
                </a:tc>
                <a:tc>
                  <a:txBody>
                    <a:bodyPr/>
                    <a:p>
                      <a:pPr algn="ctr">
                        <a:buNone/>
                      </a:pPr>
                      <a:r>
                        <a:rPr lang="en-US" altLang="zh-CN"/>
                        <a:t>N</a:t>
                      </a:r>
                      <a:endParaRPr lang="en-US" altLang="zh-CN"/>
                    </a:p>
                  </a:txBody>
                  <a:tcPr anchor="ctr" anchorCtr="0"/>
                </a:tc>
                <a:tc>
                  <a:txBody>
                    <a:bodyPr/>
                    <a:p>
                      <a:pPr algn="ctr">
                        <a:buNone/>
                      </a:pPr>
                      <a:r>
                        <a:rPr lang="en-US" altLang="zh-CN"/>
                        <a:t>O</a:t>
                      </a:r>
                      <a:endParaRPr lang="en-US" altLang="zh-CN"/>
                    </a:p>
                  </a:txBody>
                  <a:tcPr anchor="ctr" anchorCtr="0"/>
                </a:tc>
                <a:tc>
                  <a:txBody>
                    <a:bodyPr/>
                    <a:p>
                      <a:pPr algn="ctr">
                        <a:buNone/>
                      </a:pPr>
                      <a:r>
                        <a:rPr lang="en-US" altLang="zh-CN"/>
                        <a:t>P</a:t>
                      </a:r>
                      <a:endParaRPr lang="en-US" altLang="zh-CN"/>
                    </a:p>
                  </a:txBody>
                  <a:tcPr anchor="ctr" anchorCtr="0"/>
                </a:tc>
                <a:tc>
                  <a:txBody>
                    <a:bodyPr/>
                    <a:p>
                      <a:pPr algn="ctr">
                        <a:buNone/>
                      </a:pPr>
                      <a:r>
                        <a:rPr lang="en-US" altLang="zh-CN"/>
                        <a:t>Q</a:t>
                      </a:r>
                      <a:endParaRPr lang="en-US" altLang="zh-CN"/>
                    </a:p>
                  </a:txBody>
                  <a:tcPr anchor="ctr" anchorCtr="0"/>
                </a:tc>
                <a:tc>
                  <a:txBody>
                    <a:bodyPr/>
                    <a:p>
                      <a:pPr algn="ctr">
                        <a:buNone/>
                      </a:pPr>
                      <a:r>
                        <a:rPr lang="en-US" altLang="zh-CN"/>
                        <a:t>R</a:t>
                      </a:r>
                      <a:endParaRPr lang="en-US" altLang="zh-CN"/>
                    </a:p>
                  </a:txBody>
                  <a:tcPr anchor="ctr" anchorCtr="0"/>
                </a:tc>
                <a:tc>
                  <a:txBody>
                    <a:bodyPr/>
                    <a:p>
                      <a:pPr algn="ctr">
                        <a:buNone/>
                      </a:pPr>
                      <a:r>
                        <a:rPr lang="en-US" altLang="zh-CN"/>
                        <a:t>S</a:t>
                      </a:r>
                      <a:endParaRPr lang="en-US" altLang="zh-CN"/>
                    </a:p>
                  </a:txBody>
                  <a:tcPr anchor="ctr" anchorCtr="0"/>
                </a:tc>
                <a:tc>
                  <a:txBody>
                    <a:bodyPr/>
                    <a:p>
                      <a:pPr algn="ctr">
                        <a:buNone/>
                      </a:pPr>
                      <a:r>
                        <a:rPr lang="en-US" altLang="zh-CN"/>
                        <a:t>T</a:t>
                      </a:r>
                      <a:endParaRPr lang="en-US" altLang="zh-CN"/>
                    </a:p>
                  </a:txBody>
                  <a:tcPr anchor="ctr" anchorCtr="0"/>
                </a:tc>
                <a:tc>
                  <a:txBody>
                    <a:bodyPr/>
                    <a:p>
                      <a:pPr algn="ctr">
                        <a:buNone/>
                      </a:pPr>
                      <a:r>
                        <a:rPr lang="en-US" altLang="zh-CN"/>
                        <a:t>U</a:t>
                      </a:r>
                      <a:endParaRPr lang="en-US" altLang="zh-CN"/>
                    </a:p>
                  </a:txBody>
                  <a:tcPr anchor="ctr" anchorCtr="0"/>
                </a:tc>
                <a:tc>
                  <a:txBody>
                    <a:bodyPr/>
                    <a:p>
                      <a:pPr algn="ctr">
                        <a:buNone/>
                      </a:pPr>
                      <a:r>
                        <a:rPr lang="en-US" altLang="zh-CN"/>
                        <a:t>V</a:t>
                      </a:r>
                      <a:endParaRPr lang="en-US" altLang="zh-CN"/>
                    </a:p>
                  </a:txBody>
                  <a:tcPr anchor="ctr" anchorCtr="0"/>
                </a:tc>
                <a:tc>
                  <a:txBody>
                    <a:bodyPr/>
                    <a:p>
                      <a:pPr algn="ctr">
                        <a:buNone/>
                      </a:pPr>
                      <a:r>
                        <a:rPr lang="en-US" altLang="zh-CN"/>
                        <a:t>W</a:t>
                      </a:r>
                      <a:endParaRPr lang="en-US" altLang="zh-CN"/>
                    </a:p>
                  </a:txBody>
                  <a:tcPr anchor="ctr" anchorCtr="0"/>
                </a:tc>
                <a:tc>
                  <a:txBody>
                    <a:bodyPr/>
                    <a:p>
                      <a:pPr algn="ctr">
                        <a:buNone/>
                      </a:pPr>
                      <a:r>
                        <a:rPr lang="en-US" altLang="zh-CN"/>
                        <a:t>X</a:t>
                      </a:r>
                      <a:endParaRPr lang="en-US" altLang="zh-CN"/>
                    </a:p>
                  </a:txBody>
                  <a:tcPr anchor="ctr" anchorCtr="0"/>
                </a:tc>
                <a:tc>
                  <a:txBody>
                    <a:bodyPr/>
                    <a:p>
                      <a:pPr algn="ctr">
                        <a:buNone/>
                      </a:pPr>
                      <a:r>
                        <a:rPr lang="en-US" altLang="zh-CN"/>
                        <a:t>Y</a:t>
                      </a:r>
                      <a:endParaRPr lang="en-US" altLang="zh-CN"/>
                    </a:p>
                  </a:txBody>
                  <a:tcPr anchor="ctr" anchorCtr="0"/>
                </a:tc>
                <a:tc>
                  <a:txBody>
                    <a:bodyPr/>
                    <a:p>
                      <a:pPr algn="ctr">
                        <a:buNone/>
                      </a:pPr>
                      <a:r>
                        <a:rPr lang="en-US" altLang="zh-CN"/>
                        <a:t>Z</a:t>
                      </a:r>
                      <a:endParaRPr lang="en-US" altLang="zh-CN"/>
                    </a:p>
                  </a:txBody>
                  <a:tcPr anchor="ctr" anchorCtr="0"/>
                </a:tc>
                <a:tc>
                  <a:txBody>
                    <a:bodyPr/>
                    <a:p>
                      <a:pPr algn="ctr">
                        <a:buNone/>
                      </a:pPr>
                      <a:r>
                        <a:rPr lang="en-US" altLang="zh-CN"/>
                        <a:t>A</a:t>
                      </a:r>
                      <a:endParaRPr lang="en-US" altLang="zh-CN"/>
                    </a:p>
                  </a:txBody>
                  <a:tcPr anchor="ctr" anchorCtr="0"/>
                </a:tc>
                <a:tc>
                  <a:txBody>
                    <a:bodyPr/>
                    <a:p>
                      <a:pPr algn="ctr">
                        <a:buNone/>
                      </a:pPr>
                      <a:r>
                        <a:rPr lang="en-US" altLang="zh-CN"/>
                        <a:t>B</a:t>
                      </a:r>
                      <a:endParaRPr lang="en-US" altLang="zh-CN"/>
                    </a:p>
                  </a:txBody>
                  <a:tcPr anchor="ctr" anchorCtr="0"/>
                </a:tc>
                <a:tc>
                  <a:txBody>
                    <a:bodyPr/>
                    <a:p>
                      <a:pPr algn="ctr">
                        <a:buNone/>
                      </a:pPr>
                      <a:r>
                        <a:rPr lang="en-US" altLang="zh-CN"/>
                        <a:t>C</a:t>
                      </a:r>
                      <a:endParaRPr lang="en-US" altLang="zh-CN"/>
                    </a:p>
                  </a:txBody>
                  <a:tcPr anchor="ctr" anchorCtr="0"/>
                </a:tc>
              </a:tr>
              <a:tr h="645160">
                <a:tc>
                  <a:txBody>
                    <a:bodyPr/>
                    <a:p>
                      <a:pPr algn="ctr">
                        <a:buNone/>
                      </a:pPr>
                      <a:r>
                        <a:rPr lang="zh-CN" altLang="en-US"/>
                        <a:t>明文</a:t>
                      </a:r>
                      <a:endParaRPr lang="zh-CN" altLang="en-US"/>
                    </a:p>
                  </a:txBody>
                  <a:tcPr anchor="ctr" anchorCtr="0"/>
                </a:tc>
                <a:tc>
                  <a:txBody>
                    <a:bodyPr/>
                    <a:p>
                      <a:pPr algn="ctr">
                        <a:buNone/>
                      </a:pPr>
                      <a:r>
                        <a:rPr lang="en-US" altLang="zh-CN"/>
                        <a:t>a</a:t>
                      </a:r>
                      <a:endParaRPr lang="en-US" altLang="zh-CN"/>
                    </a:p>
                  </a:txBody>
                  <a:tcPr anchor="ctr" anchorCtr="0"/>
                </a:tc>
                <a:tc>
                  <a:txBody>
                    <a:bodyPr/>
                    <a:p>
                      <a:pPr algn="ctr">
                        <a:buNone/>
                      </a:pPr>
                      <a:r>
                        <a:rPr lang="en-US" altLang="zh-CN"/>
                        <a:t>b</a:t>
                      </a:r>
                      <a:endParaRPr lang="en-US" altLang="zh-CN"/>
                    </a:p>
                  </a:txBody>
                  <a:tcPr anchor="ctr" anchorCtr="0"/>
                </a:tc>
                <a:tc>
                  <a:txBody>
                    <a:bodyPr/>
                    <a:p>
                      <a:pPr algn="ctr">
                        <a:buNone/>
                      </a:pPr>
                      <a:r>
                        <a:rPr lang="en-US" altLang="zh-CN"/>
                        <a:t>c</a:t>
                      </a:r>
                      <a:endParaRPr lang="en-US" altLang="zh-CN"/>
                    </a:p>
                  </a:txBody>
                  <a:tcPr anchor="ctr" anchorCtr="0"/>
                </a:tc>
                <a:tc>
                  <a:txBody>
                    <a:bodyPr/>
                    <a:p>
                      <a:pPr algn="ctr">
                        <a:buNone/>
                      </a:pPr>
                      <a:r>
                        <a:rPr lang="en-US" altLang="zh-CN"/>
                        <a:t>d</a:t>
                      </a:r>
                      <a:endParaRPr lang="en-US" altLang="zh-CN"/>
                    </a:p>
                  </a:txBody>
                  <a:tcPr anchor="ctr" anchorCtr="0"/>
                </a:tc>
                <a:tc>
                  <a:txBody>
                    <a:bodyPr/>
                    <a:p>
                      <a:pPr algn="ctr">
                        <a:buNone/>
                      </a:pPr>
                      <a:r>
                        <a:rPr lang="en-US" altLang="zh-CN"/>
                        <a:t>e</a:t>
                      </a:r>
                      <a:endParaRPr lang="en-US" altLang="zh-CN"/>
                    </a:p>
                  </a:txBody>
                  <a:tcPr anchor="ctr" anchorCtr="0"/>
                </a:tc>
                <a:tc>
                  <a:txBody>
                    <a:bodyPr/>
                    <a:p>
                      <a:pPr algn="ctr">
                        <a:buNone/>
                      </a:pPr>
                      <a:r>
                        <a:rPr lang="en-US" altLang="zh-CN"/>
                        <a:t>f</a:t>
                      </a:r>
                      <a:endParaRPr lang="en-US" altLang="zh-CN"/>
                    </a:p>
                  </a:txBody>
                  <a:tcPr anchor="ctr" anchorCtr="0"/>
                </a:tc>
                <a:tc>
                  <a:txBody>
                    <a:bodyPr/>
                    <a:p>
                      <a:pPr algn="ctr">
                        <a:buNone/>
                      </a:pPr>
                      <a:r>
                        <a:rPr lang="en-US" altLang="zh-CN"/>
                        <a:t>g</a:t>
                      </a:r>
                      <a:endParaRPr lang="en-US" altLang="zh-CN"/>
                    </a:p>
                  </a:txBody>
                  <a:tcPr anchor="ctr" anchorCtr="0"/>
                </a:tc>
                <a:tc>
                  <a:txBody>
                    <a:bodyPr/>
                    <a:p>
                      <a:pPr algn="ctr">
                        <a:buNone/>
                      </a:pPr>
                      <a:r>
                        <a:rPr lang="en-US" altLang="zh-CN"/>
                        <a:t>h</a:t>
                      </a:r>
                      <a:endParaRPr lang="en-US" altLang="zh-CN"/>
                    </a:p>
                  </a:txBody>
                  <a:tcPr anchor="ctr" anchorCtr="0"/>
                </a:tc>
                <a:tc>
                  <a:txBody>
                    <a:bodyPr/>
                    <a:p>
                      <a:pPr algn="ctr">
                        <a:buNone/>
                      </a:pPr>
                      <a:r>
                        <a:rPr lang="en-US" altLang="zh-CN"/>
                        <a:t>i</a:t>
                      </a:r>
                      <a:endParaRPr lang="en-US" altLang="zh-CN"/>
                    </a:p>
                  </a:txBody>
                  <a:tcPr anchor="ctr" anchorCtr="0"/>
                </a:tc>
                <a:tc>
                  <a:txBody>
                    <a:bodyPr/>
                    <a:p>
                      <a:pPr algn="ctr">
                        <a:buNone/>
                      </a:pPr>
                      <a:r>
                        <a:rPr lang="en-US" altLang="zh-CN"/>
                        <a:t>j</a:t>
                      </a:r>
                      <a:endParaRPr lang="en-US" altLang="zh-CN"/>
                    </a:p>
                  </a:txBody>
                  <a:tcPr anchor="ctr" anchorCtr="0"/>
                </a:tc>
                <a:tc>
                  <a:txBody>
                    <a:bodyPr/>
                    <a:p>
                      <a:pPr algn="ctr">
                        <a:buNone/>
                      </a:pPr>
                      <a:r>
                        <a:rPr lang="en-US" altLang="zh-CN"/>
                        <a:t>k</a:t>
                      </a:r>
                      <a:endParaRPr lang="en-US" altLang="zh-CN"/>
                    </a:p>
                  </a:txBody>
                  <a:tcPr anchor="ctr" anchorCtr="0"/>
                </a:tc>
                <a:tc>
                  <a:txBody>
                    <a:bodyPr/>
                    <a:p>
                      <a:pPr algn="ctr">
                        <a:buNone/>
                      </a:pPr>
                      <a:r>
                        <a:rPr lang="en-US" altLang="zh-CN"/>
                        <a:t>l</a:t>
                      </a:r>
                      <a:endParaRPr lang="en-US" altLang="zh-CN"/>
                    </a:p>
                  </a:txBody>
                  <a:tcPr anchor="ctr" anchorCtr="0"/>
                </a:tc>
                <a:tc>
                  <a:txBody>
                    <a:bodyPr/>
                    <a:p>
                      <a:pPr algn="ctr">
                        <a:buNone/>
                      </a:pPr>
                      <a:r>
                        <a:rPr lang="en-US" altLang="zh-CN"/>
                        <a:t>m</a:t>
                      </a:r>
                      <a:endParaRPr lang="en-US" altLang="zh-CN"/>
                    </a:p>
                  </a:txBody>
                  <a:tcPr anchor="ctr" anchorCtr="0"/>
                </a:tc>
                <a:tc>
                  <a:txBody>
                    <a:bodyPr/>
                    <a:p>
                      <a:pPr algn="ctr">
                        <a:buNone/>
                      </a:pPr>
                      <a:r>
                        <a:rPr lang="en-US" altLang="zh-CN"/>
                        <a:t>n</a:t>
                      </a:r>
                      <a:endParaRPr lang="en-US" altLang="zh-CN"/>
                    </a:p>
                  </a:txBody>
                  <a:tcPr anchor="ctr" anchorCtr="0"/>
                </a:tc>
                <a:tc>
                  <a:txBody>
                    <a:bodyPr/>
                    <a:p>
                      <a:pPr algn="ctr">
                        <a:buNone/>
                      </a:pPr>
                      <a:r>
                        <a:rPr lang="en-US" altLang="zh-CN"/>
                        <a:t>o</a:t>
                      </a:r>
                      <a:endParaRPr lang="en-US" altLang="zh-CN"/>
                    </a:p>
                  </a:txBody>
                  <a:tcPr anchor="ctr" anchorCtr="0"/>
                </a:tc>
                <a:tc>
                  <a:txBody>
                    <a:bodyPr/>
                    <a:p>
                      <a:pPr algn="ctr">
                        <a:buNone/>
                      </a:pPr>
                      <a:r>
                        <a:rPr lang="en-US" altLang="zh-CN"/>
                        <a:t>p</a:t>
                      </a:r>
                      <a:endParaRPr lang="en-US" altLang="zh-CN"/>
                    </a:p>
                  </a:txBody>
                  <a:tcPr anchor="ctr" anchorCtr="0"/>
                </a:tc>
                <a:tc>
                  <a:txBody>
                    <a:bodyPr/>
                    <a:p>
                      <a:pPr algn="ctr">
                        <a:buNone/>
                      </a:pPr>
                      <a:r>
                        <a:rPr lang="en-US" altLang="zh-CN"/>
                        <a:t>q</a:t>
                      </a:r>
                      <a:endParaRPr lang="en-US" altLang="zh-CN"/>
                    </a:p>
                  </a:txBody>
                  <a:tcPr anchor="ctr" anchorCtr="0"/>
                </a:tc>
                <a:tc>
                  <a:txBody>
                    <a:bodyPr/>
                    <a:p>
                      <a:pPr algn="ctr">
                        <a:buNone/>
                      </a:pPr>
                      <a:r>
                        <a:rPr lang="en-US" altLang="zh-CN"/>
                        <a:t>r</a:t>
                      </a:r>
                      <a:endParaRPr lang="en-US" altLang="zh-CN"/>
                    </a:p>
                  </a:txBody>
                  <a:tcPr anchor="ctr" anchorCtr="0"/>
                </a:tc>
                <a:tc>
                  <a:txBody>
                    <a:bodyPr/>
                    <a:p>
                      <a:pPr algn="ctr">
                        <a:buNone/>
                      </a:pPr>
                      <a:r>
                        <a:rPr lang="en-US" altLang="zh-CN"/>
                        <a:t>s</a:t>
                      </a:r>
                      <a:endParaRPr lang="en-US" altLang="zh-CN"/>
                    </a:p>
                  </a:txBody>
                  <a:tcPr anchor="ctr" anchorCtr="0"/>
                </a:tc>
                <a:tc>
                  <a:txBody>
                    <a:bodyPr/>
                    <a:p>
                      <a:pPr algn="ctr">
                        <a:buNone/>
                      </a:pPr>
                      <a:r>
                        <a:rPr lang="en-US" altLang="zh-CN"/>
                        <a:t>t</a:t>
                      </a:r>
                      <a:endParaRPr lang="en-US" altLang="zh-CN"/>
                    </a:p>
                  </a:txBody>
                  <a:tcPr anchor="ctr" anchorCtr="0"/>
                </a:tc>
                <a:tc>
                  <a:txBody>
                    <a:bodyPr/>
                    <a:p>
                      <a:pPr algn="ctr">
                        <a:buNone/>
                      </a:pPr>
                      <a:r>
                        <a:rPr lang="en-US" altLang="zh-CN"/>
                        <a:t>u</a:t>
                      </a:r>
                      <a:endParaRPr lang="en-US" altLang="zh-CN"/>
                    </a:p>
                  </a:txBody>
                  <a:tcPr anchor="ctr" anchorCtr="0"/>
                </a:tc>
                <a:tc>
                  <a:txBody>
                    <a:bodyPr/>
                    <a:p>
                      <a:pPr algn="ctr">
                        <a:buNone/>
                      </a:pPr>
                      <a:r>
                        <a:rPr lang="en-US" altLang="zh-CN"/>
                        <a:t>v</a:t>
                      </a:r>
                      <a:endParaRPr lang="en-US" altLang="zh-CN"/>
                    </a:p>
                  </a:txBody>
                  <a:tcPr anchor="ctr" anchorCtr="0"/>
                </a:tc>
                <a:tc>
                  <a:txBody>
                    <a:bodyPr/>
                    <a:p>
                      <a:pPr algn="ctr">
                        <a:buNone/>
                      </a:pPr>
                      <a:r>
                        <a:rPr lang="en-US" altLang="zh-CN"/>
                        <a:t>w</a:t>
                      </a:r>
                      <a:endParaRPr lang="en-US" altLang="zh-CN"/>
                    </a:p>
                  </a:txBody>
                  <a:tcPr anchor="ctr" anchorCtr="0"/>
                </a:tc>
                <a:tc>
                  <a:txBody>
                    <a:bodyPr/>
                    <a:p>
                      <a:pPr algn="ctr">
                        <a:buNone/>
                      </a:pPr>
                      <a:r>
                        <a:rPr lang="en-US" altLang="zh-CN"/>
                        <a:t>x</a:t>
                      </a:r>
                      <a:endParaRPr lang="en-US" altLang="zh-CN"/>
                    </a:p>
                  </a:txBody>
                  <a:tcPr anchor="ctr" anchorCtr="0"/>
                </a:tc>
                <a:tc>
                  <a:txBody>
                    <a:bodyPr/>
                    <a:p>
                      <a:pPr algn="ctr">
                        <a:buNone/>
                      </a:pPr>
                      <a:r>
                        <a:rPr lang="en-US" altLang="zh-CN"/>
                        <a:t>y</a:t>
                      </a:r>
                      <a:endParaRPr lang="en-US" altLang="zh-CN"/>
                    </a:p>
                  </a:txBody>
                  <a:tcPr anchor="ctr" anchorCtr="0"/>
                </a:tc>
                <a:tc>
                  <a:txBody>
                    <a:bodyPr/>
                    <a:p>
                      <a:pPr algn="ctr">
                        <a:buNone/>
                      </a:pPr>
                      <a:r>
                        <a:rPr lang="en-US" altLang="zh-CN"/>
                        <a:t>z</a:t>
                      </a:r>
                      <a:endParaRPr lang="en-US" altLang="zh-CN"/>
                    </a:p>
                  </a:txBody>
                  <a:tcPr anchor="ctr" anchorCtr="0"/>
                </a:tc>
              </a:tr>
              <a:tr h="645160">
                <a:tc>
                  <a:txBody>
                    <a:bodyPr/>
                    <a:p>
                      <a:pPr algn="ctr">
                        <a:buNone/>
                      </a:pPr>
                      <a:r>
                        <a:rPr lang="zh-CN" altLang="en-US"/>
                        <a:t>密文</a:t>
                      </a:r>
                      <a:endParaRPr lang="zh-CN" altLang="en-US"/>
                    </a:p>
                  </a:txBody>
                  <a:tcPr anchor="ctr" anchorCtr="0"/>
                </a:tc>
                <a:tc>
                  <a:txBody>
                    <a:bodyPr/>
                    <a:p>
                      <a:pPr algn="ctr">
                        <a:buNone/>
                      </a:pPr>
                      <a:r>
                        <a:rPr lang="en-US" altLang="zh-CN"/>
                        <a:t>d</a:t>
                      </a:r>
                      <a:endParaRPr lang="en-US" altLang="zh-CN"/>
                    </a:p>
                  </a:txBody>
                  <a:tcPr anchor="ctr" anchorCtr="0"/>
                </a:tc>
                <a:tc>
                  <a:txBody>
                    <a:bodyPr/>
                    <a:p>
                      <a:pPr algn="ctr">
                        <a:buNone/>
                      </a:pPr>
                      <a:r>
                        <a:rPr lang="en-US" altLang="zh-CN"/>
                        <a:t>e</a:t>
                      </a:r>
                      <a:endParaRPr lang="en-US" altLang="zh-CN"/>
                    </a:p>
                  </a:txBody>
                  <a:tcPr anchor="ctr" anchorCtr="0"/>
                </a:tc>
                <a:tc>
                  <a:txBody>
                    <a:bodyPr/>
                    <a:p>
                      <a:pPr algn="ctr">
                        <a:buNone/>
                      </a:pPr>
                      <a:r>
                        <a:rPr lang="en-US" altLang="zh-CN"/>
                        <a:t>f</a:t>
                      </a:r>
                      <a:endParaRPr lang="en-US" altLang="zh-CN"/>
                    </a:p>
                  </a:txBody>
                  <a:tcPr anchor="ctr" anchorCtr="0"/>
                </a:tc>
                <a:tc>
                  <a:txBody>
                    <a:bodyPr/>
                    <a:p>
                      <a:pPr algn="ctr">
                        <a:buNone/>
                      </a:pPr>
                      <a:r>
                        <a:rPr lang="en-US" altLang="zh-CN"/>
                        <a:t>g</a:t>
                      </a:r>
                      <a:endParaRPr lang="en-US" altLang="zh-CN"/>
                    </a:p>
                  </a:txBody>
                  <a:tcPr anchor="ctr" anchorCtr="0"/>
                </a:tc>
                <a:tc>
                  <a:txBody>
                    <a:bodyPr/>
                    <a:p>
                      <a:pPr algn="ctr">
                        <a:buNone/>
                      </a:pPr>
                      <a:r>
                        <a:rPr lang="en-US" altLang="zh-CN"/>
                        <a:t>h</a:t>
                      </a:r>
                      <a:endParaRPr lang="en-US" altLang="zh-CN"/>
                    </a:p>
                  </a:txBody>
                  <a:tcPr anchor="ctr" anchorCtr="0"/>
                </a:tc>
                <a:tc>
                  <a:txBody>
                    <a:bodyPr/>
                    <a:p>
                      <a:pPr algn="ctr">
                        <a:buNone/>
                      </a:pPr>
                      <a:r>
                        <a:rPr lang="en-US" altLang="zh-CN"/>
                        <a:t>i</a:t>
                      </a:r>
                      <a:endParaRPr lang="en-US" altLang="zh-CN"/>
                    </a:p>
                  </a:txBody>
                  <a:tcPr anchor="ctr" anchorCtr="0"/>
                </a:tc>
                <a:tc>
                  <a:txBody>
                    <a:bodyPr/>
                    <a:p>
                      <a:pPr algn="ctr">
                        <a:buNone/>
                      </a:pPr>
                      <a:r>
                        <a:rPr lang="en-US" altLang="zh-CN"/>
                        <a:t>j</a:t>
                      </a:r>
                      <a:endParaRPr lang="en-US" altLang="zh-CN"/>
                    </a:p>
                  </a:txBody>
                  <a:tcPr anchor="ctr" anchorCtr="0"/>
                </a:tc>
                <a:tc>
                  <a:txBody>
                    <a:bodyPr/>
                    <a:p>
                      <a:pPr algn="ctr">
                        <a:buNone/>
                      </a:pPr>
                      <a:r>
                        <a:rPr lang="en-US" altLang="zh-CN"/>
                        <a:t>k</a:t>
                      </a:r>
                      <a:endParaRPr lang="en-US" altLang="zh-CN"/>
                    </a:p>
                  </a:txBody>
                  <a:tcPr anchor="ctr" anchorCtr="0"/>
                </a:tc>
                <a:tc>
                  <a:txBody>
                    <a:bodyPr/>
                    <a:p>
                      <a:pPr algn="ctr">
                        <a:buNone/>
                      </a:pPr>
                      <a:r>
                        <a:rPr lang="en-US" altLang="zh-CN"/>
                        <a:t>l</a:t>
                      </a:r>
                      <a:endParaRPr lang="en-US" altLang="zh-CN"/>
                    </a:p>
                  </a:txBody>
                  <a:tcPr anchor="ctr" anchorCtr="0"/>
                </a:tc>
                <a:tc>
                  <a:txBody>
                    <a:bodyPr/>
                    <a:p>
                      <a:pPr algn="ctr">
                        <a:buNone/>
                      </a:pPr>
                      <a:r>
                        <a:rPr lang="en-US" altLang="zh-CN"/>
                        <a:t>m</a:t>
                      </a:r>
                      <a:endParaRPr lang="en-US" altLang="zh-CN"/>
                    </a:p>
                  </a:txBody>
                  <a:tcPr anchor="ctr" anchorCtr="0"/>
                </a:tc>
                <a:tc>
                  <a:txBody>
                    <a:bodyPr/>
                    <a:p>
                      <a:pPr algn="ctr">
                        <a:buNone/>
                      </a:pPr>
                      <a:r>
                        <a:rPr lang="en-US" altLang="zh-CN"/>
                        <a:t>n</a:t>
                      </a:r>
                      <a:endParaRPr lang="en-US" altLang="zh-CN"/>
                    </a:p>
                  </a:txBody>
                  <a:tcPr anchor="ctr" anchorCtr="0"/>
                </a:tc>
                <a:tc>
                  <a:txBody>
                    <a:bodyPr/>
                    <a:p>
                      <a:pPr algn="ctr">
                        <a:buNone/>
                      </a:pPr>
                      <a:r>
                        <a:rPr lang="en-US" altLang="zh-CN"/>
                        <a:t>o</a:t>
                      </a:r>
                      <a:endParaRPr lang="en-US" altLang="zh-CN"/>
                    </a:p>
                  </a:txBody>
                  <a:tcPr anchor="ctr" anchorCtr="0"/>
                </a:tc>
                <a:tc>
                  <a:txBody>
                    <a:bodyPr/>
                    <a:p>
                      <a:pPr algn="ctr">
                        <a:buNone/>
                      </a:pPr>
                      <a:r>
                        <a:rPr lang="en-US" altLang="zh-CN"/>
                        <a:t>p</a:t>
                      </a:r>
                      <a:endParaRPr lang="en-US" altLang="zh-CN"/>
                    </a:p>
                  </a:txBody>
                  <a:tcPr anchor="ctr" anchorCtr="0"/>
                </a:tc>
                <a:tc>
                  <a:txBody>
                    <a:bodyPr/>
                    <a:p>
                      <a:pPr algn="ctr">
                        <a:buNone/>
                      </a:pPr>
                      <a:r>
                        <a:rPr lang="en-US" altLang="zh-CN"/>
                        <a:t>q</a:t>
                      </a:r>
                      <a:endParaRPr lang="en-US" altLang="zh-CN"/>
                    </a:p>
                  </a:txBody>
                  <a:tcPr anchor="ctr" anchorCtr="0"/>
                </a:tc>
                <a:tc>
                  <a:txBody>
                    <a:bodyPr/>
                    <a:p>
                      <a:pPr algn="ctr">
                        <a:buNone/>
                      </a:pPr>
                      <a:r>
                        <a:rPr lang="en-US" altLang="zh-CN"/>
                        <a:t>r</a:t>
                      </a:r>
                      <a:endParaRPr lang="en-US" altLang="zh-CN"/>
                    </a:p>
                  </a:txBody>
                  <a:tcPr anchor="ctr" anchorCtr="0"/>
                </a:tc>
                <a:tc>
                  <a:txBody>
                    <a:bodyPr/>
                    <a:p>
                      <a:pPr algn="ctr">
                        <a:buNone/>
                      </a:pPr>
                      <a:r>
                        <a:rPr lang="en-US" altLang="zh-CN"/>
                        <a:t>s</a:t>
                      </a:r>
                      <a:endParaRPr lang="en-US" altLang="zh-CN"/>
                    </a:p>
                  </a:txBody>
                  <a:tcPr anchor="ctr" anchorCtr="0"/>
                </a:tc>
                <a:tc>
                  <a:txBody>
                    <a:bodyPr/>
                    <a:p>
                      <a:pPr algn="ctr">
                        <a:buNone/>
                      </a:pPr>
                      <a:r>
                        <a:rPr lang="en-US" altLang="zh-CN"/>
                        <a:t>t</a:t>
                      </a:r>
                      <a:endParaRPr lang="en-US" altLang="zh-CN"/>
                    </a:p>
                  </a:txBody>
                  <a:tcPr anchor="ctr" anchorCtr="0"/>
                </a:tc>
                <a:tc>
                  <a:txBody>
                    <a:bodyPr/>
                    <a:p>
                      <a:pPr algn="ctr">
                        <a:buNone/>
                      </a:pPr>
                      <a:r>
                        <a:rPr lang="en-US" altLang="zh-CN"/>
                        <a:t>u</a:t>
                      </a:r>
                      <a:endParaRPr lang="en-US" altLang="zh-CN"/>
                    </a:p>
                  </a:txBody>
                  <a:tcPr anchor="ctr" anchorCtr="0"/>
                </a:tc>
                <a:tc>
                  <a:txBody>
                    <a:bodyPr/>
                    <a:p>
                      <a:pPr algn="ctr">
                        <a:buNone/>
                      </a:pPr>
                      <a:r>
                        <a:rPr lang="en-US" altLang="zh-CN"/>
                        <a:t>v</a:t>
                      </a:r>
                      <a:endParaRPr lang="en-US" altLang="zh-CN"/>
                    </a:p>
                  </a:txBody>
                  <a:tcPr anchor="ctr" anchorCtr="0"/>
                </a:tc>
                <a:tc>
                  <a:txBody>
                    <a:bodyPr/>
                    <a:p>
                      <a:pPr algn="ctr">
                        <a:buNone/>
                      </a:pPr>
                      <a:r>
                        <a:rPr lang="en-US" altLang="zh-CN"/>
                        <a:t>w</a:t>
                      </a:r>
                      <a:endParaRPr lang="en-US" altLang="zh-CN"/>
                    </a:p>
                  </a:txBody>
                  <a:tcPr anchor="ctr" anchorCtr="0"/>
                </a:tc>
                <a:tc>
                  <a:txBody>
                    <a:bodyPr/>
                    <a:p>
                      <a:pPr algn="ctr">
                        <a:buNone/>
                      </a:pPr>
                      <a:r>
                        <a:rPr lang="en-US" altLang="zh-CN"/>
                        <a:t>x</a:t>
                      </a:r>
                      <a:endParaRPr lang="en-US" altLang="zh-CN"/>
                    </a:p>
                  </a:txBody>
                  <a:tcPr anchor="ctr" anchorCtr="0"/>
                </a:tc>
                <a:tc>
                  <a:txBody>
                    <a:bodyPr/>
                    <a:p>
                      <a:pPr algn="ctr">
                        <a:buNone/>
                      </a:pPr>
                      <a:r>
                        <a:rPr lang="en-US" altLang="zh-CN"/>
                        <a:t>y</a:t>
                      </a:r>
                      <a:endParaRPr lang="en-US" altLang="zh-CN"/>
                    </a:p>
                  </a:txBody>
                  <a:tcPr anchor="ctr" anchorCtr="0"/>
                </a:tc>
                <a:tc>
                  <a:txBody>
                    <a:bodyPr/>
                    <a:p>
                      <a:pPr algn="ctr">
                        <a:buNone/>
                      </a:pPr>
                      <a:r>
                        <a:rPr lang="en-US" altLang="zh-CN"/>
                        <a:t>z</a:t>
                      </a:r>
                      <a:endParaRPr lang="en-US" altLang="zh-CN"/>
                    </a:p>
                  </a:txBody>
                  <a:tcPr anchor="ctr" anchorCtr="0"/>
                </a:tc>
                <a:tc>
                  <a:txBody>
                    <a:bodyPr/>
                    <a:p>
                      <a:pPr algn="ctr">
                        <a:buNone/>
                      </a:pPr>
                      <a:r>
                        <a:rPr lang="en-US" altLang="zh-CN"/>
                        <a:t>a</a:t>
                      </a:r>
                      <a:endParaRPr lang="en-US" altLang="zh-CN"/>
                    </a:p>
                  </a:txBody>
                  <a:tcPr anchor="ctr" anchorCtr="0"/>
                </a:tc>
                <a:tc>
                  <a:txBody>
                    <a:bodyPr/>
                    <a:p>
                      <a:pPr algn="ctr">
                        <a:buNone/>
                      </a:pPr>
                      <a:r>
                        <a:rPr lang="en-US" altLang="zh-CN"/>
                        <a:t>b</a:t>
                      </a:r>
                      <a:endParaRPr lang="en-US" altLang="zh-CN"/>
                    </a:p>
                  </a:txBody>
                  <a:tcPr anchor="ctr" anchorCtr="0"/>
                </a:tc>
                <a:tc>
                  <a:txBody>
                    <a:bodyPr/>
                    <a:p>
                      <a:pPr algn="ctr">
                        <a:buNone/>
                      </a:pPr>
                      <a:r>
                        <a:rPr lang="en-US" altLang="zh-CN"/>
                        <a:t>c</a:t>
                      </a:r>
                      <a:endParaRPr lang="en-US" altLang="zh-CN"/>
                    </a:p>
                  </a:txBody>
                  <a:tcPr anchor="ctr" anchorCtr="0"/>
                </a:tc>
              </a:tr>
            </a:tbl>
          </a:graphicData>
        </a:graphic>
      </p:graphicFrame>
      <p:sp>
        <p:nvSpPr>
          <p:cNvPr id="8" name="文本框 7"/>
          <p:cNvSpPr txBox="1"/>
          <p:nvPr/>
        </p:nvSpPr>
        <p:spPr>
          <a:xfrm>
            <a:off x="608965" y="1543685"/>
            <a:ext cx="2409825" cy="368300"/>
          </a:xfrm>
          <a:prstGeom prst="rect">
            <a:avLst/>
          </a:prstGeom>
          <a:noFill/>
        </p:spPr>
        <p:txBody>
          <a:bodyPr wrap="square" rtlCol="0">
            <a:spAutoFit/>
          </a:bodyPr>
          <a:p>
            <a:r>
              <a:rPr lang="zh-CN" altLang="en-US" b="1">
                <a:solidFill>
                  <a:srgbClr val="FF0000"/>
                </a:solidFill>
                <a:effectLst>
                  <a:outerShdw blurRad="38100" dist="38100" dir="2700000" algn="tl">
                    <a:srgbClr val="000000">
                      <a:alpha val="43137"/>
                    </a:srgbClr>
                  </a:outerShdw>
                </a:effectLst>
              </a:rPr>
              <a:t>凯撒密码表</a:t>
            </a:r>
            <a:endParaRPr lang="zh-CN" altLang="en-US" b="1">
              <a:solidFill>
                <a:srgbClr val="FF0000"/>
              </a:solidFill>
              <a:effectLst>
                <a:outerShdw blurRad="38100" dist="38100" dir="2700000" algn="tl">
                  <a:srgbClr val="000000">
                    <a:alpha val="43137"/>
                  </a:srgbClr>
                </a:outerShdw>
              </a:effectLst>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239349" y="932731"/>
            <a:ext cx="3936437" cy="5667471"/>
          </a:xfrm>
          <a:prstGeom prst="rect">
            <a:avLst/>
          </a:prstGeom>
        </p:spPr>
      </p:pic>
      <p:graphicFrame>
        <p:nvGraphicFramePr>
          <p:cNvPr id="15" name="表格 14"/>
          <p:cNvGraphicFramePr>
            <a:graphicFrameLocks noGrp="1"/>
          </p:cNvGraphicFramePr>
          <p:nvPr/>
        </p:nvGraphicFramePr>
        <p:xfrm>
          <a:off x="4367808" y="1039993"/>
          <a:ext cx="7551420" cy="2037715"/>
        </p:xfrm>
        <a:graphic>
          <a:graphicData uri="http://schemas.openxmlformats.org/drawingml/2006/table">
            <a:tbl>
              <a:tblPr firstRow="1" bandRow="1">
                <a:tableStyleId>{5C22544A-7EE6-4342-B048-85BDC9FD1C3A}</a:tableStyleId>
              </a:tblPr>
              <a:tblGrid>
                <a:gridCol w="767715"/>
                <a:gridCol w="1632585"/>
                <a:gridCol w="1518285"/>
                <a:gridCol w="1368425"/>
                <a:gridCol w="1624965"/>
                <a:gridCol w="639445"/>
              </a:tblGrid>
              <a:tr h="422910">
                <a:tc>
                  <a:txBody>
                    <a:bodyPr/>
                    <a:lstStyle/>
                    <a:p>
                      <a:pPr algn="ctr"/>
                      <a:r>
                        <a:rPr lang="zh-CN" altLang="en-US" sz="1465" smtClean="0">
                          <a:latin typeface="微软雅黑" panose="020B0503020204020204" charset="-122"/>
                          <a:ea typeface="微软雅黑" panose="020B0503020204020204" charset="-122"/>
                        </a:rPr>
                        <a:t>明文</a:t>
                      </a:r>
                      <a:r>
                        <a:rPr lang="en-US" altLang="zh-CN" sz="1465" smtClean="0">
                          <a:latin typeface="微软雅黑" panose="020B0503020204020204" charset="-122"/>
                          <a:ea typeface="微软雅黑" panose="020B0503020204020204" charset="-122"/>
                        </a:rPr>
                        <a:t>c</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algn="ctr"/>
                      <a:r>
                        <a:rPr lang="en-US" altLang="zh-CN" sz="1465" smtClean="0">
                          <a:latin typeface="微软雅黑" panose="020B0503020204020204" charset="-122"/>
                          <a:ea typeface="微软雅黑" panose="020B0503020204020204" charset="-122"/>
                        </a:rPr>
                        <a:t>a~w</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algn="ctr"/>
                      <a:r>
                        <a:rPr lang="en-US" altLang="zh-CN" sz="1465" smtClean="0">
                          <a:latin typeface="微软雅黑" panose="020B0503020204020204" charset="-122"/>
                          <a:ea typeface="微软雅黑" panose="020B0503020204020204" charset="-122"/>
                        </a:rPr>
                        <a:t>A~W</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65" smtClean="0">
                          <a:latin typeface="微软雅黑" panose="020B0503020204020204" charset="-122"/>
                          <a:ea typeface="微软雅黑" panose="020B0503020204020204" charset="-122"/>
                        </a:rPr>
                        <a:t>x~z</a:t>
                      </a:r>
                      <a:endParaRPr lang="zh-CN" altLang="en-US" sz="1465" smtClean="0">
                        <a:latin typeface="微软雅黑" panose="020B0503020204020204" charset="-122"/>
                        <a:ea typeface="微软雅黑" panose="020B0503020204020204" charset="-122"/>
                      </a:endParaRPr>
                    </a:p>
                  </a:txBody>
                  <a:tcPr marL="121920" marR="121920" marT="60960" marB="60960" anchor="ctr"/>
                </a:tc>
                <a:tc>
                  <a:txBody>
                    <a:bodyPr/>
                    <a:lstStyle/>
                    <a:p>
                      <a:pPr algn="ctr"/>
                      <a:r>
                        <a:rPr lang="en-US" altLang="zh-CN" sz="1465" smtClean="0">
                          <a:latin typeface="微软雅黑" panose="020B0503020204020204" charset="-122"/>
                          <a:ea typeface="微软雅黑" panose="020B0503020204020204" charset="-122"/>
                        </a:rPr>
                        <a:t>X~Z</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algn="ctr"/>
                      <a:r>
                        <a:rPr lang="zh-CN" altLang="en-US" sz="1465" smtClean="0">
                          <a:latin typeface="微软雅黑" panose="020B0503020204020204" charset="-122"/>
                          <a:ea typeface="微软雅黑" panose="020B0503020204020204" charset="-122"/>
                        </a:rPr>
                        <a:t>其他</a:t>
                      </a:r>
                      <a:endParaRPr lang="zh-CN" altLang="en-US" sz="1465">
                        <a:latin typeface="微软雅黑" panose="020B0503020204020204" charset="-122"/>
                        <a:ea typeface="微软雅黑" panose="020B0503020204020204" charset="-122"/>
                      </a:endParaRPr>
                    </a:p>
                  </a:txBody>
                  <a:tcPr marL="121920" marR="121920" marT="60960" marB="60960" anchor="ctr"/>
                </a:tc>
              </a:tr>
              <a:tr h="422910">
                <a:tc>
                  <a:txBody>
                    <a:bodyPr/>
                    <a:lstStyle/>
                    <a:p>
                      <a:pPr algn="ctr"/>
                      <a:r>
                        <a:rPr lang="zh-CN" altLang="en-US" sz="1465" smtClean="0">
                          <a:latin typeface="微软雅黑" panose="020B0503020204020204" charset="-122"/>
                          <a:ea typeface="微软雅黑" panose="020B0503020204020204" charset="-122"/>
                        </a:rPr>
                        <a:t>密文</a:t>
                      </a:r>
                      <a:r>
                        <a:rPr lang="en-US" altLang="zh-CN" sz="1465" smtClean="0">
                          <a:latin typeface="微软雅黑" panose="020B0503020204020204" charset="-122"/>
                          <a:ea typeface="微软雅黑" panose="020B0503020204020204" charset="-122"/>
                        </a:rPr>
                        <a:t>b</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algn="ctr"/>
                      <a:r>
                        <a:rPr lang="en-US" altLang="zh-CN" sz="1465" smtClean="0">
                          <a:latin typeface="微软雅黑" panose="020B0503020204020204" charset="-122"/>
                          <a:ea typeface="微软雅黑" panose="020B0503020204020204" charset="-122"/>
                        </a:rPr>
                        <a:t>d~z</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65" smtClean="0">
                          <a:latin typeface="微软雅黑" panose="020B0503020204020204" charset="-122"/>
                          <a:ea typeface="微软雅黑" panose="020B0503020204020204" charset="-122"/>
                        </a:rPr>
                        <a:t>D~Z</a:t>
                      </a:r>
                      <a:endParaRPr lang="zh-CN" altLang="en-US" sz="1465" smtClean="0">
                        <a:latin typeface="微软雅黑" panose="020B0503020204020204" charset="-122"/>
                        <a:ea typeface="微软雅黑" panose="020B0503020204020204" charset="-122"/>
                      </a:endParaRPr>
                    </a:p>
                  </a:txBody>
                  <a:tcPr marL="121920" marR="121920"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65" smtClean="0">
                          <a:latin typeface="微软雅黑" panose="020B0503020204020204" charset="-122"/>
                          <a:ea typeface="微软雅黑" panose="020B0503020204020204" charset="-122"/>
                        </a:rPr>
                        <a:t>a~c</a:t>
                      </a:r>
                      <a:endParaRPr lang="zh-CN" altLang="en-US" sz="1465" smtClean="0">
                        <a:latin typeface="微软雅黑" panose="020B0503020204020204" charset="-122"/>
                        <a:ea typeface="微软雅黑" panose="020B0503020204020204" charset="-122"/>
                      </a:endParaRPr>
                    </a:p>
                  </a:txBody>
                  <a:tcPr marL="121920" marR="121920" marT="60960" marB="60960" anchor="ctr"/>
                </a:tc>
                <a:tc>
                  <a:txBody>
                    <a:bodyPr/>
                    <a:lstStyle/>
                    <a:p>
                      <a:pPr algn="ctr"/>
                      <a:r>
                        <a:rPr lang="en-US" altLang="zh-CN" sz="1465" smtClean="0">
                          <a:latin typeface="微软雅黑" panose="020B0503020204020204" charset="-122"/>
                          <a:ea typeface="微软雅黑" panose="020B0503020204020204" charset="-122"/>
                        </a:rPr>
                        <a:t>A~C</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algn="ctr"/>
                      <a:r>
                        <a:rPr lang="zh-CN" altLang="en-US" sz="1465" smtClean="0">
                          <a:latin typeface="微软雅黑" panose="020B0503020204020204" charset="-122"/>
                          <a:ea typeface="微软雅黑" panose="020B0503020204020204" charset="-122"/>
                        </a:rPr>
                        <a:t>不变</a:t>
                      </a:r>
                      <a:endParaRPr lang="zh-CN" altLang="en-US" sz="1465">
                        <a:latin typeface="微软雅黑" panose="020B0503020204020204" charset="-122"/>
                        <a:ea typeface="微软雅黑" panose="020B0503020204020204" charset="-122"/>
                      </a:endParaRPr>
                    </a:p>
                  </a:txBody>
                  <a:tcPr marL="121920" marR="121920" marT="60960" marB="60960" anchor="ctr"/>
                </a:tc>
              </a:tr>
              <a:tr h="422910">
                <a:tc>
                  <a:txBody>
                    <a:bodyPr/>
                    <a:lstStyle/>
                    <a:p>
                      <a:pPr algn="ctr"/>
                      <a:r>
                        <a:rPr lang="zh-CN" altLang="en-US" sz="1465" smtClean="0">
                          <a:latin typeface="微软雅黑" panose="020B0503020204020204" charset="-122"/>
                          <a:ea typeface="微软雅黑" panose="020B0503020204020204" charset="-122"/>
                        </a:rPr>
                        <a:t>规律</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algn="ctr"/>
                      <a:r>
                        <a:rPr lang="en-US" altLang="zh-CN" sz="1465" smtClean="0">
                          <a:latin typeface="微软雅黑" panose="020B0503020204020204" charset="-122"/>
                          <a:ea typeface="微软雅黑" panose="020B0503020204020204" charset="-122"/>
                        </a:rPr>
                        <a:t>ASCII</a:t>
                      </a:r>
                      <a:r>
                        <a:rPr lang="zh-CN" altLang="en-US" sz="1465" smtClean="0">
                          <a:latin typeface="微软雅黑" panose="020B0503020204020204" charset="-122"/>
                          <a:ea typeface="微软雅黑" panose="020B0503020204020204" charset="-122"/>
                        </a:rPr>
                        <a:t>码</a:t>
                      </a:r>
                      <a:r>
                        <a:rPr lang="en-US" altLang="zh-CN" sz="1465" smtClean="0">
                          <a:latin typeface="微软雅黑" panose="020B0503020204020204" charset="-122"/>
                          <a:ea typeface="微软雅黑" panose="020B0503020204020204" charset="-122"/>
                        </a:rPr>
                        <a:t>+3</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65" smtClean="0">
                          <a:latin typeface="微软雅黑" panose="020B0503020204020204" charset="-122"/>
                          <a:ea typeface="微软雅黑" panose="020B0503020204020204" charset="-122"/>
                        </a:rPr>
                        <a:t>ASCII</a:t>
                      </a:r>
                      <a:r>
                        <a:rPr lang="zh-CN" altLang="en-US" sz="1465" smtClean="0">
                          <a:latin typeface="微软雅黑" panose="020B0503020204020204" charset="-122"/>
                          <a:ea typeface="微软雅黑" panose="020B0503020204020204" charset="-122"/>
                        </a:rPr>
                        <a:t>码</a:t>
                      </a:r>
                      <a:r>
                        <a:rPr lang="en-US" altLang="zh-CN" sz="1465" smtClean="0">
                          <a:latin typeface="微软雅黑" panose="020B0503020204020204" charset="-122"/>
                          <a:ea typeface="微软雅黑" panose="020B0503020204020204" charset="-122"/>
                        </a:rPr>
                        <a:t>+3</a:t>
                      </a:r>
                      <a:endParaRPr lang="zh-CN" altLang="en-US" sz="1465" smtClean="0">
                        <a:latin typeface="微软雅黑" panose="020B0503020204020204" charset="-122"/>
                        <a:ea typeface="微软雅黑" panose="020B0503020204020204" charset="-122"/>
                      </a:endParaRPr>
                    </a:p>
                  </a:txBody>
                  <a:tcPr marL="121920" marR="121920"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65" smtClean="0">
                          <a:latin typeface="微软雅黑" panose="020B0503020204020204" charset="-122"/>
                          <a:ea typeface="微软雅黑" panose="020B0503020204020204" charset="-122"/>
                        </a:rPr>
                        <a:t>ASCII</a:t>
                      </a:r>
                      <a:r>
                        <a:rPr lang="zh-CN" altLang="en-US" sz="1465" smtClean="0">
                          <a:latin typeface="微软雅黑" panose="020B0503020204020204" charset="-122"/>
                          <a:ea typeface="微软雅黑" panose="020B0503020204020204" charset="-122"/>
                        </a:rPr>
                        <a:t>码</a:t>
                      </a:r>
                      <a:r>
                        <a:rPr lang="en-US" altLang="zh-CN" sz="1465" smtClean="0">
                          <a:latin typeface="微软雅黑" panose="020B0503020204020204" charset="-122"/>
                          <a:ea typeface="微软雅黑" panose="020B0503020204020204" charset="-122"/>
                        </a:rPr>
                        <a:t>-23</a:t>
                      </a:r>
                      <a:endParaRPr lang="zh-CN" altLang="en-US" sz="1465">
                        <a:latin typeface="微软雅黑" panose="020B0503020204020204" charset="-122"/>
                        <a:ea typeface="微软雅黑" panose="020B0503020204020204" charset="-122"/>
                      </a:endParaRPr>
                    </a:p>
                  </a:txBody>
                  <a:tcPr marL="121920" marR="121920"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65" smtClean="0">
                          <a:latin typeface="微软雅黑" panose="020B0503020204020204" charset="-122"/>
                          <a:ea typeface="微软雅黑" panose="020B0503020204020204" charset="-122"/>
                        </a:rPr>
                        <a:t>ASCII</a:t>
                      </a:r>
                      <a:r>
                        <a:rPr lang="zh-CN" altLang="en-US" sz="1465" smtClean="0">
                          <a:latin typeface="微软雅黑" panose="020B0503020204020204" charset="-122"/>
                          <a:ea typeface="微软雅黑" panose="020B0503020204020204" charset="-122"/>
                        </a:rPr>
                        <a:t>码</a:t>
                      </a:r>
                      <a:r>
                        <a:rPr lang="en-US" altLang="zh-CN" sz="1465" smtClean="0">
                          <a:latin typeface="微软雅黑" panose="020B0503020204020204" charset="-122"/>
                          <a:ea typeface="微软雅黑" panose="020B0503020204020204" charset="-122"/>
                        </a:rPr>
                        <a:t>-23</a:t>
                      </a:r>
                      <a:endParaRPr lang="zh-CN" altLang="en-US" sz="1465" smtClean="0">
                        <a:latin typeface="微软雅黑" panose="020B0503020204020204" charset="-122"/>
                        <a:ea typeface="微软雅黑" panose="020B0503020204020204" charset="-122"/>
                      </a:endParaRPr>
                    </a:p>
                  </a:txBody>
                  <a:tcPr marL="121920" marR="121920" marT="60960" marB="6096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465" smtClean="0">
                          <a:latin typeface="微软雅黑" panose="020B0503020204020204" charset="-122"/>
                          <a:ea typeface="微软雅黑" panose="020B0503020204020204" charset="-122"/>
                        </a:rPr>
                        <a:t>不变</a:t>
                      </a:r>
                      <a:endParaRPr lang="zh-CN" altLang="en-US" sz="1465" smtClean="0">
                        <a:latin typeface="微软雅黑" panose="020B0503020204020204" charset="-122"/>
                        <a:ea typeface="微软雅黑" panose="020B0503020204020204" charset="-122"/>
                      </a:endParaRPr>
                    </a:p>
                  </a:txBody>
                  <a:tcPr marL="121920" marR="121920" marT="60960" marB="60960" anchor="ctr"/>
                </a:tc>
              </a:tr>
              <a:tr h="423545">
                <a:tc rowSpan="2">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465" smtClean="0">
                          <a:latin typeface="微软雅黑" panose="020B0503020204020204" charset="-122"/>
                          <a:ea typeface="微软雅黑" panose="020B0503020204020204" charset="-122"/>
                        </a:rPr>
                        <a:t>公式</a:t>
                      </a:r>
                      <a:endParaRPr lang="zh-CN" altLang="en-US" sz="1465" smtClean="0">
                        <a:latin typeface="微软雅黑" panose="020B0503020204020204" charset="-122"/>
                        <a:ea typeface="微软雅黑" panose="020B0503020204020204" charset="-122"/>
                      </a:endParaRPr>
                    </a:p>
                  </a:txBody>
                  <a:tcPr marL="121920" marR="121920" marT="60960" marB="60960" anchor="ctr"/>
                </a:tc>
                <a:tc gridSpan="2">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pl-PL" altLang="zh-CN" sz="1465" b="0" smtClean="0">
                          <a:latin typeface="微软雅黑" panose="020B0503020204020204" charset="-122"/>
                          <a:ea typeface="微软雅黑" panose="020B0503020204020204" charset="-122"/>
                        </a:rPr>
                        <a:t>'a'&lt;=c[i]&lt;='w' or 'A'&lt;=c[i]&lt;='W'</a:t>
                      </a:r>
                      <a:endParaRPr lang="zh-CN" altLang="en-US" sz="1465" b="0" smtClean="0">
                        <a:latin typeface="微软雅黑" panose="020B0503020204020204" charset="-122"/>
                        <a:ea typeface="微软雅黑" panose="020B0503020204020204" charset="-122"/>
                      </a:endParaRPr>
                    </a:p>
                  </a:txBody>
                  <a:tcPr marL="121920" marR="121920" marT="60960" marB="60960" anchor="ctr"/>
                </a:tc>
                <a:tc hMerge="1">
                  <a:tcPr anchor="ctr"/>
                </a:tc>
                <a:tc gridSpan="2">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pl-PL" altLang="zh-CN" sz="1465" b="0" smtClean="0">
                          <a:latin typeface="微软雅黑" panose="020B0503020204020204" charset="-122"/>
                          <a:ea typeface="微软雅黑" panose="020B0503020204020204" charset="-122"/>
                        </a:rPr>
                        <a:t>'</a:t>
                      </a:r>
                      <a:r>
                        <a:rPr lang="en-US" altLang="zh-CN" sz="1465" b="0" smtClean="0">
                          <a:latin typeface="微软雅黑" panose="020B0503020204020204" charset="-122"/>
                          <a:ea typeface="微软雅黑" panose="020B0503020204020204" charset="-122"/>
                        </a:rPr>
                        <a:t>x</a:t>
                      </a:r>
                      <a:r>
                        <a:rPr lang="pl-PL" altLang="zh-CN" sz="1465" b="0" smtClean="0">
                          <a:latin typeface="微软雅黑" panose="020B0503020204020204" charset="-122"/>
                          <a:ea typeface="微软雅黑" panose="020B0503020204020204" charset="-122"/>
                        </a:rPr>
                        <a:t>'&lt;=c[i]&lt;='</a:t>
                      </a:r>
                      <a:r>
                        <a:rPr lang="en-US" altLang="zh-CN" sz="1465" b="0" smtClean="0">
                          <a:latin typeface="微软雅黑" panose="020B0503020204020204" charset="-122"/>
                          <a:ea typeface="微软雅黑" panose="020B0503020204020204" charset="-122"/>
                        </a:rPr>
                        <a:t>z</a:t>
                      </a:r>
                      <a:r>
                        <a:rPr lang="pl-PL" altLang="zh-CN" sz="1465" b="0" smtClean="0">
                          <a:latin typeface="微软雅黑" panose="020B0503020204020204" charset="-122"/>
                          <a:ea typeface="微软雅黑" panose="020B0503020204020204" charset="-122"/>
                        </a:rPr>
                        <a:t>' or '</a:t>
                      </a:r>
                      <a:r>
                        <a:rPr lang="en-US" altLang="zh-CN" sz="1465" b="0" smtClean="0">
                          <a:latin typeface="微软雅黑" panose="020B0503020204020204" charset="-122"/>
                          <a:ea typeface="微软雅黑" panose="020B0503020204020204" charset="-122"/>
                        </a:rPr>
                        <a:t>X</a:t>
                      </a:r>
                      <a:r>
                        <a:rPr lang="pl-PL" altLang="zh-CN" sz="1465" b="0" smtClean="0">
                          <a:latin typeface="微软雅黑" panose="020B0503020204020204" charset="-122"/>
                          <a:ea typeface="微软雅黑" panose="020B0503020204020204" charset="-122"/>
                        </a:rPr>
                        <a:t>'&lt;=c[i]&lt;='</a:t>
                      </a:r>
                      <a:r>
                        <a:rPr lang="en-US" altLang="zh-CN" sz="1465" b="0" smtClean="0">
                          <a:latin typeface="微软雅黑" panose="020B0503020204020204" charset="-122"/>
                          <a:ea typeface="微软雅黑" panose="020B0503020204020204" charset="-122"/>
                        </a:rPr>
                        <a:t>Z</a:t>
                      </a:r>
                      <a:r>
                        <a:rPr lang="pl-PL" altLang="zh-CN" sz="1465" b="0" smtClean="0">
                          <a:latin typeface="微软雅黑" panose="020B0503020204020204" charset="-122"/>
                          <a:ea typeface="微软雅黑" panose="020B0503020204020204" charset="-122"/>
                        </a:rPr>
                        <a:t>'</a:t>
                      </a:r>
                      <a:endParaRPr lang="zh-CN" altLang="en-US" sz="1465" b="0" smtClean="0">
                        <a:latin typeface="微软雅黑" panose="020B0503020204020204" charset="-122"/>
                        <a:ea typeface="微软雅黑" panose="020B0503020204020204" charset="-122"/>
                      </a:endParaRPr>
                    </a:p>
                  </a:txBody>
                  <a:tcPr marL="121920" marR="121920" marT="60960" marB="60960" anchor="ctr"/>
                </a:tc>
                <a:tc hMerge="1">
                  <a:tcPr anchor="ctr"/>
                </a:tc>
                <a:tc>
                  <a:txBody>
                    <a:bodyPr/>
                    <a:lstStyle/>
                    <a:p>
                      <a:endParaRPr lang="zh-CN" altLang="en-US" sz="1465">
                        <a:latin typeface="微软雅黑" panose="020B0503020204020204" charset="-122"/>
                        <a:ea typeface="微软雅黑" panose="020B0503020204020204" charset="-122"/>
                      </a:endParaRPr>
                    </a:p>
                  </a:txBody>
                  <a:tcPr marL="121920" marR="121920" marT="60960" marB="60960" anchor="ctr"/>
                </a:tc>
              </a:tr>
              <a:tr h="345440">
                <a:tc vMerge="1">
                  <a:tcPr anchor="ctr"/>
                </a:tc>
                <a:tc gridSpan="2">
                  <a:txBody>
                    <a:bodyPr/>
                    <a:lstStyle/>
                    <a:p>
                      <a:pPr algn="ctr"/>
                      <a:r>
                        <a:rPr lang="en-US" altLang="zh-CN" sz="1465" smtClean="0">
                          <a:latin typeface="微软雅黑" panose="020B0503020204020204" charset="-122"/>
                          <a:ea typeface="微软雅黑" panose="020B0503020204020204" charset="-122"/>
                        </a:rPr>
                        <a:t>chr(ord(c[i])+3)</a:t>
                      </a:r>
                      <a:endParaRPr lang="zh-CN" altLang="en-US" sz="1465">
                        <a:latin typeface="微软雅黑" panose="020B0503020204020204" charset="-122"/>
                        <a:ea typeface="微软雅黑" panose="020B0503020204020204" charset="-122"/>
                      </a:endParaRPr>
                    </a:p>
                  </a:txBody>
                  <a:tcPr marL="121920" marR="121920" marT="60960" marB="60960" anchor="ctr"/>
                </a:tc>
                <a:tc hMerge="1">
                  <a:tcPr anchor="ctr"/>
                </a:tc>
                <a:tc gridSpan="2">
                  <a:txBody>
                    <a:bodyPr/>
                    <a:lstStyle/>
                    <a:p>
                      <a:pPr algn="ctr"/>
                      <a:r>
                        <a:rPr lang="en-US" altLang="zh-CN" sz="1465" smtClean="0">
                          <a:latin typeface="微软雅黑" panose="020B0503020204020204" charset="-122"/>
                          <a:ea typeface="微软雅黑" panose="020B0503020204020204" charset="-122"/>
                        </a:rPr>
                        <a:t>chr(ord(c[i])-23)</a:t>
                      </a:r>
                      <a:endParaRPr lang="zh-CN" altLang="en-US" sz="1465">
                        <a:latin typeface="微软雅黑" panose="020B0503020204020204" charset="-122"/>
                        <a:ea typeface="微软雅黑" panose="020B0503020204020204" charset="-122"/>
                      </a:endParaRPr>
                    </a:p>
                  </a:txBody>
                  <a:tcPr marL="121920" marR="121920" marT="60960" marB="60960" anchor="ctr"/>
                </a:tc>
                <a:tc hMerge="1">
                  <a:tcPr anchor="ctr"/>
                </a:tc>
                <a:tc>
                  <a:txBody>
                    <a:bodyPr/>
                    <a:lstStyle/>
                    <a:p>
                      <a:pPr algn="ctr"/>
                      <a:r>
                        <a:rPr lang="en-US" altLang="zh-CN" sz="1465" smtClean="0">
                          <a:latin typeface="微软雅黑" panose="020B0503020204020204" charset="-122"/>
                          <a:ea typeface="微软雅黑" panose="020B0503020204020204" charset="-122"/>
                        </a:rPr>
                        <a:t>c[i]</a:t>
                      </a:r>
                      <a:endParaRPr lang="zh-CN" altLang="en-US" sz="1465">
                        <a:latin typeface="微软雅黑" panose="020B0503020204020204" charset="-122"/>
                        <a:ea typeface="微软雅黑" panose="020B0503020204020204" charset="-122"/>
                      </a:endParaRPr>
                    </a:p>
                  </a:txBody>
                  <a:tcPr marL="121920" marR="121920" marT="60960" marB="60960" anchor="ctr"/>
                </a:tc>
              </a:tr>
            </a:tbl>
          </a:graphicData>
        </a:graphic>
      </p:graphicFrame>
      <p:sp>
        <p:nvSpPr>
          <p:cNvPr id="4" name="矩形 3"/>
          <p:cNvSpPr/>
          <p:nvPr/>
        </p:nvSpPr>
        <p:spPr>
          <a:xfrm>
            <a:off x="5949318" y="2748111"/>
            <a:ext cx="1532255" cy="316865"/>
          </a:xfrm>
          <a:prstGeom prst="rect">
            <a:avLst/>
          </a:prstGeom>
        </p:spPr>
        <p:txBody>
          <a:bodyPr wrap="none">
            <a:spAutoFit/>
          </a:bodyPr>
          <a:lstStyle/>
          <a:p>
            <a:pPr algn="ctr"/>
            <a:r>
              <a:rPr lang="en-US" altLang="zh-CN" sz="1465" b="0">
                <a:solidFill>
                  <a:srgbClr val="FF0000"/>
                </a:solidFill>
                <a:latin typeface="微软雅黑" panose="020B0503020204020204" charset="-122"/>
                <a:ea typeface="微软雅黑" panose="020B0503020204020204" charset="-122"/>
              </a:rPr>
              <a:t>chr(ord(c[i])+3)</a:t>
            </a:r>
            <a:endParaRPr lang="en-US" altLang="zh-CN" sz="1465" b="0">
              <a:solidFill>
                <a:srgbClr val="FF0000"/>
              </a:solidFill>
              <a:latin typeface="微软雅黑" panose="020B0503020204020204" charset="-122"/>
              <a:ea typeface="微软雅黑" panose="020B0503020204020204" charset="-122"/>
            </a:endParaRPr>
          </a:p>
        </p:txBody>
      </p:sp>
      <p:sp>
        <p:nvSpPr>
          <p:cNvPr id="7" name="矩形 6"/>
          <p:cNvSpPr/>
          <p:nvPr/>
        </p:nvSpPr>
        <p:spPr>
          <a:xfrm>
            <a:off x="-1006429" y="1489227"/>
            <a:ext cx="716280" cy="316865"/>
          </a:xfrm>
          <a:prstGeom prst="rect">
            <a:avLst/>
          </a:prstGeom>
        </p:spPr>
        <p:txBody>
          <a:bodyPr wrap="none">
            <a:spAutoFit/>
          </a:bodyPr>
          <a:lstStyle/>
          <a:p>
            <a:pPr algn="ctr"/>
            <a:r>
              <a:rPr lang="en-US" altLang="zh-CN" sz="1465" b="1" smtClean="0">
                <a:solidFill>
                  <a:srgbClr val="FF0000"/>
                </a:solidFill>
                <a:latin typeface="微软雅黑" panose="020B0503020204020204" charset="-122"/>
                <a:ea typeface="微软雅黑" panose="020B0503020204020204" charset="-122"/>
              </a:rPr>
              <a:t>b=b+</a:t>
            </a:r>
            <a:endParaRPr lang="en-US" altLang="zh-CN" sz="1465" b="1" smtClean="0">
              <a:solidFill>
                <a:srgbClr val="FF0000"/>
              </a:solidFill>
              <a:latin typeface="微软雅黑" panose="020B0503020204020204" charset="-122"/>
              <a:ea typeface="微软雅黑" panose="020B0503020204020204" charset="-122"/>
            </a:endParaRPr>
          </a:p>
        </p:txBody>
      </p:sp>
      <p:sp>
        <p:nvSpPr>
          <p:cNvPr id="9" name="矩形 8"/>
          <p:cNvSpPr/>
          <p:nvPr/>
        </p:nvSpPr>
        <p:spPr>
          <a:xfrm>
            <a:off x="-1135204" y="4465558"/>
            <a:ext cx="716280" cy="316865"/>
          </a:xfrm>
          <a:prstGeom prst="rect">
            <a:avLst/>
          </a:prstGeom>
        </p:spPr>
        <p:txBody>
          <a:bodyPr wrap="none">
            <a:spAutoFit/>
          </a:bodyPr>
          <a:lstStyle/>
          <a:p>
            <a:pPr algn="ctr"/>
            <a:r>
              <a:rPr lang="en-US" altLang="zh-CN" sz="1465" b="1" smtClean="0">
                <a:solidFill>
                  <a:srgbClr val="FF0000"/>
                </a:solidFill>
                <a:latin typeface="微软雅黑" panose="020B0503020204020204" charset="-122"/>
                <a:ea typeface="微软雅黑" panose="020B0503020204020204" charset="-122"/>
              </a:rPr>
              <a:t>b=b+</a:t>
            </a:r>
            <a:endParaRPr lang="en-US" altLang="zh-CN" sz="1465" b="1" smtClean="0">
              <a:solidFill>
                <a:srgbClr val="FF0000"/>
              </a:solidFill>
              <a:latin typeface="微软雅黑" panose="020B0503020204020204" charset="-122"/>
              <a:ea typeface="微软雅黑" panose="020B0503020204020204" charset="-122"/>
            </a:endParaRPr>
          </a:p>
        </p:txBody>
      </p:sp>
      <p:sp>
        <p:nvSpPr>
          <p:cNvPr id="10" name="矩形 9"/>
          <p:cNvSpPr/>
          <p:nvPr/>
        </p:nvSpPr>
        <p:spPr>
          <a:xfrm>
            <a:off x="8314634" y="2358948"/>
            <a:ext cx="2929255" cy="316865"/>
          </a:xfrm>
          <a:prstGeom prst="rect">
            <a:avLst/>
          </a:prstGeom>
        </p:spPr>
        <p:txBody>
          <a:bodyPr wrap="none">
            <a:spAutoFit/>
          </a:bodyPr>
          <a:lstStyle/>
          <a:p>
            <a:pPr algn="ctr"/>
            <a:r>
              <a:rPr lang="pl-PL" altLang="zh-CN" sz="1465" b="0" smtClean="0">
                <a:solidFill>
                  <a:srgbClr val="FF0000"/>
                </a:solidFill>
                <a:latin typeface="微软雅黑" panose="020B0503020204020204" charset="-122"/>
                <a:ea typeface="微软雅黑" panose="020B0503020204020204" charset="-122"/>
              </a:rPr>
              <a:t>'</a:t>
            </a:r>
            <a:r>
              <a:rPr lang="en-US" altLang="zh-CN" sz="1465" b="0" smtClean="0">
                <a:solidFill>
                  <a:srgbClr val="FF0000"/>
                </a:solidFill>
                <a:latin typeface="微软雅黑" panose="020B0503020204020204" charset="-122"/>
                <a:ea typeface="微软雅黑" panose="020B0503020204020204" charset="-122"/>
              </a:rPr>
              <a:t>x</a:t>
            </a:r>
            <a:r>
              <a:rPr lang="pl-PL" altLang="zh-CN" sz="1465" b="0" smtClean="0">
                <a:solidFill>
                  <a:srgbClr val="FF0000"/>
                </a:solidFill>
                <a:latin typeface="微软雅黑" panose="020B0503020204020204" charset="-122"/>
                <a:ea typeface="微软雅黑" panose="020B0503020204020204" charset="-122"/>
              </a:rPr>
              <a:t>'&lt;=</a:t>
            </a:r>
            <a:r>
              <a:rPr lang="pl-PL" altLang="zh-CN" sz="1465" b="0">
                <a:solidFill>
                  <a:srgbClr val="FF0000"/>
                </a:solidFill>
                <a:latin typeface="微软雅黑" panose="020B0503020204020204" charset="-122"/>
                <a:ea typeface="微软雅黑" panose="020B0503020204020204" charset="-122"/>
              </a:rPr>
              <a:t>c[i</a:t>
            </a:r>
            <a:r>
              <a:rPr lang="pl-PL" altLang="zh-CN" sz="1465" b="0" smtClean="0">
                <a:solidFill>
                  <a:srgbClr val="FF0000"/>
                </a:solidFill>
                <a:latin typeface="微软雅黑" panose="020B0503020204020204" charset="-122"/>
                <a:ea typeface="微软雅黑" panose="020B0503020204020204" charset="-122"/>
              </a:rPr>
              <a:t>]&lt;='</a:t>
            </a:r>
            <a:r>
              <a:rPr lang="en-US" altLang="zh-CN" sz="1465" b="0" smtClean="0">
                <a:solidFill>
                  <a:srgbClr val="FF0000"/>
                </a:solidFill>
                <a:latin typeface="微软雅黑" panose="020B0503020204020204" charset="-122"/>
                <a:ea typeface="微软雅黑" panose="020B0503020204020204" charset="-122"/>
              </a:rPr>
              <a:t>z</a:t>
            </a:r>
            <a:r>
              <a:rPr lang="pl-PL" altLang="zh-CN" sz="1465" b="0" smtClean="0">
                <a:solidFill>
                  <a:srgbClr val="FF0000"/>
                </a:solidFill>
                <a:latin typeface="微软雅黑" panose="020B0503020204020204" charset="-122"/>
                <a:ea typeface="微软雅黑" panose="020B0503020204020204" charset="-122"/>
              </a:rPr>
              <a:t>' </a:t>
            </a:r>
            <a:r>
              <a:rPr lang="pl-PL" altLang="zh-CN" sz="1465" b="0">
                <a:solidFill>
                  <a:srgbClr val="FF0000"/>
                </a:solidFill>
                <a:latin typeface="微软雅黑" panose="020B0503020204020204" charset="-122"/>
                <a:ea typeface="微软雅黑" panose="020B0503020204020204" charset="-122"/>
              </a:rPr>
              <a:t>or </a:t>
            </a:r>
            <a:r>
              <a:rPr lang="pl-PL" altLang="zh-CN" sz="1465" b="0" smtClean="0">
                <a:solidFill>
                  <a:srgbClr val="FF0000"/>
                </a:solidFill>
                <a:latin typeface="微软雅黑" panose="020B0503020204020204" charset="-122"/>
                <a:ea typeface="微软雅黑" panose="020B0503020204020204" charset="-122"/>
              </a:rPr>
              <a:t>'</a:t>
            </a:r>
            <a:r>
              <a:rPr lang="en-US" altLang="zh-CN" sz="1465" b="0" smtClean="0">
                <a:solidFill>
                  <a:srgbClr val="FF0000"/>
                </a:solidFill>
                <a:latin typeface="微软雅黑" panose="020B0503020204020204" charset="-122"/>
                <a:ea typeface="微软雅黑" panose="020B0503020204020204" charset="-122"/>
              </a:rPr>
              <a:t>X</a:t>
            </a:r>
            <a:r>
              <a:rPr lang="pl-PL" altLang="zh-CN" sz="1465" b="0" smtClean="0">
                <a:solidFill>
                  <a:srgbClr val="FF0000"/>
                </a:solidFill>
                <a:latin typeface="微软雅黑" panose="020B0503020204020204" charset="-122"/>
                <a:ea typeface="微软雅黑" panose="020B0503020204020204" charset="-122"/>
              </a:rPr>
              <a:t>'&lt;=</a:t>
            </a:r>
            <a:r>
              <a:rPr lang="pl-PL" altLang="zh-CN" sz="1465" b="0">
                <a:solidFill>
                  <a:srgbClr val="FF0000"/>
                </a:solidFill>
                <a:latin typeface="微软雅黑" panose="020B0503020204020204" charset="-122"/>
                <a:ea typeface="微软雅黑" panose="020B0503020204020204" charset="-122"/>
              </a:rPr>
              <a:t>c[i</a:t>
            </a:r>
            <a:r>
              <a:rPr lang="pl-PL" altLang="zh-CN" sz="1465" b="0" smtClean="0">
                <a:solidFill>
                  <a:srgbClr val="FF0000"/>
                </a:solidFill>
                <a:latin typeface="微软雅黑" panose="020B0503020204020204" charset="-122"/>
                <a:ea typeface="微软雅黑" panose="020B0503020204020204" charset="-122"/>
              </a:rPr>
              <a:t>]&lt;='</a:t>
            </a:r>
            <a:r>
              <a:rPr lang="en-US" altLang="zh-CN" sz="1465" b="0" smtClean="0">
                <a:solidFill>
                  <a:srgbClr val="FF0000"/>
                </a:solidFill>
                <a:latin typeface="微软雅黑" panose="020B0503020204020204" charset="-122"/>
                <a:ea typeface="微软雅黑" panose="020B0503020204020204" charset="-122"/>
              </a:rPr>
              <a:t>Z</a:t>
            </a:r>
            <a:r>
              <a:rPr lang="pl-PL" altLang="zh-CN" sz="1465" b="0" smtClean="0">
                <a:solidFill>
                  <a:srgbClr val="FF0000"/>
                </a:solidFill>
                <a:latin typeface="微软雅黑" panose="020B0503020204020204" charset="-122"/>
                <a:ea typeface="微软雅黑" panose="020B0503020204020204" charset="-122"/>
              </a:rPr>
              <a:t>'</a:t>
            </a:r>
            <a:endParaRPr lang="pl-PL" altLang="zh-CN" sz="1465" b="0" smtClean="0">
              <a:solidFill>
                <a:srgbClr val="FF0000"/>
              </a:solidFill>
              <a:latin typeface="微软雅黑" panose="020B0503020204020204" charset="-122"/>
              <a:ea typeface="微软雅黑" panose="020B0503020204020204" charset="-122"/>
            </a:endParaRPr>
          </a:p>
        </p:txBody>
      </p:sp>
      <p:sp>
        <p:nvSpPr>
          <p:cNvPr id="11" name="矩形 10"/>
          <p:cNvSpPr/>
          <p:nvPr/>
        </p:nvSpPr>
        <p:spPr>
          <a:xfrm>
            <a:off x="8989682" y="2745812"/>
            <a:ext cx="1583690" cy="316865"/>
          </a:xfrm>
          <a:prstGeom prst="rect">
            <a:avLst/>
          </a:prstGeom>
        </p:spPr>
        <p:txBody>
          <a:bodyPr wrap="none">
            <a:spAutoFit/>
          </a:bodyPr>
          <a:lstStyle/>
          <a:p>
            <a:pPr algn="ctr"/>
            <a:r>
              <a:rPr lang="en-US" altLang="zh-CN" sz="1465" b="0">
                <a:solidFill>
                  <a:srgbClr val="FF0000"/>
                </a:solidFill>
                <a:latin typeface="微软雅黑" panose="020B0503020204020204" charset="-122"/>
                <a:ea typeface="微软雅黑" panose="020B0503020204020204" charset="-122"/>
              </a:rPr>
              <a:t>chr(ord(c[i</a:t>
            </a:r>
            <a:r>
              <a:rPr lang="en-US" altLang="zh-CN" sz="1465" b="0" smtClean="0">
                <a:solidFill>
                  <a:srgbClr val="FF0000"/>
                </a:solidFill>
                <a:latin typeface="微软雅黑" panose="020B0503020204020204" charset="-122"/>
                <a:ea typeface="微软雅黑" panose="020B0503020204020204" charset="-122"/>
              </a:rPr>
              <a:t>])-23</a:t>
            </a:r>
            <a:r>
              <a:rPr lang="en-US" altLang="zh-CN" sz="1465" b="0">
                <a:solidFill>
                  <a:srgbClr val="FF0000"/>
                </a:solidFill>
                <a:latin typeface="微软雅黑" panose="020B0503020204020204" charset="-122"/>
                <a:ea typeface="微软雅黑" panose="020B0503020204020204" charset="-122"/>
              </a:rPr>
              <a:t>)</a:t>
            </a:r>
            <a:endParaRPr lang="en-US" altLang="zh-CN" sz="1465" b="0">
              <a:solidFill>
                <a:srgbClr val="FF0000"/>
              </a:solidFill>
              <a:latin typeface="微软雅黑" panose="020B0503020204020204" charset="-122"/>
              <a:ea typeface="微软雅黑" panose="020B0503020204020204" charset="-122"/>
            </a:endParaRPr>
          </a:p>
        </p:txBody>
      </p:sp>
      <p:sp>
        <p:nvSpPr>
          <p:cNvPr id="17" name="文本框 16"/>
          <p:cNvSpPr txBox="1"/>
          <p:nvPr/>
        </p:nvSpPr>
        <p:spPr>
          <a:xfrm>
            <a:off x="1811873" y="58745"/>
            <a:ext cx="5212080" cy="768350"/>
          </a:xfrm>
          <a:prstGeom prst="rect">
            <a:avLst/>
          </a:prstGeom>
          <a:noFill/>
        </p:spPr>
        <p:txBody>
          <a:bodyPr wrap="none" rtlCol="0">
            <a:spAutoFit/>
          </a:bodyPr>
          <a:lstStyle/>
          <a:p>
            <a:r>
              <a:rPr lang="zh-CN" altLang="zh-CN" sz="4400" b="1">
                <a:ln/>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rPr>
              <a:t>恺撒</a:t>
            </a:r>
            <a:r>
              <a:rPr lang="zh-CN" altLang="zh-CN" sz="4400" b="1" smtClean="0">
                <a:ln/>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rPr>
              <a:t>密码</a:t>
            </a:r>
            <a:r>
              <a:rPr lang="zh-CN" altLang="en-US" sz="4400" b="1" smtClean="0">
                <a:ln/>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rPr>
              <a:t>的加密算法</a:t>
            </a:r>
            <a:endParaRPr lang="zh-CN" altLang="en-US" sz="4400" b="1" smtClean="0">
              <a:ln/>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2" name="标题 1"/>
          <p:cNvSpPr>
            <a:spLocks noGrp="1"/>
          </p:cNvSpPr>
          <p:nvPr>
            <p:ph type="title"/>
          </p:nvPr>
        </p:nvSpPr>
        <p:spPr>
          <a:xfrm>
            <a:off x="5674995" y="4960620"/>
            <a:ext cx="6136005" cy="1132205"/>
          </a:xfrm>
        </p:spPr>
        <p:txBody>
          <a:bodyPr>
            <a:normAutofit fontScale="90000"/>
          </a:bodyPr>
          <a:p>
            <a:r>
              <a:rPr lang="en-US" altLang="zh-CN" sz="1800" b="0">
                <a:latin typeface="微软雅黑" panose="020B0503020204020204" charset="-122"/>
                <a:cs typeface="微软雅黑" panose="020B0503020204020204" charset="-122"/>
              </a:rPr>
              <a:t> </a:t>
            </a:r>
            <a:r>
              <a:rPr lang="zh-CN" altLang="en-US" sz="1800" b="0">
                <a:latin typeface="微软雅黑" panose="020B0503020204020204" charset="-122"/>
                <a:cs typeface="微软雅黑" panose="020B0503020204020204" charset="-122"/>
              </a:rPr>
              <a:t>ord() 函数返回字符串第一个字符的 ASCII 值。</a:t>
            </a:r>
            <a:br>
              <a:rPr lang="zh-CN" altLang="en-US" sz="1800" b="0">
                <a:latin typeface="微软雅黑" panose="020B0503020204020204" charset="-122"/>
                <a:cs typeface="微软雅黑" panose="020B0503020204020204" charset="-122"/>
              </a:rPr>
            </a:br>
            <a:r>
              <a:rPr lang="zh-CN" altLang="en-US" sz="1800" b="0">
                <a:latin typeface="微软雅黑" panose="020B0503020204020204" charset="-122"/>
                <a:cs typeface="微软雅黑" panose="020B0503020204020204" charset="-122"/>
              </a:rPr>
              <a:t> </a:t>
            </a:r>
            <a:r>
              <a:rPr lang="en-US" altLang="zh-CN" sz="1800" b="0" smtClean="0">
                <a:latin typeface="微软雅黑" panose="020B0503020204020204" charset="-122"/>
                <a:cs typeface="微软雅黑" panose="020B0503020204020204" charset="-122"/>
                <a:sym typeface="+mn-ea"/>
              </a:rPr>
              <a:t>chr()</a:t>
            </a:r>
            <a:r>
              <a:rPr lang="zh-CN" altLang="en-US" sz="1800" b="0">
                <a:latin typeface="微软雅黑" panose="020B0503020204020204" charset="-122"/>
                <a:cs typeface="微软雅黑" panose="020B0503020204020204" charset="-122"/>
              </a:rPr>
              <a:t>返回以数值表达式值为编码的字符。</a:t>
            </a:r>
            <a:br>
              <a:rPr lang="zh-CN" altLang="en-US" sz="1800" b="0">
                <a:latin typeface="微软雅黑" panose="020B0503020204020204" charset="-122"/>
                <a:cs typeface="微软雅黑" panose="020B0503020204020204" charset="-122"/>
              </a:rPr>
            </a:br>
            <a:r>
              <a:rPr lang="zh-CN" altLang="en-US" sz="1800" b="0">
                <a:latin typeface="微软雅黑" panose="020B0503020204020204" charset="-122"/>
                <a:cs typeface="微软雅黑" panose="020B0503020204020204" charset="-122"/>
              </a:rPr>
              <a:t> len() 方法返回对象(字符、列表、元组等)长度或项目个数。</a:t>
            </a:r>
            <a:endParaRPr lang="zh-CN" altLang="en-US" sz="1800" b="0">
              <a:latin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par>
                          <p:cTn id="21" fill="hold">
                            <p:stCondLst>
                              <p:cond delay="0"/>
                            </p:stCondLst>
                            <p:childTnLst>
                              <p:par>
                                <p:cTn id="22" presetID="42" presetClass="path" presetSubtype="0" accel="50000" decel="50000" fill="hold" grpId="0" nodeType="afterEffect">
                                  <p:stCondLst>
                                    <p:cond delay="0"/>
                                  </p:stCondLst>
                                  <p:childTnLst>
                                    <p:animMotion origin="layout" path="M -0.000052 -0.000185 L -0.440000 0.183704 " pathEditMode="relative" rAng="0" ptsTypes="">
                                      <p:cBhvr>
                                        <p:cTn id="23" dur="2000" fill="hold"/>
                                        <p:tgtEl>
                                          <p:spTgt spid="4"/>
                                        </p:tgtEl>
                                        <p:attrNameLst>
                                          <p:attrName>ppt_x</p:attrName>
                                          <p:attrName>ppt_y</p:attrName>
                                        </p:attrNameLst>
                                      </p:cBhvr>
                                      <p:rCtr x="-221" y="97"/>
                                    </p:animMotion>
                                  </p:childTnLst>
                                </p:cTn>
                              </p:par>
                            </p:childTnLst>
                          </p:cTn>
                        </p:par>
                      </p:childTnLst>
                    </p:cTn>
                  </p:par>
                  <p:par>
                    <p:cTn id="24" fill="hold">
                      <p:stCondLst>
                        <p:cond delay="indefinite"/>
                      </p:stCondLst>
                      <p:childTnLst>
                        <p:par>
                          <p:cTn id="25" fill="hold">
                            <p:stCondLst>
                              <p:cond delay="0"/>
                            </p:stCondLst>
                            <p:childTnLst>
                              <p:par>
                                <p:cTn id="26" presetID="42" presetClass="path" presetSubtype="0" accel="50000" decel="50000" fill="hold" grpId="0" nodeType="clickEffect">
                                  <p:stCondLst>
                                    <p:cond delay="0"/>
                                  </p:stCondLst>
                                  <p:childTnLst>
                                    <p:animMotion origin="layout" path="M -5E-6 7.40741E-7 L 0.08403 0.36821 " pathEditMode="relative" rAng="0" ptsTypes="AA">
                                      <p:cBhvr>
                                        <p:cTn id="27" dur="2000" fill="hold"/>
                                        <p:tgtEl>
                                          <p:spTgt spid="7"/>
                                        </p:tgtEl>
                                        <p:attrNameLst>
                                          <p:attrName>ppt_x</p:attrName>
                                          <p:attrName>ppt_y</p:attrName>
                                        </p:attrNameLst>
                                      </p:cBhvr>
                                      <p:rCtr x="4201" y="18395"/>
                                    </p:animMotion>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1" nodeType="clickEffect">
                                  <p:stCondLst>
                                    <p:cond delay="0"/>
                                  </p:stCondLst>
                                  <p:childTnLst>
                                    <p:set>
                                      <p:cBhvr>
                                        <p:cTn id="31" dur="1" fill="hold">
                                          <p:stCondLst>
                                            <p:cond delay="0"/>
                                          </p:stCondLst>
                                        </p:cTn>
                                        <p:tgtEl>
                                          <p:spTgt spid="10"/>
                                        </p:tgtEl>
                                        <p:attrNameLst>
                                          <p:attrName>style.visibility</p:attrName>
                                        </p:attrNameLst>
                                      </p:cBhvr>
                                      <p:to>
                                        <p:strVal val="visible"/>
                                      </p:to>
                                    </p:set>
                                  </p:childTnLst>
                                </p:cTn>
                              </p:par>
                            </p:childTnLst>
                          </p:cTn>
                        </p:par>
                        <p:par>
                          <p:cTn id="32" fill="hold">
                            <p:stCondLst>
                              <p:cond delay="0"/>
                            </p:stCondLst>
                            <p:childTnLst>
                              <p:par>
                                <p:cTn id="33" presetID="42" presetClass="path" presetSubtype="0" accel="50000" decel="50000" fill="hold" grpId="0" nodeType="afterEffect">
                                  <p:stCondLst>
                                    <p:cond delay="0"/>
                                  </p:stCondLst>
                                  <p:childTnLst>
                                    <p:animMotion origin="layout" path="M 0.000000 0.000000 L -0.513802 0.219722 " pathEditMode="relative" rAng="0" ptsTypes="">
                                      <p:cBhvr>
                                        <p:cTn id="34" dur="2000" fill="hold"/>
                                        <p:tgtEl>
                                          <p:spTgt spid="10"/>
                                        </p:tgtEl>
                                        <p:attrNameLst>
                                          <p:attrName>ppt_x</p:attrName>
                                          <p:attrName>ppt_y</p:attrName>
                                        </p:attrNameLst>
                                      </p:cBhvr>
                                      <p:rCtr x="-256" y="118"/>
                                    </p:animMotion>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1"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par>
                          <p:cTn id="39" fill="hold">
                            <p:stCondLst>
                              <p:cond delay="0"/>
                            </p:stCondLst>
                            <p:childTnLst>
                              <p:par>
                                <p:cTn id="40" presetID="42" presetClass="path" presetSubtype="0" accel="50000" decel="50000" fill="hold" grpId="0" nodeType="afterEffect">
                                  <p:stCondLst>
                                    <p:cond delay="0"/>
                                  </p:stCondLst>
                                  <p:childTnLst>
                                    <p:animMotion origin="layout" path="M -0.000052 -0.001574 L -0.571354 0.261204 " pathEditMode="relative" rAng="0" ptsTypes="">
                                      <p:cBhvr>
                                        <p:cTn id="41" dur="2000" fill="hold"/>
                                        <p:tgtEl>
                                          <p:spTgt spid="11"/>
                                        </p:tgtEl>
                                        <p:attrNameLst>
                                          <p:attrName>ppt_x</p:attrName>
                                          <p:attrName>ppt_y</p:attrName>
                                        </p:attrNameLst>
                                      </p:cBhvr>
                                      <p:rCtr x="-285" y="127"/>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grpId="0" nodeType="clickEffect">
                                  <p:stCondLst>
                                    <p:cond delay="0"/>
                                  </p:stCondLst>
                                  <p:childTnLst>
                                    <p:animMotion origin="layout" path="M -4.72222E-6 1.23457E-7 L 0.21806 0.01019 " pathEditMode="relative" rAng="0" ptsTypes="AA">
                                      <p:cBhvr>
                                        <p:cTn id="45" dur="2000" fill="hold"/>
                                        <p:tgtEl>
                                          <p:spTgt spid="9"/>
                                        </p:tgtEl>
                                        <p:attrNameLst>
                                          <p:attrName>ppt_x</p:attrName>
                                          <p:attrName>ppt_y</p:attrName>
                                        </p:attrNameLst>
                                      </p:cBhvr>
                                      <p:rCtr x="10903" y="4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7" grpId="0"/>
      <p:bldP spid="9" grpId="0"/>
      <p:bldP spid="10" grpId="0"/>
      <p:bldP spid="10" grpId="1"/>
      <p:bldP spid="11" grpId="0"/>
      <p:bldP spid="11"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148080" y="1720215"/>
            <a:ext cx="4853940" cy="2840355"/>
          </a:xfrm>
        </p:spPr>
        <p:txBody>
          <a:bodyPr>
            <a:normAutofit fontScale="90000"/>
          </a:bodyPr>
          <a:p>
            <a:pPr>
              <a:lnSpc>
                <a:spcPct val="150000"/>
              </a:lnSpc>
            </a:pPr>
            <a:r>
              <a:rPr lang="zh-CN" altLang="en-US" sz="3600"/>
              <a:t>打开桌面的</a:t>
            </a:r>
            <a:r>
              <a:rPr lang="en-US" altLang="zh-CN" sz="3600"/>
              <a:t>“3 破解凯撒密文.py”</a:t>
            </a:r>
            <a:r>
              <a:rPr sz="3600"/>
              <a:t>，设计破解凯撒密文的算法，并填写任务二</a:t>
            </a:r>
            <a:endParaRPr sz="3600"/>
          </a:p>
        </p:txBody>
      </p:sp>
      <p:pic>
        <p:nvPicPr>
          <p:cNvPr id="3" name="图片 2"/>
          <p:cNvPicPr>
            <a:picLocks noChangeAspect="1"/>
          </p:cNvPicPr>
          <p:nvPr/>
        </p:nvPicPr>
        <p:blipFill>
          <a:blip r:embed="rId1"/>
          <a:stretch>
            <a:fillRect/>
          </a:stretch>
        </p:blipFill>
        <p:spPr>
          <a:xfrm>
            <a:off x="6448425" y="262255"/>
            <a:ext cx="5658485" cy="6483350"/>
          </a:xfrm>
          <a:prstGeom prst="rect">
            <a:avLst/>
          </a:prstGeom>
        </p:spPr>
      </p:pic>
    </p:spTree>
    <p:custDataLst>
      <p:tags r:id="rId2"/>
    </p:custDataLst>
  </p:cSld>
  <p:clrMapOvr>
    <a:masterClrMapping/>
  </p:clrMapOvr>
</p:sld>
</file>

<file path=ppt/tags/tag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7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79.xml><?xml version="1.0" encoding="utf-8"?>
<p:tagLst xmlns:p="http://schemas.openxmlformats.org/presentationml/2006/main">
  <p:tag name="KSO_WM_UNIT_TYPE" val="i"/>
  <p:tag name="KSO_WM_UNIT_SUBTYPE" val="h"/>
  <p:tag name="KSO_WM_SLIDE_BACKGROUND_TYPE" val="frame"/>
  <p:tag name="KSO_WM_SLIDE_BK_DARK_LIGHT" val="2"/>
  <p:tag name="KSO_WM_UNIT_HIGHLIGHT" val="0"/>
  <p:tag name="KSO_WM_UNIT_COMPATIBLE" val="0"/>
  <p:tag name="KSO_WM_UNIT_DIAGRAM_ISNUMVISUAL" val="0"/>
  <p:tag name="KSO_WM_UNIT_DIAGRAM_ISREFERUNIT" val="0"/>
  <p:tag name="KSO_WM_UNIT_INDEX" val="1"/>
  <p:tag name="KSO_WM_UNIT_ID" val="_13*i*1"/>
  <p:tag name="KSO_WM_UNIT_BK_DARK_LIGHT" val="2"/>
  <p:tag name="KSO_WM_UNIT_LAYERLEVEL" val="1"/>
  <p:tag name="KSO_WM_TAG_VERSION" val="1.0"/>
  <p:tag name="KSO_WM_BEAUTIFY_FLAG" val="#wm#"/>
</p:tagLst>
</file>

<file path=ppt/tags/tag80.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8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7.xml><?xml version="1.0" encoding="utf-8"?>
<p:tagLst xmlns:p="http://schemas.openxmlformats.org/presentationml/2006/main">
  <p:tag name="KSO_WM_UNIT_TYPE" val="i"/>
  <p:tag name="KSO_WM_UNIT_SUBTYPE" val="h"/>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NDEX" val="1"/>
  <p:tag name="KSO_WM_UNIT_ID" val="_14*i*1"/>
  <p:tag name="KSO_WM_UNIT_BK_DARK_LIGHT" val="2"/>
  <p:tag name="KSO_WM_UNIT_LAYERLEVEL" val="1"/>
  <p:tag name="KSO_WM_TAG_VERSION" val="1.0"/>
  <p:tag name="KSO_WM_BEAUTIFY_FLAG" val="#wm#"/>
</p:tagLst>
</file>

<file path=ppt/tags/tag8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5.xml><?xml version="1.0" encoding="utf-8"?>
<p:tagLst xmlns:p="http://schemas.openxmlformats.org/presentationml/2006/main">
  <p:tag name="KSO_WM_UNIT_TYPE" val="i"/>
  <p:tag name="KSO_WM_UNIT_SUBTYPE" val="h"/>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NDEX" val="1"/>
  <p:tag name="KSO_WM_UNIT_ID" val="_15*i*1"/>
  <p:tag name="KSO_WM_UNIT_BK_DARK_LIGHT" val="2"/>
  <p:tag name="KSO_WM_UNIT_LAYERLEVEL" val="1"/>
  <p:tag name="KSO_WM_TAG_VERSION" val="1.0"/>
  <p:tag name="KSO_WM_BEAUTIFY_FLAG" val="#wm#"/>
</p:tagLst>
</file>

<file path=ppt/tags/tag9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9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4.xml><?xml version="1.0" encoding="utf-8"?>
<p:tagLst xmlns:p="http://schemas.openxmlformats.org/presentationml/2006/main">
  <p:tag name="KSO_WM_UNIT_TYPE" val="i"/>
  <p:tag name="KSO_WM_UNIT_SUBTYPE" val="h"/>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NDEX" val="1"/>
  <p:tag name="KSO_WM_UNIT_ID" val="_16*i*1"/>
  <p:tag name="KSO_WM_UNIT_BK_DARK_LIGHT" val="2"/>
  <p:tag name="KSO_WM_UNIT_LAYERLEVEL" val="1"/>
  <p:tag name="KSO_WM_TAG_VERSION" val="1.0"/>
  <p:tag name="KSO_WM_BEAUTIFY_FLAG" val="#wm#"/>
</p:tagLst>
</file>

<file path=ppt/tags/tag10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0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3.xml><?xml version="1.0" encoding="utf-8"?>
<p:tagLst xmlns:p="http://schemas.openxmlformats.org/presentationml/2006/main">
  <p:tag name="KSO_WM_UNIT_TYPE" val="i"/>
  <p:tag name="KSO_WM_UNIT_SUBTYPE" val="h"/>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NDEX" val="1"/>
  <p:tag name="KSO_WM_UNIT_ID" val="_17*i*1"/>
  <p:tag name="KSO_WM_UNIT_BK_DARK_LIGHT" val="2"/>
  <p:tag name="KSO_WM_UNIT_LAYERLEVEL" val="1"/>
  <p:tag name="KSO_WM_TAG_VERSION" val="1.0"/>
  <p:tag name="KSO_WM_BEAUTIFY_FLAG" val="#wm#"/>
</p:tagLst>
</file>

<file path=ppt/tags/tag11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1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4.xml><?xml version="1.0" encoding="utf-8"?>
<p:tagLst xmlns:p="http://schemas.openxmlformats.org/presentationml/2006/main">
  <p:tag name="KSO_WM_UNIT_TYPE" val="i"/>
  <p:tag name="KSO_WM_UNIT_SUBTYPE" val="h"/>
  <p:tag name="KSO_WM_SLIDE_BACKGROUND_TYPE" val="belt"/>
  <p:tag name="KSO_WM_SLIDE_BK_DARK_LIGHT" val="2"/>
  <p:tag name="KSO_WM_UNIT_HIGHLIGHT" val="0"/>
  <p:tag name="KSO_WM_UNIT_COMPATIBLE" val="0"/>
  <p:tag name="KSO_WM_UNIT_DIAGRAM_ISNUMVISUAL" val="0"/>
  <p:tag name="KSO_WM_UNIT_DIAGRAM_ISREFERUNIT" val="0"/>
  <p:tag name="KSO_WM_UNIT_INDEX" val="1"/>
  <p:tag name="KSO_WM_UNIT_ID" val="_18*i*1"/>
  <p:tag name="KSO_WM_UNIT_BK_DARK_LIGHT" val="2"/>
  <p:tag name="KSO_WM_UNIT_LAYERLEVEL" val="1"/>
  <p:tag name="KSO_WM_TAG_VERSION" val="1.0"/>
  <p:tag name="KSO_WM_BEAUTIFY_FLAG" val="#wm#"/>
</p:tagLst>
</file>

<file path=ppt/tags/tag12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26.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416"/>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416"/>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7.xml><?xml version="1.0" encoding="utf-8"?>
<p:tagLst xmlns:p="http://schemas.openxmlformats.org/presentationml/2006/main">
  <p:tag name="KSO_WM_TAG_VERSION" val="1.0"/>
  <p:tag name="KSO_WM_BEAUTIFY_FLAG" val="#wm#"/>
  <p:tag name="KSO_WM_TEMPLATE_CATEGORY" val="custom"/>
  <p:tag name="KSO_WM_TEMPLATE_INDEX" val="20204416"/>
  <p:tag name="KSO_WM_TEMPLATE_SUBCATEGORY" val="0"/>
  <p:tag name="KSO_WM_TEMPLATE_MASTER_TYPE" val="1"/>
  <p:tag name="KSO_WM_TEMPLATE_COLOR_TYPE" val="1"/>
  <p:tag name="KSO_WM_TEMPLATE_MASTER_THUMB_INDEX" val="12"/>
  <p:tag name="KSO_WM_TEMPLATE_THUMBS_INDEX" val="1、4、7、9、12、17、20、21、22、23、24、27、30、34、37"/>
</p:tagLst>
</file>

<file path=ppt/tags/tag138.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139.xml><?xml version="1.0" encoding="utf-8"?>
<p:tagLst xmlns:p="http://schemas.openxmlformats.org/presentationml/2006/main">
  <p:tag name="KSO_WM_UNIT_ISCONTENTSTITLE" val="0"/>
  <p:tag name="KSO_WM_UNIT_PRESET_TEXT" val="在此输入您的封面副标题"/>
  <p:tag name="KSO_WM_UNIT_NOCLEAR" val="0"/>
  <p:tag name="KSO_WM_UNIT_VALUE" val="156"/>
  <p:tag name="KSO_WM_UNIT_HIGHLIGHT" val="0"/>
  <p:tag name="KSO_WM_UNIT_COMPATIBLE" val="0"/>
  <p:tag name="KSO_WM_UNIT_DIAGRAM_ISNUMVISUAL" val="0"/>
  <p:tag name="KSO_WM_UNIT_DIAGRAM_ISREFERUNIT" val="0"/>
  <p:tag name="KSO_WM_UNIT_TYPE" val="b"/>
  <p:tag name="KSO_WM_UNIT_INDEX" val="1"/>
  <p:tag name="KSO_WM_UNIT_ID" val="custom20187308_1*b*1"/>
  <p:tag name="KSO_WM_TEMPLATE_CATEGORY" val="custom"/>
  <p:tag name="KSO_WM_TEMPLATE_INDEX" val="20187308"/>
  <p:tag name="KSO_WM_UNIT_LAYERLEVEL" val="1"/>
  <p:tag name="KSO_WM_TAG_VERSION" val="1.0"/>
  <p:tag name="KSO_WM_BEAUTIFY_FLAG" val="#wm#"/>
</p:tagLst>
</file>

<file path=ppt/tags/tag140.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4416"/>
  <p:tag name="KSO_WM_SLIDE_LAYOUT" val="a_b"/>
  <p:tag name="KSO_WM_SLIDE_LAYOUT_CNT" val="1_1"/>
</p:tagLst>
</file>

<file path=ppt/tags/tag141.xml><?xml version="1.0" encoding="utf-8"?>
<p:tagLst xmlns:p="http://schemas.openxmlformats.org/presentationml/2006/main">
  <p:tag name="KSO_WM_BEAUTIFY_FLAG" val="#wm#"/>
  <p:tag name="KSO_WM_TEMPLATE_CATEGORY" val="custom"/>
  <p:tag name="KSO_WM_TEMPLATE_INDEX" val="20204416"/>
</p:tagLst>
</file>

<file path=ppt/tags/tag142.xml><?xml version="1.0" encoding="utf-8"?>
<p:tagLst xmlns:p="http://schemas.openxmlformats.org/presentationml/2006/main">
  <p:tag name="KSO_WM_BEAUTIFY_FLAG" val="#wm#"/>
  <p:tag name="KSO_WM_TEMPLATE_CATEGORY" val="custom"/>
  <p:tag name="KSO_WM_TEMPLATE_INDEX" val="20204416"/>
</p:tagLst>
</file>

<file path=ppt/tags/tag143.xml><?xml version="1.0" encoding="utf-8"?>
<p:tagLst xmlns:p="http://schemas.openxmlformats.org/presentationml/2006/main">
  <p:tag name="KSO_WM_BEAUTIFY_FLAG" val="#wm#"/>
  <p:tag name="KSO_WM_TEMPLATE_CATEGORY" val="custom"/>
  <p:tag name="KSO_WM_TEMPLATE_INDEX" val="20204416"/>
</p:tagLst>
</file>

<file path=ppt/tags/tag144.xml><?xml version="1.0" encoding="utf-8"?>
<p:tagLst xmlns:p="http://schemas.openxmlformats.org/presentationml/2006/main">
  <p:tag name="KSO_WM_BEAUTIFY_FLAG" val="#wm#"/>
  <p:tag name="KSO_WM_TEMPLATE_CATEGORY" val="custom"/>
  <p:tag name="KSO_WM_TEMPLATE_INDEX" val="20204416"/>
</p:tagLst>
</file>

<file path=ppt/theme/theme1.xml><?xml version="1.0" encoding="utf-8"?>
<a:theme xmlns:a="http://schemas.openxmlformats.org/drawingml/2006/main" name="1_Office 主题​​">
  <a:themeElements>
    <a:clrScheme name="自定义 256">
      <a:dk1>
        <a:srgbClr val="000000"/>
      </a:dk1>
      <a:lt1>
        <a:srgbClr val="FFFFFF"/>
      </a:lt1>
      <a:dk2>
        <a:srgbClr val="F4F7FA"/>
      </a:dk2>
      <a:lt2>
        <a:srgbClr val="FFFFFF"/>
      </a:lt2>
      <a:accent1>
        <a:srgbClr val="387DD0"/>
      </a:accent1>
      <a:accent2>
        <a:srgbClr val="2E9CCE"/>
      </a:accent2>
      <a:accent3>
        <a:srgbClr val="37B9AA"/>
      </a:accent3>
      <a:accent4>
        <a:srgbClr val="43A198"/>
      </a:accent4>
      <a:accent5>
        <a:srgbClr val="CBB635"/>
      </a:accent5>
      <a:accent6>
        <a:srgbClr val="C18E71"/>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1360</Words>
  <Application>WPS 演示</Application>
  <PresentationFormat>宽屏</PresentationFormat>
  <Paragraphs>334</Paragraphs>
  <Slides>7</Slides>
  <Notes>15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7</vt:i4>
      </vt:variant>
    </vt:vector>
  </HeadingPairs>
  <TitlesOfParts>
    <vt:vector size="20" baseType="lpstr">
      <vt:lpstr>Arial</vt:lpstr>
      <vt:lpstr>宋体</vt:lpstr>
      <vt:lpstr>Wingdings</vt:lpstr>
      <vt:lpstr>微软雅黑</vt:lpstr>
      <vt:lpstr>Arial Unicode MS</vt:lpstr>
      <vt:lpstr>汉仪旗黑-85S</vt:lpstr>
      <vt:lpstr>黑体</vt:lpstr>
      <vt:lpstr>楷体</vt:lpstr>
      <vt:lpstr>方正兰亭黑</vt:lpstr>
      <vt:lpstr>方正书宋简体b.</vt:lpstr>
      <vt:lpstr>Century Schoolbook</vt:lpstr>
      <vt:lpstr>Wingdings</vt:lpstr>
      <vt:lpstr>1_Office 主题​​</vt:lpstr>
      <vt:lpstr>空白演示</vt:lpstr>
      <vt:lpstr>PowerPoint 演示文稿</vt:lpstr>
      <vt:lpstr>PowerPoint 演示文稿</vt:lpstr>
      <vt:lpstr>PowerPoint 演示文稿</vt:lpstr>
      <vt:lpstr>PowerPoint 演示文稿</vt:lpstr>
      <vt:lpstr>ord() 函数返回字符串第一个字符的 ASCII 值。 chr()返回以数值表达式值为编码的字符。  len() 方法返回对象(字符、列表、元组等)长度或项目个数。</vt:lpstr>
      <vt:lpstr>打开桌面的“1 数据安全性测试.py”，运行并测试5位、7位、9位的纯数字密码破解需要的时间，填写任务一。</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加密与解密</dc:title>
  <dc:creator/>
  <cp:lastModifiedBy>里山</cp:lastModifiedBy>
  <cp:revision>6</cp:revision>
  <dcterms:created xsi:type="dcterms:W3CDTF">2021-12-20T08:51:47Z</dcterms:created>
  <dcterms:modified xsi:type="dcterms:W3CDTF">2021-12-20T11:02:10Z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2052-11.3.0.8506</vt:lpwstr>
  </property>
</Properties>
</file>