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7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2410" y="112395"/>
            <a:ext cx="11685270" cy="6998970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阅读下面的材料，根据要求写作。（60分）</a:t>
            </a:r>
            <a:endParaRPr lang="zh-CN" altLang="en-US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buNone/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材料一：古训有言：“一埂田坎三分烂，三穷三富不到老。”其大意为“一条田埂也总有几处会出现缺口，不容易完整，形容人生道路并非是一帆风顺的”。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：明代郑淑云说：“惟吾一身备有三穷：用世颇殷，乃穷于遇；待人颇恕，乃穷于交；反身颇严，乃穷于行。”大意是，人生常陷于三种困境之中：一是才华卓越，想奋发有为，却无人赏识，没有平台；二是以诚挚宽厚之心待人，却朋友寥寥，知己不多；三是对自己要求严格，时常反省，却处处受挫，无法按照自己的意愿生活。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材料三：《曾国藩家书》有言：“困心横虑，正是磨练英雄，玉汝于成。李申夫尝谓余怄气从不说出，一味忍耐，徐图自强。因引谚曰：‘好汉打脱牙，和血吞。’此二语，是余生平咬牙立志之诀。”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读了上述材料，你肯定有自己的思考。若在此时，你的亲友——云轩恰遇到某种困顿，请你写一份信安慰他，解开他的心结。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要求：构思作文时要关涉到上述两个或两个以上的材料；自拟标题，确定立意；不得套作，不得抄袭；不得泄露个人信息，统一署名为“阿新”；不少于800字。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2410" y="112395"/>
            <a:ext cx="11685270" cy="6998970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阅读下面的材料，根据要求写作。（60分）</a:t>
            </a:r>
            <a:endParaRPr lang="zh-CN" altLang="en-US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buNone/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材料一：古训有言：“一埂田坎三分烂，三穷三富不到老。”其大意为“一条田埂也总有几处会出现缺口，不容易完整，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形容人生道路并非是一帆风顺的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”。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材料二：明代郑淑云说：“惟吾一身备有三穷：用世颇殷，乃穷于遇；待人颇恕，乃穷于交；反身颇严，乃穷于行。”大意是，人生常陷于三种困境之中：一是才华卓越，想奋发有为，却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无人赏识，没有平台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；二是以诚挚宽厚之心待人，却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朋友寥寥，知己不多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；三是对自己要求严格，时常反省，却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处处受挫，无法按照自己的意愿生活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材料三：《曾国藩家书》有言：“困心横虑，正是磨练英雄，玉汝于成。李申夫尝谓余怄气从不说出，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一味忍耐，徐图自强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。因引谚曰：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‘好汉打脱牙，和血吞。’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此二语，是余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生平咬牙立志之诀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。”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读了上述材料，你肯定有自己的思考。若在此时，你的亲友——云轩恰遇到某种困顿，请你写一份信安慰他，解开他的心结。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要求：构思作文时要关涉到上述两个或两个以上的材料；自拟标题，确定立意；不得套作，不得抄袭；不得泄露个人信息，统一署名为“阿新”；不少于800字。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9390" y="400685"/>
            <a:ext cx="11749405" cy="6244590"/>
          </a:xfrm>
        </p:spPr>
        <p:txBody>
          <a:bodyPr>
            <a:normAutofit fontScale="80000"/>
          </a:bodyPr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首先提炼概括材料的核心命意。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材料一：以古训说明“人生道路并非是一帆风顺”，人生不如意事多，人生路多坎坷与困顿。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材料二：借助古人郑淑云分经历，指出“人生常陷于困境之中”，困顿因人因时而异，关联下文的“云轩恰遇到某种困顿”。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材料三：通过《曾国藩家书》语录，为我们提供了面对困顿的态度和做法，展现不凡的胸襟和气度。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作文有明确要求：“组合两个或两个以上的材料来构思立意。”考生因找到材料之间的关联。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比如，关联材料一和二可得出立意：人生难有一帆风顺，各有各的艰难困顿。关联材料二和三可得出立意：人皆要遭遇困顿，这正是自我磨砺、徐图自强之时。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从材料二中的困顿之一着笔（无人赏识，知己不多），联系材料三的态度与做法，亦可成文。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写作对象是“遇到困顿的亲友云轩”，文体是书信。语气应以关切、问候、劝慰、勉励为主。</a:t>
            </a:r>
            <a:endParaRPr lang="zh-CN" altLang="en-US" sz="3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1291</Words>
  <Application>WPS 演示</Application>
  <PresentationFormat>宽屏</PresentationFormat>
  <Paragraphs>23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Arial</vt:lpstr>
      <vt:lpstr>宋体</vt:lpstr>
      <vt:lpstr>Wingdings</vt:lpstr>
      <vt:lpstr>黑体</vt:lpstr>
      <vt:lpstr>楷体</vt:lpstr>
      <vt:lpstr>微软雅黑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梁浩蕾</dc:creator>
  <cp:lastModifiedBy>梁浩蕾</cp:lastModifiedBy>
  <cp:revision>4</cp:revision>
  <dcterms:created xsi:type="dcterms:W3CDTF">2021-08-10T02:56:00Z</dcterms:created>
  <dcterms:modified xsi:type="dcterms:W3CDTF">2021-08-19T11:10:01Z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346365AA74A84F0B8479348110ED94C3</vt:lpwstr>
  </property>
  <property fmtid="{D5CDD505-2E9C-101B-9397-08002B2CF9AE}" pid="3" name="KSOProductBuildVer">
    <vt:lpwstr>2052-11.1.0.10700</vt:lpwstr>
  </property>
</Properties>
</file>