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</p:sldMasterIdLst>
  <p:notesMasterIdLst>
    <p:notesMasterId r:id="rId17"/>
  </p:notesMasterIdLst>
  <p:sldIdLst>
    <p:sldId id="261" r:id="rId7"/>
    <p:sldId id="262" r:id="rId8"/>
    <p:sldId id="263" r:id="rId9"/>
    <p:sldId id="264" r:id="rId10"/>
    <p:sldId id="265" r:id="rId11"/>
    <p:sldId id="257" r:id="rId12"/>
    <p:sldId id="256" r:id="rId13"/>
    <p:sldId id="258" r:id="rId14"/>
    <p:sldId id="259" r:id="rId15"/>
    <p:sldId id="260" r:id="rId16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6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notesMaster" Target="notesMasters/notesMaster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1266" name="页眉占位符 11265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/>
          </a:p>
        </p:txBody>
      </p:sp>
      <p:sp>
        <p:nvSpPr>
          <p:cNvPr id="11267" name="日期占位符 11266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/>
          </a:p>
        </p:txBody>
      </p:sp>
      <p:sp>
        <p:nvSpPr>
          <p:cNvPr id="11268" name="幻灯片图像占位符 11267"/>
          <p:cNvSpPr>
            <a:spLocks noGrp="1" noRo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11269" name="文本占位符 11268"/>
          <p:cNvSpPr>
            <a:spLocks noGrp="1" noRot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1270" name="页脚占位符 11269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/>
          </a:p>
        </p:txBody>
      </p:sp>
      <p:sp>
        <p:nvSpPr>
          <p:cNvPr id="11271" name="灯片编号占位符 11270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gradFill rotWithShape="0">
          <a:gsLst>
            <a:gs pos="0">
              <a:schemeClr val="bg2"/>
            </a:gs>
            <a:gs pos="100000">
              <a:schemeClr val="bg1">
                <a:alpha val="10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2050" name="组合 2049"/>
          <p:cNvGrpSpPr/>
          <p:nvPr/>
        </p:nvGrpSpPr>
        <p:grpSpPr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2051" name="任意多边形 2050"/>
            <p:cNvSpPr/>
            <p:nvPr/>
          </p:nvSpPr>
          <p:spPr>
            <a:xfrm>
              <a:off x="0" y="2208"/>
              <a:ext cx="2515" cy="1970"/>
            </a:xfrm>
            <a:custGeom>
              <a:avLst/>
              <a:gdLst/>
              <a:ahLst/>
              <a:cxnLst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2" name="任意多边形 2051"/>
            <p:cNvSpPr/>
            <p:nvPr/>
          </p:nvSpPr>
          <p:spPr>
            <a:xfrm>
              <a:off x="0" y="2496"/>
              <a:ext cx="2112" cy="1604"/>
            </a:xfrm>
            <a:custGeom>
              <a:avLst/>
              <a:gdLst/>
              <a:ahLst/>
              <a:cxnLst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3" name="任意多边形 2052"/>
            <p:cNvSpPr/>
            <p:nvPr/>
          </p:nvSpPr>
          <p:spPr>
            <a:xfrm>
              <a:off x="2092" y="3233"/>
              <a:ext cx="3668" cy="943"/>
            </a:xfrm>
            <a:custGeom>
              <a:avLst/>
              <a:gdLst/>
              <a:ahLst/>
              <a:cxnLst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4" name="任意多边形 2053"/>
            <p:cNvSpPr/>
            <p:nvPr/>
          </p:nvSpPr>
          <p:spPr>
            <a:xfrm>
              <a:off x="0" y="524"/>
              <a:ext cx="973" cy="1195"/>
            </a:xfrm>
            <a:custGeom>
              <a:avLst/>
              <a:gdLst/>
              <a:ahLst/>
              <a:cxnLst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5" name="任意多边形 2054"/>
            <p:cNvSpPr/>
            <p:nvPr/>
          </p:nvSpPr>
          <p:spPr>
            <a:xfrm>
              <a:off x="3188" y="1"/>
              <a:ext cx="2570" cy="2266"/>
            </a:xfrm>
            <a:custGeom>
              <a:avLst/>
              <a:gdLst/>
              <a:ahLst/>
              <a:cxnLst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6" name="任意多边形 2055"/>
            <p:cNvSpPr/>
            <p:nvPr/>
          </p:nvSpPr>
          <p:spPr>
            <a:xfrm>
              <a:off x="3525" y="1"/>
              <a:ext cx="2185" cy="1508"/>
            </a:xfrm>
            <a:custGeom>
              <a:avLst/>
              <a:gdLst/>
              <a:ahLst/>
              <a:cxnLst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7" name="任意多边形 2056"/>
            <p:cNvSpPr/>
            <p:nvPr/>
          </p:nvSpPr>
          <p:spPr>
            <a:xfrm>
              <a:off x="0" y="649"/>
              <a:ext cx="816" cy="806"/>
            </a:xfrm>
            <a:custGeom>
              <a:avLst/>
              <a:gdLst/>
              <a:ahLst/>
              <a:cxnLst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" name="任意多边形 2057"/>
            <p:cNvSpPr/>
            <p:nvPr/>
          </p:nvSpPr>
          <p:spPr>
            <a:xfrm>
              <a:off x="0" y="1545"/>
              <a:ext cx="762" cy="107"/>
            </a:xfrm>
            <a:custGeom>
              <a:avLst/>
              <a:gdLst/>
              <a:ahLst/>
              <a:cxnLst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" name="任意多边形 2058"/>
            <p:cNvSpPr/>
            <p:nvPr/>
          </p:nvSpPr>
          <p:spPr>
            <a:xfrm>
              <a:off x="2314" y="3431"/>
              <a:ext cx="3182" cy="745"/>
            </a:xfrm>
            <a:custGeom>
              <a:avLst/>
              <a:gdLst/>
              <a:ahLst/>
              <a:cxnLst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" name="矩形 2059"/>
            <p:cNvSpPr/>
            <p:nvPr/>
          </p:nvSpPr>
          <p:spPr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1" name="矩形 2060"/>
            <p:cNvSpPr/>
            <p:nvPr/>
          </p:nvSpPr>
          <p:spPr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2" name="任意多边形 2061"/>
            <p:cNvSpPr/>
            <p:nvPr/>
          </p:nvSpPr>
          <p:spPr>
            <a:xfrm>
              <a:off x="0" y="4032"/>
              <a:ext cx="5760" cy="288"/>
            </a:xfrm>
            <a:custGeom>
              <a:avLst/>
              <a:gdLst/>
              <a:ahLst/>
              <a:cxnLst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" name="任意多边形 2062"/>
            <p:cNvSpPr/>
            <p:nvPr/>
          </p:nvSpPr>
          <p:spPr>
            <a:xfrm>
              <a:off x="0" y="4032"/>
              <a:ext cx="5760" cy="336"/>
            </a:xfrm>
            <a:custGeom>
              <a:avLst/>
              <a:gdLst/>
              <a:ahLst/>
              <a:cxnLst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" name="任意多边形 2063"/>
            <p:cNvSpPr/>
            <p:nvPr/>
          </p:nvSpPr>
          <p:spPr>
            <a:xfrm>
              <a:off x="0" y="0"/>
              <a:ext cx="5760" cy="288"/>
            </a:xfrm>
            <a:custGeom>
              <a:avLst/>
              <a:gdLst/>
              <a:ahLst/>
              <a:cxnLst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5" name="任意多边形 2064"/>
            <p:cNvSpPr/>
            <p:nvPr/>
          </p:nvSpPr>
          <p:spPr>
            <a:xfrm>
              <a:off x="509" y="229"/>
              <a:ext cx="3188" cy="2024"/>
            </a:xfrm>
            <a:custGeom>
              <a:avLst/>
              <a:gdLst/>
              <a:ahLst/>
              <a:cxnLst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6" name="任意多边形 2065"/>
            <p:cNvSpPr/>
            <p:nvPr/>
          </p:nvSpPr>
          <p:spPr>
            <a:xfrm>
              <a:off x="1344" y="293"/>
              <a:ext cx="2144" cy="1787"/>
            </a:xfrm>
            <a:custGeom>
              <a:avLst/>
              <a:gdLst/>
              <a:ahLst/>
              <a:cxnLst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7" name="任意多边形 2066"/>
            <p:cNvSpPr/>
            <p:nvPr/>
          </p:nvSpPr>
          <p:spPr>
            <a:xfrm>
              <a:off x="2932" y="1728"/>
              <a:ext cx="2828" cy="2366"/>
            </a:xfrm>
            <a:custGeom>
              <a:avLst/>
              <a:gdLst/>
              <a:ahLst/>
              <a:cxnLst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8" name="任意多边形 2067"/>
            <p:cNvSpPr/>
            <p:nvPr/>
          </p:nvSpPr>
          <p:spPr>
            <a:xfrm>
              <a:off x="3160" y="1860"/>
              <a:ext cx="2162" cy="1934"/>
            </a:xfrm>
            <a:custGeom>
              <a:avLst/>
              <a:gdLst/>
              <a:ahLst/>
              <a:cxnLst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069" name="标题 2068"/>
          <p:cNvSpPr>
            <a:spLocks noGrp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buClrTx/>
              <a:buSzTx/>
              <a:buFontTx/>
              <a:defRPr sz="54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70" name="副标题 2069"/>
          <p:cNvSpPr>
            <a:spLocks noGrp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071" name="日期占位符 2070"/>
          <p:cNvSpPr>
            <a:spLocks noGrp="1"/>
          </p:cNvSpPr>
          <p:nvPr>
            <p:ph type="dt" sz="quarter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>
                <a:latin typeface="Times New Roman" panose="02020603050405020304" pitchFamily="2" charset="0"/>
              </a:defRPr>
            </a:lvl1pPr>
          </a:lstStyle>
          <a:p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072" name="页脚占位符 2071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>
                <a:latin typeface="Times New Roman" panose="02020603050405020304" pitchFamily="2" charset="0"/>
              </a:defRPr>
            </a:lvl1pPr>
          </a:lstStyle>
          <a:p>
            <a:endParaRPr lang="zh-CN" altLang="en-US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2073" name="灯片编号占位符 2072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>
                <a:latin typeface="Times New Roman" panose="02020603050405020304" pitchFamily="2" charset="0"/>
              </a:defRPr>
            </a:lvl1pPr>
          </a:lstStyle>
          <a:p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5293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>
                <a:alpha val="10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4098" name="组合 4097"/>
          <p:cNvGrpSpPr/>
          <p:nvPr/>
        </p:nvGrpSpPr>
        <p:grpSpPr>
          <a:xfrm>
            <a:off x="-4762" y="20638"/>
            <a:ext cx="9142412" cy="6858000"/>
            <a:chOff x="0" y="0"/>
            <a:chExt cx="5760" cy="4320"/>
          </a:xfrm>
        </p:grpSpPr>
        <p:sp>
          <p:nvSpPr>
            <p:cNvPr id="4099" name="任意多边形 4098"/>
            <p:cNvSpPr/>
            <p:nvPr/>
          </p:nvSpPr>
          <p:spPr>
            <a:xfrm>
              <a:off x="0" y="3072"/>
              <a:ext cx="5760" cy="1248"/>
            </a:xfrm>
            <a:custGeom>
              <a:avLst/>
              <a:gdLst/>
              <a:ahLst/>
              <a:cxnLst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alpha val="100000"/>
                  </a:schemeClr>
                </a:gs>
                <a:gs pos="100000">
                  <a:schemeClr val="accent2">
                    <a:alpha val="100000"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0" name="任意多边形 4099"/>
            <p:cNvSpPr/>
            <p:nvPr/>
          </p:nvSpPr>
          <p:spPr>
            <a:xfrm>
              <a:off x="0" y="0"/>
              <a:ext cx="5760" cy="3072"/>
            </a:xfrm>
            <a:custGeom>
              <a:avLst/>
              <a:gdLst/>
              <a:ahLst/>
              <a:cxnLst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101" name="任意多边形 4100"/>
          <p:cNvSpPr/>
          <p:nvPr/>
        </p:nvSpPr>
        <p:spPr>
          <a:xfrm>
            <a:off x="6242050" y="6269038"/>
            <a:ext cx="2895600" cy="609600"/>
          </a:xfrm>
          <a:custGeom>
            <a:avLst/>
            <a:gdLst/>
            <a:ahLst/>
            <a:cxnLst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>
                  <a:alpha val="100000"/>
                </a:schemeClr>
              </a:gs>
              <a:gs pos="100000">
                <a:schemeClr val="hlink">
                  <a:alpha val="100000"/>
                </a:schemeClr>
              </a:gs>
            </a:gsLst>
            <a:lin ang="189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4102" name="组合 4101"/>
          <p:cNvGrpSpPr/>
          <p:nvPr/>
        </p:nvGrpSpPr>
        <p:grpSpPr>
          <a:xfrm>
            <a:off x="0" y="6034088"/>
            <a:ext cx="7843838" cy="850900"/>
            <a:chOff x="0" y="0"/>
            <a:chExt cx="4942" cy="536"/>
          </a:xfrm>
        </p:grpSpPr>
        <p:sp>
          <p:nvSpPr>
            <p:cNvPr id="4103" name="任意多边形 4102"/>
            <p:cNvSpPr/>
            <p:nvPr userDrawn="1"/>
          </p:nvSpPr>
          <p:spPr>
            <a:xfrm>
              <a:off x="1488" y="0"/>
              <a:ext cx="3240" cy="536"/>
            </a:xfrm>
            <a:custGeom>
              <a:avLst/>
              <a:gdLst/>
              <a:ahLst/>
              <a:cxnLst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4104" name="组合 4103"/>
            <p:cNvGrpSpPr/>
            <p:nvPr userDrawn="1"/>
          </p:nvGrpSpPr>
          <p:grpSpPr>
            <a:xfrm>
              <a:off x="2486" y="0"/>
              <a:ext cx="2456" cy="536"/>
              <a:chOff x="0" y="0"/>
              <a:chExt cx="2456" cy="536"/>
            </a:xfrm>
          </p:grpSpPr>
          <p:sp>
            <p:nvSpPr>
              <p:cNvPr id="4105" name="任意多边形 4104"/>
              <p:cNvSpPr/>
              <p:nvPr userDrawn="1"/>
            </p:nvSpPr>
            <p:spPr>
              <a:xfrm>
                <a:off x="1462" y="7"/>
                <a:ext cx="994" cy="529"/>
              </a:xfrm>
              <a:custGeom>
                <a:avLst/>
                <a:gdLst/>
                <a:ahLst/>
                <a:cxnLst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6" name="任意多边形 4105"/>
              <p:cNvSpPr/>
              <p:nvPr userDrawn="1"/>
            </p:nvSpPr>
            <p:spPr>
              <a:xfrm>
                <a:off x="191" y="0"/>
                <a:ext cx="186" cy="395"/>
              </a:xfrm>
              <a:custGeom>
                <a:avLst/>
                <a:gdLst/>
                <a:ahLst/>
                <a:cxnLst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7" name="任意多边形 4106"/>
              <p:cNvSpPr/>
              <p:nvPr userDrawn="1"/>
            </p:nvSpPr>
            <p:spPr>
              <a:xfrm>
                <a:off x="544" y="101"/>
                <a:ext cx="378" cy="271"/>
              </a:xfrm>
              <a:custGeom>
                <a:avLst/>
                <a:gdLst/>
                <a:ahLst/>
                <a:cxnLst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8" name="任意多边形 4107"/>
              <p:cNvSpPr/>
              <p:nvPr userDrawn="1"/>
            </p:nvSpPr>
            <p:spPr>
              <a:xfrm>
                <a:off x="1142" y="74"/>
                <a:ext cx="155" cy="74"/>
              </a:xfrm>
              <a:custGeom>
                <a:avLst/>
                <a:gdLst/>
                <a:ahLst/>
                <a:cxnLst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9" name="任意多边形 4108"/>
              <p:cNvSpPr/>
              <p:nvPr userDrawn="1"/>
            </p:nvSpPr>
            <p:spPr>
              <a:xfrm>
                <a:off x="0" y="67"/>
                <a:ext cx="42" cy="81"/>
              </a:xfrm>
              <a:custGeom>
                <a:avLst/>
                <a:gdLst/>
                <a:ahLst/>
                <a:cxnLst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4110" name="任意多边形 4109"/>
            <p:cNvSpPr/>
            <p:nvPr userDrawn="1"/>
          </p:nvSpPr>
          <p:spPr>
            <a:xfrm>
              <a:off x="0" y="0"/>
              <a:ext cx="3976" cy="535"/>
            </a:xfrm>
            <a:custGeom>
              <a:avLst/>
              <a:gdLst/>
              <a:ahLst/>
              <a:cxnLst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111" name="组合 4110"/>
          <p:cNvGrpSpPr/>
          <p:nvPr/>
        </p:nvGrpSpPr>
        <p:grpSpPr>
          <a:xfrm>
            <a:off x="627063" y="6021388"/>
            <a:ext cx="5684837" cy="849312"/>
            <a:chOff x="0" y="0"/>
            <a:chExt cx="3581" cy="535"/>
          </a:xfrm>
        </p:grpSpPr>
        <p:sp>
          <p:nvSpPr>
            <p:cNvPr id="4112" name="任意多边形 4111"/>
            <p:cNvSpPr/>
            <p:nvPr userDrawn="1"/>
          </p:nvSpPr>
          <p:spPr>
            <a:xfrm>
              <a:off x="801" y="0"/>
              <a:ext cx="365" cy="291"/>
            </a:xfrm>
            <a:custGeom>
              <a:avLst/>
              <a:gdLst/>
              <a:ahLst/>
              <a:cxnLst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3" name="任意多边形 4112"/>
            <p:cNvSpPr/>
            <p:nvPr userDrawn="1"/>
          </p:nvSpPr>
          <p:spPr>
            <a:xfrm>
              <a:off x="1548" y="36"/>
              <a:ext cx="2033" cy="499"/>
            </a:xfrm>
            <a:custGeom>
              <a:avLst/>
              <a:gdLst/>
              <a:ahLst/>
              <a:cxnLst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4" name="任意多边形 4113"/>
            <p:cNvSpPr/>
            <p:nvPr userDrawn="1"/>
          </p:nvSpPr>
          <p:spPr>
            <a:xfrm>
              <a:off x="1435" y="30"/>
              <a:ext cx="71" cy="61"/>
            </a:xfrm>
            <a:custGeom>
              <a:avLst/>
              <a:gdLst/>
              <a:ahLst/>
              <a:cxnLst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5" name="任意多边形 4114"/>
            <p:cNvSpPr/>
            <p:nvPr userDrawn="1"/>
          </p:nvSpPr>
          <p:spPr>
            <a:xfrm>
              <a:off x="460" y="49"/>
              <a:ext cx="161" cy="164"/>
            </a:xfrm>
            <a:custGeom>
              <a:avLst/>
              <a:gdLst/>
              <a:ahLst/>
              <a:cxnLst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6" name="任意多边形 4115"/>
            <p:cNvSpPr/>
            <p:nvPr userDrawn="1"/>
          </p:nvSpPr>
          <p:spPr>
            <a:xfrm>
              <a:off x="311" y="61"/>
              <a:ext cx="59" cy="61"/>
            </a:xfrm>
            <a:custGeom>
              <a:avLst/>
              <a:gdLst/>
              <a:ahLst/>
              <a:cxnLst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7" name="任意多边形 4116"/>
            <p:cNvSpPr/>
            <p:nvPr userDrawn="1"/>
          </p:nvSpPr>
          <p:spPr>
            <a:xfrm>
              <a:off x="0" y="18"/>
              <a:ext cx="245" cy="207"/>
            </a:xfrm>
            <a:custGeom>
              <a:avLst/>
              <a:gdLst/>
              <a:ahLst/>
              <a:cxnLst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118" name="标题 4117"/>
          <p:cNvSpPr>
            <a:spLocks noGrp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buClrTx/>
              <a:buSzTx/>
              <a:buFontTx/>
              <a:defRPr sz="54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119" name="副标题 4118"/>
          <p:cNvSpPr>
            <a:spLocks noGrp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Clr>
                <a:schemeClr val="tx2"/>
              </a:buClr>
              <a:buSzTx/>
              <a:buFontTx/>
              <a:buNone/>
              <a:defRPr>
                <a:effectLst>
                  <a:outerShdw blurRad="38100" dist="38100" dir="2700000">
                    <a:srgbClr val="C0C0C0"/>
                  </a:outerShdw>
                </a:effectLst>
              </a:defRPr>
            </a:lvl1pPr>
            <a:lvl2pPr marL="457200" lvl="1" indent="0" algn="ctr">
              <a:buClrTx/>
              <a:buSzTx/>
              <a:buFontTx/>
              <a:buNone/>
              <a:defRPr>
                <a:effectLst>
                  <a:outerShdw blurRad="38100" dist="38100" dir="2700000">
                    <a:srgbClr val="C0C0C0"/>
                  </a:outerShdw>
                </a:effectLst>
              </a:defRPr>
            </a:lvl2pPr>
            <a:lvl3pPr marL="914400" lvl="2" indent="0" algn="ctr">
              <a:buClr>
                <a:schemeClr val="tx2"/>
              </a:buClr>
              <a:buSzTx/>
              <a:buFontTx/>
              <a:buNone/>
              <a:defRPr>
                <a:effectLst>
                  <a:outerShdw blurRad="38100" dist="38100" dir="2700000">
                    <a:srgbClr val="C0C0C0"/>
                  </a:outerShdw>
                </a:effectLst>
              </a:defRPr>
            </a:lvl3pPr>
            <a:lvl4pPr marL="1371600" lvl="3" indent="0" algn="ctr">
              <a:buClrTx/>
              <a:buSzTx/>
              <a:buFontTx/>
              <a:buNone/>
              <a:defRPr>
                <a:effectLst>
                  <a:outerShdw blurRad="38100" dist="38100" dir="2700000">
                    <a:srgbClr val="C0C0C0"/>
                  </a:outerShdw>
                </a:effectLst>
              </a:defRPr>
            </a:lvl4pPr>
            <a:lvl5pPr marL="1828800" lvl="4" indent="0" algn="ctr">
              <a:buClr>
                <a:schemeClr val="tx2"/>
              </a:buClr>
              <a:buSzTx/>
              <a:buFontTx/>
              <a:buNone/>
              <a:defRPr>
                <a:effectLst>
                  <a:outerShdw blurRad="38100" dist="38100" dir="2700000">
                    <a:srgbClr val="C0C0C0"/>
                  </a:outerShdw>
                </a:effectLst>
              </a:defRPr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120" name="日期占位符 4119"/>
          <p:cNvSpPr>
            <a:spLocks noGrp="1"/>
          </p:cNvSpPr>
          <p:nvPr>
            <p:ph type="dt" sz="quarter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/>
            </a:lvl1pPr>
          </a:lstStyle>
          <a:p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121" name="灯片编号占位符 4120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/>
            </a:lvl1pPr>
          </a:lstStyle>
          <a:p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122" name="页脚占位符 4121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/>
            </a:lvl1pPr>
          </a:lstStyle>
          <a:p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495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495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52930" cy="5867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gradFill rotWithShape="0">
          <a:gsLst>
            <a:gs pos="0">
              <a:schemeClr val="bg1">
                <a:alpha val="100000"/>
              </a:schemeClr>
            </a:gs>
            <a:gs pos="100000">
              <a:schemeClr val="accent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6146" name="组合 6145"/>
          <p:cNvGrpSpPr/>
          <p:nvPr/>
        </p:nvGrpSpPr>
        <p:grpSpPr>
          <a:xfrm>
            <a:off x="319088" y="1752600"/>
            <a:ext cx="8824912" cy="5129213"/>
            <a:chOff x="0" y="0"/>
            <a:chExt cx="5559" cy="3231"/>
          </a:xfrm>
        </p:grpSpPr>
        <p:sp>
          <p:nvSpPr>
            <p:cNvPr id="6147" name="任意多边形 6146"/>
            <p:cNvSpPr/>
            <p:nvPr/>
          </p:nvSpPr>
          <p:spPr>
            <a:xfrm>
              <a:off x="9" y="0"/>
              <a:ext cx="5550" cy="3216"/>
            </a:xfrm>
            <a:custGeom>
              <a:avLst/>
              <a:gdLst/>
              <a:ahLst/>
              <a:cxnLst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48" name="任意多边形 6147"/>
            <p:cNvSpPr/>
            <p:nvPr/>
          </p:nvSpPr>
          <p:spPr>
            <a:xfrm>
              <a:off x="327" y="1296"/>
              <a:ext cx="5232" cy="1920"/>
            </a:xfrm>
            <a:custGeom>
              <a:avLst/>
              <a:gdLst/>
              <a:ahLst/>
              <a:cxnLst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2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49" name="任意多边形 6148"/>
            <p:cNvSpPr/>
            <p:nvPr/>
          </p:nvSpPr>
          <p:spPr>
            <a:xfrm>
              <a:off x="0" y="1273"/>
              <a:ext cx="3455" cy="29"/>
            </a:xfrm>
            <a:custGeom>
              <a:avLst/>
              <a:gdLst/>
              <a:ahLst/>
              <a:cxnLst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  <a:alpha val="100000"/>
                  </a:schemeClr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0" name="任意多边形 6149"/>
            <p:cNvSpPr/>
            <p:nvPr/>
          </p:nvSpPr>
          <p:spPr>
            <a:xfrm>
              <a:off x="327" y="0"/>
              <a:ext cx="4894" cy="29"/>
            </a:xfrm>
            <a:custGeom>
              <a:avLst/>
              <a:gdLst/>
              <a:ahLst/>
              <a:cxnLst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  <a:alpha val="100000"/>
                  </a:schemeClr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1" name="任意多边形 6150"/>
            <p:cNvSpPr/>
            <p:nvPr/>
          </p:nvSpPr>
          <p:spPr>
            <a:xfrm>
              <a:off x="0" y="1273"/>
              <a:ext cx="30" cy="1958"/>
            </a:xfrm>
            <a:custGeom>
              <a:avLst/>
              <a:gdLst/>
              <a:ahLst/>
              <a:cxnLst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  <a:alpha val="100000"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2" name="任意多边形 6151"/>
            <p:cNvSpPr/>
            <p:nvPr/>
          </p:nvSpPr>
          <p:spPr>
            <a:xfrm>
              <a:off x="327" y="0"/>
              <a:ext cx="29" cy="3225"/>
            </a:xfrm>
            <a:custGeom>
              <a:avLst/>
              <a:gdLst/>
              <a:ahLst/>
              <a:cxnLst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  <a:alpha val="100000"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6153" name="标题 6152"/>
          <p:cNvSpPr>
            <a:spLocks noGrp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lvl="0">
              <a:buClrTx/>
              <a:buSzTx/>
              <a:buFontTx/>
              <a:defRPr sz="54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6154" name="副标题 6153"/>
          <p:cNvSpPr>
            <a:spLocks noGrp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6155" name="日期占位符 6154"/>
          <p:cNvSpPr>
            <a:spLocks noGrp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156" name="页脚占位符 6155"/>
          <p:cNvSpPr>
            <a:spLocks noGrp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157" name="灯片编号占位符 6156"/>
          <p:cNvSpPr>
            <a:spLocks noGrp="1"/>
          </p:cNvSpPr>
          <p:nvPr>
            <p:ph type="sldNum" sz="quarter" idx="4"/>
          </p:nvPr>
        </p:nvSpPr>
        <p:spPr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3602" cy="4191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921949" y="1905000"/>
            <a:ext cx="3923602" cy="4191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8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69692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gradFill rotWithShape="0">
          <a:gsLst>
            <a:gs pos="0">
              <a:schemeClr val="bg2">
                <a:alpha val="100000"/>
              </a:schemeClr>
            </a:gs>
            <a:gs pos="50000">
              <a:schemeClr val="bg1"/>
            </a:gs>
            <a:gs pos="100000">
              <a:schemeClr val="bg2">
                <a:alpha val="10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8194" name="组合 8193"/>
          <p:cNvGrpSpPr/>
          <p:nvPr/>
        </p:nvGrpSpPr>
        <p:grpSpPr>
          <a:xfrm>
            <a:off x="3800475" y="1789113"/>
            <a:ext cx="5340350" cy="5056187"/>
            <a:chOff x="0" y="0"/>
            <a:chExt cx="3364" cy="3185"/>
          </a:xfrm>
        </p:grpSpPr>
        <p:sp>
          <p:nvSpPr>
            <p:cNvPr id="8195" name="矩形 8194"/>
            <p:cNvSpPr/>
            <p:nvPr/>
          </p:nvSpPr>
          <p:spPr>
            <a:xfrm>
              <a:off x="1836" y="238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6" name="椭圆 8195"/>
            <p:cNvSpPr/>
            <p:nvPr/>
          </p:nvSpPr>
          <p:spPr>
            <a:xfrm>
              <a:off x="1905" y="58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7" name="矩形 8196"/>
            <p:cNvSpPr/>
            <p:nvPr/>
          </p:nvSpPr>
          <p:spPr>
            <a:xfrm rot="995337">
              <a:off x="2811" y="368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8" name="任意多边形 8197"/>
            <p:cNvSpPr>
              <a:spLocks noEditPoints="1"/>
            </p:cNvSpPr>
            <p:nvPr/>
          </p:nvSpPr>
          <p:spPr>
            <a:xfrm>
              <a:off x="2477" y="2381"/>
              <a:ext cx="66" cy="96"/>
            </a:xfrm>
            <a:custGeom>
              <a:avLst/>
              <a:gdLst/>
              <a:ahLst/>
              <a:cxnLst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9" name="矩形 8198"/>
            <p:cNvSpPr/>
            <p:nvPr/>
          </p:nvSpPr>
          <p:spPr>
            <a:xfrm rot="91736">
              <a:off x="3093" y="408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0" name="矩形 8199"/>
            <p:cNvSpPr/>
            <p:nvPr/>
          </p:nvSpPr>
          <p:spPr>
            <a:xfrm rot="20673777">
              <a:off x="3246" y="394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1" name="矩形 8200"/>
            <p:cNvSpPr/>
            <p:nvPr/>
          </p:nvSpPr>
          <p:spPr>
            <a:xfrm rot="20459687">
              <a:off x="1050" y="689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2" name="矩形 8201"/>
            <p:cNvSpPr/>
            <p:nvPr/>
          </p:nvSpPr>
          <p:spPr>
            <a:xfrm rot="1114412">
              <a:off x="363" y="694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3" name="矩形 8202"/>
            <p:cNvSpPr/>
            <p:nvPr/>
          </p:nvSpPr>
          <p:spPr>
            <a:xfrm rot="254676">
              <a:off x="641" y="743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4" name="任意多边形 8203"/>
            <p:cNvSpPr/>
            <p:nvPr/>
          </p:nvSpPr>
          <p:spPr>
            <a:xfrm>
              <a:off x="1613" y="1894"/>
              <a:ext cx="623" cy="156"/>
            </a:xfrm>
            <a:custGeom>
              <a:avLst/>
              <a:gdLst/>
              <a:ahLst/>
              <a:cxnLst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5" name="任意多边形 8204"/>
            <p:cNvSpPr/>
            <p:nvPr/>
          </p:nvSpPr>
          <p:spPr>
            <a:xfrm>
              <a:off x="2368" y="2464"/>
              <a:ext cx="996" cy="126"/>
            </a:xfrm>
            <a:custGeom>
              <a:avLst/>
              <a:gdLst/>
              <a:ahLst/>
              <a:cxnLst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6" name="任意多边形 8205"/>
            <p:cNvSpPr/>
            <p:nvPr/>
          </p:nvSpPr>
          <p:spPr>
            <a:xfrm>
              <a:off x="2392" y="2518"/>
              <a:ext cx="972" cy="245"/>
            </a:xfrm>
            <a:custGeom>
              <a:avLst/>
              <a:gdLst/>
              <a:ahLst/>
              <a:cxnLst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7" name="任意多边形 8206"/>
            <p:cNvSpPr/>
            <p:nvPr/>
          </p:nvSpPr>
          <p:spPr>
            <a:xfrm>
              <a:off x="2410" y="2464"/>
              <a:ext cx="954" cy="90"/>
            </a:xfrm>
            <a:custGeom>
              <a:avLst/>
              <a:gdLst/>
              <a:ahLst/>
              <a:cxnLst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8" name="任意多边形 8207"/>
            <p:cNvSpPr/>
            <p:nvPr/>
          </p:nvSpPr>
          <p:spPr>
            <a:xfrm>
              <a:off x="665" y="414"/>
              <a:ext cx="102" cy="155"/>
            </a:xfrm>
            <a:custGeom>
              <a:avLst/>
              <a:gdLst/>
              <a:ahLst/>
              <a:cxnLst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9" name="任意多边形 8208"/>
            <p:cNvSpPr>
              <a:spLocks noEditPoints="1"/>
            </p:cNvSpPr>
            <p:nvPr/>
          </p:nvSpPr>
          <p:spPr>
            <a:xfrm>
              <a:off x="665" y="563"/>
              <a:ext cx="90" cy="96"/>
            </a:xfrm>
            <a:custGeom>
              <a:avLst/>
              <a:gdLst/>
              <a:ahLst/>
              <a:cxnLst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0" name="任意多边形 8209"/>
            <p:cNvSpPr>
              <a:spLocks noEditPoints="1"/>
            </p:cNvSpPr>
            <p:nvPr/>
          </p:nvSpPr>
          <p:spPr>
            <a:xfrm>
              <a:off x="665" y="641"/>
              <a:ext cx="90" cy="108"/>
            </a:xfrm>
            <a:custGeom>
              <a:avLst/>
              <a:gdLst/>
              <a:ahLst/>
              <a:cxnLst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1" name="任意多边形 8210"/>
            <p:cNvSpPr/>
            <p:nvPr/>
          </p:nvSpPr>
          <p:spPr>
            <a:xfrm>
              <a:off x="3076" y="78"/>
              <a:ext cx="102" cy="156"/>
            </a:xfrm>
            <a:custGeom>
              <a:avLst/>
              <a:gdLst/>
              <a:ahLst/>
              <a:cxnLst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2" name="任意多边形 8211"/>
            <p:cNvSpPr>
              <a:spLocks noEditPoints="1"/>
            </p:cNvSpPr>
            <p:nvPr/>
          </p:nvSpPr>
          <p:spPr>
            <a:xfrm>
              <a:off x="3082" y="222"/>
              <a:ext cx="84" cy="96"/>
            </a:xfrm>
            <a:custGeom>
              <a:avLst/>
              <a:gdLst/>
              <a:ahLst/>
              <a:cxnLst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3" name="任意多边形 8212"/>
            <p:cNvSpPr>
              <a:spLocks noEditPoints="1"/>
            </p:cNvSpPr>
            <p:nvPr/>
          </p:nvSpPr>
          <p:spPr>
            <a:xfrm>
              <a:off x="3076" y="306"/>
              <a:ext cx="90" cy="108"/>
            </a:xfrm>
            <a:custGeom>
              <a:avLst/>
              <a:gdLst/>
              <a:ahLst/>
              <a:cxnLst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4" name="任意多边形 8213"/>
            <p:cNvSpPr>
              <a:spLocks noEditPoints="1"/>
            </p:cNvSpPr>
            <p:nvPr/>
          </p:nvSpPr>
          <p:spPr>
            <a:xfrm>
              <a:off x="3034" y="2398"/>
              <a:ext cx="66" cy="96"/>
            </a:xfrm>
            <a:custGeom>
              <a:avLst/>
              <a:gdLst/>
              <a:ahLst/>
              <a:cxnLst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5" name="任意多边形 8214"/>
            <p:cNvSpPr/>
            <p:nvPr/>
          </p:nvSpPr>
          <p:spPr>
            <a:xfrm>
              <a:off x="623" y="0"/>
              <a:ext cx="2603" cy="444"/>
            </a:xfrm>
            <a:custGeom>
              <a:avLst/>
              <a:gdLst/>
              <a:ahLst/>
              <a:cxnLst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6" name="任意多边形 8215"/>
            <p:cNvSpPr>
              <a:spLocks noEditPoints="1"/>
            </p:cNvSpPr>
            <p:nvPr/>
          </p:nvSpPr>
          <p:spPr>
            <a:xfrm>
              <a:off x="540" y="2646"/>
              <a:ext cx="84" cy="95"/>
            </a:xfrm>
            <a:custGeom>
              <a:avLst/>
              <a:gdLst/>
              <a:ahLst/>
              <a:cxnLst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7" name="任意多边形 8216"/>
            <p:cNvSpPr>
              <a:spLocks noEditPoints="1"/>
            </p:cNvSpPr>
            <p:nvPr/>
          </p:nvSpPr>
          <p:spPr>
            <a:xfrm>
              <a:off x="1385" y="2745"/>
              <a:ext cx="90" cy="108"/>
            </a:xfrm>
            <a:custGeom>
              <a:avLst/>
              <a:gdLst/>
              <a:ahLst/>
              <a:cxnLst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8" name="任意多边形 8217"/>
            <p:cNvSpPr>
              <a:spLocks noEditPoints="1"/>
            </p:cNvSpPr>
            <p:nvPr/>
          </p:nvSpPr>
          <p:spPr>
            <a:xfrm>
              <a:off x="6" y="2745"/>
              <a:ext cx="72" cy="90"/>
            </a:xfrm>
            <a:custGeom>
              <a:avLst/>
              <a:gdLst/>
              <a:ahLst/>
              <a:cxnLst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9" name="椭圆 8218"/>
            <p:cNvSpPr/>
            <p:nvPr/>
          </p:nvSpPr>
          <p:spPr>
            <a:xfrm>
              <a:off x="50" y="2711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0" name="椭圆 8219"/>
            <p:cNvSpPr/>
            <p:nvPr/>
          </p:nvSpPr>
          <p:spPr>
            <a:xfrm>
              <a:off x="0" y="2707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1" name="椭圆 8220"/>
            <p:cNvSpPr/>
            <p:nvPr/>
          </p:nvSpPr>
          <p:spPr>
            <a:xfrm>
              <a:off x="47" y="2733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2" name="任意多边形 8221"/>
            <p:cNvSpPr>
              <a:spLocks noEditPoints="1"/>
            </p:cNvSpPr>
            <p:nvPr/>
          </p:nvSpPr>
          <p:spPr>
            <a:xfrm>
              <a:off x="1349" y="2661"/>
              <a:ext cx="90" cy="96"/>
            </a:xfrm>
            <a:custGeom>
              <a:avLst/>
              <a:gdLst/>
              <a:ahLst/>
              <a:cxnLst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3" name="任意多边形 8222"/>
            <p:cNvSpPr>
              <a:spLocks noEditPoints="1"/>
            </p:cNvSpPr>
            <p:nvPr/>
          </p:nvSpPr>
          <p:spPr>
            <a:xfrm>
              <a:off x="3028" y="2476"/>
              <a:ext cx="72" cy="108"/>
            </a:xfrm>
            <a:custGeom>
              <a:avLst/>
              <a:gdLst/>
              <a:ahLst/>
              <a:cxnLst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4" name="矩形 8223"/>
            <p:cNvSpPr/>
            <p:nvPr/>
          </p:nvSpPr>
          <p:spPr>
            <a:xfrm>
              <a:off x="1844" y="646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5" name="矩形 8224"/>
            <p:cNvSpPr/>
            <p:nvPr/>
          </p:nvSpPr>
          <p:spPr>
            <a:xfrm>
              <a:off x="1894" y="418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6" name="圆角矩形 8225"/>
            <p:cNvSpPr/>
            <p:nvPr/>
          </p:nvSpPr>
          <p:spPr>
            <a:xfrm>
              <a:off x="1826" y="616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7" name="任意多边形 8226"/>
            <p:cNvSpPr/>
            <p:nvPr/>
          </p:nvSpPr>
          <p:spPr>
            <a:xfrm>
              <a:off x="1912" y="402"/>
              <a:ext cx="252" cy="1576"/>
            </a:xfrm>
            <a:custGeom>
              <a:avLst/>
              <a:gdLst/>
              <a:ahLst/>
              <a:cxnLst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8" name="任意多边形 8227"/>
            <p:cNvSpPr/>
            <p:nvPr/>
          </p:nvSpPr>
          <p:spPr>
            <a:xfrm>
              <a:off x="1775" y="294"/>
              <a:ext cx="317" cy="138"/>
            </a:xfrm>
            <a:custGeom>
              <a:avLst/>
              <a:gdLst/>
              <a:ahLst/>
              <a:cxnLst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8229" name="日期占位符 8228"/>
          <p:cNvSpPr>
            <a:spLocks noGrp="1"/>
          </p:cNvSpPr>
          <p:nvPr>
            <p:ph type="dt" sz="half" idx="2"/>
          </p:nvPr>
        </p:nvSpPr>
        <p:spPr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Tahoma" panose="020B0604030504040204" pitchFamily="2" charset="0"/>
              </a:defRPr>
            </a:lvl1pPr>
          </a:lstStyle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230" name="页脚占位符 8229"/>
          <p:cNvSpPr>
            <a:spLocks noGrp="1"/>
          </p:cNvSpPr>
          <p:nvPr>
            <p:ph type="ftr" sz="quarter" idx="3"/>
          </p:nvPr>
        </p:nvSpPr>
        <p:spPr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Tahoma" panose="020B0604030504040204" pitchFamily="2" charset="0"/>
              </a:defRPr>
            </a:lvl1pPr>
          </a:lstStyle>
          <a:p>
            <a:endParaRPr lang="zh-CN" altLang="en-US"/>
          </a:p>
        </p:txBody>
      </p:sp>
      <p:sp>
        <p:nvSpPr>
          <p:cNvPr id="8231" name="副标题 8230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Clr>
                <a:schemeClr val="hlink"/>
              </a:buClr>
              <a:buSzPct val="65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hlink"/>
              </a:buClr>
              <a:buSzPct val="6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6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hlink"/>
              </a:buClr>
              <a:buSzPct val="65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6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8232" name="标题 8231"/>
          <p:cNvSpPr>
            <a:spLocks noGrp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  <a:prstGeom prst="rect">
            <a:avLst/>
          </a:prstGeom>
          <a:noFill/>
          <a:ln w="9525">
            <a:noFill/>
          </a:ln>
        </p:spPr>
        <p:txBody>
          <a:bodyPr anchor="b" anchorCtr="1"/>
          <a:lstStyle>
            <a:lvl1pPr lvl="0">
              <a:buClrTx/>
              <a:buSzTx/>
              <a:buFontTx/>
              <a:defRPr sz="54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233" name="灯片编号占位符 8232"/>
          <p:cNvSpPr>
            <a:spLocks noGrp="1"/>
          </p:cNvSpPr>
          <p:nvPr>
            <p:ph type="sldNum" sz="quarter" idx="4"/>
          </p:nvPr>
        </p:nvSpPr>
        <p:spPr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Tahoma" panose="020B0604030504040204" pitchFamily="2" charset="0"/>
              </a:defRPr>
            </a:lvl1pPr>
          </a:lstStyle>
          <a:p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5293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42" name="标题 10241"/>
          <p:cNvSpPr>
            <a:spLocks noGrp="1"/>
          </p:cNvSpPr>
          <p:nvPr>
            <p:ph type="ctrTitle"/>
          </p:nvPr>
        </p:nvSpPr>
        <p:spPr>
          <a:xfrm>
            <a:off x="695325" y="2286000"/>
            <a:ext cx="5943600" cy="13716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lnSpc>
                <a:spcPct val="80000"/>
              </a:lnSpc>
              <a:buClrTx/>
              <a:buSzTx/>
              <a:buFontTx/>
              <a:defRPr sz="5600" b="1" i="1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43" name="副标题 10242"/>
          <p:cNvSpPr>
            <a:spLocks noGrp="1"/>
          </p:cNvSpPr>
          <p:nvPr>
            <p:ph type="subTitle" idx="1"/>
          </p:nvPr>
        </p:nvSpPr>
        <p:spPr>
          <a:xfrm>
            <a:off x="2438400" y="4038600"/>
            <a:ext cx="5424488" cy="1066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ClrTx/>
              <a:buSzTx/>
              <a:buFontTx/>
              <a:buNone/>
              <a:defRPr>
                <a:solidFill>
                  <a:srgbClr val="FFCCCC"/>
                </a:solidFill>
              </a:defRPr>
            </a:lvl1pPr>
            <a:lvl2pPr marL="457200" lvl="1" indent="0" algn="ctr">
              <a:buClrTx/>
              <a:buSzTx/>
              <a:buFontTx/>
              <a:buNone/>
              <a:defRPr>
                <a:solidFill>
                  <a:srgbClr val="FFCCCC"/>
                </a:solidFill>
              </a:defRPr>
            </a:lvl2pPr>
            <a:lvl3pPr marL="914400" lvl="2" indent="0" algn="ctr">
              <a:buClrTx/>
              <a:buSzTx/>
              <a:buFontTx/>
              <a:buNone/>
              <a:defRPr>
                <a:solidFill>
                  <a:srgbClr val="FFCCCC"/>
                </a:solidFill>
              </a:defRPr>
            </a:lvl3pPr>
            <a:lvl4pPr marL="1371600" lvl="3" indent="0" algn="ctr">
              <a:buClrTx/>
              <a:buSzTx/>
              <a:buFontTx/>
              <a:buNone/>
              <a:defRPr>
                <a:solidFill>
                  <a:srgbClr val="FFCCCC"/>
                </a:solidFill>
              </a:defRPr>
            </a:lvl4pPr>
            <a:lvl5pPr marL="1828800" lvl="4" indent="0" algn="ctr">
              <a:buClrTx/>
              <a:buSzTx/>
              <a:buFontTx/>
              <a:buNone/>
              <a:defRPr>
                <a:solidFill>
                  <a:srgbClr val="FFCCCC"/>
                </a:solidFill>
              </a:defRPr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10244" name="日期占位符 10243"/>
          <p:cNvSpPr>
            <a:spLocks noGrp="1"/>
          </p:cNvSpPr>
          <p:nvPr>
            <p:ph type="dt" sz="half" idx="2"/>
          </p:nvPr>
        </p:nvSpPr>
        <p:spPr>
          <a:xfrm>
            <a:off x="228600" y="61722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200" b="1"/>
            </a:lvl1pPr>
          </a:lstStyle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45" name="页脚占位符 10244"/>
          <p:cNvSpPr>
            <a:spLocks noGrp="1"/>
          </p:cNvSpPr>
          <p:nvPr>
            <p:ph type="ftr" sz="quarter" idx="3"/>
          </p:nvPr>
        </p:nvSpPr>
        <p:spPr>
          <a:xfrm>
            <a:off x="2362200" y="6172200"/>
            <a:ext cx="43434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200" b="1"/>
            </a:lvl1pPr>
          </a:lstStyle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46" name="灯片编号占位符 10245"/>
          <p:cNvSpPr>
            <a:spLocks noGrp="1"/>
          </p:cNvSpPr>
          <p:nvPr>
            <p:ph type="sldNum" sz="quarter" idx="4"/>
          </p:nvPr>
        </p:nvSpPr>
        <p:spPr>
          <a:xfrm>
            <a:off x="7010400" y="61722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200" b="1"/>
            </a:lvl1pPr>
          </a:lstStyle>
          <a:p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2000" y="1524000"/>
            <a:ext cx="3696462" cy="4495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09338" y="1524000"/>
            <a:ext cx="3696462" cy="4495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419850" y="304800"/>
            <a:ext cx="1885950" cy="5715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2000" y="304800"/>
            <a:ext cx="5548520" cy="5715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3" Type="http://schemas.openxmlformats.org/officeDocument/2006/relationships/theme" Target="../theme/theme5.xml"/><Relationship Id="rId12" Type="http://schemas.openxmlformats.org/officeDocument/2006/relationships/image" Target="../media/image2.png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>
                <a:alpha val="10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组合 1025"/>
          <p:cNvGrpSpPr/>
          <p:nvPr/>
        </p:nvGrpSpPr>
        <p:grpSpPr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1027" name="任意多边形 1026"/>
            <p:cNvSpPr/>
            <p:nvPr/>
          </p:nvSpPr>
          <p:spPr>
            <a:xfrm>
              <a:off x="0" y="2208"/>
              <a:ext cx="2515" cy="1970"/>
            </a:xfrm>
            <a:custGeom>
              <a:avLst/>
              <a:gdLst/>
              <a:ahLst/>
              <a:cxnLst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8" name="任意多边形 1027"/>
            <p:cNvSpPr/>
            <p:nvPr/>
          </p:nvSpPr>
          <p:spPr>
            <a:xfrm>
              <a:off x="0" y="2496"/>
              <a:ext cx="2112" cy="1604"/>
            </a:xfrm>
            <a:custGeom>
              <a:avLst/>
              <a:gdLst/>
              <a:ahLst/>
              <a:cxnLst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9" name="任意多边形 1028"/>
            <p:cNvSpPr/>
            <p:nvPr/>
          </p:nvSpPr>
          <p:spPr>
            <a:xfrm>
              <a:off x="2092" y="3233"/>
              <a:ext cx="3668" cy="943"/>
            </a:xfrm>
            <a:custGeom>
              <a:avLst/>
              <a:gdLst/>
              <a:ahLst/>
              <a:cxnLst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0" name="任意多边形 1029"/>
            <p:cNvSpPr/>
            <p:nvPr/>
          </p:nvSpPr>
          <p:spPr>
            <a:xfrm>
              <a:off x="0" y="524"/>
              <a:ext cx="973" cy="1195"/>
            </a:xfrm>
            <a:custGeom>
              <a:avLst/>
              <a:gdLst/>
              <a:ahLst/>
              <a:cxnLst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1" name="任意多边形 1030"/>
            <p:cNvSpPr/>
            <p:nvPr/>
          </p:nvSpPr>
          <p:spPr>
            <a:xfrm>
              <a:off x="3188" y="1"/>
              <a:ext cx="2570" cy="2266"/>
            </a:xfrm>
            <a:custGeom>
              <a:avLst/>
              <a:gdLst/>
              <a:ahLst/>
              <a:cxnLst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2" name="任意多边形 1031"/>
            <p:cNvSpPr/>
            <p:nvPr/>
          </p:nvSpPr>
          <p:spPr>
            <a:xfrm>
              <a:off x="3525" y="1"/>
              <a:ext cx="2185" cy="1508"/>
            </a:xfrm>
            <a:custGeom>
              <a:avLst/>
              <a:gdLst/>
              <a:ahLst/>
              <a:cxnLst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3" name="任意多边形 1032"/>
            <p:cNvSpPr/>
            <p:nvPr/>
          </p:nvSpPr>
          <p:spPr>
            <a:xfrm>
              <a:off x="0" y="649"/>
              <a:ext cx="816" cy="806"/>
            </a:xfrm>
            <a:custGeom>
              <a:avLst/>
              <a:gdLst/>
              <a:ahLst/>
              <a:cxnLst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4" name="任意多边形 1033"/>
            <p:cNvSpPr/>
            <p:nvPr/>
          </p:nvSpPr>
          <p:spPr>
            <a:xfrm>
              <a:off x="0" y="1545"/>
              <a:ext cx="762" cy="107"/>
            </a:xfrm>
            <a:custGeom>
              <a:avLst/>
              <a:gdLst/>
              <a:ahLst/>
              <a:cxnLst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5" name="任意多边形 1034"/>
            <p:cNvSpPr/>
            <p:nvPr/>
          </p:nvSpPr>
          <p:spPr>
            <a:xfrm>
              <a:off x="2314" y="3431"/>
              <a:ext cx="3182" cy="745"/>
            </a:xfrm>
            <a:custGeom>
              <a:avLst/>
              <a:gdLst/>
              <a:ahLst/>
              <a:cxnLst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6" name="矩形 1035"/>
            <p:cNvSpPr/>
            <p:nvPr/>
          </p:nvSpPr>
          <p:spPr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7" name="矩形 1036"/>
            <p:cNvSpPr/>
            <p:nvPr/>
          </p:nvSpPr>
          <p:spPr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8" name="任意多边形 1037"/>
            <p:cNvSpPr/>
            <p:nvPr/>
          </p:nvSpPr>
          <p:spPr>
            <a:xfrm>
              <a:off x="0" y="4032"/>
              <a:ext cx="5760" cy="288"/>
            </a:xfrm>
            <a:custGeom>
              <a:avLst/>
              <a:gdLst/>
              <a:ahLst/>
              <a:cxnLst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9" name="任意多边形 1038"/>
            <p:cNvSpPr/>
            <p:nvPr/>
          </p:nvSpPr>
          <p:spPr>
            <a:xfrm>
              <a:off x="0" y="4032"/>
              <a:ext cx="5760" cy="336"/>
            </a:xfrm>
            <a:custGeom>
              <a:avLst/>
              <a:gdLst/>
              <a:ahLst/>
              <a:cxnLst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0" name="任意多边形 1039"/>
            <p:cNvSpPr/>
            <p:nvPr/>
          </p:nvSpPr>
          <p:spPr>
            <a:xfrm>
              <a:off x="0" y="0"/>
              <a:ext cx="5760" cy="288"/>
            </a:xfrm>
            <a:custGeom>
              <a:avLst/>
              <a:gdLst/>
              <a:ahLst/>
              <a:cxnLst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1" name="任意多边形 1040"/>
            <p:cNvSpPr/>
            <p:nvPr/>
          </p:nvSpPr>
          <p:spPr>
            <a:xfrm>
              <a:off x="509" y="229"/>
              <a:ext cx="3188" cy="2024"/>
            </a:xfrm>
            <a:custGeom>
              <a:avLst/>
              <a:gdLst/>
              <a:ahLst/>
              <a:cxnLst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2" name="任意多边形 1041"/>
            <p:cNvSpPr/>
            <p:nvPr/>
          </p:nvSpPr>
          <p:spPr>
            <a:xfrm>
              <a:off x="1344" y="293"/>
              <a:ext cx="2144" cy="1787"/>
            </a:xfrm>
            <a:custGeom>
              <a:avLst/>
              <a:gdLst/>
              <a:ahLst/>
              <a:cxnLst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3" name="任意多边形 1042"/>
            <p:cNvSpPr/>
            <p:nvPr/>
          </p:nvSpPr>
          <p:spPr>
            <a:xfrm>
              <a:off x="2932" y="1728"/>
              <a:ext cx="2828" cy="2366"/>
            </a:xfrm>
            <a:custGeom>
              <a:avLst/>
              <a:gdLst/>
              <a:ahLst/>
              <a:cxnLst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4" name="任意多边形 1043"/>
            <p:cNvSpPr/>
            <p:nvPr/>
          </p:nvSpPr>
          <p:spPr>
            <a:xfrm>
              <a:off x="3160" y="1860"/>
              <a:ext cx="2162" cy="1934"/>
            </a:xfrm>
            <a:custGeom>
              <a:avLst/>
              <a:gdLst/>
              <a:ahLst/>
              <a:cxnLst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045" name="标题 1044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6" name="文本占位符 104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47" name="日期占位符 1046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Times New Roman" panose="02020603050405020304" pitchFamily="2" charset="0"/>
              </a:defRPr>
            </a:lvl1pPr>
          </a:lstStyle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048" name="页脚占位符 1047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Times New Roman" panose="02020603050405020304" pitchFamily="2" charset="0"/>
              </a:defRPr>
            </a:lvl1pPr>
          </a:lstStyle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1049" name="灯片编号占位符 1048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Times New Roman" panose="02020603050405020304" pitchFamily="2" charset="0"/>
              </a:defRPr>
            </a:lvl1pPr>
          </a:lstStyle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1" i="0" u="none" kern="1200" baseline="0">
          <a:solidFill>
            <a:schemeClr val="tx2"/>
          </a:solidFill>
          <a:effectLst>
            <a:outerShdw blurRad="38100" dist="38100" dir="2700000">
              <a:srgbClr val="C0C0C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n"/>
        <a:defRPr sz="28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>
                <a:alpha val="10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3074" name="组合 3073"/>
          <p:cNvGrpSpPr/>
          <p:nvPr/>
        </p:nvGrpSpPr>
        <p:grpSpPr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075" name="任意多边形 3074"/>
            <p:cNvSpPr/>
            <p:nvPr/>
          </p:nvSpPr>
          <p:spPr>
            <a:xfrm>
              <a:off x="0" y="3072"/>
              <a:ext cx="5760" cy="1248"/>
            </a:xfrm>
            <a:custGeom>
              <a:avLst/>
              <a:gdLst/>
              <a:ahLst/>
              <a:cxnLst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alpha val="100000"/>
                  </a:schemeClr>
                </a:gs>
                <a:gs pos="100000">
                  <a:schemeClr val="accent2">
                    <a:alpha val="100000"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76" name="任意多边形 3075"/>
            <p:cNvSpPr/>
            <p:nvPr/>
          </p:nvSpPr>
          <p:spPr>
            <a:xfrm>
              <a:off x="0" y="0"/>
              <a:ext cx="5760" cy="3072"/>
            </a:xfrm>
            <a:custGeom>
              <a:avLst/>
              <a:gdLst/>
              <a:ahLst/>
              <a:cxnLst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3077" name="任意多边形 3076"/>
          <p:cNvSpPr/>
          <p:nvPr/>
        </p:nvSpPr>
        <p:spPr>
          <a:xfrm>
            <a:off x="6248400" y="6262688"/>
            <a:ext cx="2895600" cy="609600"/>
          </a:xfrm>
          <a:custGeom>
            <a:avLst/>
            <a:gdLst/>
            <a:ahLst/>
            <a:cxnLst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>
                  <a:alpha val="100000"/>
                </a:schemeClr>
              </a:gs>
              <a:gs pos="100000">
                <a:schemeClr val="hlink">
                  <a:alpha val="100000"/>
                </a:schemeClr>
              </a:gs>
            </a:gsLst>
            <a:lin ang="189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3078" name="组合 3077"/>
          <p:cNvGrpSpPr/>
          <p:nvPr/>
        </p:nvGrpSpPr>
        <p:grpSpPr>
          <a:xfrm>
            <a:off x="0" y="6019800"/>
            <a:ext cx="7848600" cy="857250"/>
            <a:chOff x="0" y="0"/>
            <a:chExt cx="4944" cy="540"/>
          </a:xfrm>
        </p:grpSpPr>
        <p:sp>
          <p:nvSpPr>
            <p:cNvPr id="3079" name="任意多边形 3078"/>
            <p:cNvSpPr/>
            <p:nvPr userDrawn="1"/>
          </p:nvSpPr>
          <p:spPr>
            <a:xfrm>
              <a:off x="1488" y="0"/>
              <a:ext cx="3240" cy="536"/>
            </a:xfrm>
            <a:custGeom>
              <a:avLst/>
              <a:gdLst/>
              <a:ahLst/>
              <a:cxnLst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3080" name="组合 3079"/>
            <p:cNvGrpSpPr/>
            <p:nvPr userDrawn="1"/>
          </p:nvGrpSpPr>
          <p:grpSpPr>
            <a:xfrm>
              <a:off x="2486" y="0"/>
              <a:ext cx="2458" cy="540"/>
              <a:chOff x="0" y="0"/>
              <a:chExt cx="2458" cy="540"/>
            </a:xfrm>
          </p:grpSpPr>
          <p:sp>
            <p:nvSpPr>
              <p:cNvPr id="3081" name="任意多边形 3080"/>
              <p:cNvSpPr/>
              <p:nvPr userDrawn="1"/>
            </p:nvSpPr>
            <p:spPr>
              <a:xfrm>
                <a:off x="1462" y="7"/>
                <a:ext cx="996" cy="533"/>
              </a:xfrm>
              <a:custGeom>
                <a:avLst/>
                <a:gdLst/>
                <a:ahLst/>
                <a:cxnLst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82" name="任意多边形 3081"/>
              <p:cNvSpPr/>
              <p:nvPr userDrawn="1"/>
            </p:nvSpPr>
            <p:spPr>
              <a:xfrm>
                <a:off x="191" y="0"/>
                <a:ext cx="186" cy="395"/>
              </a:xfrm>
              <a:custGeom>
                <a:avLst/>
                <a:gdLst/>
                <a:ahLst/>
                <a:cxnLst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83" name="任意多边形 3082"/>
              <p:cNvSpPr/>
              <p:nvPr userDrawn="1"/>
            </p:nvSpPr>
            <p:spPr>
              <a:xfrm>
                <a:off x="544" y="101"/>
                <a:ext cx="378" cy="271"/>
              </a:xfrm>
              <a:custGeom>
                <a:avLst/>
                <a:gdLst/>
                <a:ahLst/>
                <a:cxnLst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84" name="任意多边形 3083"/>
              <p:cNvSpPr/>
              <p:nvPr userDrawn="1"/>
            </p:nvSpPr>
            <p:spPr>
              <a:xfrm>
                <a:off x="1142" y="74"/>
                <a:ext cx="155" cy="74"/>
              </a:xfrm>
              <a:custGeom>
                <a:avLst/>
                <a:gdLst/>
                <a:ahLst/>
                <a:cxnLst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85" name="任意多边形 3084"/>
              <p:cNvSpPr/>
              <p:nvPr userDrawn="1"/>
            </p:nvSpPr>
            <p:spPr>
              <a:xfrm>
                <a:off x="0" y="67"/>
                <a:ext cx="42" cy="81"/>
              </a:xfrm>
              <a:custGeom>
                <a:avLst/>
                <a:gdLst/>
                <a:ahLst/>
                <a:cxnLst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3086" name="任意多边形 3085"/>
            <p:cNvSpPr/>
            <p:nvPr userDrawn="1"/>
          </p:nvSpPr>
          <p:spPr>
            <a:xfrm>
              <a:off x="0" y="0"/>
              <a:ext cx="3976" cy="535"/>
            </a:xfrm>
            <a:custGeom>
              <a:avLst/>
              <a:gdLst/>
              <a:ahLst/>
              <a:cxnLst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3087" name="组合 3086"/>
          <p:cNvGrpSpPr/>
          <p:nvPr/>
        </p:nvGrpSpPr>
        <p:grpSpPr>
          <a:xfrm>
            <a:off x="627063" y="6021388"/>
            <a:ext cx="5684837" cy="849312"/>
            <a:chOff x="0" y="0"/>
            <a:chExt cx="3581" cy="535"/>
          </a:xfrm>
        </p:grpSpPr>
        <p:sp>
          <p:nvSpPr>
            <p:cNvPr id="3088" name="任意多边形 3087"/>
            <p:cNvSpPr/>
            <p:nvPr/>
          </p:nvSpPr>
          <p:spPr>
            <a:xfrm>
              <a:off x="801" y="0"/>
              <a:ext cx="365" cy="291"/>
            </a:xfrm>
            <a:custGeom>
              <a:avLst/>
              <a:gdLst/>
              <a:ahLst/>
              <a:cxnLst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89" name="任意多边形 3088"/>
            <p:cNvSpPr/>
            <p:nvPr/>
          </p:nvSpPr>
          <p:spPr>
            <a:xfrm>
              <a:off x="1548" y="36"/>
              <a:ext cx="2033" cy="499"/>
            </a:xfrm>
            <a:custGeom>
              <a:avLst/>
              <a:gdLst/>
              <a:ahLst/>
              <a:cxnLst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90" name="任意多边形 3089"/>
            <p:cNvSpPr/>
            <p:nvPr/>
          </p:nvSpPr>
          <p:spPr>
            <a:xfrm>
              <a:off x="1435" y="30"/>
              <a:ext cx="71" cy="61"/>
            </a:xfrm>
            <a:custGeom>
              <a:avLst/>
              <a:gdLst/>
              <a:ahLst/>
              <a:cxnLst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91" name="任意多边形 3090"/>
            <p:cNvSpPr/>
            <p:nvPr/>
          </p:nvSpPr>
          <p:spPr>
            <a:xfrm>
              <a:off x="460" y="49"/>
              <a:ext cx="161" cy="164"/>
            </a:xfrm>
            <a:custGeom>
              <a:avLst/>
              <a:gdLst/>
              <a:ahLst/>
              <a:cxnLst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92" name="任意多边形 3091"/>
            <p:cNvSpPr/>
            <p:nvPr/>
          </p:nvSpPr>
          <p:spPr>
            <a:xfrm>
              <a:off x="311" y="61"/>
              <a:ext cx="59" cy="61"/>
            </a:xfrm>
            <a:custGeom>
              <a:avLst/>
              <a:gdLst/>
              <a:ahLst/>
              <a:cxnLst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93" name="任意多边形 3092"/>
            <p:cNvSpPr/>
            <p:nvPr/>
          </p:nvSpPr>
          <p:spPr>
            <a:xfrm>
              <a:off x="0" y="18"/>
              <a:ext cx="245" cy="207"/>
            </a:xfrm>
            <a:custGeom>
              <a:avLst/>
              <a:gdLst/>
              <a:ahLst/>
              <a:cxnLst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3094" name="标题 3093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95" name="文本占位符 3094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096" name="日期占位符 3095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/>
            </a:lvl1pPr>
          </a:lstStyle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3097" name="页脚占位符 3096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/>
            </a:lvl1pPr>
          </a:lstStyle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3098" name="灯片编号占位符 3097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/>
            </a:lvl1pPr>
          </a:lstStyle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effectLst>
            <a:outerShdw blurRad="38100" dist="38100" dir="2700000">
              <a:srgbClr val="C0C0C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alpha val="100000"/>
              </a:schemeClr>
            </a:gs>
            <a:gs pos="100000">
              <a:schemeClr val="accent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5122" name="组合 5121"/>
          <p:cNvGrpSpPr/>
          <p:nvPr/>
        </p:nvGrpSpPr>
        <p:grpSpPr>
          <a:xfrm>
            <a:off x="319088" y="1828800"/>
            <a:ext cx="8824912" cy="5029200"/>
            <a:chOff x="0" y="0"/>
            <a:chExt cx="5559" cy="3168"/>
          </a:xfrm>
        </p:grpSpPr>
        <p:sp>
          <p:nvSpPr>
            <p:cNvPr id="5123" name="任意多边形 5122"/>
            <p:cNvSpPr/>
            <p:nvPr/>
          </p:nvSpPr>
          <p:spPr>
            <a:xfrm>
              <a:off x="327" y="1757"/>
              <a:ext cx="5232" cy="1411"/>
            </a:xfrm>
            <a:custGeom>
              <a:avLst/>
              <a:gdLst/>
              <a:ahLst/>
              <a:cxnLst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2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24" name="任意多边形 5123"/>
            <p:cNvSpPr/>
            <p:nvPr/>
          </p:nvSpPr>
          <p:spPr>
            <a:xfrm>
              <a:off x="9" y="0"/>
              <a:ext cx="5550" cy="3168"/>
            </a:xfrm>
            <a:custGeom>
              <a:avLst/>
              <a:gdLst/>
              <a:ahLst/>
              <a:cxnLst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29999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25" name="任意多边形 5124"/>
            <p:cNvSpPr/>
            <p:nvPr/>
          </p:nvSpPr>
          <p:spPr>
            <a:xfrm>
              <a:off x="327" y="1780"/>
              <a:ext cx="5232" cy="1388"/>
            </a:xfrm>
            <a:custGeom>
              <a:avLst/>
              <a:gdLst/>
              <a:ahLst/>
              <a:cxnLst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26" name="任意多边形 5125"/>
            <p:cNvSpPr/>
            <p:nvPr/>
          </p:nvSpPr>
          <p:spPr>
            <a:xfrm>
              <a:off x="327" y="0"/>
              <a:ext cx="4607" cy="29"/>
            </a:xfrm>
            <a:custGeom>
              <a:avLst/>
              <a:gdLst/>
              <a:ahLst/>
              <a:cxnLst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  <a:alpha val="100000"/>
                  </a:schemeClr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27" name="任意多边形 5126"/>
            <p:cNvSpPr/>
            <p:nvPr/>
          </p:nvSpPr>
          <p:spPr>
            <a:xfrm>
              <a:off x="327" y="0"/>
              <a:ext cx="29" cy="1785"/>
            </a:xfrm>
            <a:custGeom>
              <a:avLst/>
              <a:gdLst/>
              <a:ahLst/>
              <a:cxnLst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  <a:alpha val="100000"/>
                  </a:schemeClr>
                </a:gs>
                <a:gs pos="100000">
                  <a:schemeClr val="bg2">
                    <a:alpha val="100000"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28" name="任意多边形 5127"/>
            <p:cNvSpPr/>
            <p:nvPr/>
          </p:nvSpPr>
          <p:spPr>
            <a:xfrm>
              <a:off x="326" y="1752"/>
              <a:ext cx="29" cy="1416"/>
            </a:xfrm>
            <a:custGeom>
              <a:avLst/>
              <a:gdLst/>
              <a:ahLst/>
              <a:cxnLst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  <a:alpha val="100000"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29" name="任意多边形 5128"/>
            <p:cNvSpPr/>
            <p:nvPr/>
          </p:nvSpPr>
          <p:spPr>
            <a:xfrm>
              <a:off x="0" y="1752"/>
              <a:ext cx="2879" cy="29"/>
            </a:xfrm>
            <a:custGeom>
              <a:avLst/>
              <a:gdLst/>
              <a:ahLst/>
              <a:cxnLst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  <a:alpha val="100000"/>
                  </a:schemeClr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30" name="任意多边形 5129"/>
            <p:cNvSpPr/>
            <p:nvPr/>
          </p:nvSpPr>
          <p:spPr>
            <a:xfrm>
              <a:off x="0" y="1752"/>
              <a:ext cx="30" cy="1416"/>
            </a:xfrm>
            <a:custGeom>
              <a:avLst/>
              <a:gdLst/>
              <a:ahLst/>
              <a:cxnLst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  <a:alpha val="100000"/>
                  </a:schemeClr>
                </a:gs>
                <a:gs pos="100000">
                  <a:schemeClr val="bg2">
                    <a:alpha val="9999"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5131" name="日期占位符 5130"/>
          <p:cNvSpPr>
            <a:spLocks noGrp="1"/>
          </p:cNvSpPr>
          <p:nvPr>
            <p:ph type="dt" sz="half" idx="2"/>
          </p:nvPr>
        </p:nvSpPr>
        <p:spPr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132" name="页脚占位符 5131"/>
          <p:cNvSpPr>
            <a:spLocks noGrp="1"/>
          </p:cNvSpPr>
          <p:nvPr>
            <p:ph type="ftr" sz="quarter" idx="3"/>
          </p:nvPr>
        </p:nvSpPr>
        <p:spPr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133" name="灯片编号占位符 5132"/>
          <p:cNvSpPr>
            <a:spLocks noGrp="1"/>
          </p:cNvSpPr>
          <p:nvPr>
            <p:ph type="sldNum" sz="quarter" idx="4"/>
          </p:nvPr>
        </p:nvSpPr>
        <p:spPr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</a:fld>
            <a:endParaRPr lang="zh-CN" altLang="en-US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134" name="标题 5133"/>
          <p:cNvSpPr>
            <a:spLocks noGrp="1" noRot="1"/>
          </p:cNvSpPr>
          <p:nvPr>
            <p:ph type="title"/>
          </p:nvPr>
        </p:nvSpPr>
        <p:spPr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5135" name="文本占位符 5134"/>
          <p:cNvSpPr>
            <a:spLocks noGrp="1" noRot="1"/>
          </p:cNvSpPr>
          <p:nvPr>
            <p:ph type="body" idx="1"/>
          </p:nvPr>
        </p:nvSpPr>
        <p:spPr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1" i="0" u="none" kern="1200" baseline="0">
          <a:solidFill>
            <a:schemeClr val="tx2"/>
          </a:solidFill>
          <a:effectLst>
            <a:outerShdw blurRad="38100" dist="38100" dir="2700000">
              <a:srgbClr val="C0C0C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32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8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4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>
                <a:alpha val="100000"/>
              </a:schemeClr>
            </a:gs>
            <a:gs pos="50000">
              <a:schemeClr val="bg1"/>
            </a:gs>
            <a:gs pos="100000">
              <a:schemeClr val="bg2">
                <a:alpha val="10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7170" name="组合 7169"/>
          <p:cNvGrpSpPr/>
          <p:nvPr/>
        </p:nvGrpSpPr>
        <p:grpSpPr>
          <a:xfrm>
            <a:off x="3800475" y="1789113"/>
            <a:ext cx="5340350" cy="5056187"/>
            <a:chOff x="0" y="0"/>
            <a:chExt cx="3364" cy="3185"/>
          </a:xfrm>
        </p:grpSpPr>
        <p:sp>
          <p:nvSpPr>
            <p:cNvPr id="7171" name="矩形 7170"/>
            <p:cNvSpPr/>
            <p:nvPr userDrawn="1"/>
          </p:nvSpPr>
          <p:spPr>
            <a:xfrm>
              <a:off x="1836" y="238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2" name="椭圆 7171"/>
            <p:cNvSpPr/>
            <p:nvPr userDrawn="1"/>
          </p:nvSpPr>
          <p:spPr>
            <a:xfrm>
              <a:off x="1905" y="58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3" name="矩形 7172"/>
            <p:cNvSpPr/>
            <p:nvPr userDrawn="1"/>
          </p:nvSpPr>
          <p:spPr>
            <a:xfrm rot="995337">
              <a:off x="2811" y="368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4" name="任意多边形 7173"/>
            <p:cNvSpPr>
              <a:spLocks noEditPoints="1"/>
            </p:cNvSpPr>
            <p:nvPr userDrawn="1"/>
          </p:nvSpPr>
          <p:spPr>
            <a:xfrm>
              <a:off x="2477" y="2381"/>
              <a:ext cx="66" cy="96"/>
            </a:xfrm>
            <a:custGeom>
              <a:avLst/>
              <a:gdLst/>
              <a:ahLst/>
              <a:cxnLst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5" name="矩形 7174"/>
            <p:cNvSpPr/>
            <p:nvPr userDrawn="1"/>
          </p:nvSpPr>
          <p:spPr>
            <a:xfrm rot="91736">
              <a:off x="3093" y="408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6" name="矩形 7175"/>
            <p:cNvSpPr/>
            <p:nvPr userDrawn="1"/>
          </p:nvSpPr>
          <p:spPr>
            <a:xfrm rot="20673777">
              <a:off x="3246" y="394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7" name="矩形 7176"/>
            <p:cNvSpPr/>
            <p:nvPr userDrawn="1"/>
          </p:nvSpPr>
          <p:spPr>
            <a:xfrm rot="20459687">
              <a:off x="1050" y="689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8" name="矩形 7177"/>
            <p:cNvSpPr/>
            <p:nvPr userDrawn="1"/>
          </p:nvSpPr>
          <p:spPr>
            <a:xfrm rot="1114412">
              <a:off x="363" y="694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9" name="矩形 7178"/>
            <p:cNvSpPr/>
            <p:nvPr userDrawn="1"/>
          </p:nvSpPr>
          <p:spPr>
            <a:xfrm rot="254676">
              <a:off x="641" y="743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0" name="任意多边形 7179"/>
            <p:cNvSpPr/>
            <p:nvPr userDrawn="1"/>
          </p:nvSpPr>
          <p:spPr>
            <a:xfrm>
              <a:off x="1613" y="1894"/>
              <a:ext cx="623" cy="156"/>
            </a:xfrm>
            <a:custGeom>
              <a:avLst/>
              <a:gdLst/>
              <a:ahLst/>
              <a:cxnLst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1" name="任意多边形 7180"/>
            <p:cNvSpPr/>
            <p:nvPr userDrawn="1"/>
          </p:nvSpPr>
          <p:spPr>
            <a:xfrm>
              <a:off x="2368" y="2464"/>
              <a:ext cx="996" cy="126"/>
            </a:xfrm>
            <a:custGeom>
              <a:avLst/>
              <a:gdLst/>
              <a:ahLst/>
              <a:cxnLst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2" name="任意多边形 7181"/>
            <p:cNvSpPr/>
            <p:nvPr userDrawn="1"/>
          </p:nvSpPr>
          <p:spPr>
            <a:xfrm>
              <a:off x="2392" y="2518"/>
              <a:ext cx="972" cy="245"/>
            </a:xfrm>
            <a:custGeom>
              <a:avLst/>
              <a:gdLst/>
              <a:ahLst/>
              <a:cxnLst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3" name="任意多边形 7182"/>
            <p:cNvSpPr/>
            <p:nvPr userDrawn="1"/>
          </p:nvSpPr>
          <p:spPr>
            <a:xfrm>
              <a:off x="2410" y="2464"/>
              <a:ext cx="954" cy="90"/>
            </a:xfrm>
            <a:custGeom>
              <a:avLst/>
              <a:gdLst/>
              <a:ahLst/>
              <a:cxnLst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4" name="任意多边形 7183"/>
            <p:cNvSpPr/>
            <p:nvPr userDrawn="1"/>
          </p:nvSpPr>
          <p:spPr>
            <a:xfrm>
              <a:off x="665" y="414"/>
              <a:ext cx="102" cy="155"/>
            </a:xfrm>
            <a:custGeom>
              <a:avLst/>
              <a:gdLst/>
              <a:ahLst/>
              <a:cxnLst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5" name="任意多边形 7184"/>
            <p:cNvSpPr>
              <a:spLocks noEditPoints="1"/>
            </p:cNvSpPr>
            <p:nvPr userDrawn="1"/>
          </p:nvSpPr>
          <p:spPr>
            <a:xfrm>
              <a:off x="665" y="563"/>
              <a:ext cx="90" cy="96"/>
            </a:xfrm>
            <a:custGeom>
              <a:avLst/>
              <a:gdLst/>
              <a:ahLst/>
              <a:cxnLst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6" name="任意多边形 7185"/>
            <p:cNvSpPr>
              <a:spLocks noEditPoints="1"/>
            </p:cNvSpPr>
            <p:nvPr userDrawn="1"/>
          </p:nvSpPr>
          <p:spPr>
            <a:xfrm>
              <a:off x="665" y="641"/>
              <a:ext cx="90" cy="108"/>
            </a:xfrm>
            <a:custGeom>
              <a:avLst/>
              <a:gdLst/>
              <a:ahLst/>
              <a:cxnLst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7" name="任意多边形 7186"/>
            <p:cNvSpPr/>
            <p:nvPr userDrawn="1"/>
          </p:nvSpPr>
          <p:spPr>
            <a:xfrm>
              <a:off x="3076" y="78"/>
              <a:ext cx="102" cy="156"/>
            </a:xfrm>
            <a:custGeom>
              <a:avLst/>
              <a:gdLst/>
              <a:ahLst/>
              <a:cxnLst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8" name="任意多边形 7187"/>
            <p:cNvSpPr>
              <a:spLocks noEditPoints="1"/>
            </p:cNvSpPr>
            <p:nvPr userDrawn="1"/>
          </p:nvSpPr>
          <p:spPr>
            <a:xfrm>
              <a:off x="3082" y="222"/>
              <a:ext cx="84" cy="96"/>
            </a:xfrm>
            <a:custGeom>
              <a:avLst/>
              <a:gdLst/>
              <a:ahLst/>
              <a:cxnLst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9" name="任意多边形 7188"/>
            <p:cNvSpPr>
              <a:spLocks noEditPoints="1"/>
            </p:cNvSpPr>
            <p:nvPr userDrawn="1"/>
          </p:nvSpPr>
          <p:spPr>
            <a:xfrm>
              <a:off x="3076" y="306"/>
              <a:ext cx="90" cy="108"/>
            </a:xfrm>
            <a:custGeom>
              <a:avLst/>
              <a:gdLst/>
              <a:ahLst/>
              <a:cxnLst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0" name="任意多边形 7189"/>
            <p:cNvSpPr>
              <a:spLocks noEditPoints="1"/>
            </p:cNvSpPr>
            <p:nvPr userDrawn="1"/>
          </p:nvSpPr>
          <p:spPr>
            <a:xfrm>
              <a:off x="3034" y="2398"/>
              <a:ext cx="66" cy="96"/>
            </a:xfrm>
            <a:custGeom>
              <a:avLst/>
              <a:gdLst/>
              <a:ahLst/>
              <a:cxnLst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1" name="任意多边形 7190"/>
            <p:cNvSpPr/>
            <p:nvPr userDrawn="1"/>
          </p:nvSpPr>
          <p:spPr>
            <a:xfrm>
              <a:off x="623" y="0"/>
              <a:ext cx="2603" cy="444"/>
            </a:xfrm>
            <a:custGeom>
              <a:avLst/>
              <a:gdLst/>
              <a:ahLst/>
              <a:cxnLst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2" name="任意多边形 7191"/>
            <p:cNvSpPr>
              <a:spLocks noEditPoints="1"/>
            </p:cNvSpPr>
            <p:nvPr userDrawn="1"/>
          </p:nvSpPr>
          <p:spPr>
            <a:xfrm>
              <a:off x="540" y="2646"/>
              <a:ext cx="84" cy="95"/>
            </a:xfrm>
            <a:custGeom>
              <a:avLst/>
              <a:gdLst/>
              <a:ahLst/>
              <a:cxnLst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3" name="任意多边形 7192"/>
            <p:cNvSpPr>
              <a:spLocks noEditPoints="1"/>
            </p:cNvSpPr>
            <p:nvPr userDrawn="1"/>
          </p:nvSpPr>
          <p:spPr>
            <a:xfrm>
              <a:off x="1385" y="2745"/>
              <a:ext cx="90" cy="108"/>
            </a:xfrm>
            <a:custGeom>
              <a:avLst/>
              <a:gdLst/>
              <a:ahLst/>
              <a:cxnLst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4" name="任意多边形 7193"/>
            <p:cNvSpPr>
              <a:spLocks noEditPoints="1"/>
            </p:cNvSpPr>
            <p:nvPr userDrawn="1"/>
          </p:nvSpPr>
          <p:spPr>
            <a:xfrm>
              <a:off x="6" y="2745"/>
              <a:ext cx="72" cy="90"/>
            </a:xfrm>
            <a:custGeom>
              <a:avLst/>
              <a:gdLst/>
              <a:ahLst/>
              <a:cxnLst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5" name="椭圆 7194"/>
            <p:cNvSpPr/>
            <p:nvPr userDrawn="1"/>
          </p:nvSpPr>
          <p:spPr>
            <a:xfrm>
              <a:off x="50" y="2711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6" name="椭圆 7195"/>
            <p:cNvSpPr/>
            <p:nvPr userDrawn="1"/>
          </p:nvSpPr>
          <p:spPr>
            <a:xfrm>
              <a:off x="0" y="2707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7" name="椭圆 7196"/>
            <p:cNvSpPr/>
            <p:nvPr userDrawn="1"/>
          </p:nvSpPr>
          <p:spPr>
            <a:xfrm>
              <a:off x="47" y="2733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8" name="任意多边形 7197"/>
            <p:cNvSpPr>
              <a:spLocks noEditPoints="1"/>
            </p:cNvSpPr>
            <p:nvPr userDrawn="1"/>
          </p:nvSpPr>
          <p:spPr>
            <a:xfrm>
              <a:off x="1349" y="2661"/>
              <a:ext cx="90" cy="96"/>
            </a:xfrm>
            <a:custGeom>
              <a:avLst/>
              <a:gdLst/>
              <a:ahLst/>
              <a:cxnLst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9" name="任意多边形 7198"/>
            <p:cNvSpPr>
              <a:spLocks noEditPoints="1"/>
            </p:cNvSpPr>
            <p:nvPr userDrawn="1"/>
          </p:nvSpPr>
          <p:spPr>
            <a:xfrm>
              <a:off x="3028" y="2476"/>
              <a:ext cx="72" cy="108"/>
            </a:xfrm>
            <a:custGeom>
              <a:avLst/>
              <a:gdLst/>
              <a:ahLst/>
              <a:cxnLst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0" name="矩形 7199"/>
            <p:cNvSpPr/>
            <p:nvPr userDrawn="1"/>
          </p:nvSpPr>
          <p:spPr>
            <a:xfrm>
              <a:off x="1844" y="646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1" name="矩形 7200"/>
            <p:cNvSpPr/>
            <p:nvPr userDrawn="1"/>
          </p:nvSpPr>
          <p:spPr>
            <a:xfrm>
              <a:off x="1894" y="418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2" name="圆角矩形 7201"/>
            <p:cNvSpPr/>
            <p:nvPr userDrawn="1"/>
          </p:nvSpPr>
          <p:spPr>
            <a:xfrm>
              <a:off x="1826" y="616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3" name="任意多边形 7202"/>
            <p:cNvSpPr/>
            <p:nvPr userDrawn="1"/>
          </p:nvSpPr>
          <p:spPr>
            <a:xfrm>
              <a:off x="1912" y="402"/>
              <a:ext cx="252" cy="1576"/>
            </a:xfrm>
            <a:custGeom>
              <a:avLst/>
              <a:gdLst/>
              <a:ahLst/>
              <a:cxnLst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4" name="任意多边形 7203"/>
            <p:cNvSpPr/>
            <p:nvPr userDrawn="1"/>
          </p:nvSpPr>
          <p:spPr>
            <a:xfrm>
              <a:off x="1775" y="294"/>
              <a:ext cx="317" cy="138"/>
            </a:xfrm>
            <a:custGeom>
              <a:avLst/>
              <a:gdLst/>
              <a:ahLst/>
              <a:cxnLst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7205" name="标题 7204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7206" name="文本占位符 720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207" name="日期占位符 7206"/>
          <p:cNvSpPr>
            <a:spLocks noGrp="1"/>
          </p:cNvSpPr>
          <p:nvPr>
            <p:ph type="dt" sz="half" idx="2"/>
          </p:nvPr>
        </p:nvSpPr>
        <p:spPr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Tahoma" panose="020B0604030504040204" pitchFamily="2" charset="0"/>
              </a:defRPr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208" name="页脚占位符 7207"/>
          <p:cNvSpPr>
            <a:spLocks noGrp="1"/>
          </p:cNvSpPr>
          <p:nvPr>
            <p:ph type="ftr" sz="quarter" idx="3"/>
          </p:nvPr>
        </p:nvSpPr>
        <p:spPr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Tahoma" panose="020B0604030504040204" pitchFamily="2" charset="0"/>
              </a:defRPr>
            </a:lvl1pPr>
          </a:lstStyle>
          <a:p>
            <a:pPr lvl="0"/>
            <a:endParaRPr lang="zh-CN" altLang="en-US"/>
          </a:p>
        </p:txBody>
      </p:sp>
      <p:sp>
        <p:nvSpPr>
          <p:cNvPr id="7209" name="灯片编号占位符 7208"/>
          <p:cNvSpPr>
            <a:spLocks noGrp="1"/>
          </p:cNvSpPr>
          <p:nvPr>
            <p:ph type="sldNum" sz="quarter" idx="4"/>
          </p:nvPr>
        </p:nvSpPr>
        <p:spPr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Tahoma" panose="020B0604030504040204" pitchFamily="2" charset="0"/>
              </a:defRPr>
            </a:lvl1pPr>
          </a:lstStyle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effectLst>
            <a:outerShdw blurRad="38100" dist="38100" dir="2700000">
              <a:srgbClr val="C0C0C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28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9218" name="标题 9217"/>
          <p:cNvSpPr>
            <a:spLocks noGrp="1"/>
          </p:cNvSpPr>
          <p:nvPr>
            <p:ph type="title"/>
          </p:nvPr>
        </p:nvSpPr>
        <p:spPr>
          <a:xfrm>
            <a:off x="762000" y="304800"/>
            <a:ext cx="7543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9219" name="文本占位符 9218"/>
          <p:cNvSpPr>
            <a:spLocks noGrp="1"/>
          </p:cNvSpPr>
          <p:nvPr>
            <p:ph type="body" idx="1"/>
          </p:nvPr>
        </p:nvSpPr>
        <p:spPr>
          <a:xfrm>
            <a:off x="762000" y="1524000"/>
            <a:ext cx="7543800" cy="4495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220" name="日期占位符 9219"/>
          <p:cNvSpPr>
            <a:spLocks noGrp="1"/>
          </p:cNvSpPr>
          <p:nvPr>
            <p:ph type="dt" sz="half" idx="2"/>
          </p:nvPr>
        </p:nvSpPr>
        <p:spPr>
          <a:xfrm>
            <a:off x="2590800" y="6096000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 b="1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221" name="页脚占位符 9220"/>
          <p:cNvSpPr>
            <a:spLocks noGrp="1"/>
          </p:cNvSpPr>
          <p:nvPr>
            <p:ph type="ftr" sz="quarter" idx="3"/>
          </p:nvPr>
        </p:nvSpPr>
        <p:spPr>
          <a:xfrm>
            <a:off x="3962400" y="60960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200" b="1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222" name="灯片编号占位符 9221"/>
          <p:cNvSpPr>
            <a:spLocks noGrp="1"/>
          </p:cNvSpPr>
          <p:nvPr>
            <p:ph type="sldNum" sz="quarter" idx="4"/>
          </p:nvPr>
        </p:nvSpPr>
        <p:spPr>
          <a:xfrm>
            <a:off x="6934200" y="6096000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 b="1"/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effectLst>
            <a:outerShdw blurRad="38100" dist="38100" dir="2700000">
              <a:srgbClr val="00000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框 12289"/>
          <p:cNvSpPr txBox="1"/>
          <p:nvPr/>
        </p:nvSpPr>
        <p:spPr>
          <a:xfrm>
            <a:off x="179388" y="260350"/>
            <a:ext cx="25923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latin typeface="Arial" panose="020B0604020202020204" pitchFamily="34" charset="0"/>
              </a:rPr>
              <a:t>练习题</a:t>
            </a:r>
            <a:r>
              <a:rPr lang="en-US" altLang="zh-CN" sz="3200">
                <a:latin typeface="Arial" panose="020B0604020202020204" pitchFamily="34" charset="0"/>
              </a:rPr>
              <a:t>: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12291" name="文本框 12290"/>
          <p:cNvSpPr txBox="1"/>
          <p:nvPr/>
        </p:nvSpPr>
        <p:spPr>
          <a:xfrm>
            <a:off x="395288" y="836613"/>
            <a:ext cx="80645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1.</a:t>
            </a:r>
            <a:r>
              <a:rPr lang="zh-CN" altLang="en-US" sz="2800">
                <a:latin typeface="Arial" panose="020B0604020202020204" pitchFamily="34" charset="0"/>
              </a:rPr>
              <a:t>如图</a:t>
            </a:r>
            <a:r>
              <a:rPr lang="en-US" altLang="zh-CN" sz="2800">
                <a:latin typeface="Arial" panose="020B0604020202020204" pitchFamily="34" charset="0"/>
              </a:rPr>
              <a:t>,</a:t>
            </a:r>
            <a:r>
              <a:rPr lang="zh-CN" altLang="en-US" sz="2800">
                <a:latin typeface="Arial" panose="020B0604020202020204" pitchFamily="34" charset="0"/>
              </a:rPr>
              <a:t>点</a:t>
            </a:r>
            <a:r>
              <a:rPr lang="en-US" altLang="zh-CN" sz="2800">
                <a:latin typeface="Arial" panose="020B0604020202020204" pitchFamily="34" charset="0"/>
              </a:rPr>
              <a:t>B</a:t>
            </a:r>
            <a:r>
              <a:rPr lang="zh-CN" altLang="en-US" sz="2800">
                <a:latin typeface="Arial" panose="020B0604020202020204" pitchFamily="34" charset="0"/>
              </a:rPr>
              <a:t>、</a:t>
            </a:r>
            <a:r>
              <a:rPr lang="en-US" altLang="zh-CN" sz="2800">
                <a:latin typeface="Arial" panose="020B0604020202020204" pitchFamily="34" charset="0"/>
              </a:rPr>
              <a:t>C</a:t>
            </a:r>
            <a:r>
              <a:rPr lang="zh-CN" altLang="en-US" sz="2800">
                <a:latin typeface="Arial" panose="020B0604020202020204" pitchFamily="34" charset="0"/>
              </a:rPr>
              <a:t>在线段</a:t>
            </a:r>
            <a:r>
              <a:rPr lang="en-US" altLang="zh-CN" sz="2800">
                <a:latin typeface="Arial" panose="020B0604020202020204" pitchFamily="34" charset="0"/>
              </a:rPr>
              <a:t>AD</a:t>
            </a:r>
            <a:r>
              <a:rPr lang="zh-CN" altLang="en-US" sz="2800">
                <a:latin typeface="Arial" panose="020B0604020202020204" pitchFamily="34" charset="0"/>
              </a:rPr>
              <a:t>上，点</a:t>
            </a:r>
            <a:r>
              <a:rPr lang="en-US" altLang="zh-CN" sz="2800">
                <a:latin typeface="Arial" panose="020B0604020202020204" pitchFamily="34" charset="0"/>
              </a:rPr>
              <a:t>E</a:t>
            </a:r>
            <a:r>
              <a:rPr lang="zh-CN" altLang="en-US" sz="2800">
                <a:latin typeface="Arial" panose="020B0604020202020204" pitchFamily="34" charset="0"/>
              </a:rPr>
              <a:t>是</a:t>
            </a:r>
            <a:r>
              <a:rPr lang="en-US" altLang="zh-CN" sz="2800">
                <a:latin typeface="Arial" panose="020B0604020202020204" pitchFamily="34" charset="0"/>
              </a:rPr>
              <a:t>AB</a:t>
            </a:r>
            <a:r>
              <a:rPr lang="zh-CN" altLang="en-US" sz="2800">
                <a:latin typeface="Arial" panose="020B0604020202020204" pitchFamily="34" charset="0"/>
              </a:rPr>
              <a:t>的中点，点</a:t>
            </a:r>
            <a:r>
              <a:rPr lang="en-US" altLang="zh-CN" sz="2800">
                <a:latin typeface="Arial" panose="020B0604020202020204" pitchFamily="34" charset="0"/>
              </a:rPr>
              <a:t>F</a:t>
            </a:r>
            <a:r>
              <a:rPr lang="zh-CN" altLang="en-US" sz="2800">
                <a:latin typeface="Arial" panose="020B0604020202020204" pitchFamily="34" charset="0"/>
              </a:rPr>
              <a:t>是</a:t>
            </a:r>
            <a:r>
              <a:rPr lang="en-US" altLang="zh-CN" sz="2800">
                <a:latin typeface="Arial" panose="020B0604020202020204" pitchFamily="34" charset="0"/>
              </a:rPr>
              <a:t>CD</a:t>
            </a:r>
            <a:r>
              <a:rPr lang="zh-CN" altLang="en-US" sz="2800">
                <a:latin typeface="Arial" panose="020B0604020202020204" pitchFamily="34" charset="0"/>
              </a:rPr>
              <a:t>的中点，若</a:t>
            </a:r>
            <a:r>
              <a:rPr lang="en-US" altLang="zh-CN" sz="2800">
                <a:latin typeface="Arial" panose="020B0604020202020204" pitchFamily="34" charset="0"/>
              </a:rPr>
              <a:t>EF=10</a:t>
            </a:r>
            <a:r>
              <a:rPr lang="zh-CN" altLang="en-US" sz="2800">
                <a:latin typeface="Arial" panose="020B0604020202020204" pitchFamily="34" charset="0"/>
              </a:rPr>
              <a:t>。</a:t>
            </a:r>
            <a:r>
              <a:rPr lang="en-US" altLang="zh-CN" sz="2800">
                <a:latin typeface="Arial" panose="020B0604020202020204" pitchFamily="34" charset="0"/>
              </a:rPr>
              <a:t>BC=3</a:t>
            </a:r>
            <a:r>
              <a:rPr lang="zh-CN" altLang="en-US" sz="2800">
                <a:latin typeface="Arial" panose="020B0604020202020204" pitchFamily="34" charset="0"/>
              </a:rPr>
              <a:t>。求</a:t>
            </a:r>
            <a:r>
              <a:rPr lang="en-US" altLang="zh-CN" sz="2800">
                <a:latin typeface="Arial" panose="020B0604020202020204" pitchFamily="34" charset="0"/>
              </a:rPr>
              <a:t>AD</a:t>
            </a:r>
            <a:r>
              <a:rPr lang="zh-CN" altLang="en-US" sz="2800">
                <a:latin typeface="Arial" panose="020B0604020202020204" pitchFamily="34" charset="0"/>
              </a:rPr>
              <a:t>的长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sp>
        <p:nvSpPr>
          <p:cNvPr id="12292" name="文本框 12291"/>
          <p:cNvSpPr txBox="1"/>
          <p:nvPr/>
        </p:nvSpPr>
        <p:spPr>
          <a:xfrm>
            <a:off x="0" y="4652963"/>
            <a:ext cx="9828213" cy="1160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 </a:t>
            </a:r>
            <a:r>
              <a:rPr lang="zh-CN" altLang="en-US" sz="2800">
                <a:latin typeface="Arial" panose="020B0604020202020204" pitchFamily="34" charset="0"/>
              </a:rPr>
              <a:t>而</a:t>
            </a:r>
            <a:r>
              <a:rPr lang="en-US" altLang="zh-CN" sz="2800">
                <a:latin typeface="Arial" panose="020B0604020202020204" pitchFamily="34" charset="0"/>
              </a:rPr>
              <a:t>AD</a:t>
            </a:r>
            <a:r>
              <a:rPr lang="zh-CN" altLang="en-US" sz="2800">
                <a:latin typeface="Arial" panose="020B0604020202020204" pitchFamily="34" charset="0"/>
              </a:rPr>
              <a:t>＝</a:t>
            </a:r>
            <a:r>
              <a:rPr lang="en-US" altLang="zh-CN" sz="2800">
                <a:latin typeface="Arial" panose="020B0604020202020204" pitchFamily="34" charset="0"/>
              </a:rPr>
              <a:t>AB+BC+CD= </a:t>
            </a:r>
            <a:r>
              <a:rPr lang="en-US" altLang="zh-CN" sz="2800">
                <a:latin typeface="Times New Roman" panose="02020603050405020304" pitchFamily="2" charset="0"/>
              </a:rPr>
              <a:t>2EB+</a:t>
            </a:r>
            <a:r>
              <a:rPr lang="zh-CN" altLang="en-US" sz="2800">
                <a:latin typeface="Times New Roman" panose="02020603050405020304" pitchFamily="2" charset="0"/>
              </a:rPr>
              <a:t>２</a:t>
            </a:r>
            <a:r>
              <a:rPr lang="en-US" altLang="zh-CN" sz="2800">
                <a:latin typeface="Times New Roman" panose="02020603050405020304" pitchFamily="2" charset="0"/>
              </a:rPr>
              <a:t>CF +BC </a:t>
            </a:r>
            <a:r>
              <a:rPr lang="zh-CN" altLang="en-US" sz="2800">
                <a:latin typeface="Arial" panose="020B0604020202020204" pitchFamily="34" charset="0"/>
              </a:rPr>
              <a:t>＝</a:t>
            </a:r>
            <a:r>
              <a:rPr lang="en-US" altLang="zh-CN" sz="2800">
                <a:latin typeface="Arial" panose="020B0604020202020204" pitchFamily="34" charset="0"/>
              </a:rPr>
              <a:t>2</a:t>
            </a:r>
            <a:r>
              <a:rPr lang="zh-CN" altLang="en-US" sz="2800">
                <a:latin typeface="Arial" panose="020B0604020202020204" pitchFamily="34" charset="0"/>
              </a:rPr>
              <a:t>（</a:t>
            </a:r>
            <a:r>
              <a:rPr lang="en-US" altLang="zh-CN" sz="2800">
                <a:latin typeface="Arial" panose="020B0604020202020204" pitchFamily="34" charset="0"/>
              </a:rPr>
              <a:t>EB+CF</a:t>
            </a:r>
            <a:r>
              <a:rPr lang="zh-CN" altLang="en-US" sz="2800">
                <a:latin typeface="Arial" panose="020B0604020202020204" pitchFamily="34" charset="0"/>
              </a:rPr>
              <a:t>）</a:t>
            </a:r>
            <a:r>
              <a:rPr lang="en-US" altLang="zh-CN" sz="2800">
                <a:latin typeface="Arial" panose="020B0604020202020204" pitchFamily="34" charset="0"/>
              </a:rPr>
              <a:t>+BC</a:t>
            </a:r>
            <a:endParaRPr lang="en-US" altLang="zh-CN" sz="280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       </a:t>
            </a:r>
            <a:r>
              <a:rPr lang="zh-CN" altLang="en-US" sz="2000">
                <a:latin typeface="Arial" panose="020B0604020202020204" pitchFamily="34" charset="0"/>
              </a:rPr>
              <a:t>　</a:t>
            </a:r>
            <a:r>
              <a:rPr lang="zh-CN" altLang="en-US" sz="2800">
                <a:latin typeface="Arial" panose="020B0604020202020204" pitchFamily="34" charset="0"/>
              </a:rPr>
              <a:t>＝</a:t>
            </a:r>
            <a:r>
              <a:rPr lang="en-US" altLang="zh-CN" sz="2800">
                <a:latin typeface="Arial" panose="020B0604020202020204" pitchFamily="34" charset="0"/>
              </a:rPr>
              <a:t>2×7+3=17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pic>
        <p:nvPicPr>
          <p:cNvPr id="12293" name="图片 12292" descr="未命名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1989138"/>
            <a:ext cx="7129462" cy="542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4" name="矩形 12293"/>
          <p:cNvSpPr/>
          <p:nvPr/>
        </p:nvSpPr>
        <p:spPr>
          <a:xfrm>
            <a:off x="1187450" y="3644900"/>
            <a:ext cx="58547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2" charset="0"/>
              </a:rPr>
              <a:t>又</a:t>
            </a:r>
            <a:r>
              <a:rPr lang="en-US" altLang="zh-CN" sz="2800">
                <a:latin typeface="Times New Roman" panose="02020603050405020304" pitchFamily="2" charset="0"/>
              </a:rPr>
              <a:t>∵E</a:t>
            </a:r>
            <a:r>
              <a:rPr lang="zh-CN" altLang="en-US" sz="2800">
                <a:latin typeface="Times New Roman" panose="02020603050405020304" pitchFamily="2" charset="0"/>
              </a:rPr>
              <a:t>是</a:t>
            </a:r>
            <a:r>
              <a:rPr lang="en-US" altLang="zh-CN" sz="2800">
                <a:latin typeface="Times New Roman" panose="02020603050405020304" pitchFamily="2" charset="0"/>
              </a:rPr>
              <a:t>AB</a:t>
            </a:r>
            <a:r>
              <a:rPr lang="zh-CN" altLang="en-US" sz="2800">
                <a:latin typeface="Times New Roman" panose="02020603050405020304" pitchFamily="2" charset="0"/>
              </a:rPr>
              <a:t>的中点；</a:t>
            </a:r>
            <a:r>
              <a:rPr lang="en-US" altLang="zh-CN" sz="2800">
                <a:latin typeface="Times New Roman" panose="02020603050405020304" pitchFamily="2" charset="0"/>
              </a:rPr>
              <a:t>F</a:t>
            </a:r>
            <a:r>
              <a:rPr lang="zh-CN" altLang="en-US" sz="2800">
                <a:latin typeface="Times New Roman" panose="02020603050405020304" pitchFamily="2" charset="0"/>
              </a:rPr>
              <a:t>是</a:t>
            </a:r>
            <a:r>
              <a:rPr lang="en-US" altLang="zh-CN" sz="2800">
                <a:latin typeface="Times New Roman" panose="02020603050405020304" pitchFamily="2" charset="0"/>
              </a:rPr>
              <a:t>CD</a:t>
            </a:r>
            <a:r>
              <a:rPr lang="zh-CN" altLang="en-US" sz="2800">
                <a:latin typeface="Times New Roman" panose="02020603050405020304" pitchFamily="2" charset="0"/>
              </a:rPr>
              <a:t>的中点。</a:t>
            </a:r>
            <a:endParaRPr lang="zh-CN" altLang="en-US" sz="2800">
              <a:latin typeface="Times New Roman" panose="02020603050405020304" pitchFamily="2" charset="0"/>
            </a:endParaRPr>
          </a:p>
        </p:txBody>
      </p:sp>
      <p:sp>
        <p:nvSpPr>
          <p:cNvPr id="12295" name="矩形 12294"/>
          <p:cNvSpPr/>
          <p:nvPr/>
        </p:nvSpPr>
        <p:spPr>
          <a:xfrm>
            <a:off x="1547813" y="4121150"/>
            <a:ext cx="46831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∴A</a:t>
            </a:r>
            <a:r>
              <a:rPr lang="zh-CN" altLang="en-US" sz="3200">
                <a:latin typeface="Times New Roman" panose="02020603050405020304" pitchFamily="2" charset="0"/>
              </a:rPr>
              <a:t>Ｂ</a:t>
            </a:r>
            <a:r>
              <a:rPr lang="en-US" altLang="zh-CN" sz="3200">
                <a:latin typeface="Times New Roman" panose="02020603050405020304" pitchFamily="2" charset="0"/>
              </a:rPr>
              <a:t>=</a:t>
            </a:r>
            <a:r>
              <a:rPr lang="zh-CN" altLang="en-US" sz="3200">
                <a:latin typeface="Times New Roman" panose="02020603050405020304" pitchFamily="2" charset="0"/>
              </a:rPr>
              <a:t>２</a:t>
            </a:r>
            <a:r>
              <a:rPr lang="en-US" altLang="zh-CN" sz="3200">
                <a:latin typeface="Times New Roman" panose="02020603050405020304" pitchFamily="2" charset="0"/>
              </a:rPr>
              <a:t>BE</a:t>
            </a:r>
            <a:r>
              <a:rPr lang="zh-CN" altLang="en-US" sz="3200">
                <a:latin typeface="Times New Roman" panose="02020603050405020304" pitchFamily="2" charset="0"/>
              </a:rPr>
              <a:t>，Ｃ</a:t>
            </a:r>
            <a:r>
              <a:rPr lang="en-US" altLang="zh-CN" sz="3200">
                <a:latin typeface="Times New Roman" panose="02020603050405020304" pitchFamily="2" charset="0"/>
              </a:rPr>
              <a:t>D=</a:t>
            </a:r>
            <a:r>
              <a:rPr lang="zh-CN" altLang="en-US" sz="3200">
                <a:latin typeface="Times New Roman" panose="02020603050405020304" pitchFamily="2" charset="0"/>
              </a:rPr>
              <a:t>２</a:t>
            </a:r>
            <a:r>
              <a:rPr lang="en-US" altLang="zh-CN" sz="3200">
                <a:latin typeface="Times New Roman" panose="02020603050405020304" pitchFamily="2" charset="0"/>
              </a:rPr>
              <a:t>CF</a:t>
            </a:r>
            <a:endParaRPr lang="en-US" altLang="zh-CN" sz="3200">
              <a:latin typeface="Times New Roman" panose="02020603050405020304" pitchFamily="2" charset="0"/>
            </a:endParaRPr>
          </a:p>
        </p:txBody>
      </p:sp>
      <p:sp>
        <p:nvSpPr>
          <p:cNvPr id="12296" name="矩形 12295"/>
          <p:cNvSpPr/>
          <p:nvPr/>
        </p:nvSpPr>
        <p:spPr>
          <a:xfrm>
            <a:off x="684213" y="2636838"/>
            <a:ext cx="57610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2" charset="0"/>
              </a:rPr>
              <a:t>解：</a:t>
            </a:r>
            <a:r>
              <a:rPr lang="zh-CN" altLang="en-US" sz="2800">
                <a:latin typeface="Times New Roman" panose="02020603050405020304" pitchFamily="2" charset="0"/>
              </a:rPr>
              <a:t> </a:t>
            </a:r>
            <a:r>
              <a:rPr lang="en-US" altLang="zh-CN" sz="2800">
                <a:latin typeface="Times New Roman" panose="02020603050405020304" pitchFamily="2" charset="0"/>
              </a:rPr>
              <a:t>∵EF=EB+BC+CF=10, BC=3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12297" name="矩形 12296"/>
          <p:cNvSpPr/>
          <p:nvPr/>
        </p:nvSpPr>
        <p:spPr>
          <a:xfrm>
            <a:off x="1547813" y="3141663"/>
            <a:ext cx="200660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2" charset="0"/>
              </a:rPr>
              <a:t>∴EB+CF=7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229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1229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" fill="hold"/>
                                        <p:tgtEl>
                                          <p:spTgt spid="1229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4" grpId="0"/>
      <p:bldP spid="12295" grpId="0"/>
      <p:bldP spid="12296" grpId="0"/>
      <p:bldP spid="1229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框 13313"/>
          <p:cNvSpPr txBox="1"/>
          <p:nvPr/>
        </p:nvSpPr>
        <p:spPr>
          <a:xfrm>
            <a:off x="107950" y="179388"/>
            <a:ext cx="91440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2. </a:t>
            </a:r>
            <a:r>
              <a:rPr lang="zh-CN" altLang="en-US" sz="2800">
                <a:latin typeface="Arial" panose="020B0604020202020204" pitchFamily="34" charset="0"/>
              </a:rPr>
              <a:t>如图所示，已知线段</a:t>
            </a:r>
            <a:r>
              <a:rPr lang="en-US" altLang="zh-CN" sz="2800">
                <a:latin typeface="Arial" panose="020B0604020202020204" pitchFamily="34" charset="0"/>
              </a:rPr>
              <a:t>AB</a:t>
            </a:r>
            <a:r>
              <a:rPr lang="zh-CN" altLang="en-US" sz="2800">
                <a:latin typeface="Arial" panose="020B0604020202020204" pitchFamily="34" charset="0"/>
              </a:rPr>
              <a:t>长</a:t>
            </a:r>
            <a:r>
              <a:rPr lang="en-US" altLang="zh-CN" sz="2800">
                <a:latin typeface="Arial" panose="020B0604020202020204" pitchFamily="34" charset="0"/>
              </a:rPr>
              <a:t>80cm</a:t>
            </a:r>
            <a:r>
              <a:rPr lang="zh-CN" altLang="en-US" sz="2800">
                <a:latin typeface="Arial" panose="020B0604020202020204" pitchFamily="34" charset="0"/>
              </a:rPr>
              <a:t>，点</a:t>
            </a:r>
            <a:r>
              <a:rPr lang="en-US" altLang="zh-CN" sz="2800">
                <a:latin typeface="Arial" panose="020B0604020202020204" pitchFamily="34" charset="0"/>
              </a:rPr>
              <a:t>M</a:t>
            </a:r>
            <a:r>
              <a:rPr lang="zh-CN" altLang="en-US" sz="2800">
                <a:latin typeface="Arial" panose="020B0604020202020204" pitchFamily="34" charset="0"/>
              </a:rPr>
              <a:t>是</a:t>
            </a:r>
            <a:r>
              <a:rPr lang="en-US" altLang="zh-CN" sz="2800">
                <a:latin typeface="Arial" panose="020B0604020202020204" pitchFamily="34" charset="0"/>
              </a:rPr>
              <a:t>AB</a:t>
            </a:r>
            <a:r>
              <a:rPr lang="zh-CN" altLang="en-US" sz="2800">
                <a:latin typeface="Arial" panose="020B0604020202020204" pitchFamily="34" charset="0"/>
              </a:rPr>
              <a:t>的中点，</a:t>
            </a:r>
            <a:r>
              <a:rPr lang="en-US" altLang="zh-CN" sz="2800">
                <a:latin typeface="Arial" panose="020B0604020202020204" pitchFamily="34" charset="0"/>
              </a:rPr>
              <a:t>P</a:t>
            </a:r>
            <a:r>
              <a:rPr lang="zh-CN" altLang="en-US" sz="2800">
                <a:latin typeface="Arial" panose="020B0604020202020204" pitchFamily="34" charset="0"/>
              </a:rPr>
              <a:t>在</a:t>
            </a:r>
            <a:r>
              <a:rPr lang="en-US" altLang="zh-CN" sz="2800">
                <a:latin typeface="Arial" panose="020B0604020202020204" pitchFamily="34" charset="0"/>
              </a:rPr>
              <a:t>MB</a:t>
            </a:r>
            <a:r>
              <a:rPr lang="zh-CN" altLang="en-US" sz="2800">
                <a:latin typeface="Arial" panose="020B0604020202020204" pitchFamily="34" charset="0"/>
              </a:rPr>
              <a:t>上，点</a:t>
            </a:r>
            <a:r>
              <a:rPr lang="en-US" altLang="zh-CN" sz="2800">
                <a:latin typeface="Arial" panose="020B0604020202020204" pitchFamily="34" charset="0"/>
              </a:rPr>
              <a:t>N</a:t>
            </a:r>
            <a:r>
              <a:rPr lang="zh-CN" altLang="en-US" sz="2800">
                <a:latin typeface="Arial" panose="020B0604020202020204" pitchFamily="34" charset="0"/>
              </a:rPr>
              <a:t>为</a:t>
            </a:r>
            <a:r>
              <a:rPr lang="en-US" altLang="zh-CN" sz="2800">
                <a:latin typeface="Arial" panose="020B0604020202020204" pitchFamily="34" charset="0"/>
              </a:rPr>
              <a:t>PB</a:t>
            </a:r>
            <a:r>
              <a:rPr lang="zh-CN" altLang="en-US" sz="2800">
                <a:latin typeface="Arial" panose="020B0604020202020204" pitchFamily="34" charset="0"/>
              </a:rPr>
              <a:t>的中点，</a:t>
            </a:r>
            <a:r>
              <a:rPr lang="en-US" altLang="zh-CN" sz="2800">
                <a:latin typeface="Arial" panose="020B0604020202020204" pitchFamily="34" charset="0"/>
              </a:rPr>
              <a:t>NB=14cm</a:t>
            </a:r>
            <a:r>
              <a:rPr lang="zh-CN" altLang="en-US" sz="2800">
                <a:latin typeface="Arial" panose="020B0604020202020204" pitchFamily="34" charset="0"/>
              </a:rPr>
              <a:t>，求</a:t>
            </a:r>
            <a:r>
              <a:rPr lang="en-US" altLang="zh-CN" sz="2800">
                <a:latin typeface="Arial" panose="020B0604020202020204" pitchFamily="34" charset="0"/>
              </a:rPr>
              <a:t>PA</a:t>
            </a:r>
            <a:r>
              <a:rPr lang="zh-CN" altLang="en-US" sz="2800">
                <a:latin typeface="Arial" panose="020B0604020202020204" pitchFamily="34" charset="0"/>
              </a:rPr>
              <a:t>的长。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sp>
        <p:nvSpPr>
          <p:cNvPr id="13315" name="文本框 13314"/>
          <p:cNvSpPr txBox="1"/>
          <p:nvPr/>
        </p:nvSpPr>
        <p:spPr>
          <a:xfrm>
            <a:off x="900113" y="4005263"/>
            <a:ext cx="51847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 ∴</a:t>
            </a:r>
            <a:r>
              <a:rPr lang="en-US" altLang="zh-CN" sz="2800">
                <a:latin typeface="Arial" panose="020B0604020202020204" pitchFamily="34" charset="0"/>
              </a:rPr>
              <a:t>AP=AM+MP=40+12 </a:t>
            </a:r>
            <a:r>
              <a:rPr lang="en-US" altLang="zh-CN" sz="2800">
                <a:latin typeface="Times New Roman" panose="02020603050405020304" pitchFamily="2" charset="0"/>
              </a:rPr>
              <a:t>=52</a:t>
            </a:r>
            <a:r>
              <a:rPr lang="en-US" altLang="zh-CN" sz="2800">
                <a:latin typeface="Arial" panose="020B0604020202020204" pitchFamily="34" charset="0"/>
              </a:rPr>
              <a:t>              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pic>
        <p:nvPicPr>
          <p:cNvPr id="13316" name="图片 13315" descr="未命名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1341438"/>
            <a:ext cx="6769100" cy="514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7" name="矩形 13316"/>
          <p:cNvSpPr/>
          <p:nvPr/>
        </p:nvSpPr>
        <p:spPr>
          <a:xfrm>
            <a:off x="323850" y="1989138"/>
            <a:ext cx="61404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>
                <a:latin typeface="Times New Roman" panose="02020603050405020304" pitchFamily="2" charset="0"/>
              </a:rPr>
              <a:t>解：</a:t>
            </a:r>
            <a:r>
              <a:rPr lang="en-US" altLang="zh-CN" sz="2800">
                <a:latin typeface="Times New Roman" panose="02020603050405020304" pitchFamily="2" charset="0"/>
              </a:rPr>
              <a:t>∵M</a:t>
            </a:r>
            <a:r>
              <a:rPr lang="zh-CN" altLang="en-US" sz="2800">
                <a:latin typeface="Times New Roman" panose="02020603050405020304" pitchFamily="2" charset="0"/>
              </a:rPr>
              <a:t>是</a:t>
            </a:r>
            <a:r>
              <a:rPr lang="en-US" altLang="zh-CN" sz="2800">
                <a:latin typeface="Times New Roman" panose="02020603050405020304" pitchFamily="2" charset="0"/>
              </a:rPr>
              <a:t>AB</a:t>
            </a:r>
            <a:r>
              <a:rPr lang="zh-CN" altLang="en-US" sz="2800">
                <a:latin typeface="Times New Roman" panose="02020603050405020304" pitchFamily="2" charset="0"/>
              </a:rPr>
              <a:t>的中点、 Ｎ是</a:t>
            </a:r>
            <a:r>
              <a:rPr lang="en-US" altLang="zh-CN" sz="2800">
                <a:latin typeface="Times New Roman" panose="02020603050405020304" pitchFamily="2" charset="0"/>
              </a:rPr>
              <a:t>PB</a:t>
            </a:r>
            <a:r>
              <a:rPr lang="zh-CN" altLang="en-US" sz="2800">
                <a:latin typeface="Times New Roman" panose="02020603050405020304" pitchFamily="2" charset="0"/>
              </a:rPr>
              <a:t>的中点</a:t>
            </a:r>
            <a:endParaRPr lang="zh-CN" altLang="en-US" sz="2800">
              <a:latin typeface="Times New Roman" panose="02020603050405020304" pitchFamily="2" charset="0"/>
            </a:endParaRPr>
          </a:p>
        </p:txBody>
      </p:sp>
      <p:sp>
        <p:nvSpPr>
          <p:cNvPr id="13318" name="矩形 13317"/>
          <p:cNvSpPr/>
          <p:nvPr/>
        </p:nvSpPr>
        <p:spPr>
          <a:xfrm>
            <a:off x="1042988" y="2636838"/>
            <a:ext cx="81010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latin typeface="Times New Roman" panose="02020603050405020304" pitchFamily="2" charset="0"/>
              </a:rPr>
              <a:t>∴AM=MB=</a:t>
            </a:r>
            <a:r>
              <a:rPr lang="zh-CN" altLang="en-US" sz="2800">
                <a:latin typeface="Times New Roman" panose="02020603050405020304" pitchFamily="2" charset="0"/>
              </a:rPr>
              <a:t>１／２ＡＢ＝</a:t>
            </a:r>
            <a:r>
              <a:rPr lang="en-US" altLang="zh-CN" sz="2800">
                <a:latin typeface="Times New Roman" panose="02020603050405020304" pitchFamily="2" charset="0"/>
              </a:rPr>
              <a:t>40</a:t>
            </a:r>
            <a:r>
              <a:rPr lang="zh-CN" altLang="en-US" sz="2800">
                <a:latin typeface="Times New Roman" panose="02020603050405020304" pitchFamily="2" charset="0"/>
              </a:rPr>
              <a:t>，</a:t>
            </a:r>
            <a:r>
              <a:rPr lang="en-US" altLang="zh-CN" sz="2800">
                <a:latin typeface="Times New Roman" panose="02020603050405020304" pitchFamily="2" charset="0"/>
              </a:rPr>
              <a:t>PB=2NB=28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13319" name="矩形 13318"/>
          <p:cNvSpPr/>
          <p:nvPr/>
        </p:nvSpPr>
        <p:spPr>
          <a:xfrm>
            <a:off x="971550" y="3284538"/>
            <a:ext cx="45624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latin typeface="Times New Roman" panose="02020603050405020304" pitchFamily="2" charset="0"/>
              </a:rPr>
              <a:t>∴ MP=MB-PB=40-28 =12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331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1331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" fill="hold"/>
                                        <p:tgtEl>
                                          <p:spTgt spid="1331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  <p:bldP spid="13317" grpId="0"/>
      <p:bldP spid="13318" grpId="0"/>
      <p:bldP spid="133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250825" y="188913"/>
            <a:ext cx="86423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latin typeface="Arial" panose="020B0604020202020204" pitchFamily="34" charset="0"/>
              </a:rPr>
              <a:t>画线段</a:t>
            </a:r>
            <a:r>
              <a:rPr lang="en-US" altLang="zh-CN" sz="2800">
                <a:latin typeface="Arial" panose="020B0604020202020204" pitchFamily="34" charset="0"/>
              </a:rPr>
              <a:t>AB=2.5cm</a:t>
            </a:r>
            <a:r>
              <a:rPr lang="zh-CN" altLang="en-US" sz="2800">
                <a:latin typeface="Arial" panose="020B0604020202020204" pitchFamily="34" charset="0"/>
              </a:rPr>
              <a:t>，延长</a:t>
            </a:r>
            <a:r>
              <a:rPr lang="en-US" altLang="zh-CN" sz="2800">
                <a:latin typeface="Arial" panose="020B0604020202020204" pitchFamily="34" charset="0"/>
              </a:rPr>
              <a:t>AB</a:t>
            </a:r>
            <a:r>
              <a:rPr lang="zh-CN" altLang="en-US" sz="2800">
                <a:latin typeface="Arial" panose="020B0604020202020204" pitchFamily="34" charset="0"/>
              </a:rPr>
              <a:t>至点</a:t>
            </a:r>
            <a:r>
              <a:rPr lang="en-US" altLang="zh-CN" sz="2800">
                <a:latin typeface="Arial" panose="020B0604020202020204" pitchFamily="34" charset="0"/>
              </a:rPr>
              <a:t>C</a:t>
            </a:r>
            <a:r>
              <a:rPr lang="zh-CN" altLang="en-US" sz="2800">
                <a:latin typeface="Arial" panose="020B0604020202020204" pitchFamily="34" charset="0"/>
              </a:rPr>
              <a:t>，使</a:t>
            </a:r>
            <a:r>
              <a:rPr lang="en-US" altLang="zh-CN" sz="2800">
                <a:latin typeface="Arial" panose="020B0604020202020204" pitchFamily="34" charset="0"/>
              </a:rPr>
              <a:t>AC=2AB</a:t>
            </a:r>
            <a:r>
              <a:rPr lang="zh-CN" altLang="en-US" sz="2800">
                <a:latin typeface="Arial" panose="020B0604020202020204" pitchFamily="34" charset="0"/>
              </a:rPr>
              <a:t>，反向延长</a:t>
            </a:r>
            <a:r>
              <a:rPr lang="en-US" altLang="zh-CN" sz="2800">
                <a:latin typeface="Arial" panose="020B0604020202020204" pitchFamily="34" charset="0"/>
              </a:rPr>
              <a:t>AB</a:t>
            </a:r>
            <a:r>
              <a:rPr lang="zh-CN" altLang="en-US" sz="2800">
                <a:latin typeface="Arial" panose="020B0604020202020204" pitchFamily="34" charset="0"/>
              </a:rPr>
              <a:t>至点</a:t>
            </a:r>
            <a:r>
              <a:rPr lang="en-US" altLang="zh-CN" sz="2800">
                <a:latin typeface="Arial" panose="020B0604020202020204" pitchFamily="34" charset="0"/>
              </a:rPr>
              <a:t>E</a:t>
            </a:r>
            <a:r>
              <a:rPr lang="zh-CN" altLang="en-US" sz="2800">
                <a:latin typeface="Arial" panose="020B0604020202020204" pitchFamily="34" charset="0"/>
              </a:rPr>
              <a:t>，使</a:t>
            </a:r>
            <a:r>
              <a:rPr lang="en-US" altLang="zh-CN" sz="2800">
                <a:latin typeface="Arial" panose="020B0604020202020204" pitchFamily="34" charset="0"/>
              </a:rPr>
              <a:t>AE=1/3CE,</a:t>
            </a:r>
            <a:r>
              <a:rPr lang="zh-CN" altLang="en-US" sz="2800">
                <a:latin typeface="Arial" panose="020B0604020202020204" pitchFamily="34" charset="0"/>
              </a:rPr>
              <a:t>再计算线段</a:t>
            </a:r>
            <a:r>
              <a:rPr lang="en-US" altLang="zh-CN" sz="2800">
                <a:latin typeface="Arial" panose="020B0604020202020204" pitchFamily="34" charset="0"/>
              </a:rPr>
              <a:t>CE</a:t>
            </a:r>
            <a:r>
              <a:rPr lang="zh-CN" altLang="en-US" sz="2800">
                <a:latin typeface="Arial" panose="020B0604020202020204" pitchFamily="34" charset="0"/>
              </a:rPr>
              <a:t>的长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468313" y="2565400"/>
            <a:ext cx="7704137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latin typeface="Arial" panose="020B0604020202020204" pitchFamily="34" charset="0"/>
              </a:rPr>
              <a:t>解</a:t>
            </a:r>
            <a:r>
              <a:rPr lang="en-US" altLang="zh-CN" sz="2800">
                <a:latin typeface="Arial" panose="020B0604020202020204" pitchFamily="34" charset="0"/>
              </a:rPr>
              <a:t>:∵AB=2.5cm;   AC=2AB</a:t>
            </a:r>
            <a:endParaRPr lang="en-US" altLang="zh-CN" sz="280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     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pic>
        <p:nvPicPr>
          <p:cNvPr id="14340" name="图片 14339" descr="未命名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412875"/>
            <a:ext cx="6551612" cy="1012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1" name="矩形 14340"/>
          <p:cNvSpPr/>
          <p:nvPr/>
        </p:nvSpPr>
        <p:spPr>
          <a:xfrm>
            <a:off x="900113" y="5734050"/>
            <a:ext cx="4562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∴EC=3AE=7.5cm 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14342" name="矩形 14341"/>
          <p:cNvSpPr/>
          <p:nvPr/>
        </p:nvSpPr>
        <p:spPr>
          <a:xfrm>
            <a:off x="827088" y="3716338"/>
            <a:ext cx="37433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>
                <a:latin typeface="Times New Roman" panose="02020603050405020304" pitchFamily="2" charset="0"/>
              </a:rPr>
              <a:t>又</a:t>
            </a:r>
            <a:r>
              <a:rPr lang="en-US" altLang="zh-CN" sz="2800">
                <a:latin typeface="Times New Roman" panose="02020603050405020304" pitchFamily="2" charset="0"/>
              </a:rPr>
              <a:t>∵ AE=1/3CE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14343" name="矩形 14342"/>
          <p:cNvSpPr/>
          <p:nvPr/>
        </p:nvSpPr>
        <p:spPr>
          <a:xfrm>
            <a:off x="900113" y="4292600"/>
            <a:ext cx="4375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2" charset="0"/>
              </a:rPr>
              <a:t>∴</a:t>
            </a:r>
            <a:r>
              <a:rPr lang="zh-CN" altLang="en-US" sz="2800">
                <a:latin typeface="Times New Roman" panose="02020603050405020304" pitchFamily="2" charset="0"/>
              </a:rPr>
              <a:t>Ｃ</a:t>
            </a:r>
            <a:r>
              <a:rPr lang="en-US" altLang="zh-CN" sz="2800">
                <a:latin typeface="Times New Roman" panose="02020603050405020304" pitchFamily="2" charset="0"/>
              </a:rPr>
              <a:t>E=</a:t>
            </a:r>
            <a:r>
              <a:rPr lang="zh-CN" altLang="en-US" sz="2800">
                <a:latin typeface="Times New Roman" panose="02020603050405020304" pitchFamily="2" charset="0"/>
              </a:rPr>
              <a:t>ＡＥ＋ＡＣ＝３Ａ</a:t>
            </a:r>
            <a:r>
              <a:rPr lang="en-US" altLang="zh-CN" sz="2800">
                <a:latin typeface="Times New Roman" panose="02020603050405020304" pitchFamily="2" charset="0"/>
              </a:rPr>
              <a:t>E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14344" name="文本框 14343"/>
          <p:cNvSpPr txBox="1"/>
          <p:nvPr/>
        </p:nvSpPr>
        <p:spPr>
          <a:xfrm>
            <a:off x="900113" y="4797425"/>
            <a:ext cx="417671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∴</a:t>
            </a:r>
            <a:r>
              <a:rPr lang="zh-CN" altLang="en-US" sz="2800">
                <a:latin typeface="Times New Roman" panose="02020603050405020304" pitchFamily="2" charset="0"/>
              </a:rPr>
              <a:t>ＡＣ＝２ＡＥ</a:t>
            </a:r>
            <a:endParaRPr lang="zh-CN" altLang="en-US" sz="2800">
              <a:latin typeface="Times New Roman" panose="02020603050405020304" pitchFamily="2" charset="0"/>
            </a:endParaRPr>
          </a:p>
        </p:txBody>
      </p:sp>
      <p:sp>
        <p:nvSpPr>
          <p:cNvPr id="14345" name="文本框 14344"/>
          <p:cNvSpPr txBox="1"/>
          <p:nvPr/>
        </p:nvSpPr>
        <p:spPr>
          <a:xfrm>
            <a:off x="900113" y="5229225"/>
            <a:ext cx="417671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∴</a:t>
            </a:r>
            <a:r>
              <a:rPr lang="zh-CN" altLang="en-US" sz="2800">
                <a:latin typeface="Times New Roman" panose="02020603050405020304" pitchFamily="2" charset="0"/>
              </a:rPr>
              <a:t>ＡＥ＝</a:t>
            </a:r>
            <a:r>
              <a:rPr lang="en-US" altLang="zh-CN" sz="2800">
                <a:latin typeface="Times New Roman" panose="02020603050405020304" pitchFamily="2" charset="0"/>
              </a:rPr>
              <a:t>2.5cm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14346" name="矩形 14345"/>
          <p:cNvSpPr/>
          <p:nvPr/>
        </p:nvSpPr>
        <p:spPr>
          <a:xfrm>
            <a:off x="900113" y="3068638"/>
            <a:ext cx="302260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∴AC=2×2.5=5cm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433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1434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1433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图片 15361" descr="未命名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2565400"/>
            <a:ext cx="7848600" cy="930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文本框 15362"/>
          <p:cNvSpPr txBox="1"/>
          <p:nvPr/>
        </p:nvSpPr>
        <p:spPr>
          <a:xfrm>
            <a:off x="0" y="0"/>
            <a:ext cx="9324975" cy="265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4.</a:t>
            </a:r>
            <a:r>
              <a:rPr lang="zh-CN" altLang="en-US" sz="2800">
                <a:latin typeface="Arial" panose="020B0604020202020204" pitchFamily="34" charset="0"/>
              </a:rPr>
              <a:t>如图所示</a:t>
            </a:r>
            <a:r>
              <a:rPr lang="en-US" altLang="zh-CN" sz="2800">
                <a:latin typeface="Arial" panose="020B0604020202020204" pitchFamily="34" charset="0"/>
              </a:rPr>
              <a:t>,</a:t>
            </a:r>
            <a:r>
              <a:rPr lang="zh-CN" altLang="en-US" sz="2800">
                <a:latin typeface="Arial" panose="020B0604020202020204" pitchFamily="34" charset="0"/>
              </a:rPr>
              <a:t>点</a:t>
            </a:r>
            <a:r>
              <a:rPr lang="en-US" altLang="zh-CN" sz="2800">
                <a:latin typeface="Arial" panose="020B0604020202020204" pitchFamily="34" charset="0"/>
              </a:rPr>
              <a:t>C</a:t>
            </a:r>
            <a:r>
              <a:rPr lang="zh-CN" altLang="en-US" sz="2800">
                <a:latin typeface="Arial" panose="020B0604020202020204" pitchFamily="34" charset="0"/>
              </a:rPr>
              <a:t>在线段</a:t>
            </a:r>
            <a:r>
              <a:rPr lang="en-US" altLang="zh-CN" sz="2800">
                <a:latin typeface="Arial" panose="020B0604020202020204" pitchFamily="34" charset="0"/>
              </a:rPr>
              <a:t>AB</a:t>
            </a:r>
            <a:r>
              <a:rPr lang="zh-CN" altLang="en-US" sz="2800">
                <a:latin typeface="Arial" panose="020B0604020202020204" pitchFamily="34" charset="0"/>
              </a:rPr>
              <a:t>上</a:t>
            </a:r>
            <a:r>
              <a:rPr lang="en-US" altLang="zh-CN" sz="2800">
                <a:latin typeface="Arial" panose="020B0604020202020204" pitchFamily="34" charset="0"/>
              </a:rPr>
              <a:t>,</a:t>
            </a:r>
            <a:r>
              <a:rPr lang="zh-CN" altLang="en-US" sz="2800">
                <a:latin typeface="Arial" panose="020B0604020202020204" pitchFamily="34" charset="0"/>
              </a:rPr>
              <a:t>线段</a:t>
            </a:r>
            <a:r>
              <a:rPr lang="en-US" altLang="zh-CN" sz="2800">
                <a:latin typeface="Arial" panose="020B0604020202020204" pitchFamily="34" charset="0"/>
              </a:rPr>
              <a:t>AC=6</a:t>
            </a:r>
            <a:r>
              <a:rPr lang="zh-CN" altLang="en-US" sz="2800">
                <a:latin typeface="Arial" panose="020B0604020202020204" pitchFamily="34" charset="0"/>
              </a:rPr>
              <a:t>厘米</a:t>
            </a:r>
            <a:r>
              <a:rPr lang="en-US" altLang="zh-CN" sz="2800">
                <a:latin typeface="Arial" panose="020B0604020202020204" pitchFamily="34" charset="0"/>
              </a:rPr>
              <a:t>,BC=4</a:t>
            </a:r>
            <a:r>
              <a:rPr lang="zh-CN" altLang="en-US" sz="2800">
                <a:latin typeface="Arial" panose="020B0604020202020204" pitchFamily="34" charset="0"/>
              </a:rPr>
              <a:t>厘米</a:t>
            </a:r>
            <a:r>
              <a:rPr lang="en-US" altLang="zh-CN" sz="2800">
                <a:latin typeface="Arial" panose="020B0604020202020204" pitchFamily="34" charset="0"/>
              </a:rPr>
              <a:t>,</a:t>
            </a:r>
            <a:r>
              <a:rPr lang="zh-CN" altLang="en-US" sz="2800">
                <a:latin typeface="Arial" panose="020B0604020202020204" pitchFamily="34" charset="0"/>
              </a:rPr>
              <a:t>点</a:t>
            </a:r>
            <a:r>
              <a:rPr lang="en-US" altLang="zh-CN" sz="2800">
                <a:latin typeface="Arial" panose="020B0604020202020204" pitchFamily="34" charset="0"/>
              </a:rPr>
              <a:t>M,N</a:t>
            </a:r>
            <a:r>
              <a:rPr lang="zh-CN" altLang="en-US" sz="2800">
                <a:latin typeface="Arial" panose="020B0604020202020204" pitchFamily="34" charset="0"/>
              </a:rPr>
              <a:t>分别是</a:t>
            </a:r>
            <a:r>
              <a:rPr lang="en-US" altLang="zh-CN" sz="2800">
                <a:latin typeface="Arial" panose="020B0604020202020204" pitchFamily="34" charset="0"/>
              </a:rPr>
              <a:t>AC,BC</a:t>
            </a:r>
            <a:r>
              <a:rPr lang="zh-CN" altLang="en-US" sz="2800">
                <a:latin typeface="Arial" panose="020B0604020202020204" pitchFamily="34" charset="0"/>
              </a:rPr>
              <a:t>的中点</a:t>
            </a:r>
            <a:r>
              <a:rPr lang="en-US" altLang="zh-CN" sz="2800">
                <a:latin typeface="Arial" panose="020B0604020202020204" pitchFamily="34" charset="0"/>
              </a:rPr>
              <a:t>.                                                   (1)</a:t>
            </a:r>
            <a:r>
              <a:rPr lang="zh-CN" altLang="en-US" sz="2800">
                <a:latin typeface="Arial" panose="020B0604020202020204" pitchFamily="34" charset="0"/>
              </a:rPr>
              <a:t>求线段</a:t>
            </a:r>
            <a:r>
              <a:rPr lang="en-US" altLang="zh-CN" sz="2800">
                <a:latin typeface="Arial" panose="020B0604020202020204" pitchFamily="34" charset="0"/>
              </a:rPr>
              <a:t>MN</a:t>
            </a:r>
            <a:r>
              <a:rPr lang="zh-CN" altLang="en-US" sz="2800">
                <a:latin typeface="Arial" panose="020B0604020202020204" pitchFamily="34" charset="0"/>
              </a:rPr>
              <a:t>的长度                                                           </a:t>
            </a:r>
            <a:r>
              <a:rPr lang="en-US" altLang="zh-CN" sz="2800">
                <a:latin typeface="Arial" panose="020B0604020202020204" pitchFamily="34" charset="0"/>
              </a:rPr>
              <a:t>(2)</a:t>
            </a:r>
            <a:r>
              <a:rPr lang="zh-CN" altLang="en-US" sz="2800">
                <a:latin typeface="Arial" panose="020B0604020202020204" pitchFamily="34" charset="0"/>
              </a:rPr>
              <a:t>根据</a:t>
            </a:r>
            <a:r>
              <a:rPr lang="en-US" altLang="zh-CN" sz="2800">
                <a:latin typeface="Arial" panose="020B0604020202020204" pitchFamily="34" charset="0"/>
              </a:rPr>
              <a:t>(1)</a:t>
            </a:r>
            <a:r>
              <a:rPr lang="zh-CN" altLang="en-US" sz="2800">
                <a:latin typeface="Arial" panose="020B0604020202020204" pitchFamily="34" charset="0"/>
              </a:rPr>
              <a:t>的计算过程和结果</a:t>
            </a:r>
            <a:r>
              <a:rPr lang="en-US" altLang="zh-CN" sz="2800">
                <a:latin typeface="Arial" panose="020B0604020202020204" pitchFamily="34" charset="0"/>
              </a:rPr>
              <a:t>,</a:t>
            </a:r>
            <a:r>
              <a:rPr lang="zh-CN" altLang="en-US" sz="2800">
                <a:latin typeface="Arial" panose="020B0604020202020204" pitchFamily="34" charset="0"/>
              </a:rPr>
              <a:t>设</a:t>
            </a:r>
            <a:r>
              <a:rPr lang="en-US" altLang="zh-CN" sz="2800">
                <a:latin typeface="Arial" panose="020B0604020202020204" pitchFamily="34" charset="0"/>
              </a:rPr>
              <a:t>AC+BC=a,</a:t>
            </a:r>
            <a:r>
              <a:rPr lang="zh-CN" altLang="en-US" sz="2800">
                <a:latin typeface="Arial" panose="020B0604020202020204" pitchFamily="34" charset="0"/>
              </a:rPr>
              <a:t>其他条件不变</a:t>
            </a:r>
            <a:r>
              <a:rPr lang="en-US" altLang="zh-CN" sz="2800">
                <a:latin typeface="Arial" panose="020B0604020202020204" pitchFamily="34" charset="0"/>
              </a:rPr>
              <a:t>,</a:t>
            </a:r>
            <a:r>
              <a:rPr lang="zh-CN" altLang="en-US" sz="2800">
                <a:latin typeface="Arial" panose="020B0604020202020204" pitchFamily="34" charset="0"/>
              </a:rPr>
              <a:t>你能猜测出</a:t>
            </a:r>
            <a:r>
              <a:rPr lang="en-US" altLang="zh-CN" sz="2800">
                <a:latin typeface="Arial" panose="020B0604020202020204" pitchFamily="34" charset="0"/>
              </a:rPr>
              <a:t>MN</a:t>
            </a:r>
            <a:r>
              <a:rPr lang="zh-CN" altLang="en-US" sz="2800">
                <a:latin typeface="Arial" panose="020B0604020202020204" pitchFamily="34" charset="0"/>
              </a:rPr>
              <a:t>的长度吗</a:t>
            </a:r>
            <a:r>
              <a:rPr lang="en-US" altLang="zh-CN" sz="2800">
                <a:latin typeface="Arial" panose="020B0604020202020204" pitchFamily="34" charset="0"/>
              </a:rPr>
              <a:t>?</a:t>
            </a:r>
            <a:r>
              <a:rPr lang="zh-CN" altLang="en-US" sz="2800">
                <a:latin typeface="Arial" panose="020B0604020202020204" pitchFamily="34" charset="0"/>
              </a:rPr>
              <a:t>请用一句话简洁的表述你发现的规律</a:t>
            </a:r>
            <a:r>
              <a:rPr lang="en-US" altLang="zh-CN" sz="2800">
                <a:latin typeface="Arial" panose="020B0604020202020204" pitchFamily="34" charset="0"/>
              </a:rPr>
              <a:t>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5364" name="文本框 15363"/>
          <p:cNvSpPr txBox="1"/>
          <p:nvPr/>
        </p:nvSpPr>
        <p:spPr>
          <a:xfrm>
            <a:off x="250825" y="4652963"/>
            <a:ext cx="66960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       </a:t>
            </a:r>
            <a:r>
              <a:rPr lang="en-US" altLang="zh-CN" sz="2800">
                <a:latin typeface="Times New Roman" panose="02020603050405020304" pitchFamily="2" charset="0"/>
              </a:rPr>
              <a:t>∴</a:t>
            </a:r>
            <a:r>
              <a:rPr lang="en-US" altLang="zh-CN" sz="2800">
                <a:latin typeface="Arial" panose="020B0604020202020204" pitchFamily="34" charset="0"/>
              </a:rPr>
              <a:t>MN=MC+CN=3+2=5cm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5365" name="文本框 15364"/>
          <p:cNvSpPr txBox="1"/>
          <p:nvPr/>
        </p:nvSpPr>
        <p:spPr>
          <a:xfrm>
            <a:off x="684213" y="5373688"/>
            <a:ext cx="79200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(2)MN=1/2a,MN</a:t>
            </a:r>
            <a:r>
              <a:rPr lang="zh-CN" altLang="en-US" sz="2800">
                <a:latin typeface="Arial" panose="020B0604020202020204" pitchFamily="34" charset="0"/>
              </a:rPr>
              <a:t>等于</a:t>
            </a:r>
            <a:r>
              <a:rPr lang="en-US" altLang="zh-CN" sz="2800">
                <a:latin typeface="Arial" panose="020B0604020202020204" pitchFamily="34" charset="0"/>
              </a:rPr>
              <a:t>AC</a:t>
            </a:r>
            <a:r>
              <a:rPr lang="zh-CN" altLang="en-US" sz="2800">
                <a:latin typeface="Arial" panose="020B0604020202020204" pitchFamily="34" charset="0"/>
              </a:rPr>
              <a:t>与</a:t>
            </a:r>
            <a:r>
              <a:rPr lang="en-US" altLang="zh-CN" sz="2800">
                <a:latin typeface="Arial" panose="020B0604020202020204" pitchFamily="34" charset="0"/>
              </a:rPr>
              <a:t>BC</a:t>
            </a:r>
            <a:r>
              <a:rPr lang="zh-CN" altLang="en-US" sz="2800">
                <a:latin typeface="Arial" panose="020B0604020202020204" pitchFamily="34" charset="0"/>
              </a:rPr>
              <a:t>长度和的一半</a:t>
            </a:r>
            <a:r>
              <a:rPr lang="en-US" altLang="zh-CN" sz="2800">
                <a:latin typeface="Arial" panose="020B0604020202020204" pitchFamily="34" charset="0"/>
              </a:rPr>
              <a:t>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5366" name="矩形 15365"/>
          <p:cNvSpPr/>
          <p:nvPr/>
        </p:nvSpPr>
        <p:spPr>
          <a:xfrm>
            <a:off x="0" y="3573463"/>
            <a:ext cx="766127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2" charset="0"/>
              </a:rPr>
              <a:t>解</a:t>
            </a:r>
            <a:r>
              <a:rPr lang="en-US" altLang="zh-CN" sz="2800">
                <a:latin typeface="Times New Roman" panose="02020603050405020304" pitchFamily="2" charset="0"/>
              </a:rPr>
              <a:t>: (1) ∵M</a:t>
            </a:r>
            <a:r>
              <a:rPr lang="zh-CN" altLang="en-US" sz="2800">
                <a:latin typeface="Times New Roman" panose="02020603050405020304" pitchFamily="2" charset="0"/>
              </a:rPr>
              <a:t>是线段</a:t>
            </a:r>
            <a:r>
              <a:rPr lang="en-US" altLang="zh-CN" sz="2800">
                <a:latin typeface="Times New Roman" panose="02020603050405020304" pitchFamily="2" charset="0"/>
              </a:rPr>
              <a:t>AC</a:t>
            </a:r>
            <a:r>
              <a:rPr lang="zh-CN" altLang="en-US" sz="2800">
                <a:latin typeface="Times New Roman" panose="02020603050405020304" pitchFamily="2" charset="0"/>
              </a:rPr>
              <a:t>的中点</a:t>
            </a:r>
            <a:r>
              <a:rPr lang="en-US" altLang="zh-CN" sz="2800">
                <a:latin typeface="Times New Roman" panose="02020603050405020304" pitchFamily="2" charset="0"/>
              </a:rPr>
              <a:t>, N</a:t>
            </a:r>
            <a:r>
              <a:rPr lang="zh-CN" altLang="en-US" sz="2800">
                <a:latin typeface="Times New Roman" panose="02020603050405020304" pitchFamily="2" charset="0"/>
              </a:rPr>
              <a:t>是线段</a:t>
            </a:r>
            <a:r>
              <a:rPr lang="en-US" altLang="zh-CN" sz="2800">
                <a:latin typeface="Times New Roman" panose="02020603050405020304" pitchFamily="2" charset="0"/>
              </a:rPr>
              <a:t>CB</a:t>
            </a:r>
            <a:r>
              <a:rPr lang="zh-CN" altLang="en-US" sz="2800">
                <a:latin typeface="Times New Roman" panose="02020603050405020304" pitchFamily="2" charset="0"/>
              </a:rPr>
              <a:t>的中点</a:t>
            </a:r>
            <a:r>
              <a:rPr lang="en-US" altLang="zh-CN" sz="2800">
                <a:latin typeface="Times New Roman" panose="02020603050405020304" pitchFamily="2" charset="0"/>
              </a:rPr>
              <a:t>.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15367" name="矩形 15366"/>
          <p:cNvSpPr/>
          <p:nvPr/>
        </p:nvSpPr>
        <p:spPr>
          <a:xfrm>
            <a:off x="971550" y="4076700"/>
            <a:ext cx="69611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2" charset="0"/>
              </a:rPr>
              <a:t>∴MC=1/2</a:t>
            </a:r>
            <a:r>
              <a:rPr lang="zh-CN" altLang="en-US" sz="2800">
                <a:latin typeface="Times New Roman" panose="02020603050405020304" pitchFamily="2" charset="0"/>
              </a:rPr>
              <a:t>ＡＣ＝</a:t>
            </a:r>
            <a:r>
              <a:rPr lang="en-US" altLang="zh-CN" sz="2800">
                <a:latin typeface="Times New Roman" panose="02020603050405020304" pitchFamily="2" charset="0"/>
              </a:rPr>
              <a:t>3cm</a:t>
            </a:r>
            <a:r>
              <a:rPr lang="zh-CN" altLang="en-US" sz="2800">
                <a:latin typeface="Times New Roman" panose="02020603050405020304" pitchFamily="2" charset="0"/>
              </a:rPr>
              <a:t>　　</a:t>
            </a:r>
            <a:r>
              <a:rPr lang="en-US" altLang="zh-CN" sz="2800">
                <a:latin typeface="Times New Roman" panose="02020603050405020304" pitchFamily="2" charset="0"/>
              </a:rPr>
              <a:t>CN=1/2</a:t>
            </a:r>
            <a:r>
              <a:rPr lang="zh-CN" altLang="en-US" sz="2800">
                <a:latin typeface="Times New Roman" panose="02020603050405020304" pitchFamily="2" charset="0"/>
              </a:rPr>
              <a:t>ＢＣ＝</a:t>
            </a:r>
            <a:r>
              <a:rPr lang="en-US" altLang="zh-CN" sz="2800">
                <a:latin typeface="Times New Roman" panose="02020603050405020304" pitchFamily="2" charset="0"/>
              </a:rPr>
              <a:t>2cm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536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1536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" fill="hold"/>
                                        <p:tgtEl>
                                          <p:spTgt spid="1536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" fill="hold"/>
                                        <p:tgtEl>
                                          <p:spTgt spid="1536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  <p:bldP spid="15366" grpId="0"/>
      <p:bldP spid="1536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6" name="图片 16385" descr="未命名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0113" y="1268413"/>
            <a:ext cx="6264275" cy="652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文本框 16386"/>
          <p:cNvSpPr txBox="1"/>
          <p:nvPr/>
        </p:nvSpPr>
        <p:spPr>
          <a:xfrm>
            <a:off x="0" y="115888"/>
            <a:ext cx="91440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5.</a:t>
            </a:r>
            <a:r>
              <a:rPr lang="zh-CN" altLang="en-US" sz="2800">
                <a:latin typeface="Arial" panose="020B0604020202020204" pitchFamily="34" charset="0"/>
              </a:rPr>
              <a:t>如图</a:t>
            </a:r>
            <a:r>
              <a:rPr lang="en-US" altLang="zh-CN" sz="2800">
                <a:latin typeface="Arial" panose="020B0604020202020204" pitchFamily="34" charset="0"/>
              </a:rPr>
              <a:t>,</a:t>
            </a:r>
            <a:r>
              <a:rPr lang="zh-CN" altLang="en-US" sz="2800">
                <a:latin typeface="Arial" panose="020B0604020202020204" pitchFamily="34" charset="0"/>
              </a:rPr>
              <a:t>已知线段</a:t>
            </a:r>
            <a:r>
              <a:rPr lang="en-US" altLang="zh-CN" sz="2800">
                <a:latin typeface="Arial" panose="020B0604020202020204" pitchFamily="34" charset="0"/>
              </a:rPr>
              <a:t>AB,</a:t>
            </a:r>
            <a:r>
              <a:rPr lang="zh-CN" altLang="en-US" sz="2800">
                <a:latin typeface="Arial" panose="020B0604020202020204" pitchFamily="34" charset="0"/>
              </a:rPr>
              <a:t>延长线段</a:t>
            </a:r>
            <a:r>
              <a:rPr lang="en-US" altLang="zh-CN" sz="2800">
                <a:latin typeface="Arial" panose="020B0604020202020204" pitchFamily="34" charset="0"/>
              </a:rPr>
              <a:t>AB</a:t>
            </a:r>
            <a:r>
              <a:rPr lang="zh-CN" altLang="en-US" sz="2800">
                <a:latin typeface="Arial" panose="020B0604020202020204" pitchFamily="34" charset="0"/>
              </a:rPr>
              <a:t>到点</a:t>
            </a:r>
            <a:r>
              <a:rPr lang="en-US" altLang="zh-CN" sz="2800">
                <a:latin typeface="Arial" panose="020B0604020202020204" pitchFamily="34" charset="0"/>
              </a:rPr>
              <a:t>C, </a:t>
            </a:r>
            <a:r>
              <a:rPr lang="zh-CN" altLang="en-US" sz="2800">
                <a:latin typeface="Arial" panose="020B0604020202020204" pitchFamily="34" charset="0"/>
              </a:rPr>
              <a:t>使</a:t>
            </a:r>
            <a:r>
              <a:rPr lang="en-US" altLang="zh-CN" sz="2800">
                <a:latin typeface="Arial" panose="020B0604020202020204" pitchFamily="34" charset="0"/>
              </a:rPr>
              <a:t>BC=1/3AB,D</a:t>
            </a:r>
            <a:r>
              <a:rPr lang="zh-CN" altLang="en-US" sz="2800">
                <a:latin typeface="Arial" panose="020B0604020202020204" pitchFamily="34" charset="0"/>
              </a:rPr>
              <a:t>是</a:t>
            </a:r>
            <a:r>
              <a:rPr lang="en-US" altLang="zh-CN" sz="2800">
                <a:latin typeface="Arial" panose="020B0604020202020204" pitchFamily="34" charset="0"/>
              </a:rPr>
              <a:t>AC</a:t>
            </a:r>
            <a:r>
              <a:rPr lang="zh-CN" altLang="en-US" sz="2800">
                <a:latin typeface="Arial" panose="020B0604020202020204" pitchFamily="34" charset="0"/>
              </a:rPr>
              <a:t>的中点</a:t>
            </a:r>
            <a:r>
              <a:rPr lang="en-US" altLang="zh-CN" sz="2800">
                <a:latin typeface="Arial" panose="020B0604020202020204" pitchFamily="34" charset="0"/>
              </a:rPr>
              <a:t>,CD=2cm,</a:t>
            </a:r>
            <a:r>
              <a:rPr lang="zh-CN" altLang="en-US" sz="2800">
                <a:latin typeface="Arial" panose="020B0604020202020204" pitchFamily="34" charset="0"/>
              </a:rPr>
              <a:t>求线段</a:t>
            </a:r>
            <a:r>
              <a:rPr lang="en-US" altLang="zh-CN" sz="2800">
                <a:latin typeface="Arial" panose="020B0604020202020204" pitchFamily="34" charset="0"/>
              </a:rPr>
              <a:t>AB</a:t>
            </a:r>
            <a:r>
              <a:rPr lang="zh-CN" altLang="en-US" sz="2800">
                <a:latin typeface="Arial" panose="020B0604020202020204" pitchFamily="34" charset="0"/>
              </a:rPr>
              <a:t>的长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sp>
        <p:nvSpPr>
          <p:cNvPr id="16388" name="文本框 16387"/>
          <p:cNvSpPr txBox="1"/>
          <p:nvPr/>
        </p:nvSpPr>
        <p:spPr>
          <a:xfrm>
            <a:off x="538163" y="5084763"/>
            <a:ext cx="41052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∴AB=</a:t>
            </a:r>
            <a:r>
              <a:rPr lang="en-US" altLang="zh-CN" sz="2800">
                <a:latin typeface="Times New Roman" panose="02020603050405020304" pitchFamily="2" charset="0"/>
              </a:rPr>
              <a:t>AC-BC</a:t>
            </a:r>
            <a:r>
              <a:rPr lang="en-US" altLang="zh-CN">
                <a:latin typeface="Times New Roman" panose="02020603050405020304" pitchFamily="2" charset="0"/>
              </a:rPr>
              <a:t>=</a:t>
            </a:r>
            <a:r>
              <a:rPr lang="en-US" altLang="zh-CN" sz="2800">
                <a:latin typeface="Arial" panose="020B0604020202020204" pitchFamily="34" charset="0"/>
              </a:rPr>
              <a:t>4-1=3cm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6389" name="矩形 16388"/>
          <p:cNvSpPr/>
          <p:nvPr/>
        </p:nvSpPr>
        <p:spPr>
          <a:xfrm>
            <a:off x="539750" y="2060575"/>
            <a:ext cx="77041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latin typeface="Times New Roman" panose="02020603050405020304" pitchFamily="2" charset="0"/>
              </a:rPr>
              <a:t>∵D</a:t>
            </a:r>
            <a:r>
              <a:rPr lang="zh-CN" altLang="en-US" sz="2800">
                <a:latin typeface="Times New Roman" panose="02020603050405020304" pitchFamily="2" charset="0"/>
              </a:rPr>
              <a:t>是线段</a:t>
            </a:r>
            <a:r>
              <a:rPr lang="en-US" altLang="zh-CN" sz="2800">
                <a:latin typeface="Times New Roman" panose="02020603050405020304" pitchFamily="2" charset="0"/>
              </a:rPr>
              <a:t>AC</a:t>
            </a:r>
            <a:r>
              <a:rPr lang="zh-CN" altLang="en-US" sz="2800">
                <a:latin typeface="Times New Roman" panose="02020603050405020304" pitchFamily="2" charset="0"/>
              </a:rPr>
              <a:t>的中点</a:t>
            </a:r>
            <a:r>
              <a:rPr lang="en-US" altLang="zh-CN" sz="2800">
                <a:latin typeface="Times New Roman" panose="02020603050405020304" pitchFamily="2" charset="0"/>
              </a:rPr>
              <a:t>,</a:t>
            </a:r>
            <a:r>
              <a:rPr lang="zh-CN" altLang="en-US" sz="2800">
                <a:latin typeface="Times New Roman" panose="02020603050405020304" pitchFamily="2" charset="0"/>
              </a:rPr>
              <a:t>且</a:t>
            </a:r>
            <a:r>
              <a:rPr lang="en-US" altLang="zh-CN" sz="2800">
                <a:latin typeface="Times New Roman" panose="02020603050405020304" pitchFamily="2" charset="0"/>
              </a:rPr>
              <a:t>CD=2cm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16390" name="矩形 16389"/>
          <p:cNvSpPr/>
          <p:nvPr/>
        </p:nvSpPr>
        <p:spPr>
          <a:xfrm>
            <a:off x="539750" y="2565400"/>
            <a:ext cx="280511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2" charset="0"/>
              </a:rPr>
              <a:t>∴ AC=2CD=4cm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16391" name="矩形 16390"/>
          <p:cNvSpPr/>
          <p:nvPr/>
        </p:nvSpPr>
        <p:spPr>
          <a:xfrm>
            <a:off x="539750" y="2997200"/>
            <a:ext cx="25161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>
                <a:latin typeface="Times New Roman" panose="02020603050405020304" pitchFamily="2" charset="0"/>
              </a:rPr>
              <a:t>又</a:t>
            </a:r>
            <a:r>
              <a:rPr lang="en-US" altLang="zh-CN" sz="2800">
                <a:latin typeface="Times New Roman" panose="02020603050405020304" pitchFamily="2" charset="0"/>
              </a:rPr>
              <a:t>∵BC=1/3AB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16392" name="矩形 16391"/>
          <p:cNvSpPr/>
          <p:nvPr/>
        </p:nvSpPr>
        <p:spPr>
          <a:xfrm>
            <a:off x="611188" y="3500438"/>
            <a:ext cx="1884362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∴3BC=AB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16393" name="矩形 16392"/>
          <p:cNvSpPr/>
          <p:nvPr/>
        </p:nvSpPr>
        <p:spPr>
          <a:xfrm>
            <a:off x="539750" y="4005263"/>
            <a:ext cx="36290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dirty="0">
                <a:latin typeface="Times New Roman" panose="02020603050405020304" pitchFamily="2" charset="0"/>
              </a:rPr>
              <a:t>∴</a:t>
            </a:r>
            <a:r>
              <a:rPr lang="zh-CN" altLang="en-US" sz="2800" dirty="0">
                <a:latin typeface="Times New Roman" panose="02020603050405020304" pitchFamily="2" charset="0"/>
              </a:rPr>
              <a:t>AC=AB+BC=4BC=4</a:t>
            </a:r>
            <a:endParaRPr lang="zh-CN" altLang="en-US" sz="2800" dirty="0">
              <a:latin typeface="Times New Roman" panose="02020603050405020304" pitchFamily="2" charset="0"/>
            </a:endParaRPr>
          </a:p>
        </p:txBody>
      </p:sp>
      <p:sp>
        <p:nvSpPr>
          <p:cNvPr id="16394" name="矩形 16393"/>
          <p:cNvSpPr/>
          <p:nvPr/>
        </p:nvSpPr>
        <p:spPr>
          <a:xfrm>
            <a:off x="588963" y="4581525"/>
            <a:ext cx="13906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2" charset="0"/>
              </a:rPr>
              <a:t>∴BC=1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638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"/>
                                        <p:tgtEl>
                                          <p:spTgt spid="16391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" fill="hold"/>
                                        <p:tgtEl>
                                          <p:spTgt spid="1638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  <p:bldP spid="16390" grpId="0"/>
      <p:bldP spid="16392" grpId="0"/>
      <p:bldP spid="16393" grpId="0"/>
      <p:bldP spid="1639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7409"/>
          <p:cNvSpPr txBox="1"/>
          <p:nvPr/>
        </p:nvSpPr>
        <p:spPr>
          <a:xfrm>
            <a:off x="179388" y="115888"/>
            <a:ext cx="8964612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600">
                <a:latin typeface="Times New Roman" panose="02020603050405020304" pitchFamily="2" charset="0"/>
              </a:rPr>
              <a:t>6 . </a:t>
            </a:r>
            <a:r>
              <a:rPr lang="zh-CN" altLang="en-US" sz="3600">
                <a:latin typeface="Times New Roman" panose="02020603050405020304" pitchFamily="2" charset="0"/>
              </a:rPr>
              <a:t>如图所示，点</a:t>
            </a:r>
            <a:r>
              <a:rPr lang="en-US" altLang="zh-CN" sz="3600">
                <a:latin typeface="Times New Roman" panose="02020603050405020304" pitchFamily="2" charset="0"/>
              </a:rPr>
              <a:t>EF</a:t>
            </a:r>
            <a:r>
              <a:rPr lang="zh-CN" altLang="en-US" sz="3600">
                <a:latin typeface="Times New Roman" panose="02020603050405020304" pitchFamily="2" charset="0"/>
              </a:rPr>
              <a:t>分别是线段</a:t>
            </a:r>
            <a:r>
              <a:rPr lang="en-US" altLang="zh-CN" sz="3600">
                <a:latin typeface="Times New Roman" panose="02020603050405020304" pitchFamily="2" charset="0"/>
              </a:rPr>
              <a:t>AC</a:t>
            </a:r>
            <a:r>
              <a:rPr lang="zh-CN" altLang="en-US" sz="3600">
                <a:latin typeface="Times New Roman" panose="02020603050405020304" pitchFamily="2" charset="0"/>
              </a:rPr>
              <a:t>、</a:t>
            </a:r>
            <a:r>
              <a:rPr lang="en-US" altLang="zh-CN" sz="3600">
                <a:latin typeface="Times New Roman" panose="02020603050405020304" pitchFamily="2" charset="0"/>
              </a:rPr>
              <a:t>BC</a:t>
            </a:r>
            <a:r>
              <a:rPr lang="zh-CN" altLang="en-US" sz="3600">
                <a:latin typeface="Times New Roman" panose="02020603050405020304" pitchFamily="2" charset="0"/>
              </a:rPr>
              <a:t>的中点，若线段</a:t>
            </a:r>
            <a:r>
              <a:rPr lang="en-US" altLang="zh-CN" sz="3600">
                <a:latin typeface="Times New Roman" panose="02020603050405020304" pitchFamily="2" charset="0"/>
              </a:rPr>
              <a:t>EF</a:t>
            </a:r>
            <a:r>
              <a:rPr lang="zh-CN" altLang="en-US" sz="3600">
                <a:latin typeface="Times New Roman" panose="02020603050405020304" pitchFamily="2" charset="0"/>
              </a:rPr>
              <a:t>等于</a:t>
            </a:r>
            <a:r>
              <a:rPr lang="en-US" altLang="zh-CN" sz="3600">
                <a:latin typeface="Times New Roman" panose="02020603050405020304" pitchFamily="2" charset="0"/>
              </a:rPr>
              <a:t>3cm</a:t>
            </a:r>
            <a:r>
              <a:rPr lang="zh-CN" altLang="en-US" sz="3600">
                <a:latin typeface="Times New Roman" panose="02020603050405020304" pitchFamily="2" charset="0"/>
              </a:rPr>
              <a:t>，求线段</a:t>
            </a:r>
            <a:r>
              <a:rPr lang="en-US" altLang="zh-CN" sz="3600">
                <a:latin typeface="Times New Roman" panose="02020603050405020304" pitchFamily="2" charset="0"/>
              </a:rPr>
              <a:t>AB</a:t>
            </a:r>
            <a:r>
              <a:rPr lang="zh-CN" altLang="en-US" sz="3600">
                <a:latin typeface="Times New Roman" panose="02020603050405020304" pitchFamily="2" charset="0"/>
              </a:rPr>
              <a:t>的长。</a:t>
            </a:r>
            <a:endParaRPr lang="zh-CN" altLang="en-US" sz="3600">
              <a:latin typeface="Times New Roman" panose="02020603050405020304" pitchFamily="2" charset="0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179388" y="1484313"/>
            <a:ext cx="7207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2" charset="0"/>
              </a:rPr>
              <a:t>解：</a:t>
            </a:r>
            <a:endParaRPr lang="zh-CN" altLang="en-US" sz="3200" b="1">
              <a:latin typeface="Times New Roman" panose="02020603050405020304" pitchFamily="2" charset="0"/>
            </a:endParaRPr>
          </a:p>
        </p:txBody>
      </p:sp>
      <p:grpSp>
        <p:nvGrpSpPr>
          <p:cNvPr id="17412" name="组合 17411"/>
          <p:cNvGrpSpPr/>
          <p:nvPr/>
        </p:nvGrpSpPr>
        <p:grpSpPr>
          <a:xfrm>
            <a:off x="4679950" y="1484313"/>
            <a:ext cx="4464050" cy="663575"/>
            <a:chOff x="0" y="0"/>
            <a:chExt cx="2812" cy="418"/>
          </a:xfrm>
        </p:grpSpPr>
        <p:sp>
          <p:nvSpPr>
            <p:cNvPr id="17413" name="椭圆 17412"/>
            <p:cNvSpPr/>
            <p:nvPr/>
          </p:nvSpPr>
          <p:spPr>
            <a:xfrm>
              <a:off x="90" y="0"/>
              <a:ext cx="91" cy="91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4" name="直接连接符 17413"/>
            <p:cNvSpPr/>
            <p:nvPr/>
          </p:nvSpPr>
          <p:spPr>
            <a:xfrm flipV="1">
              <a:off x="136" y="45"/>
              <a:ext cx="2495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15" name="椭圆 17414"/>
            <p:cNvSpPr/>
            <p:nvPr/>
          </p:nvSpPr>
          <p:spPr>
            <a:xfrm>
              <a:off x="2630" y="0"/>
              <a:ext cx="91" cy="91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6" name="椭圆 17415"/>
            <p:cNvSpPr/>
            <p:nvPr/>
          </p:nvSpPr>
          <p:spPr>
            <a:xfrm>
              <a:off x="1315" y="0"/>
              <a:ext cx="91" cy="91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7" name="椭圆 17416"/>
            <p:cNvSpPr/>
            <p:nvPr/>
          </p:nvSpPr>
          <p:spPr>
            <a:xfrm>
              <a:off x="1678" y="0"/>
              <a:ext cx="91" cy="91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8" name="椭圆 17417"/>
            <p:cNvSpPr/>
            <p:nvPr/>
          </p:nvSpPr>
          <p:spPr>
            <a:xfrm>
              <a:off x="2177" y="0"/>
              <a:ext cx="91" cy="91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9" name="文本框 17418"/>
            <p:cNvSpPr txBox="1"/>
            <p:nvPr/>
          </p:nvSpPr>
          <p:spPr>
            <a:xfrm>
              <a:off x="0" y="81"/>
              <a:ext cx="27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2" charset="0"/>
                </a:rPr>
                <a:t>A</a:t>
              </a:r>
              <a:endParaRPr lang="en-US" altLang="zh-CN" sz="2800">
                <a:latin typeface="Times New Roman" panose="02020603050405020304" pitchFamily="2" charset="0"/>
              </a:endParaRPr>
            </a:p>
          </p:txBody>
        </p:sp>
        <p:sp>
          <p:nvSpPr>
            <p:cNvPr id="17420" name="文本框 17419"/>
            <p:cNvSpPr txBox="1"/>
            <p:nvPr/>
          </p:nvSpPr>
          <p:spPr>
            <a:xfrm>
              <a:off x="1587" y="91"/>
              <a:ext cx="27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2" charset="0"/>
                </a:rPr>
                <a:t>B</a:t>
              </a:r>
              <a:endParaRPr lang="en-US" altLang="zh-CN" sz="2800">
                <a:latin typeface="Times New Roman" panose="02020603050405020304" pitchFamily="2" charset="0"/>
              </a:endParaRPr>
            </a:p>
          </p:txBody>
        </p:sp>
        <p:sp>
          <p:nvSpPr>
            <p:cNvPr id="17421" name="文本框 17420"/>
            <p:cNvSpPr txBox="1"/>
            <p:nvPr/>
          </p:nvSpPr>
          <p:spPr>
            <a:xfrm>
              <a:off x="2540" y="91"/>
              <a:ext cx="27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2" charset="0"/>
                </a:rPr>
                <a:t>C</a:t>
              </a:r>
              <a:endParaRPr lang="en-US" altLang="zh-CN" sz="2800">
                <a:latin typeface="Times New Roman" panose="02020603050405020304" pitchFamily="2" charset="0"/>
              </a:endParaRPr>
            </a:p>
          </p:txBody>
        </p:sp>
        <p:sp>
          <p:nvSpPr>
            <p:cNvPr id="17422" name="文本框 17421"/>
            <p:cNvSpPr txBox="1"/>
            <p:nvPr/>
          </p:nvSpPr>
          <p:spPr>
            <a:xfrm>
              <a:off x="1224" y="91"/>
              <a:ext cx="27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2" charset="0"/>
                </a:rPr>
                <a:t>E</a:t>
              </a:r>
              <a:endParaRPr lang="en-US" altLang="zh-CN" sz="2800">
                <a:latin typeface="Times New Roman" panose="02020603050405020304" pitchFamily="2" charset="0"/>
              </a:endParaRPr>
            </a:p>
          </p:txBody>
        </p:sp>
        <p:sp>
          <p:nvSpPr>
            <p:cNvPr id="17423" name="文本框 17422"/>
            <p:cNvSpPr txBox="1"/>
            <p:nvPr/>
          </p:nvSpPr>
          <p:spPr>
            <a:xfrm>
              <a:off x="2086" y="91"/>
              <a:ext cx="27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2" charset="0"/>
                </a:rPr>
                <a:t>F</a:t>
              </a:r>
              <a:endParaRPr lang="en-US" altLang="zh-CN" sz="2800">
                <a:latin typeface="Times New Roman" panose="02020603050405020304" pitchFamily="2" charset="0"/>
              </a:endParaRPr>
            </a:p>
          </p:txBody>
        </p:sp>
      </p:grpSp>
      <p:sp>
        <p:nvSpPr>
          <p:cNvPr id="17424" name="文本框 17423"/>
          <p:cNvSpPr txBox="1"/>
          <p:nvPr/>
        </p:nvSpPr>
        <p:spPr>
          <a:xfrm>
            <a:off x="900113" y="2205038"/>
            <a:ext cx="73437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∵</a:t>
            </a:r>
            <a:r>
              <a:rPr lang="zh-CN" altLang="en-US" sz="3200">
                <a:latin typeface="Times New Roman" panose="02020603050405020304" pitchFamily="2" charset="0"/>
              </a:rPr>
              <a:t>点 </a:t>
            </a:r>
            <a:r>
              <a:rPr lang="en-US" altLang="zh-CN" sz="3200">
                <a:latin typeface="Times New Roman" panose="02020603050405020304" pitchFamily="2" charset="0"/>
              </a:rPr>
              <a:t>EF</a:t>
            </a:r>
            <a:r>
              <a:rPr lang="zh-CN" altLang="en-US" sz="3200">
                <a:latin typeface="Times New Roman" panose="02020603050405020304" pitchFamily="2" charset="0"/>
              </a:rPr>
              <a:t>分别是线段</a:t>
            </a:r>
            <a:r>
              <a:rPr lang="en-US" altLang="zh-CN" sz="3200">
                <a:latin typeface="Times New Roman" panose="02020603050405020304" pitchFamily="2" charset="0"/>
              </a:rPr>
              <a:t>AC </a:t>
            </a:r>
            <a:r>
              <a:rPr lang="zh-CN" altLang="en-US" sz="3200">
                <a:latin typeface="Times New Roman" panose="02020603050405020304" pitchFamily="2" charset="0"/>
              </a:rPr>
              <a:t>、</a:t>
            </a:r>
            <a:r>
              <a:rPr lang="en-US" altLang="zh-CN" sz="3200">
                <a:latin typeface="Times New Roman" panose="02020603050405020304" pitchFamily="2" charset="0"/>
              </a:rPr>
              <a:t>BC</a:t>
            </a:r>
            <a:r>
              <a:rPr lang="zh-CN" altLang="en-US" sz="3200">
                <a:latin typeface="Times New Roman" panose="02020603050405020304" pitchFamily="2" charset="0"/>
              </a:rPr>
              <a:t>的中点。</a:t>
            </a:r>
            <a:endParaRPr lang="zh-CN" altLang="en-US" sz="3200">
              <a:latin typeface="Times New Roman" panose="02020603050405020304" pitchFamily="2" charset="0"/>
            </a:endParaRPr>
          </a:p>
        </p:txBody>
      </p:sp>
      <p:sp>
        <p:nvSpPr>
          <p:cNvPr id="17425" name="文本框 17424"/>
          <p:cNvSpPr txBox="1"/>
          <p:nvPr/>
        </p:nvSpPr>
        <p:spPr>
          <a:xfrm>
            <a:off x="900113" y="2849563"/>
            <a:ext cx="66246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∴EC=</a:t>
            </a:r>
            <a:r>
              <a:rPr lang="en-US" altLang="zh-CN" sz="3200">
                <a:latin typeface="Times New Roman" panose="02020603050405020304" pitchFamily="2" charset="0"/>
                <a:ea typeface="Times New Roman" panose="02020603050405020304" pitchFamily="2" charset="0"/>
              </a:rPr>
              <a:t>½</a:t>
            </a:r>
            <a:r>
              <a:rPr lang="en-US" altLang="zh-CN" sz="3200">
                <a:latin typeface="Times New Roman" panose="02020603050405020304" pitchFamily="2" charset="0"/>
              </a:rPr>
              <a:t>AC</a:t>
            </a:r>
            <a:r>
              <a:rPr lang="zh-CN" altLang="en-US" sz="3200">
                <a:latin typeface="Times New Roman" panose="02020603050405020304" pitchFamily="2" charset="0"/>
              </a:rPr>
              <a:t>，</a:t>
            </a:r>
            <a:r>
              <a:rPr lang="en-US" altLang="zh-CN" sz="3200">
                <a:latin typeface="Times New Roman" panose="02020603050405020304" pitchFamily="2" charset="0"/>
              </a:rPr>
              <a:t>FC=</a:t>
            </a:r>
            <a:r>
              <a:rPr lang="en-US" altLang="zh-CN" sz="3200">
                <a:latin typeface="Times New Roman" panose="02020603050405020304" pitchFamily="2" charset="0"/>
                <a:ea typeface="Times New Roman" panose="02020603050405020304" pitchFamily="2" charset="0"/>
              </a:rPr>
              <a:t>½</a:t>
            </a:r>
            <a:r>
              <a:rPr lang="en-US" altLang="zh-CN" sz="3200">
                <a:latin typeface="Times New Roman" panose="02020603050405020304" pitchFamily="2" charset="0"/>
              </a:rPr>
              <a:t>BC</a:t>
            </a:r>
            <a:endParaRPr lang="en-US" altLang="zh-CN" sz="3200">
              <a:latin typeface="Times New Roman" panose="02020603050405020304" pitchFamily="2" charset="0"/>
            </a:endParaRPr>
          </a:p>
        </p:txBody>
      </p:sp>
      <p:sp>
        <p:nvSpPr>
          <p:cNvPr id="17426" name="文本框 17425"/>
          <p:cNvSpPr txBox="1"/>
          <p:nvPr/>
        </p:nvSpPr>
        <p:spPr>
          <a:xfrm>
            <a:off x="827088" y="3573463"/>
            <a:ext cx="6624637" cy="180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2" charset="0"/>
              </a:rPr>
              <a:t>又</a:t>
            </a:r>
            <a:r>
              <a:rPr lang="en-US" altLang="zh-CN" sz="2800">
                <a:latin typeface="Times New Roman" panose="02020603050405020304" pitchFamily="2" charset="0"/>
              </a:rPr>
              <a:t>∵EF=EC-FC=</a:t>
            </a:r>
            <a:r>
              <a:rPr lang="en-US" altLang="zh-CN" sz="2800">
                <a:latin typeface="Arial" panose="020B0604020202020204" pitchFamily="34" charset="0"/>
              </a:rPr>
              <a:t>½</a:t>
            </a:r>
            <a:r>
              <a:rPr lang="en-US" altLang="zh-CN" sz="2800">
                <a:latin typeface="Times New Roman" panose="02020603050405020304" pitchFamily="2" charset="0"/>
              </a:rPr>
              <a:t>AC</a:t>
            </a:r>
            <a:r>
              <a:rPr lang="zh-CN" altLang="en-US" sz="2800">
                <a:latin typeface="Times New Roman" panose="02020603050405020304" pitchFamily="2" charset="0"/>
              </a:rPr>
              <a:t>－</a:t>
            </a:r>
            <a:r>
              <a:rPr lang="en-US" altLang="zh-CN" sz="2800">
                <a:latin typeface="Arial" panose="020B0604020202020204" pitchFamily="34" charset="0"/>
              </a:rPr>
              <a:t>½</a:t>
            </a:r>
            <a:r>
              <a:rPr lang="en-US" altLang="zh-CN" sz="2800">
                <a:latin typeface="Times New Roman" panose="02020603050405020304" pitchFamily="2" charset="0"/>
              </a:rPr>
              <a:t>BC</a:t>
            </a:r>
            <a:endParaRPr lang="en-US" altLang="zh-CN" sz="2800">
              <a:latin typeface="Times New Roman" panose="02020603050405020304" pitchFamily="2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         =</a:t>
            </a:r>
            <a:r>
              <a:rPr lang="en-US" altLang="zh-CN" sz="2800">
                <a:latin typeface="Arial" panose="020B0604020202020204" pitchFamily="34" charset="0"/>
              </a:rPr>
              <a:t>½</a:t>
            </a:r>
            <a:r>
              <a:rPr lang="en-US" altLang="zh-CN" sz="2800">
                <a:latin typeface="Times New Roman" panose="02020603050405020304" pitchFamily="2" charset="0"/>
              </a:rPr>
              <a:t> (AC</a:t>
            </a:r>
            <a:r>
              <a:rPr lang="zh-CN" altLang="en-US" sz="2800">
                <a:latin typeface="Times New Roman" panose="02020603050405020304" pitchFamily="2" charset="0"/>
              </a:rPr>
              <a:t>－</a:t>
            </a:r>
            <a:r>
              <a:rPr lang="en-US" altLang="zh-CN" sz="2800">
                <a:latin typeface="Times New Roman" panose="02020603050405020304" pitchFamily="2" charset="0"/>
              </a:rPr>
              <a:t>BC)</a:t>
            </a:r>
            <a:endParaRPr lang="en-US" altLang="zh-CN" sz="2800">
              <a:latin typeface="Times New Roman" panose="02020603050405020304" pitchFamily="2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         =</a:t>
            </a:r>
            <a:r>
              <a:rPr lang="en-US" altLang="zh-CN" sz="2800">
                <a:latin typeface="Arial" panose="020B0604020202020204" pitchFamily="34" charset="0"/>
              </a:rPr>
              <a:t>½</a:t>
            </a:r>
            <a:r>
              <a:rPr lang="en-US" altLang="zh-CN" sz="2800">
                <a:latin typeface="Times New Roman" panose="02020603050405020304" pitchFamily="2" charset="0"/>
              </a:rPr>
              <a:t>AB=3cm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17427" name="文本框 17426"/>
          <p:cNvSpPr txBox="1"/>
          <p:nvPr/>
        </p:nvSpPr>
        <p:spPr>
          <a:xfrm>
            <a:off x="971550" y="5589588"/>
            <a:ext cx="460851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∴AB=2EF=2×3=6cm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/>
      <p:bldP spid="17424" grpId="0"/>
      <p:bldP spid="17425" grpId="0"/>
      <p:bldP spid="17426" grpId="0"/>
      <p:bldP spid="174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文本框 18433"/>
          <p:cNvSpPr txBox="1"/>
          <p:nvPr/>
        </p:nvSpPr>
        <p:spPr>
          <a:xfrm>
            <a:off x="0" y="2205038"/>
            <a:ext cx="15843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2" charset="0"/>
              </a:rPr>
              <a:t>解：</a:t>
            </a:r>
            <a:endParaRPr lang="zh-CN" altLang="en-US" sz="3200" b="1">
              <a:latin typeface="Times New Roman" panose="02020603050405020304" pitchFamily="2" charset="0"/>
            </a:endParaRPr>
          </a:p>
        </p:txBody>
      </p:sp>
      <p:grpSp>
        <p:nvGrpSpPr>
          <p:cNvPr id="18435" name="组合 18434"/>
          <p:cNvGrpSpPr/>
          <p:nvPr/>
        </p:nvGrpSpPr>
        <p:grpSpPr>
          <a:xfrm>
            <a:off x="5653088" y="1628775"/>
            <a:ext cx="431800" cy="647700"/>
            <a:chOff x="0" y="0"/>
            <a:chExt cx="272" cy="408"/>
          </a:xfrm>
        </p:grpSpPr>
        <p:sp>
          <p:nvSpPr>
            <p:cNvPr id="18436" name="椭圆 18435"/>
            <p:cNvSpPr/>
            <p:nvPr/>
          </p:nvSpPr>
          <p:spPr>
            <a:xfrm>
              <a:off x="91" y="0"/>
              <a:ext cx="91" cy="91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37" name="文本框 18436"/>
            <p:cNvSpPr txBox="1"/>
            <p:nvPr/>
          </p:nvSpPr>
          <p:spPr>
            <a:xfrm>
              <a:off x="0" y="81"/>
              <a:ext cx="27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2" charset="0"/>
                </a:rPr>
                <a:t>C</a:t>
              </a:r>
              <a:endParaRPr lang="en-US" altLang="zh-CN" sz="2800">
                <a:latin typeface="Times New Roman" panose="02020603050405020304" pitchFamily="2" charset="0"/>
              </a:endParaRPr>
            </a:p>
          </p:txBody>
        </p:sp>
      </p:grpSp>
      <p:sp>
        <p:nvSpPr>
          <p:cNvPr id="18438" name="文本框 18437"/>
          <p:cNvSpPr txBox="1"/>
          <p:nvPr/>
        </p:nvSpPr>
        <p:spPr>
          <a:xfrm>
            <a:off x="323850" y="115888"/>
            <a:ext cx="8599488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7 . </a:t>
            </a:r>
            <a:r>
              <a:rPr lang="zh-CN" altLang="en-US" sz="3200">
                <a:latin typeface="Times New Roman" panose="02020603050405020304" pitchFamily="2" charset="0"/>
              </a:rPr>
              <a:t>已知线段</a:t>
            </a:r>
            <a:r>
              <a:rPr lang="en-US" altLang="zh-CN" sz="3200">
                <a:latin typeface="Times New Roman" panose="02020603050405020304" pitchFamily="2" charset="0"/>
              </a:rPr>
              <a:t>AB=9cm</a:t>
            </a:r>
            <a:r>
              <a:rPr lang="zh-CN" altLang="en-US" sz="3200">
                <a:latin typeface="Times New Roman" panose="02020603050405020304" pitchFamily="2" charset="0"/>
              </a:rPr>
              <a:t>，在直线</a:t>
            </a:r>
            <a:r>
              <a:rPr lang="en-US" altLang="zh-CN" sz="3200">
                <a:latin typeface="Times New Roman" panose="02020603050405020304" pitchFamily="2" charset="0"/>
              </a:rPr>
              <a:t>AB</a:t>
            </a:r>
            <a:r>
              <a:rPr lang="zh-CN" altLang="en-US" sz="3200">
                <a:latin typeface="Times New Roman" panose="02020603050405020304" pitchFamily="2" charset="0"/>
              </a:rPr>
              <a:t>上画线段</a:t>
            </a:r>
            <a:r>
              <a:rPr lang="en-US" altLang="zh-CN" sz="3200">
                <a:latin typeface="Times New Roman" panose="02020603050405020304" pitchFamily="2" charset="0"/>
              </a:rPr>
              <a:t>BC,</a:t>
            </a:r>
            <a:r>
              <a:rPr lang="zh-CN" altLang="en-US" sz="3200">
                <a:latin typeface="Times New Roman" panose="02020603050405020304" pitchFamily="2" charset="0"/>
              </a:rPr>
              <a:t>使它等于</a:t>
            </a:r>
            <a:r>
              <a:rPr lang="en-US" altLang="zh-CN" sz="3200">
                <a:latin typeface="Times New Roman" panose="02020603050405020304" pitchFamily="2" charset="0"/>
              </a:rPr>
              <a:t>3cm</a:t>
            </a:r>
            <a:r>
              <a:rPr lang="zh-CN" altLang="en-US" sz="3200">
                <a:latin typeface="Times New Roman" panose="02020603050405020304" pitchFamily="2" charset="0"/>
              </a:rPr>
              <a:t>，求线段</a:t>
            </a:r>
            <a:r>
              <a:rPr lang="en-US" altLang="zh-CN" sz="3200">
                <a:latin typeface="Times New Roman" panose="02020603050405020304" pitchFamily="2" charset="0"/>
              </a:rPr>
              <a:t>AC</a:t>
            </a:r>
            <a:r>
              <a:rPr lang="zh-CN" altLang="en-US" sz="3200">
                <a:latin typeface="Times New Roman" panose="02020603050405020304" pitchFamily="2" charset="0"/>
              </a:rPr>
              <a:t>的长。</a:t>
            </a:r>
            <a:endParaRPr lang="zh-CN" altLang="en-US" sz="3200">
              <a:latin typeface="Times New Roman" panose="02020603050405020304" pitchFamily="2" charset="0"/>
            </a:endParaRPr>
          </a:p>
        </p:txBody>
      </p:sp>
      <p:sp>
        <p:nvSpPr>
          <p:cNvPr id="18439" name="文本框 18438"/>
          <p:cNvSpPr txBox="1"/>
          <p:nvPr/>
        </p:nvSpPr>
        <p:spPr>
          <a:xfrm>
            <a:off x="684213" y="2349500"/>
            <a:ext cx="48958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①</a:t>
            </a:r>
            <a:r>
              <a:rPr lang="zh-CN" altLang="en-US" sz="3200">
                <a:latin typeface="Times New Roman" panose="02020603050405020304" pitchFamily="2" charset="0"/>
              </a:rPr>
              <a:t>当</a:t>
            </a:r>
            <a:r>
              <a:rPr lang="en-US" altLang="zh-CN" sz="3200">
                <a:latin typeface="Times New Roman" panose="02020603050405020304" pitchFamily="2" charset="0"/>
              </a:rPr>
              <a:t>C</a:t>
            </a:r>
            <a:r>
              <a:rPr lang="zh-CN" altLang="en-US" sz="3200">
                <a:latin typeface="Times New Roman" panose="02020603050405020304" pitchFamily="2" charset="0"/>
              </a:rPr>
              <a:t>在线段</a:t>
            </a:r>
            <a:r>
              <a:rPr lang="en-US" altLang="zh-CN" sz="3200">
                <a:latin typeface="Times New Roman" panose="02020603050405020304" pitchFamily="2" charset="0"/>
              </a:rPr>
              <a:t>AB</a:t>
            </a:r>
            <a:r>
              <a:rPr lang="zh-CN" altLang="en-US" sz="3200">
                <a:latin typeface="Times New Roman" panose="02020603050405020304" pitchFamily="2" charset="0"/>
              </a:rPr>
              <a:t>上时。</a:t>
            </a:r>
            <a:endParaRPr lang="zh-CN" altLang="en-US" sz="3200">
              <a:latin typeface="Times New Roman" panose="02020603050405020304" pitchFamily="2" charset="0"/>
            </a:endParaRPr>
          </a:p>
        </p:txBody>
      </p:sp>
      <p:sp>
        <p:nvSpPr>
          <p:cNvPr id="18440" name="文本框 18439"/>
          <p:cNvSpPr txBox="1"/>
          <p:nvPr/>
        </p:nvSpPr>
        <p:spPr>
          <a:xfrm>
            <a:off x="4787900" y="2349500"/>
            <a:ext cx="50784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②</a:t>
            </a:r>
            <a:r>
              <a:rPr lang="zh-CN" altLang="en-US" sz="3200">
                <a:latin typeface="Times New Roman" panose="02020603050405020304" pitchFamily="2" charset="0"/>
              </a:rPr>
              <a:t>当</a:t>
            </a:r>
            <a:r>
              <a:rPr lang="en-US" altLang="zh-CN" sz="3200">
                <a:latin typeface="Times New Roman" panose="02020603050405020304" pitchFamily="2" charset="0"/>
              </a:rPr>
              <a:t>C</a:t>
            </a:r>
            <a:r>
              <a:rPr lang="zh-CN" altLang="en-US" sz="3200">
                <a:latin typeface="Times New Roman" panose="02020603050405020304" pitchFamily="2" charset="0"/>
              </a:rPr>
              <a:t>不在线段</a:t>
            </a:r>
            <a:r>
              <a:rPr lang="en-US" altLang="zh-CN" sz="3200">
                <a:latin typeface="Times New Roman" panose="02020603050405020304" pitchFamily="2" charset="0"/>
              </a:rPr>
              <a:t>AB</a:t>
            </a:r>
            <a:r>
              <a:rPr lang="zh-CN" altLang="en-US" sz="3200">
                <a:latin typeface="Times New Roman" panose="02020603050405020304" pitchFamily="2" charset="0"/>
              </a:rPr>
              <a:t>上时。</a:t>
            </a:r>
            <a:endParaRPr lang="zh-CN" altLang="en-US" sz="3200">
              <a:latin typeface="Times New Roman" panose="02020603050405020304" pitchFamily="2" charset="0"/>
            </a:endParaRPr>
          </a:p>
        </p:txBody>
      </p:sp>
      <p:sp>
        <p:nvSpPr>
          <p:cNvPr id="18441" name="文本框 18440"/>
          <p:cNvSpPr txBox="1"/>
          <p:nvPr/>
        </p:nvSpPr>
        <p:spPr>
          <a:xfrm>
            <a:off x="1187450" y="2997200"/>
            <a:ext cx="3095625" cy="204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AC=AB</a:t>
            </a:r>
            <a:r>
              <a:rPr lang="zh-CN" altLang="en-US" sz="3200">
                <a:latin typeface="Times New Roman" panose="02020603050405020304" pitchFamily="2" charset="0"/>
              </a:rPr>
              <a:t>－</a:t>
            </a:r>
            <a:r>
              <a:rPr lang="en-US" altLang="zh-CN" sz="3200">
                <a:latin typeface="Times New Roman" panose="02020603050405020304" pitchFamily="2" charset="0"/>
              </a:rPr>
              <a:t>BC</a:t>
            </a:r>
            <a:endParaRPr lang="en-US" altLang="zh-CN" sz="3200">
              <a:latin typeface="Times New Roman" panose="02020603050405020304" pitchFamily="2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     = 9</a:t>
            </a:r>
            <a:r>
              <a:rPr lang="zh-CN" altLang="en-US" sz="3200">
                <a:latin typeface="Times New Roman" panose="02020603050405020304" pitchFamily="2" charset="0"/>
              </a:rPr>
              <a:t>－</a:t>
            </a:r>
            <a:r>
              <a:rPr lang="en-US" altLang="zh-CN" sz="3200">
                <a:latin typeface="Times New Roman" panose="02020603050405020304" pitchFamily="2" charset="0"/>
              </a:rPr>
              <a:t>3</a:t>
            </a:r>
            <a:endParaRPr lang="en-US" altLang="zh-CN" sz="3200">
              <a:latin typeface="Times New Roman" panose="02020603050405020304" pitchFamily="2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     =6(cm)</a:t>
            </a:r>
            <a:endParaRPr lang="en-US" altLang="zh-CN" sz="3200">
              <a:latin typeface="Times New Roman" panose="02020603050405020304" pitchFamily="2" charset="0"/>
            </a:endParaRPr>
          </a:p>
        </p:txBody>
      </p:sp>
      <p:sp>
        <p:nvSpPr>
          <p:cNvPr id="18442" name="文本框 18441"/>
          <p:cNvSpPr txBox="1"/>
          <p:nvPr/>
        </p:nvSpPr>
        <p:spPr>
          <a:xfrm>
            <a:off x="5580063" y="2997200"/>
            <a:ext cx="3095625" cy="204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AC=AB+BC</a:t>
            </a:r>
            <a:endParaRPr lang="en-US" altLang="zh-CN" sz="3200">
              <a:latin typeface="Times New Roman" panose="02020603050405020304" pitchFamily="2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     =9+3</a:t>
            </a:r>
            <a:endParaRPr lang="en-US" altLang="zh-CN" sz="3200">
              <a:latin typeface="Times New Roman" panose="02020603050405020304" pitchFamily="2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     =12(cm)</a:t>
            </a:r>
            <a:endParaRPr lang="en-US" altLang="zh-CN" sz="3200">
              <a:latin typeface="Times New Roman" panose="02020603050405020304" pitchFamily="2" charset="0"/>
            </a:endParaRPr>
          </a:p>
        </p:txBody>
      </p:sp>
      <p:grpSp>
        <p:nvGrpSpPr>
          <p:cNvPr id="18443" name="组合 18442"/>
          <p:cNvGrpSpPr/>
          <p:nvPr/>
        </p:nvGrpSpPr>
        <p:grpSpPr>
          <a:xfrm>
            <a:off x="2989263" y="1628775"/>
            <a:ext cx="5975350" cy="661988"/>
            <a:chOff x="0" y="0"/>
            <a:chExt cx="3764" cy="417"/>
          </a:xfrm>
        </p:grpSpPr>
        <p:grpSp>
          <p:nvGrpSpPr>
            <p:cNvPr id="18444" name="组合 18443"/>
            <p:cNvGrpSpPr/>
            <p:nvPr/>
          </p:nvGrpSpPr>
          <p:grpSpPr>
            <a:xfrm>
              <a:off x="0" y="0"/>
              <a:ext cx="2766" cy="408"/>
              <a:chOff x="0" y="0"/>
              <a:chExt cx="2766" cy="408"/>
            </a:xfrm>
          </p:grpSpPr>
          <p:sp>
            <p:nvSpPr>
              <p:cNvPr id="18445" name="椭圆 18444"/>
              <p:cNvSpPr/>
              <p:nvPr/>
            </p:nvSpPr>
            <p:spPr>
              <a:xfrm>
                <a:off x="181" y="0"/>
                <a:ext cx="91" cy="91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46" name="直接连接符 18445"/>
              <p:cNvSpPr/>
              <p:nvPr/>
            </p:nvSpPr>
            <p:spPr>
              <a:xfrm flipV="1">
                <a:off x="0" y="45"/>
                <a:ext cx="2630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8447" name="椭圆 18446"/>
              <p:cNvSpPr/>
              <p:nvPr/>
            </p:nvSpPr>
            <p:spPr>
              <a:xfrm>
                <a:off x="2585" y="0"/>
                <a:ext cx="91" cy="91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48" name="文本框 18447"/>
              <p:cNvSpPr txBox="1"/>
              <p:nvPr/>
            </p:nvSpPr>
            <p:spPr>
              <a:xfrm>
                <a:off x="90" y="81"/>
                <a:ext cx="272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latin typeface="Times New Roman" panose="02020603050405020304" pitchFamily="2" charset="0"/>
                  </a:rPr>
                  <a:t>A</a:t>
                </a:r>
                <a:endParaRPr lang="en-US" altLang="zh-CN" sz="280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18449" name="文本框 18448"/>
              <p:cNvSpPr txBox="1"/>
              <p:nvPr/>
            </p:nvSpPr>
            <p:spPr>
              <a:xfrm>
                <a:off x="2494" y="81"/>
                <a:ext cx="272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latin typeface="Times New Roman" panose="02020603050405020304" pitchFamily="2" charset="0"/>
                  </a:rPr>
                  <a:t>B</a:t>
                </a:r>
                <a:endParaRPr lang="en-US" altLang="zh-CN" sz="2800">
                  <a:latin typeface="Times New Roman" panose="02020603050405020304" pitchFamily="2" charset="0"/>
                </a:endParaRPr>
              </a:p>
            </p:txBody>
          </p:sp>
        </p:grpSp>
        <p:grpSp>
          <p:nvGrpSpPr>
            <p:cNvPr id="18450" name="组合 18449"/>
            <p:cNvGrpSpPr/>
            <p:nvPr/>
          </p:nvGrpSpPr>
          <p:grpSpPr>
            <a:xfrm>
              <a:off x="2630" y="0"/>
              <a:ext cx="1134" cy="417"/>
              <a:chOff x="0" y="0"/>
              <a:chExt cx="1134" cy="417"/>
            </a:xfrm>
          </p:grpSpPr>
          <p:sp>
            <p:nvSpPr>
              <p:cNvPr id="18451" name="文本框 18450"/>
              <p:cNvSpPr txBox="1"/>
              <p:nvPr/>
            </p:nvSpPr>
            <p:spPr>
              <a:xfrm>
                <a:off x="772" y="90"/>
                <a:ext cx="272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latin typeface="Times New Roman" panose="02020603050405020304" pitchFamily="2" charset="0"/>
                  </a:rPr>
                  <a:t>C</a:t>
                </a:r>
                <a:endParaRPr lang="en-US" altLang="zh-CN" sz="280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18452" name="椭圆 18451"/>
              <p:cNvSpPr/>
              <p:nvPr/>
            </p:nvSpPr>
            <p:spPr>
              <a:xfrm>
                <a:off x="862" y="0"/>
                <a:ext cx="91" cy="91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53" name="直接连接符 18452"/>
              <p:cNvSpPr/>
              <p:nvPr/>
            </p:nvSpPr>
            <p:spPr>
              <a:xfrm flipV="1">
                <a:off x="0" y="45"/>
                <a:ext cx="1134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dash"/>
                <a:headEnd type="none" w="med" len="med"/>
                <a:tailEnd type="none" w="med" len="med"/>
              </a:ln>
            </p:spPr>
          </p:sp>
        </p:grpSp>
      </p:grp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-90.00000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9" grpId="0"/>
      <p:bldP spid="18440" grpId="0"/>
      <p:bldP spid="18441" grpId="0"/>
      <p:bldP spid="184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框 19457"/>
          <p:cNvSpPr txBox="1"/>
          <p:nvPr/>
        </p:nvSpPr>
        <p:spPr>
          <a:xfrm>
            <a:off x="107950" y="115888"/>
            <a:ext cx="9074150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8 . </a:t>
            </a:r>
            <a:r>
              <a:rPr lang="zh-CN" altLang="en-US" sz="3200">
                <a:latin typeface="Times New Roman" panose="02020603050405020304" pitchFamily="2" charset="0"/>
              </a:rPr>
              <a:t>已知线段</a:t>
            </a:r>
            <a:r>
              <a:rPr lang="en-US" altLang="zh-CN" sz="3200">
                <a:latin typeface="Times New Roman" panose="02020603050405020304" pitchFamily="2" charset="0"/>
              </a:rPr>
              <a:t>AB=16</a:t>
            </a:r>
            <a:r>
              <a:rPr lang="zh-CN" altLang="en-US" sz="3200">
                <a:latin typeface="Times New Roman" panose="02020603050405020304" pitchFamily="2" charset="0"/>
              </a:rPr>
              <a:t>厘米，点</a:t>
            </a:r>
            <a:r>
              <a:rPr lang="en-US" altLang="zh-CN" sz="3200">
                <a:latin typeface="Times New Roman" panose="02020603050405020304" pitchFamily="2" charset="0"/>
              </a:rPr>
              <a:t>C</a:t>
            </a:r>
            <a:r>
              <a:rPr lang="zh-CN" altLang="en-US" sz="3200">
                <a:latin typeface="Times New Roman" panose="02020603050405020304" pitchFamily="2" charset="0"/>
              </a:rPr>
              <a:t>是线段</a:t>
            </a:r>
            <a:r>
              <a:rPr lang="en-US" altLang="zh-CN" sz="3200">
                <a:latin typeface="Times New Roman" panose="02020603050405020304" pitchFamily="2" charset="0"/>
              </a:rPr>
              <a:t>AB</a:t>
            </a:r>
            <a:r>
              <a:rPr lang="zh-CN" altLang="en-US" sz="3200">
                <a:latin typeface="Times New Roman" panose="02020603050405020304" pitchFamily="2" charset="0"/>
              </a:rPr>
              <a:t>上的一点，且</a:t>
            </a:r>
            <a:r>
              <a:rPr lang="en-US" altLang="zh-CN" sz="3200">
                <a:latin typeface="Times New Roman" panose="02020603050405020304" pitchFamily="2" charset="0"/>
              </a:rPr>
              <a:t>AC=10</a:t>
            </a:r>
            <a:r>
              <a:rPr lang="zh-CN" altLang="en-US" sz="3200">
                <a:latin typeface="Times New Roman" panose="02020603050405020304" pitchFamily="2" charset="0"/>
              </a:rPr>
              <a:t>厘米，点</a:t>
            </a:r>
            <a:r>
              <a:rPr lang="en-US" altLang="zh-CN" sz="3200">
                <a:latin typeface="Times New Roman" panose="02020603050405020304" pitchFamily="2" charset="0"/>
              </a:rPr>
              <a:t>D</a:t>
            </a:r>
            <a:r>
              <a:rPr lang="zh-CN" altLang="en-US" sz="3200">
                <a:latin typeface="Times New Roman" panose="02020603050405020304" pitchFamily="2" charset="0"/>
              </a:rPr>
              <a:t>是</a:t>
            </a:r>
            <a:r>
              <a:rPr lang="en-US" altLang="zh-CN" sz="3200">
                <a:latin typeface="Times New Roman" panose="02020603050405020304" pitchFamily="2" charset="0"/>
              </a:rPr>
              <a:t>AC</a:t>
            </a:r>
            <a:r>
              <a:rPr lang="zh-CN" altLang="en-US" sz="3200">
                <a:latin typeface="Times New Roman" panose="02020603050405020304" pitchFamily="2" charset="0"/>
              </a:rPr>
              <a:t>的中点，点</a:t>
            </a:r>
            <a:r>
              <a:rPr lang="en-US" altLang="zh-CN" sz="3200">
                <a:latin typeface="Times New Roman" panose="02020603050405020304" pitchFamily="2" charset="0"/>
              </a:rPr>
              <a:t>E</a:t>
            </a:r>
            <a:r>
              <a:rPr lang="zh-CN" altLang="en-US" sz="3200">
                <a:latin typeface="Times New Roman" panose="02020603050405020304" pitchFamily="2" charset="0"/>
              </a:rPr>
              <a:t>是</a:t>
            </a:r>
            <a:r>
              <a:rPr lang="en-US" altLang="zh-CN" sz="3200">
                <a:latin typeface="Times New Roman" panose="02020603050405020304" pitchFamily="2" charset="0"/>
              </a:rPr>
              <a:t>BC</a:t>
            </a:r>
            <a:r>
              <a:rPr lang="zh-CN" altLang="en-US" sz="3200">
                <a:latin typeface="Times New Roman" panose="02020603050405020304" pitchFamily="2" charset="0"/>
              </a:rPr>
              <a:t>的中点，求线段</a:t>
            </a:r>
            <a:r>
              <a:rPr lang="en-US" altLang="zh-CN" sz="3200">
                <a:latin typeface="Times New Roman" panose="02020603050405020304" pitchFamily="2" charset="0"/>
              </a:rPr>
              <a:t>DE</a:t>
            </a:r>
            <a:r>
              <a:rPr lang="zh-CN" altLang="en-US" sz="3200">
                <a:latin typeface="Times New Roman" panose="02020603050405020304" pitchFamily="2" charset="0"/>
              </a:rPr>
              <a:t>的长。</a:t>
            </a:r>
            <a:endParaRPr lang="zh-CN" altLang="en-US" sz="3200">
              <a:latin typeface="Times New Roman" panose="02020603050405020304" pitchFamily="2" charset="0"/>
            </a:endParaRPr>
          </a:p>
        </p:txBody>
      </p:sp>
      <p:sp>
        <p:nvSpPr>
          <p:cNvPr id="19459" name="文本框 19458"/>
          <p:cNvSpPr txBox="1"/>
          <p:nvPr/>
        </p:nvSpPr>
        <p:spPr>
          <a:xfrm>
            <a:off x="539750" y="2565400"/>
            <a:ext cx="12239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2" charset="0"/>
              </a:rPr>
              <a:t>解：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grpSp>
        <p:nvGrpSpPr>
          <p:cNvPr id="19460" name="组合 19459"/>
          <p:cNvGrpSpPr/>
          <p:nvPr/>
        </p:nvGrpSpPr>
        <p:grpSpPr>
          <a:xfrm>
            <a:off x="4211638" y="1974850"/>
            <a:ext cx="4679950" cy="590550"/>
            <a:chOff x="0" y="0"/>
            <a:chExt cx="2948" cy="372"/>
          </a:xfrm>
        </p:grpSpPr>
        <p:sp>
          <p:nvSpPr>
            <p:cNvPr id="19461" name="椭圆 19460"/>
            <p:cNvSpPr/>
            <p:nvPr/>
          </p:nvSpPr>
          <p:spPr>
            <a:xfrm>
              <a:off x="90" y="0"/>
              <a:ext cx="91" cy="91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62" name="直接连接符 19461"/>
            <p:cNvSpPr/>
            <p:nvPr/>
          </p:nvSpPr>
          <p:spPr>
            <a:xfrm flipV="1">
              <a:off x="181" y="45"/>
              <a:ext cx="258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63" name="椭圆 19462"/>
            <p:cNvSpPr/>
            <p:nvPr/>
          </p:nvSpPr>
          <p:spPr>
            <a:xfrm>
              <a:off x="2767" y="0"/>
              <a:ext cx="91" cy="91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64" name="椭圆 19463"/>
            <p:cNvSpPr/>
            <p:nvPr/>
          </p:nvSpPr>
          <p:spPr>
            <a:xfrm>
              <a:off x="1542" y="0"/>
              <a:ext cx="91" cy="91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65" name="椭圆 19464"/>
            <p:cNvSpPr/>
            <p:nvPr/>
          </p:nvSpPr>
          <p:spPr>
            <a:xfrm>
              <a:off x="2177" y="0"/>
              <a:ext cx="91" cy="91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66" name="文本框 19465"/>
            <p:cNvSpPr txBox="1"/>
            <p:nvPr/>
          </p:nvSpPr>
          <p:spPr>
            <a:xfrm>
              <a:off x="0" y="45"/>
              <a:ext cx="27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2" charset="0"/>
                </a:rPr>
                <a:t>A</a:t>
              </a:r>
              <a:endParaRPr lang="en-US" altLang="zh-CN" sz="2800">
                <a:latin typeface="Times New Roman" panose="02020603050405020304" pitchFamily="2" charset="0"/>
              </a:endParaRPr>
            </a:p>
          </p:txBody>
        </p:sp>
        <p:sp>
          <p:nvSpPr>
            <p:cNvPr id="19467" name="文本框 19466"/>
            <p:cNvSpPr txBox="1"/>
            <p:nvPr/>
          </p:nvSpPr>
          <p:spPr>
            <a:xfrm>
              <a:off x="2676" y="45"/>
              <a:ext cx="27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2" charset="0"/>
                </a:rPr>
                <a:t>B</a:t>
              </a:r>
              <a:endParaRPr lang="en-US" altLang="zh-CN" sz="2800">
                <a:latin typeface="Times New Roman" panose="02020603050405020304" pitchFamily="2" charset="0"/>
              </a:endParaRPr>
            </a:p>
          </p:txBody>
        </p:sp>
        <p:sp>
          <p:nvSpPr>
            <p:cNvPr id="19468" name="文本框 19467"/>
            <p:cNvSpPr txBox="1"/>
            <p:nvPr/>
          </p:nvSpPr>
          <p:spPr>
            <a:xfrm>
              <a:off x="1451" y="45"/>
              <a:ext cx="27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2" charset="0"/>
                </a:rPr>
                <a:t>C</a:t>
              </a:r>
              <a:endParaRPr lang="en-US" altLang="zh-CN" sz="2800">
                <a:latin typeface="Times New Roman" panose="02020603050405020304" pitchFamily="2" charset="0"/>
              </a:endParaRPr>
            </a:p>
          </p:txBody>
        </p:sp>
        <p:sp>
          <p:nvSpPr>
            <p:cNvPr id="19469" name="文本框 19468"/>
            <p:cNvSpPr txBox="1"/>
            <p:nvPr/>
          </p:nvSpPr>
          <p:spPr>
            <a:xfrm>
              <a:off x="2086" y="45"/>
              <a:ext cx="27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2" charset="0"/>
                </a:rPr>
                <a:t>E</a:t>
              </a:r>
              <a:endParaRPr lang="en-US" altLang="zh-CN" sz="2800">
                <a:latin typeface="Times New Roman" panose="02020603050405020304" pitchFamily="2" charset="0"/>
              </a:endParaRPr>
            </a:p>
          </p:txBody>
        </p:sp>
        <p:sp>
          <p:nvSpPr>
            <p:cNvPr id="19470" name="椭圆 19469"/>
            <p:cNvSpPr/>
            <p:nvPr/>
          </p:nvSpPr>
          <p:spPr>
            <a:xfrm>
              <a:off x="816" y="0"/>
              <a:ext cx="91" cy="91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71" name="文本框 19470"/>
            <p:cNvSpPr txBox="1"/>
            <p:nvPr/>
          </p:nvSpPr>
          <p:spPr>
            <a:xfrm>
              <a:off x="725" y="45"/>
              <a:ext cx="27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2" charset="0"/>
                </a:rPr>
                <a:t>D</a:t>
              </a:r>
              <a:endParaRPr lang="en-US" altLang="zh-CN" sz="2800">
                <a:latin typeface="Times New Roman" panose="02020603050405020304" pitchFamily="2" charset="0"/>
              </a:endParaRPr>
            </a:p>
          </p:txBody>
        </p:sp>
      </p:grpSp>
      <p:sp>
        <p:nvSpPr>
          <p:cNvPr id="19472" name="文本框 19471"/>
          <p:cNvSpPr txBox="1"/>
          <p:nvPr/>
        </p:nvSpPr>
        <p:spPr>
          <a:xfrm>
            <a:off x="1260475" y="2636838"/>
            <a:ext cx="67691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∵</a:t>
            </a:r>
            <a:r>
              <a:rPr lang="zh-CN" altLang="en-US" sz="3200">
                <a:latin typeface="Times New Roman" panose="02020603050405020304" pitchFamily="2" charset="0"/>
              </a:rPr>
              <a:t>点</a:t>
            </a:r>
            <a:r>
              <a:rPr lang="en-US" altLang="zh-CN" sz="3200">
                <a:latin typeface="Times New Roman" panose="02020603050405020304" pitchFamily="2" charset="0"/>
              </a:rPr>
              <a:t>D</a:t>
            </a:r>
            <a:r>
              <a:rPr lang="zh-CN" altLang="en-US" sz="3200">
                <a:latin typeface="Times New Roman" panose="02020603050405020304" pitchFamily="2" charset="0"/>
              </a:rPr>
              <a:t>、</a:t>
            </a:r>
            <a:r>
              <a:rPr lang="en-US" altLang="zh-CN" sz="3200">
                <a:latin typeface="Times New Roman" panose="02020603050405020304" pitchFamily="2" charset="0"/>
              </a:rPr>
              <a:t>E</a:t>
            </a:r>
            <a:r>
              <a:rPr lang="zh-CN" altLang="en-US" sz="3200">
                <a:latin typeface="Times New Roman" panose="02020603050405020304" pitchFamily="2" charset="0"/>
              </a:rPr>
              <a:t>是线段</a:t>
            </a:r>
            <a:r>
              <a:rPr lang="en-US" altLang="zh-CN" sz="3200">
                <a:latin typeface="Times New Roman" panose="02020603050405020304" pitchFamily="2" charset="0"/>
              </a:rPr>
              <a:t>AC</a:t>
            </a:r>
            <a:r>
              <a:rPr lang="zh-CN" altLang="en-US" sz="3200">
                <a:latin typeface="Times New Roman" panose="02020603050405020304" pitchFamily="2" charset="0"/>
              </a:rPr>
              <a:t>和</a:t>
            </a:r>
            <a:r>
              <a:rPr lang="en-US" altLang="zh-CN" sz="3200">
                <a:latin typeface="Times New Roman" panose="02020603050405020304" pitchFamily="2" charset="0"/>
              </a:rPr>
              <a:t>CB</a:t>
            </a:r>
            <a:r>
              <a:rPr lang="zh-CN" altLang="en-US" sz="3200">
                <a:latin typeface="Times New Roman" panose="02020603050405020304" pitchFamily="2" charset="0"/>
              </a:rPr>
              <a:t>的中点。</a:t>
            </a:r>
            <a:endParaRPr lang="zh-CN" altLang="en-US" sz="3200">
              <a:latin typeface="Times New Roman" panose="02020603050405020304" pitchFamily="2" charset="0"/>
            </a:endParaRPr>
          </a:p>
        </p:txBody>
      </p:sp>
      <p:sp>
        <p:nvSpPr>
          <p:cNvPr id="19473" name="文本框 19472"/>
          <p:cNvSpPr txBox="1"/>
          <p:nvPr/>
        </p:nvSpPr>
        <p:spPr>
          <a:xfrm>
            <a:off x="1260475" y="3284538"/>
            <a:ext cx="7848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2" charset="0"/>
              </a:rPr>
              <a:t>∴DA=DC=</a:t>
            </a:r>
            <a:r>
              <a:rPr lang="zh-CN" altLang="en-US" sz="2800" dirty="0">
                <a:latin typeface="Arial" panose="020B0604020202020204" pitchFamily="34" charset="0"/>
              </a:rPr>
              <a:t>½</a:t>
            </a:r>
            <a:r>
              <a:rPr lang="zh-CN" altLang="en-US" sz="2800" dirty="0">
                <a:latin typeface="Times New Roman" panose="02020603050405020304" pitchFamily="2" charset="0"/>
              </a:rPr>
              <a:t>AC=5㎝，CE=EB=</a:t>
            </a:r>
            <a:r>
              <a:rPr lang="zh-CN" altLang="en-US" sz="2800" dirty="0">
                <a:latin typeface="Arial" panose="020B0604020202020204" pitchFamily="34" charset="0"/>
              </a:rPr>
              <a:t>½</a:t>
            </a:r>
            <a:r>
              <a:rPr lang="zh-CN" altLang="en-US" sz="2800" dirty="0">
                <a:latin typeface="Times New Roman" panose="02020603050405020304" pitchFamily="2" charset="0"/>
              </a:rPr>
              <a:t>CB</a:t>
            </a:r>
            <a:endParaRPr lang="zh-CN" altLang="en-US" sz="2800" dirty="0">
              <a:latin typeface="Times New Roman" panose="02020603050405020304" pitchFamily="2" charset="0"/>
            </a:endParaRPr>
          </a:p>
        </p:txBody>
      </p:sp>
      <p:sp>
        <p:nvSpPr>
          <p:cNvPr id="19474" name="文本框 19473"/>
          <p:cNvSpPr txBox="1"/>
          <p:nvPr/>
        </p:nvSpPr>
        <p:spPr>
          <a:xfrm>
            <a:off x="1260475" y="4895850"/>
            <a:ext cx="51847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∴DE=DC+CE</a:t>
            </a:r>
            <a:endParaRPr lang="en-US" altLang="zh-CN" sz="3200">
              <a:latin typeface="Times New Roman" panose="02020603050405020304" pitchFamily="2" charset="0"/>
            </a:endParaRPr>
          </a:p>
        </p:txBody>
      </p:sp>
      <p:sp>
        <p:nvSpPr>
          <p:cNvPr id="19475" name="文本框 19474"/>
          <p:cNvSpPr txBox="1"/>
          <p:nvPr/>
        </p:nvSpPr>
        <p:spPr>
          <a:xfrm>
            <a:off x="3995738" y="4868863"/>
            <a:ext cx="34575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=8(cm)</a:t>
            </a:r>
            <a:endParaRPr lang="en-US" altLang="zh-CN" sz="3200">
              <a:latin typeface="Times New Roman" panose="02020603050405020304" pitchFamily="2" charset="0"/>
            </a:endParaRPr>
          </a:p>
        </p:txBody>
      </p:sp>
      <p:sp>
        <p:nvSpPr>
          <p:cNvPr id="19476" name="矩形 19475"/>
          <p:cNvSpPr/>
          <p:nvPr/>
        </p:nvSpPr>
        <p:spPr>
          <a:xfrm>
            <a:off x="1187450" y="3860800"/>
            <a:ext cx="60483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>
                <a:latin typeface="Times New Roman" panose="02020603050405020304" pitchFamily="2" charset="0"/>
              </a:rPr>
              <a:t>又</a:t>
            </a:r>
            <a:r>
              <a:rPr lang="en-US" altLang="zh-CN" sz="2800">
                <a:latin typeface="Times New Roman" panose="02020603050405020304" pitchFamily="2" charset="0"/>
              </a:rPr>
              <a:t>∵BC=AB-AC=16-10=6</a:t>
            </a:r>
            <a:r>
              <a:rPr lang="zh-CN" altLang="en-US" sz="2800">
                <a:latin typeface="Times New Roman" panose="02020603050405020304" pitchFamily="2" charset="0"/>
              </a:rPr>
              <a:t>㎝</a:t>
            </a:r>
            <a:endParaRPr lang="zh-CN" altLang="en-US" sz="2800">
              <a:latin typeface="Times New Roman" panose="02020603050405020304" pitchFamily="2" charset="0"/>
            </a:endParaRPr>
          </a:p>
        </p:txBody>
      </p:sp>
      <p:sp>
        <p:nvSpPr>
          <p:cNvPr id="19477" name="矩形 19476"/>
          <p:cNvSpPr/>
          <p:nvPr/>
        </p:nvSpPr>
        <p:spPr>
          <a:xfrm>
            <a:off x="1331913" y="4365625"/>
            <a:ext cx="38163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latin typeface="Times New Roman" panose="02020603050405020304" pitchFamily="2" charset="0"/>
              </a:rPr>
              <a:t>∴CE=3</a:t>
            </a:r>
            <a:r>
              <a:rPr lang="zh-CN" altLang="en-US" sz="2800">
                <a:latin typeface="Times New Roman" panose="02020603050405020304" pitchFamily="2" charset="0"/>
              </a:rPr>
              <a:t>㎝</a:t>
            </a:r>
            <a:endParaRPr lang="zh-CN" altLang="en-US" sz="280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  <p:bldP spid="19472" grpId="0"/>
      <p:bldP spid="19473" grpId="0"/>
      <p:bldP spid="19474" grpId="0"/>
      <p:bldP spid="19475" grpId="0"/>
      <p:bldP spid="19476" grpId="0"/>
      <p:bldP spid="1947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框 20481"/>
          <p:cNvSpPr txBox="1"/>
          <p:nvPr/>
        </p:nvSpPr>
        <p:spPr>
          <a:xfrm>
            <a:off x="0" y="115888"/>
            <a:ext cx="9144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9 . </a:t>
            </a:r>
            <a:r>
              <a:rPr lang="zh-CN" altLang="en-US" sz="3200">
                <a:latin typeface="Times New Roman" panose="02020603050405020304" pitchFamily="2" charset="0"/>
              </a:rPr>
              <a:t>如图所示，已知：</a:t>
            </a:r>
            <a:r>
              <a:rPr lang="en-US" altLang="zh-CN" sz="3200">
                <a:latin typeface="Times New Roman" panose="02020603050405020304" pitchFamily="2" charset="0"/>
              </a:rPr>
              <a:t>BC=</a:t>
            </a:r>
            <a:r>
              <a:rPr lang="en-US" altLang="zh-CN" sz="3200">
                <a:latin typeface="Times New Roman" panose="02020603050405020304" pitchFamily="2" charset="0"/>
                <a:cs typeface="Times New Roman" panose="02020603050405020304" pitchFamily="2" charset="0"/>
              </a:rPr>
              <a:t>⅓</a:t>
            </a:r>
            <a:r>
              <a:rPr lang="en-US" altLang="zh-CN" sz="3200">
                <a:latin typeface="Times New Roman" panose="02020603050405020304" pitchFamily="2" charset="0"/>
              </a:rPr>
              <a:t>AB=</a:t>
            </a:r>
            <a:r>
              <a:rPr lang="en-US" altLang="zh-CN" sz="3200">
                <a:latin typeface="Times New Roman" panose="02020603050405020304" pitchFamily="2" charset="0"/>
                <a:cs typeface="Times New Roman" panose="02020603050405020304" pitchFamily="2" charset="0"/>
              </a:rPr>
              <a:t>¼</a:t>
            </a:r>
            <a:r>
              <a:rPr lang="en-US" altLang="zh-CN" sz="3200">
                <a:latin typeface="Times New Roman" panose="02020603050405020304" pitchFamily="2" charset="0"/>
              </a:rPr>
              <a:t>CD</a:t>
            </a:r>
            <a:r>
              <a:rPr lang="zh-CN" altLang="en-US" sz="3200">
                <a:latin typeface="Times New Roman" panose="02020603050405020304" pitchFamily="2" charset="0"/>
              </a:rPr>
              <a:t>，点</a:t>
            </a:r>
            <a:r>
              <a:rPr lang="en-US" altLang="zh-CN" sz="3200">
                <a:latin typeface="Times New Roman" panose="02020603050405020304" pitchFamily="2" charset="0"/>
              </a:rPr>
              <a:t>E</a:t>
            </a:r>
            <a:r>
              <a:rPr lang="zh-CN" altLang="en-US" sz="3200">
                <a:latin typeface="Times New Roman" panose="02020603050405020304" pitchFamily="2" charset="0"/>
              </a:rPr>
              <a:t>、</a:t>
            </a:r>
            <a:r>
              <a:rPr lang="en-US" altLang="zh-CN" sz="3200">
                <a:latin typeface="Times New Roman" panose="02020603050405020304" pitchFamily="2" charset="0"/>
              </a:rPr>
              <a:t>F</a:t>
            </a:r>
            <a:r>
              <a:rPr lang="zh-CN" altLang="en-US" sz="3200">
                <a:latin typeface="Times New Roman" panose="02020603050405020304" pitchFamily="2" charset="0"/>
              </a:rPr>
              <a:t>分别是线段</a:t>
            </a:r>
            <a:r>
              <a:rPr lang="en-US" altLang="zh-CN" sz="3200">
                <a:latin typeface="Times New Roman" panose="02020603050405020304" pitchFamily="2" charset="0"/>
              </a:rPr>
              <a:t>AB</a:t>
            </a:r>
            <a:r>
              <a:rPr lang="zh-CN" altLang="en-US" sz="3200">
                <a:latin typeface="Times New Roman" panose="02020603050405020304" pitchFamily="2" charset="0"/>
              </a:rPr>
              <a:t>、</a:t>
            </a:r>
            <a:r>
              <a:rPr lang="en-US" altLang="zh-CN" sz="3200">
                <a:latin typeface="Times New Roman" panose="02020603050405020304" pitchFamily="2" charset="0"/>
              </a:rPr>
              <a:t>CD</a:t>
            </a:r>
            <a:r>
              <a:rPr lang="zh-CN" altLang="en-US" sz="3200">
                <a:latin typeface="Times New Roman" panose="02020603050405020304" pitchFamily="2" charset="0"/>
              </a:rPr>
              <a:t>的中点，且</a:t>
            </a:r>
            <a:r>
              <a:rPr lang="en-US" altLang="zh-CN" sz="3200">
                <a:latin typeface="Times New Roman" panose="02020603050405020304" pitchFamily="2" charset="0"/>
              </a:rPr>
              <a:t>EF=60</a:t>
            </a:r>
            <a:r>
              <a:rPr lang="zh-CN" altLang="en-US" sz="3200">
                <a:latin typeface="Times New Roman" panose="02020603050405020304" pitchFamily="2" charset="0"/>
              </a:rPr>
              <a:t>厘米，求</a:t>
            </a:r>
            <a:r>
              <a:rPr lang="en-US" altLang="zh-CN" sz="3200">
                <a:latin typeface="Times New Roman" panose="02020603050405020304" pitchFamily="2" charset="0"/>
              </a:rPr>
              <a:t>AB</a:t>
            </a:r>
            <a:r>
              <a:rPr lang="zh-CN" altLang="en-US" sz="3200">
                <a:latin typeface="Times New Roman" panose="02020603050405020304" pitchFamily="2" charset="0"/>
              </a:rPr>
              <a:t>。</a:t>
            </a:r>
            <a:endParaRPr lang="zh-CN" altLang="en-US" sz="3200">
              <a:latin typeface="Times New Roman" panose="02020603050405020304" pitchFamily="2" charset="0"/>
            </a:endParaRPr>
          </a:p>
        </p:txBody>
      </p:sp>
      <p:sp>
        <p:nvSpPr>
          <p:cNvPr id="20483" name="文本框 20482"/>
          <p:cNvSpPr txBox="1"/>
          <p:nvPr/>
        </p:nvSpPr>
        <p:spPr>
          <a:xfrm>
            <a:off x="684213" y="3716338"/>
            <a:ext cx="70564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∵E</a:t>
            </a:r>
            <a:r>
              <a:rPr lang="zh-CN" altLang="en-US" sz="3200">
                <a:latin typeface="Times New Roman" panose="02020603050405020304" pitchFamily="2" charset="0"/>
              </a:rPr>
              <a:t>、</a:t>
            </a:r>
            <a:r>
              <a:rPr lang="en-US" altLang="zh-CN" sz="3200">
                <a:latin typeface="Times New Roman" panose="02020603050405020304" pitchFamily="2" charset="0"/>
              </a:rPr>
              <a:t>F</a:t>
            </a:r>
            <a:r>
              <a:rPr lang="zh-CN" altLang="en-US" sz="3200">
                <a:latin typeface="Times New Roman" panose="02020603050405020304" pitchFamily="2" charset="0"/>
              </a:rPr>
              <a:t>分别是线段</a:t>
            </a:r>
            <a:r>
              <a:rPr lang="en-US" altLang="zh-CN" sz="3200">
                <a:latin typeface="Times New Roman" panose="02020603050405020304" pitchFamily="2" charset="0"/>
              </a:rPr>
              <a:t>AB</a:t>
            </a:r>
            <a:r>
              <a:rPr lang="zh-CN" altLang="en-US" sz="3200">
                <a:latin typeface="Times New Roman" panose="02020603050405020304" pitchFamily="2" charset="0"/>
              </a:rPr>
              <a:t>、</a:t>
            </a:r>
            <a:r>
              <a:rPr lang="en-US" altLang="zh-CN" sz="3200">
                <a:latin typeface="Times New Roman" panose="02020603050405020304" pitchFamily="2" charset="0"/>
              </a:rPr>
              <a:t>CD</a:t>
            </a:r>
            <a:r>
              <a:rPr lang="zh-CN" altLang="en-US" sz="3200">
                <a:latin typeface="Times New Roman" panose="02020603050405020304" pitchFamily="2" charset="0"/>
              </a:rPr>
              <a:t>的中点，</a:t>
            </a:r>
            <a:endParaRPr lang="zh-CN" altLang="en-US" sz="3200">
              <a:latin typeface="Times New Roman" panose="02020603050405020304" pitchFamily="2" charset="0"/>
            </a:endParaRPr>
          </a:p>
        </p:txBody>
      </p:sp>
      <p:sp>
        <p:nvSpPr>
          <p:cNvPr id="20484" name="文本框 20483"/>
          <p:cNvSpPr txBox="1"/>
          <p:nvPr/>
        </p:nvSpPr>
        <p:spPr>
          <a:xfrm>
            <a:off x="1042988" y="1989138"/>
            <a:ext cx="48244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2" charset="0"/>
              </a:rPr>
              <a:t>∵</a:t>
            </a:r>
            <a:r>
              <a:rPr lang="zh-CN" altLang="en-US" sz="2800" dirty="0">
                <a:latin typeface="Times New Roman" panose="02020603050405020304" pitchFamily="2" charset="0"/>
              </a:rPr>
              <a:t>BC= ⅓AB=¼CD。</a:t>
            </a:r>
            <a:endParaRPr lang="zh-CN" altLang="en-US" sz="2800" dirty="0">
              <a:latin typeface="Times New Roman" panose="02020603050405020304" pitchFamily="2" charset="0"/>
            </a:endParaRPr>
          </a:p>
        </p:txBody>
      </p:sp>
      <p:sp>
        <p:nvSpPr>
          <p:cNvPr id="20485" name="文本框 20484"/>
          <p:cNvSpPr txBox="1"/>
          <p:nvPr/>
        </p:nvSpPr>
        <p:spPr>
          <a:xfrm>
            <a:off x="250825" y="4797425"/>
            <a:ext cx="92170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latin typeface="Times New Roman" panose="02020603050405020304" pitchFamily="2" charset="0"/>
              </a:rPr>
              <a:t>又</a:t>
            </a:r>
            <a:r>
              <a:rPr lang="en-US" altLang="zh-CN" sz="3200">
                <a:latin typeface="Times New Roman" panose="02020603050405020304" pitchFamily="2" charset="0"/>
              </a:rPr>
              <a:t>∵EF=AD-AE-DF=6BC-3/2BC-2BC=5/2BC=60</a:t>
            </a:r>
            <a:r>
              <a:rPr lang="zh-CN" altLang="en-US" sz="3200">
                <a:latin typeface="Times New Roman" panose="02020603050405020304" pitchFamily="2" charset="0"/>
              </a:rPr>
              <a:t>㎝</a:t>
            </a:r>
            <a:endParaRPr lang="zh-CN" altLang="en-US" sz="3200">
              <a:latin typeface="Times New Roman" panose="02020603050405020304" pitchFamily="2" charset="0"/>
            </a:endParaRPr>
          </a:p>
        </p:txBody>
      </p:sp>
      <p:sp>
        <p:nvSpPr>
          <p:cNvPr id="20486" name="文本框 20485"/>
          <p:cNvSpPr txBox="1"/>
          <p:nvPr/>
        </p:nvSpPr>
        <p:spPr>
          <a:xfrm>
            <a:off x="0" y="1916113"/>
            <a:ext cx="14398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2" charset="0"/>
              </a:rPr>
              <a:t>解：</a:t>
            </a:r>
            <a:endParaRPr lang="zh-CN" altLang="en-US" sz="3200" b="1">
              <a:latin typeface="Times New Roman" panose="02020603050405020304" pitchFamily="2" charset="0"/>
            </a:endParaRPr>
          </a:p>
        </p:txBody>
      </p:sp>
      <p:sp>
        <p:nvSpPr>
          <p:cNvPr id="20487" name="椭圆 20486"/>
          <p:cNvSpPr/>
          <p:nvPr/>
        </p:nvSpPr>
        <p:spPr>
          <a:xfrm>
            <a:off x="4643438" y="1268413"/>
            <a:ext cx="144462" cy="144462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0488" name="直接连接符 20487"/>
          <p:cNvSpPr/>
          <p:nvPr/>
        </p:nvSpPr>
        <p:spPr>
          <a:xfrm>
            <a:off x="3419475" y="1341438"/>
            <a:ext cx="5076825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489" name="椭圆 20488"/>
          <p:cNvSpPr/>
          <p:nvPr/>
        </p:nvSpPr>
        <p:spPr>
          <a:xfrm>
            <a:off x="3419475" y="1268413"/>
            <a:ext cx="144463" cy="144462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0490" name="椭圆 20489"/>
          <p:cNvSpPr/>
          <p:nvPr/>
        </p:nvSpPr>
        <p:spPr>
          <a:xfrm>
            <a:off x="5435600" y="1268413"/>
            <a:ext cx="144463" cy="144462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0491" name="椭圆 20490"/>
          <p:cNvSpPr/>
          <p:nvPr/>
        </p:nvSpPr>
        <p:spPr>
          <a:xfrm>
            <a:off x="8388350" y="1268413"/>
            <a:ext cx="144463" cy="144462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0492" name="文本框 20491"/>
          <p:cNvSpPr txBox="1"/>
          <p:nvPr/>
        </p:nvSpPr>
        <p:spPr>
          <a:xfrm>
            <a:off x="3203575" y="1484313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A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20493" name="文本框 20492"/>
          <p:cNvSpPr txBox="1"/>
          <p:nvPr/>
        </p:nvSpPr>
        <p:spPr>
          <a:xfrm>
            <a:off x="8172450" y="1484313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D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20494" name="文本框 20493"/>
          <p:cNvSpPr txBox="1"/>
          <p:nvPr/>
        </p:nvSpPr>
        <p:spPr>
          <a:xfrm>
            <a:off x="4500563" y="1484313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E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20495" name="文本框 20494"/>
          <p:cNvSpPr txBox="1"/>
          <p:nvPr/>
        </p:nvSpPr>
        <p:spPr>
          <a:xfrm>
            <a:off x="7019925" y="1484313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F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20496" name="椭圆 20495"/>
          <p:cNvSpPr/>
          <p:nvPr/>
        </p:nvSpPr>
        <p:spPr>
          <a:xfrm>
            <a:off x="7091363" y="1268413"/>
            <a:ext cx="144462" cy="144462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0497" name="文本框 20496"/>
          <p:cNvSpPr txBox="1"/>
          <p:nvPr/>
        </p:nvSpPr>
        <p:spPr>
          <a:xfrm>
            <a:off x="6011863" y="1412875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B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20498" name="矩形 20497"/>
          <p:cNvSpPr/>
          <p:nvPr/>
        </p:nvSpPr>
        <p:spPr>
          <a:xfrm>
            <a:off x="1042988" y="2492375"/>
            <a:ext cx="38163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latin typeface="Times New Roman" panose="02020603050405020304" pitchFamily="2" charset="0"/>
              </a:rPr>
              <a:t>∴AB=3BC,CD=4BC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20499" name="椭圆 20498"/>
          <p:cNvSpPr/>
          <p:nvPr/>
        </p:nvSpPr>
        <p:spPr>
          <a:xfrm>
            <a:off x="6156325" y="1268413"/>
            <a:ext cx="144463" cy="144462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0500" name="文本框 20499"/>
          <p:cNvSpPr txBox="1"/>
          <p:nvPr/>
        </p:nvSpPr>
        <p:spPr>
          <a:xfrm>
            <a:off x="5292725" y="1412875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C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20501" name="矩形 20500"/>
          <p:cNvSpPr/>
          <p:nvPr/>
        </p:nvSpPr>
        <p:spPr>
          <a:xfrm>
            <a:off x="1042988" y="3068638"/>
            <a:ext cx="51117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latin typeface="Times New Roman" panose="02020603050405020304" pitchFamily="2" charset="0"/>
              </a:rPr>
              <a:t>∴AD=AB+CD-BC=6BC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20502" name="矩形 20501"/>
          <p:cNvSpPr/>
          <p:nvPr/>
        </p:nvSpPr>
        <p:spPr>
          <a:xfrm>
            <a:off x="755650" y="4292600"/>
            <a:ext cx="6985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latin typeface="Times New Roman" panose="02020603050405020304" pitchFamily="2" charset="0"/>
              </a:rPr>
              <a:t>∴AE=1/2AB=3/2BC,DF=2BC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20503" name="矩形 20502"/>
          <p:cNvSpPr/>
          <p:nvPr/>
        </p:nvSpPr>
        <p:spPr>
          <a:xfrm>
            <a:off x="900113" y="5373688"/>
            <a:ext cx="40322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>
                <a:latin typeface="Times New Roman" panose="02020603050405020304" pitchFamily="2" charset="0"/>
              </a:rPr>
              <a:t>∴BC=24</a:t>
            </a:r>
            <a:r>
              <a:rPr lang="zh-CN" altLang="en-US" sz="3200">
                <a:latin typeface="Times New Roman" panose="02020603050405020304" pitchFamily="2" charset="0"/>
              </a:rPr>
              <a:t>㎝</a:t>
            </a:r>
            <a:endParaRPr lang="zh-CN" altLang="en-US" sz="3200">
              <a:latin typeface="Times New Roman" panose="02020603050405020304" pitchFamily="2" charset="0"/>
            </a:endParaRPr>
          </a:p>
        </p:txBody>
      </p:sp>
      <p:sp>
        <p:nvSpPr>
          <p:cNvPr id="20504" name="矩形 20503"/>
          <p:cNvSpPr/>
          <p:nvPr/>
        </p:nvSpPr>
        <p:spPr>
          <a:xfrm>
            <a:off x="4787900" y="6021388"/>
            <a:ext cx="36718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>
                <a:latin typeface="Times New Roman" panose="02020603050405020304" pitchFamily="2" charset="0"/>
              </a:rPr>
              <a:t>∴CD=4BC=96</a:t>
            </a:r>
            <a:r>
              <a:rPr lang="zh-CN" altLang="en-US" sz="3200">
                <a:latin typeface="Times New Roman" panose="02020603050405020304" pitchFamily="2" charset="0"/>
              </a:rPr>
              <a:t>㎝</a:t>
            </a:r>
            <a:endParaRPr lang="zh-CN" altLang="en-US" sz="3200">
              <a:latin typeface="Times New Roman" panose="02020603050405020304" pitchFamily="2" charset="0"/>
            </a:endParaRPr>
          </a:p>
        </p:txBody>
      </p:sp>
      <p:sp>
        <p:nvSpPr>
          <p:cNvPr id="20505" name="矩形 20504"/>
          <p:cNvSpPr/>
          <p:nvPr/>
        </p:nvSpPr>
        <p:spPr>
          <a:xfrm>
            <a:off x="539750" y="5949950"/>
            <a:ext cx="36718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>
                <a:latin typeface="Times New Roman" panose="02020603050405020304" pitchFamily="2" charset="0"/>
              </a:rPr>
              <a:t>∴AB=3BC=72</a:t>
            </a:r>
            <a:r>
              <a:rPr lang="zh-CN" altLang="en-US" sz="3200">
                <a:latin typeface="Times New Roman" panose="02020603050405020304" pitchFamily="2" charset="0"/>
              </a:rPr>
              <a:t>㎝</a:t>
            </a:r>
            <a:endParaRPr lang="zh-CN" altLang="en-US" sz="320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  <p:bldP spid="20485" grpId="0"/>
      <p:bldP spid="20486" grpId="0"/>
      <p:bldP spid="20498" grpId="0"/>
      <p:bldP spid="20501" grpId="0"/>
      <p:bldP spid="20502" grpId="0"/>
      <p:bldP spid="20503" grpId="0"/>
      <p:bldP spid="20504" grpId="0"/>
      <p:bldP spid="2050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框 21505"/>
          <p:cNvSpPr txBox="1"/>
          <p:nvPr/>
        </p:nvSpPr>
        <p:spPr>
          <a:xfrm>
            <a:off x="179388" y="188913"/>
            <a:ext cx="8713787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latin typeface="Times New Roman" panose="02020603050405020304" pitchFamily="2" charset="0"/>
              </a:rPr>
              <a:t>10 . </a:t>
            </a:r>
            <a:r>
              <a:rPr lang="zh-CN" altLang="en-US" sz="3600">
                <a:latin typeface="Times New Roman" panose="02020603050405020304" pitchFamily="2" charset="0"/>
              </a:rPr>
              <a:t>如图，点</a:t>
            </a:r>
            <a:r>
              <a:rPr lang="en-US" altLang="zh-CN" sz="3600">
                <a:latin typeface="Times New Roman" panose="02020603050405020304" pitchFamily="2" charset="0"/>
              </a:rPr>
              <a:t>E</a:t>
            </a:r>
            <a:r>
              <a:rPr lang="zh-CN" altLang="en-US" sz="3600">
                <a:latin typeface="Times New Roman" panose="02020603050405020304" pitchFamily="2" charset="0"/>
              </a:rPr>
              <a:t>、</a:t>
            </a:r>
            <a:r>
              <a:rPr lang="en-US" altLang="zh-CN" sz="3600">
                <a:latin typeface="Times New Roman" panose="02020603050405020304" pitchFamily="2" charset="0"/>
              </a:rPr>
              <a:t>F</a:t>
            </a:r>
            <a:r>
              <a:rPr lang="zh-CN" altLang="en-US" sz="3600">
                <a:latin typeface="Times New Roman" panose="02020603050405020304" pitchFamily="2" charset="0"/>
              </a:rPr>
              <a:t>分别是线段</a:t>
            </a:r>
            <a:r>
              <a:rPr lang="en-US" altLang="zh-CN" sz="3600">
                <a:latin typeface="Times New Roman" panose="02020603050405020304" pitchFamily="2" charset="0"/>
              </a:rPr>
              <a:t>AC</a:t>
            </a:r>
            <a:r>
              <a:rPr lang="zh-CN" altLang="en-US" sz="3600">
                <a:latin typeface="Times New Roman" panose="02020603050405020304" pitchFamily="2" charset="0"/>
              </a:rPr>
              <a:t>、</a:t>
            </a:r>
            <a:r>
              <a:rPr lang="en-US" altLang="zh-CN" sz="3600">
                <a:latin typeface="Times New Roman" panose="02020603050405020304" pitchFamily="2" charset="0"/>
              </a:rPr>
              <a:t>BC</a:t>
            </a:r>
            <a:r>
              <a:rPr lang="zh-CN" altLang="en-US" sz="3600">
                <a:latin typeface="Times New Roman" panose="02020603050405020304" pitchFamily="2" charset="0"/>
              </a:rPr>
              <a:t>的中点，若</a:t>
            </a:r>
            <a:r>
              <a:rPr lang="en-US" altLang="zh-CN" sz="3600">
                <a:latin typeface="Times New Roman" panose="02020603050405020304" pitchFamily="2" charset="0"/>
              </a:rPr>
              <a:t>AB=8cm</a:t>
            </a:r>
            <a:r>
              <a:rPr lang="zh-CN" altLang="en-US" sz="3600">
                <a:latin typeface="Times New Roman" panose="02020603050405020304" pitchFamily="2" charset="0"/>
              </a:rPr>
              <a:t>，求线段</a:t>
            </a:r>
            <a:r>
              <a:rPr lang="en-US" altLang="zh-CN" sz="3600">
                <a:latin typeface="Times New Roman" panose="02020603050405020304" pitchFamily="2" charset="0"/>
              </a:rPr>
              <a:t>EF</a:t>
            </a:r>
            <a:r>
              <a:rPr lang="zh-CN" altLang="en-US" sz="3600">
                <a:latin typeface="Times New Roman" panose="02020603050405020304" pitchFamily="2" charset="0"/>
              </a:rPr>
              <a:t>的长。</a:t>
            </a:r>
            <a:endParaRPr lang="zh-CN" altLang="en-US" sz="3600">
              <a:latin typeface="Times New Roman" panose="02020603050405020304" pitchFamily="2" charset="0"/>
            </a:endParaRPr>
          </a:p>
        </p:txBody>
      </p:sp>
      <p:sp>
        <p:nvSpPr>
          <p:cNvPr id="21507" name="文本框 21506"/>
          <p:cNvSpPr txBox="1"/>
          <p:nvPr/>
        </p:nvSpPr>
        <p:spPr>
          <a:xfrm>
            <a:off x="1547813" y="2205038"/>
            <a:ext cx="57610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∵ E</a:t>
            </a:r>
            <a:r>
              <a:rPr lang="zh-CN" altLang="en-US" sz="3200">
                <a:latin typeface="Times New Roman" panose="02020603050405020304" pitchFamily="2" charset="0"/>
              </a:rPr>
              <a:t>、</a:t>
            </a:r>
            <a:r>
              <a:rPr lang="en-US" altLang="zh-CN" sz="3200">
                <a:latin typeface="Times New Roman" panose="02020603050405020304" pitchFamily="2" charset="0"/>
              </a:rPr>
              <a:t>F</a:t>
            </a:r>
            <a:r>
              <a:rPr lang="zh-CN" altLang="en-US" sz="3200">
                <a:latin typeface="Times New Roman" panose="02020603050405020304" pitchFamily="2" charset="0"/>
              </a:rPr>
              <a:t>分别是</a:t>
            </a:r>
            <a:r>
              <a:rPr lang="en-US" altLang="zh-CN" sz="3200">
                <a:latin typeface="Times New Roman" panose="02020603050405020304" pitchFamily="2" charset="0"/>
              </a:rPr>
              <a:t>AC</a:t>
            </a:r>
            <a:r>
              <a:rPr lang="zh-CN" altLang="en-US" sz="3200">
                <a:latin typeface="Times New Roman" panose="02020603050405020304" pitchFamily="2" charset="0"/>
              </a:rPr>
              <a:t>，</a:t>
            </a:r>
            <a:r>
              <a:rPr lang="en-US" altLang="zh-CN" sz="3200">
                <a:latin typeface="Times New Roman" panose="02020603050405020304" pitchFamily="2" charset="0"/>
              </a:rPr>
              <a:t>BC</a:t>
            </a:r>
            <a:r>
              <a:rPr lang="zh-CN" altLang="en-US" sz="3200">
                <a:latin typeface="Times New Roman" panose="02020603050405020304" pitchFamily="2" charset="0"/>
              </a:rPr>
              <a:t>的中点</a:t>
            </a:r>
            <a:endParaRPr lang="zh-CN" altLang="en-US" sz="3200">
              <a:latin typeface="Times New Roman" panose="02020603050405020304" pitchFamily="2" charset="0"/>
            </a:endParaRPr>
          </a:p>
        </p:txBody>
      </p:sp>
      <p:sp>
        <p:nvSpPr>
          <p:cNvPr id="21508" name="文本框 21507"/>
          <p:cNvSpPr txBox="1"/>
          <p:nvPr/>
        </p:nvSpPr>
        <p:spPr>
          <a:xfrm>
            <a:off x="1692275" y="2708275"/>
            <a:ext cx="71294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∴ AE=EC=</a:t>
            </a:r>
            <a:r>
              <a:rPr lang="en-US" altLang="zh-CN" sz="3200">
                <a:latin typeface="Arial" panose="020B0604020202020204" pitchFamily="34" charset="0"/>
              </a:rPr>
              <a:t>½</a:t>
            </a:r>
            <a:r>
              <a:rPr lang="en-US" altLang="zh-CN" sz="3200">
                <a:latin typeface="Times New Roman" panose="02020603050405020304" pitchFamily="2" charset="0"/>
              </a:rPr>
              <a:t>AC ,BF=FC=</a:t>
            </a:r>
            <a:r>
              <a:rPr lang="en-US" altLang="zh-CN" sz="3200">
                <a:latin typeface="Arial" panose="020B0604020202020204" pitchFamily="34" charset="0"/>
              </a:rPr>
              <a:t>½</a:t>
            </a:r>
            <a:r>
              <a:rPr lang="en-US" altLang="zh-CN" sz="3200">
                <a:latin typeface="Times New Roman" panose="02020603050405020304" pitchFamily="2" charset="0"/>
              </a:rPr>
              <a:t>BC</a:t>
            </a:r>
            <a:endParaRPr lang="en-US" altLang="zh-CN" sz="3200">
              <a:latin typeface="Times New Roman" panose="02020603050405020304" pitchFamily="2" charset="0"/>
            </a:endParaRPr>
          </a:p>
        </p:txBody>
      </p:sp>
      <p:sp>
        <p:nvSpPr>
          <p:cNvPr id="21509" name="文本框 21508"/>
          <p:cNvSpPr txBox="1"/>
          <p:nvPr/>
        </p:nvSpPr>
        <p:spPr>
          <a:xfrm>
            <a:off x="1619250" y="3284538"/>
            <a:ext cx="37433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∴ EF=EC-CF</a:t>
            </a:r>
            <a:endParaRPr lang="en-US" altLang="zh-CN" sz="3200">
              <a:latin typeface="Times New Roman" panose="02020603050405020304" pitchFamily="2" charset="0"/>
            </a:endParaRPr>
          </a:p>
        </p:txBody>
      </p:sp>
      <p:sp>
        <p:nvSpPr>
          <p:cNvPr id="21510" name="文本框 21509"/>
          <p:cNvSpPr txBox="1"/>
          <p:nvPr/>
        </p:nvSpPr>
        <p:spPr>
          <a:xfrm>
            <a:off x="2590800" y="3860800"/>
            <a:ext cx="6553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=</a:t>
            </a:r>
            <a:r>
              <a:rPr lang="en-US" altLang="zh-CN" sz="3200">
                <a:latin typeface="Arial" panose="020B0604020202020204" pitchFamily="34" charset="0"/>
              </a:rPr>
              <a:t>½</a:t>
            </a:r>
            <a:r>
              <a:rPr lang="en-US" altLang="zh-CN" sz="3200">
                <a:latin typeface="Times New Roman" panose="02020603050405020304" pitchFamily="2" charset="0"/>
              </a:rPr>
              <a:t>AC-</a:t>
            </a:r>
            <a:r>
              <a:rPr lang="en-US" altLang="zh-CN" sz="3200">
                <a:latin typeface="Arial" panose="020B0604020202020204" pitchFamily="34" charset="0"/>
              </a:rPr>
              <a:t>½</a:t>
            </a:r>
            <a:r>
              <a:rPr lang="en-US" altLang="zh-CN" sz="3200">
                <a:latin typeface="Times New Roman" panose="02020603050405020304" pitchFamily="2" charset="0"/>
              </a:rPr>
              <a:t>BC </a:t>
            </a:r>
            <a:endParaRPr lang="en-US" altLang="zh-CN" sz="3200">
              <a:latin typeface="Times New Roman" panose="02020603050405020304" pitchFamily="2" charset="0"/>
            </a:endParaRPr>
          </a:p>
        </p:txBody>
      </p:sp>
      <p:sp>
        <p:nvSpPr>
          <p:cNvPr id="21511" name="文本框 21510"/>
          <p:cNvSpPr txBox="1"/>
          <p:nvPr/>
        </p:nvSpPr>
        <p:spPr>
          <a:xfrm>
            <a:off x="2627313" y="4508500"/>
            <a:ext cx="27368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=</a:t>
            </a:r>
            <a:r>
              <a:rPr lang="en-US" altLang="zh-CN" sz="3200">
                <a:latin typeface="Arial" panose="020B0604020202020204" pitchFamily="34" charset="0"/>
              </a:rPr>
              <a:t>½</a:t>
            </a:r>
            <a:r>
              <a:rPr lang="en-US" altLang="zh-CN" sz="3200">
                <a:latin typeface="Times New Roman" panose="02020603050405020304" pitchFamily="2" charset="0"/>
              </a:rPr>
              <a:t> AB</a:t>
            </a:r>
            <a:endParaRPr lang="en-US" altLang="zh-CN" sz="3200">
              <a:latin typeface="Times New Roman" panose="02020603050405020304" pitchFamily="2" charset="0"/>
            </a:endParaRPr>
          </a:p>
        </p:txBody>
      </p:sp>
      <p:sp>
        <p:nvSpPr>
          <p:cNvPr id="21512" name="文本框 21511"/>
          <p:cNvSpPr txBox="1"/>
          <p:nvPr/>
        </p:nvSpPr>
        <p:spPr>
          <a:xfrm>
            <a:off x="2698750" y="5157788"/>
            <a:ext cx="27368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</a:rPr>
              <a:t>=4</a:t>
            </a:r>
            <a:endParaRPr lang="en-US" altLang="zh-CN" sz="3200">
              <a:latin typeface="Times New Roman" panose="02020603050405020304" pitchFamily="2" charset="0"/>
            </a:endParaRPr>
          </a:p>
        </p:txBody>
      </p:sp>
      <p:sp>
        <p:nvSpPr>
          <p:cNvPr id="21513" name="文本框 21512"/>
          <p:cNvSpPr txBox="1"/>
          <p:nvPr/>
        </p:nvSpPr>
        <p:spPr>
          <a:xfrm>
            <a:off x="468313" y="2133600"/>
            <a:ext cx="14033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2" charset="0"/>
              </a:rPr>
              <a:t>解：</a:t>
            </a:r>
            <a:endParaRPr lang="zh-CN" altLang="en-US" sz="3200" b="1">
              <a:latin typeface="Times New Roman" panose="02020603050405020304" pitchFamily="2" charset="0"/>
            </a:endParaRPr>
          </a:p>
        </p:txBody>
      </p:sp>
      <p:sp>
        <p:nvSpPr>
          <p:cNvPr id="21514" name="椭圆 21513"/>
          <p:cNvSpPr/>
          <p:nvPr/>
        </p:nvSpPr>
        <p:spPr>
          <a:xfrm>
            <a:off x="3994150" y="1557338"/>
            <a:ext cx="144463" cy="144462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15" name="直接连接符 21514"/>
          <p:cNvSpPr/>
          <p:nvPr/>
        </p:nvSpPr>
        <p:spPr>
          <a:xfrm flipV="1">
            <a:off x="4138613" y="1628775"/>
            <a:ext cx="4105275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16" name="椭圆 21515"/>
          <p:cNvSpPr/>
          <p:nvPr/>
        </p:nvSpPr>
        <p:spPr>
          <a:xfrm>
            <a:off x="8243888" y="1557338"/>
            <a:ext cx="144462" cy="144462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17" name="椭圆 21516"/>
          <p:cNvSpPr/>
          <p:nvPr/>
        </p:nvSpPr>
        <p:spPr>
          <a:xfrm>
            <a:off x="5940425" y="1557338"/>
            <a:ext cx="144463" cy="144462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18" name="椭圆 21517"/>
          <p:cNvSpPr/>
          <p:nvPr/>
        </p:nvSpPr>
        <p:spPr>
          <a:xfrm>
            <a:off x="7451725" y="1557338"/>
            <a:ext cx="144463" cy="144462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19" name="文本框 21518"/>
          <p:cNvSpPr txBox="1"/>
          <p:nvPr/>
        </p:nvSpPr>
        <p:spPr>
          <a:xfrm>
            <a:off x="3851275" y="1628775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A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21520" name="文本框 21519"/>
          <p:cNvSpPr txBox="1"/>
          <p:nvPr/>
        </p:nvSpPr>
        <p:spPr>
          <a:xfrm>
            <a:off x="8099425" y="1628775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C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21521" name="文本框 21520"/>
          <p:cNvSpPr txBox="1"/>
          <p:nvPr/>
        </p:nvSpPr>
        <p:spPr>
          <a:xfrm>
            <a:off x="5795963" y="1773238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E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21522" name="文本框 21521"/>
          <p:cNvSpPr txBox="1"/>
          <p:nvPr/>
        </p:nvSpPr>
        <p:spPr>
          <a:xfrm>
            <a:off x="7307263" y="1630363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F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  <p:sp>
        <p:nvSpPr>
          <p:cNvPr id="21523" name="椭圆 21522"/>
          <p:cNvSpPr/>
          <p:nvPr/>
        </p:nvSpPr>
        <p:spPr>
          <a:xfrm>
            <a:off x="6731000" y="1557338"/>
            <a:ext cx="144463" cy="144462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24" name="文本框 21523"/>
          <p:cNvSpPr txBox="1"/>
          <p:nvPr/>
        </p:nvSpPr>
        <p:spPr>
          <a:xfrm>
            <a:off x="6586538" y="1614488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2" charset="0"/>
              </a:rPr>
              <a:t>B</a:t>
            </a:r>
            <a:endParaRPr lang="en-US" altLang="zh-CN" sz="280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/>
      <p:bldP spid="21508" grpId="0"/>
      <p:bldP spid="21509" grpId="0"/>
      <p:bldP spid="21510" grpId="0"/>
      <p:bldP spid="21511" grpId="0"/>
      <p:bldP spid="21512" grpId="0"/>
      <p:bldP spid="21513" grpId="0"/>
    </p:bldLst>
  </p:timing>
</p:sld>
</file>

<file path=ppt/theme/theme1.xml><?xml version="1.0" encoding="utf-8"?>
<a:theme xmlns:a="http://schemas.openxmlformats.org/drawingml/2006/main" name="Maple">
  <a:themeElements>
    <a:clrScheme name="">
      <a:dk1>
        <a:srgbClr val="FFFFFF"/>
      </a:dk1>
      <a:lt1>
        <a:srgbClr val="993300"/>
      </a:lt1>
      <a:dk2>
        <a:srgbClr val="FEEC94"/>
      </a:dk2>
      <a:lt2>
        <a:srgbClr val="BB5F03"/>
      </a:lt2>
      <a:accent1>
        <a:srgbClr val="FF9900"/>
      </a:accent1>
      <a:accent2>
        <a:srgbClr val="B76A03"/>
      </a:accent2>
      <a:accent3>
        <a:srgbClr val="CAADAA"/>
      </a:accent3>
      <a:accent4>
        <a:srgbClr val="DCDCDC"/>
      </a:accent4>
      <a:accent5>
        <a:srgbClr val="FFCAAA"/>
      </a:accent5>
      <a:accent6>
        <a:srgbClr val="A45E02"/>
      </a:accent6>
      <a:hlink>
        <a:srgbClr val="FFFFCC"/>
      </a:hlink>
      <a:folHlink>
        <a:srgbClr val="CCCC00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993300"/>
        </a:lt1>
        <a:dk2>
          <a:srgbClr val="FEEC94"/>
        </a:dk2>
        <a:lt2>
          <a:srgbClr val="BB5F03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CDCDC"/>
        </a:accent4>
        <a:accent5>
          <a:srgbClr val="FFCAAA"/>
        </a:accent5>
        <a:accent6>
          <a:srgbClr val="A45E02"/>
        </a:accent6>
        <a:hlink>
          <a:srgbClr val="FFFFCC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FAC120"/>
        </a:lt1>
        <a:dk2>
          <a:srgbClr val="FFFDD1"/>
        </a:dk2>
        <a:lt2>
          <a:srgbClr val="EA9306"/>
        </a:lt2>
        <a:accent1>
          <a:srgbClr val="CC6600"/>
        </a:accent1>
        <a:accent2>
          <a:srgbClr val="FF9933"/>
        </a:accent2>
        <a:accent3>
          <a:srgbClr val="FCDCAB"/>
        </a:accent3>
        <a:accent4>
          <a:srgbClr val="DCDCDC"/>
        </a:accent4>
        <a:accent5>
          <a:srgbClr val="E2B9AA"/>
        </a:accent5>
        <a:accent6>
          <a:srgbClr val="E5892D"/>
        </a:accent6>
        <a:hlink>
          <a:srgbClr val="A50021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6"/>
        </a:accent5>
        <a:accent6>
          <a:srgbClr val="E4CA96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5800"/>
        </a:lt1>
        <a:dk2>
          <a:srgbClr val="FFFFCC"/>
        </a:dk2>
        <a:lt2>
          <a:srgbClr val="008000"/>
        </a:lt2>
        <a:accent1>
          <a:srgbClr val="00CC99"/>
        </a:accent1>
        <a:accent2>
          <a:srgbClr val="007825"/>
        </a:accent2>
        <a:accent3>
          <a:srgbClr val="AAB5AA"/>
        </a:accent3>
        <a:accent4>
          <a:srgbClr val="DCDCDC"/>
        </a:accent4>
        <a:accent5>
          <a:srgbClr val="AAE2CA"/>
        </a:accent5>
        <a:accent6>
          <a:srgbClr val="006B20"/>
        </a:accent6>
        <a:hlink>
          <a:srgbClr val="99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FB56D"/>
        </a:lt1>
        <a:dk2>
          <a:srgbClr val="FFFFCC"/>
        </a:dk2>
        <a:lt2>
          <a:srgbClr val="56925A"/>
        </a:lt2>
        <a:accent1>
          <a:srgbClr val="2B877C"/>
        </a:accent1>
        <a:accent2>
          <a:srgbClr val="5A9A5F"/>
        </a:accent2>
        <a:accent3>
          <a:srgbClr val="BBD6BB"/>
        </a:accent3>
        <a:accent4>
          <a:srgbClr val="DCDCDC"/>
        </a:accent4>
        <a:accent5>
          <a:srgbClr val="ACC3BF"/>
        </a:accent5>
        <a:accent6>
          <a:srgbClr val="508A55"/>
        </a:accent6>
        <a:hlink>
          <a:srgbClr val="99FF33"/>
        </a:hlink>
        <a:folHlink>
          <a:srgbClr val="CC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66"/>
        </a:lt1>
        <a:dk2>
          <a:srgbClr val="CCECFF"/>
        </a:dk2>
        <a:lt2>
          <a:srgbClr val="006699"/>
        </a:lt2>
        <a:accent1>
          <a:srgbClr val="00CCFF"/>
        </a:accent1>
        <a:accent2>
          <a:srgbClr val="017A83"/>
        </a:accent2>
        <a:accent3>
          <a:srgbClr val="AAB9B9"/>
        </a:accent3>
        <a:accent4>
          <a:srgbClr val="DCDCDC"/>
        </a:accent4>
        <a:accent5>
          <a:srgbClr val="AAE2FF"/>
        </a:accent5>
        <a:accent6>
          <a:srgbClr val="006D75"/>
        </a:accent6>
        <a:hlink>
          <a:srgbClr val="FFFFCC"/>
        </a:hlink>
        <a:folHlink>
          <a:srgbClr val="99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B3D1DF"/>
        </a:lt1>
        <a:dk2>
          <a:srgbClr val="FFFFFF"/>
        </a:dk2>
        <a:lt2>
          <a:srgbClr val="80ACC4"/>
        </a:lt2>
        <a:accent1>
          <a:srgbClr val="5089A8"/>
        </a:accent1>
        <a:accent2>
          <a:srgbClr val="BBC6DB"/>
        </a:accent2>
        <a:accent3>
          <a:srgbClr val="D5E4EC"/>
        </a:accent3>
        <a:accent4>
          <a:srgbClr val="DCDCDC"/>
        </a:accent4>
        <a:accent5>
          <a:srgbClr val="B3C4D0"/>
        </a:accent5>
        <a:accent6>
          <a:srgbClr val="A7B1C4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7301CB"/>
        </a:lt1>
        <a:dk2>
          <a:srgbClr val="C5C5FF"/>
        </a:dk2>
        <a:lt2>
          <a:srgbClr val="5700AE"/>
        </a:lt2>
        <a:accent1>
          <a:srgbClr val="9999FF"/>
        </a:accent1>
        <a:accent2>
          <a:srgbClr val="7000E0"/>
        </a:accent2>
        <a:accent3>
          <a:srgbClr val="BDAAE1"/>
        </a:accent3>
        <a:accent4>
          <a:srgbClr val="DCDCDC"/>
        </a:accent4>
        <a:accent5>
          <a:srgbClr val="CACAFF"/>
        </a:accent5>
        <a:accent6>
          <a:srgbClr val="6400C9"/>
        </a:accent6>
        <a:hlink>
          <a:srgbClr val="99F3FF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7"/>
        </a:accent4>
        <a:accent5>
          <a:srgbClr val="D1DBF2"/>
        </a:accent5>
        <a:accent6>
          <a:srgbClr val="C0CCD9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untain Top">
  <a:themeElements>
    <a:clrScheme name="">
      <a:dk1>
        <a:srgbClr val="FFFFFF"/>
      </a:dk1>
      <a:lt1>
        <a:srgbClr val="003399"/>
      </a:lt1>
      <a:dk2>
        <a:srgbClr val="E3E3FF"/>
      </a:dk2>
      <a:lt2>
        <a:srgbClr val="463416"/>
      </a:lt2>
      <a:accent1>
        <a:srgbClr val="3399FF"/>
      </a:accent1>
      <a:accent2>
        <a:srgbClr val="33CCCC"/>
      </a:accent2>
      <a:accent3>
        <a:srgbClr val="AAADCA"/>
      </a:accent3>
      <a:accent4>
        <a:srgbClr val="DCDCDC"/>
      </a:accent4>
      <a:accent5>
        <a:srgbClr val="ADCAFF"/>
      </a:accent5>
      <a:accent6>
        <a:srgbClr val="2DB7B7"/>
      </a:accent6>
      <a:hlink>
        <a:srgbClr val="00FFCC"/>
      </a:hlink>
      <a:folHlink>
        <a:srgbClr val="8080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993300"/>
        </a:lt1>
        <a:dk2>
          <a:srgbClr val="CCAA00"/>
        </a:dk2>
        <a:lt2>
          <a:srgbClr val="4C3A1C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CDCDC"/>
        </a:accent4>
        <a:accent5>
          <a:srgbClr val="FFADAA"/>
        </a:accent5>
        <a:accent6>
          <a:srgbClr val="8D5B00"/>
        </a:accent6>
        <a:hlink>
          <a:srgbClr val="FFCC00"/>
        </a:hlink>
        <a:folHlink>
          <a:srgbClr val="F7DC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188B0"/>
        </a:lt1>
        <a:dk2>
          <a:srgbClr val="DDE0DC"/>
        </a:dk2>
        <a:lt2>
          <a:srgbClr val="3D0058"/>
        </a:lt2>
        <a:accent1>
          <a:srgbClr val="FFCC00"/>
        </a:accent1>
        <a:accent2>
          <a:srgbClr val="4C3D78"/>
        </a:accent2>
        <a:accent3>
          <a:srgbClr val="C7C4D4"/>
        </a:accent3>
        <a:accent4>
          <a:srgbClr val="DCDCDC"/>
        </a:accent4>
        <a:accent5>
          <a:srgbClr val="FFE2AA"/>
        </a:accent5>
        <a:accent6>
          <a:srgbClr val="43366B"/>
        </a:accent6>
        <a:hlink>
          <a:srgbClr val="743D78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3366"/>
        </a:lt1>
        <a:dk2>
          <a:srgbClr val="C6CCD4"/>
        </a:dk2>
        <a:lt2>
          <a:srgbClr val="10104C"/>
        </a:lt2>
        <a:accent1>
          <a:srgbClr val="33CCFF"/>
        </a:accent1>
        <a:accent2>
          <a:srgbClr val="5B5B8D"/>
        </a:accent2>
        <a:accent3>
          <a:srgbClr val="AAADB9"/>
        </a:accent3>
        <a:accent4>
          <a:srgbClr val="DCDCDC"/>
        </a:accent4>
        <a:accent5>
          <a:srgbClr val="ADE2FF"/>
        </a:accent5>
        <a:accent6>
          <a:srgbClr val="51517E"/>
        </a:accent6>
        <a:hlink>
          <a:srgbClr val="4529AB"/>
        </a:hlink>
        <a:folHlink>
          <a:srgbClr val="00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FFFFFF"/>
        </a:dk2>
        <a:lt2>
          <a:srgbClr val="B0C8CA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CDCDC"/>
        </a:accent4>
        <a:accent5>
          <a:srgbClr val="C4DEFF"/>
        </a:accent5>
        <a:accent6>
          <a:srgbClr val="00007D"/>
        </a:accent6>
        <a:hlink>
          <a:srgbClr val="6666FF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3399"/>
        </a:lt1>
        <a:dk2>
          <a:srgbClr val="E3E3FF"/>
        </a:dk2>
        <a:lt2>
          <a:srgbClr val="463416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CDCDC"/>
        </a:accent4>
        <a:accent5>
          <a:srgbClr val="ADCAFF"/>
        </a:accent5>
        <a:accent6>
          <a:srgbClr val="2DB7B7"/>
        </a:accent6>
        <a:hlink>
          <a:srgbClr val="00FFCC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99FF"/>
        </a:lt1>
        <a:dk2>
          <a:srgbClr val="B3EDFF"/>
        </a:dk2>
        <a:lt2>
          <a:srgbClr val="809296"/>
        </a:lt2>
        <a:accent1>
          <a:srgbClr val="FF9933"/>
        </a:accent1>
        <a:accent2>
          <a:srgbClr val="FFAA99"/>
        </a:accent2>
        <a:accent3>
          <a:srgbClr val="B9CAFF"/>
        </a:accent3>
        <a:accent4>
          <a:srgbClr val="DCDCDC"/>
        </a:accent4>
        <a:accent5>
          <a:srgbClr val="FFCAAD"/>
        </a:accent5>
        <a:accent6>
          <a:srgbClr val="E59889"/>
        </a:accent6>
        <a:hlink>
          <a:srgbClr val="FFCFAB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5D1E3"/>
        </a:lt1>
        <a:dk2>
          <a:srgbClr val="CCFFFF"/>
        </a:dk2>
        <a:lt2>
          <a:srgbClr val="006666"/>
        </a:lt2>
        <a:accent1>
          <a:srgbClr val="FFCC00"/>
        </a:accent1>
        <a:accent2>
          <a:srgbClr val="00CC99"/>
        </a:accent2>
        <a:accent3>
          <a:srgbClr val="C3E4EE"/>
        </a:accent3>
        <a:accent4>
          <a:srgbClr val="DCDCDC"/>
        </a:accent4>
        <a:accent5>
          <a:srgbClr val="FFE2AA"/>
        </a:accent5>
        <a:accent6>
          <a:srgbClr val="00B789"/>
        </a:accent6>
        <a:hlink>
          <a:srgbClr val="0099FF"/>
        </a:hlink>
        <a:folHlink>
          <a:srgbClr val="66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A7A491"/>
        </a:lt1>
        <a:dk2>
          <a:srgbClr val="CCD0CA"/>
        </a:dk2>
        <a:lt2>
          <a:srgbClr val="404B3D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CDCDC"/>
        </a:accent4>
        <a:accent5>
          <a:srgbClr val="ADE2E2"/>
        </a:accent5>
        <a:accent6>
          <a:srgbClr val="004543"/>
        </a:accent6>
        <a:hlink>
          <a:srgbClr val="477781"/>
        </a:hlink>
        <a:folHlink>
          <a:srgbClr val="85CC7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9E2FF"/>
        </a:accent5>
        <a:accent6>
          <a:srgbClr val="B7D3E5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lass Layers">
  <a:themeElements>
    <a:clrScheme name="">
      <a:dk1>
        <a:srgbClr val="FFFFFF"/>
      </a:dk1>
      <a:lt1>
        <a:srgbClr val="008000"/>
      </a:lt1>
      <a:dk2>
        <a:srgbClr val="FFFFB7"/>
      </a:dk2>
      <a:lt2>
        <a:srgbClr val="006600"/>
      </a:lt2>
      <a:accent1>
        <a:srgbClr val="99CC00"/>
      </a:accent1>
      <a:accent2>
        <a:srgbClr val="00CC00"/>
      </a:accent2>
      <a:accent3>
        <a:srgbClr val="AAC1AA"/>
      </a:accent3>
      <a:accent4>
        <a:srgbClr val="DCDCDC"/>
      </a:accent4>
      <a:accent5>
        <a:srgbClr val="CAE2AA"/>
      </a:accent5>
      <a:accent6>
        <a:srgbClr val="00B700"/>
      </a:accent6>
      <a:hlink>
        <a:srgbClr val="99FF66"/>
      </a:hlink>
      <a:folHlink>
        <a:srgbClr val="FFFF66"/>
      </a:folHlink>
    </a:clrScheme>
    <a:fontScheme name="">
      <a:majorFont>
        <a:latin typeface="Arial Black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FFCC66"/>
        </a:lt1>
        <a:dk2>
          <a:srgbClr val="CC6600"/>
        </a:dk2>
        <a:lt2>
          <a:srgbClr val="FF9900"/>
        </a:lt2>
        <a:accent1>
          <a:srgbClr val="F05000"/>
        </a:accent1>
        <a:accent2>
          <a:srgbClr val="B28300"/>
        </a:accent2>
        <a:accent3>
          <a:srgbClr val="FFE2B9"/>
        </a:accent3>
        <a:accent4>
          <a:srgbClr val="DCDCDC"/>
        </a:accent4>
        <a:accent5>
          <a:srgbClr val="F6B3AA"/>
        </a:accent5>
        <a:accent6>
          <a:srgbClr val="9F7500"/>
        </a:accent6>
        <a:hlink>
          <a:srgbClr val="99CC00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93300"/>
        </a:lt1>
        <a:dk2>
          <a:srgbClr val="FEEC94"/>
        </a:dk2>
        <a:lt2>
          <a:srgbClr val="BB5F03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CDCDC"/>
        </a:accent4>
        <a:accent5>
          <a:srgbClr val="FFCAAA"/>
        </a:accent5>
        <a:accent6>
          <a:srgbClr val="A45E02"/>
        </a:accent6>
        <a:hlink>
          <a:srgbClr val="FFFF00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FB56D"/>
        </a:lt1>
        <a:dk2>
          <a:srgbClr val="FFFFCC"/>
        </a:dk2>
        <a:lt2>
          <a:srgbClr val="56925A"/>
        </a:lt2>
        <a:accent1>
          <a:srgbClr val="2B877C"/>
        </a:accent1>
        <a:accent2>
          <a:srgbClr val="5A9A5F"/>
        </a:accent2>
        <a:accent3>
          <a:srgbClr val="BBD6BB"/>
        </a:accent3>
        <a:accent4>
          <a:srgbClr val="DCDCDC"/>
        </a:accent4>
        <a:accent5>
          <a:srgbClr val="ACC3BF"/>
        </a:accent5>
        <a:accent6>
          <a:srgbClr val="508A55"/>
        </a:accent6>
        <a:hlink>
          <a:srgbClr val="99FF33"/>
        </a:hlink>
        <a:folHlink>
          <a:srgbClr val="DDFFB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00"/>
        </a:lt1>
        <a:dk2>
          <a:srgbClr val="FFFFB7"/>
        </a:dk2>
        <a:lt2>
          <a:srgbClr val="006600"/>
        </a:lt2>
        <a:accent1>
          <a:srgbClr val="99CC00"/>
        </a:accent1>
        <a:accent2>
          <a:srgbClr val="00CC00"/>
        </a:accent2>
        <a:accent3>
          <a:srgbClr val="AAC1AA"/>
        </a:accent3>
        <a:accent4>
          <a:srgbClr val="DCDCDC"/>
        </a:accent4>
        <a:accent5>
          <a:srgbClr val="CAE2AA"/>
        </a:accent5>
        <a:accent6>
          <a:srgbClr val="00B700"/>
        </a:accent6>
        <a:hlink>
          <a:srgbClr val="99FF66"/>
        </a:hlink>
        <a:folHlink>
          <a:srgbClr val="FFFF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1F6F8"/>
        </a:accent5>
        <a:accent6>
          <a:srgbClr val="7F98E0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F8F8F8"/>
        </a:dk2>
        <a:lt2>
          <a:srgbClr val="48486A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CDCDC"/>
        </a:accent4>
        <a:accent5>
          <a:srgbClr val="B9CAFF"/>
        </a:accent5>
        <a:accent6>
          <a:srgbClr val="0000E5"/>
        </a:accent6>
        <a:hlink>
          <a:srgbClr val="3D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D9D9FF"/>
        </a:dk2>
        <a:lt2>
          <a:srgbClr val="573F8B"/>
        </a:lt2>
        <a:accent1>
          <a:srgbClr val="CC99FF"/>
        </a:accent1>
        <a:accent2>
          <a:srgbClr val="9933FF"/>
        </a:accent2>
        <a:accent3>
          <a:srgbClr val="B9B9CA"/>
        </a:accent3>
        <a:accent4>
          <a:srgbClr val="DCDCDC"/>
        </a:accent4>
        <a:accent5>
          <a:srgbClr val="E2CAFF"/>
        </a:accent5>
        <a:accent6>
          <a:srgbClr val="892DE5"/>
        </a:accent6>
        <a:hlink>
          <a:srgbClr val="99F3FF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2F2F2"/>
        </a:accent3>
        <a:accent4>
          <a:srgbClr val="000000"/>
        </a:accent4>
        <a:accent5>
          <a:srgbClr val="F7F7FA"/>
        </a:accent5>
        <a:accent6>
          <a:srgbClr val="7D7DA1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Balance">
  <a:themeElements>
    <a:clrScheme name="">
      <a:dk1>
        <a:srgbClr val="FFFFFF"/>
      </a:dk1>
      <a:lt1>
        <a:srgbClr val="996600"/>
      </a:lt1>
      <a:dk2>
        <a:srgbClr val="DBBD71"/>
      </a:dk2>
      <a:lt2>
        <a:srgbClr val="663300"/>
      </a:lt2>
      <a:accent1>
        <a:srgbClr val="F8A500"/>
      </a:accent1>
      <a:accent2>
        <a:srgbClr val="808000"/>
      </a:accent2>
      <a:accent3>
        <a:srgbClr val="CAB9AA"/>
      </a:accent3>
      <a:accent4>
        <a:srgbClr val="DCDCDC"/>
      </a:accent4>
      <a:accent5>
        <a:srgbClr val="FBCFAA"/>
      </a:accent5>
      <a:accent6>
        <a:srgbClr val="727200"/>
      </a:accent6>
      <a:hlink>
        <a:srgbClr val="FFCC66"/>
      </a:hlink>
      <a:folHlink>
        <a:srgbClr val="CCA500"/>
      </a:folHlink>
    </a:clrScheme>
    <a:fontScheme name="">
      <a:majorFont>
        <a:latin typeface="Arial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996600"/>
        </a:lt1>
        <a:dk2>
          <a:srgbClr val="DBBD71"/>
        </a:dk2>
        <a:lt2>
          <a:srgbClr val="663300"/>
        </a:lt2>
        <a:accent1>
          <a:srgbClr val="F8A500"/>
        </a:accent1>
        <a:accent2>
          <a:srgbClr val="808000"/>
        </a:accent2>
        <a:accent3>
          <a:srgbClr val="CAB9AA"/>
        </a:accent3>
        <a:accent4>
          <a:srgbClr val="DCDCDC"/>
        </a:accent4>
        <a:accent5>
          <a:srgbClr val="FBCFAA"/>
        </a:accent5>
        <a:accent6>
          <a:srgbClr val="727200"/>
        </a:accent6>
        <a:hlink>
          <a:srgbClr val="FFCC66"/>
        </a:hlink>
        <a:folHlink>
          <a:srgbClr val="CCA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660000"/>
        </a:lt2>
        <a:accent1>
          <a:srgbClr val="CC66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B9AA"/>
        </a:accent5>
        <a:accent6>
          <a:srgbClr val="AA6C55"/>
        </a:accent6>
        <a:hlink>
          <a:srgbClr val="FFFF99"/>
        </a:hlink>
        <a:folHlink>
          <a:srgbClr val="E5B32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D6A2A"/>
        </a:lt1>
        <a:dk2>
          <a:srgbClr val="CCFF99"/>
        </a:dk2>
        <a:lt2>
          <a:srgbClr val="003300"/>
        </a:lt2>
        <a:accent1>
          <a:srgbClr val="2EB62E"/>
        </a:accent1>
        <a:accent2>
          <a:srgbClr val="527C3A"/>
        </a:accent2>
        <a:accent3>
          <a:srgbClr val="B2BAAC"/>
        </a:accent3>
        <a:accent4>
          <a:srgbClr val="DCDCDC"/>
        </a:accent4>
        <a:accent5>
          <a:srgbClr val="ACD7AC"/>
        </a:accent5>
        <a:accent6>
          <a:srgbClr val="496F33"/>
        </a:accent6>
        <a:hlink>
          <a:srgbClr val="DDD800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716E"/>
        </a:lt1>
        <a:dk2>
          <a:srgbClr val="FFFF99"/>
        </a:dk2>
        <a:lt2>
          <a:srgbClr val="005A58"/>
        </a:lt2>
        <a:accent1>
          <a:srgbClr val="2DB3B0"/>
        </a:accent1>
        <a:accent2>
          <a:srgbClr val="6D6FC7"/>
        </a:accent2>
        <a:accent3>
          <a:srgbClr val="AABCBB"/>
        </a:accent3>
        <a:accent4>
          <a:srgbClr val="DCDCDC"/>
        </a:accent4>
        <a:accent5>
          <a:srgbClr val="ACD5D4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B5481"/>
        </a:lt1>
        <a:dk2>
          <a:srgbClr val="E5FFFF"/>
        </a:dk2>
        <a:lt2>
          <a:srgbClr val="003366"/>
        </a:lt2>
        <a:accent1>
          <a:srgbClr val="336699"/>
        </a:accent1>
        <a:accent2>
          <a:srgbClr val="00B000"/>
        </a:accent2>
        <a:accent3>
          <a:srgbClr val="ACB4C1"/>
        </a:accent3>
        <a:accent4>
          <a:srgbClr val="DCDCDC"/>
        </a:accent4>
        <a:accent5>
          <a:srgbClr val="ADB9CA"/>
        </a:accent5>
        <a:accent6>
          <a:srgbClr val="009D00"/>
        </a:accent6>
        <a:hlink>
          <a:srgbClr val="00CCFF"/>
        </a:hlink>
        <a:folHlink>
          <a:srgbClr val="B5FFF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56151"/>
        </a:lt1>
        <a:dk2>
          <a:srgbClr val="FFFFCC"/>
        </a:dk2>
        <a:lt2>
          <a:srgbClr val="2F2D25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CDCDC"/>
        </a:accent4>
        <a:accent5>
          <a:srgbClr val="C1C1BD"/>
        </a:accent5>
        <a:accent6>
          <a:srgbClr val="728D96"/>
        </a:accent6>
        <a:hlink>
          <a:srgbClr val="E2C86A"/>
        </a:hlink>
        <a:folHlink>
          <a:srgbClr val="B7B6A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C8C6A2"/>
        </a:lt1>
        <a:dk2>
          <a:srgbClr val="827F4C"/>
        </a:dk2>
        <a:lt2>
          <a:srgbClr val="B4AF80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CDCDC"/>
        </a:accent4>
        <a:accent5>
          <a:srgbClr val="BFBEB3"/>
        </a:accent5>
        <a:accent6>
          <a:srgbClr val="91939A"/>
        </a:accent6>
        <a:hlink>
          <a:srgbClr val="33CC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DA8E2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EFEFFF"/>
        </a:accent5>
        <a:accent6>
          <a:srgbClr val="6CB85F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蓝绿洞设计模板">
  <a:themeElements>
    <a:clrScheme name="">
      <a:dk1>
        <a:srgbClr val="FFFFFF"/>
      </a:dk1>
      <a:lt1>
        <a:srgbClr val="33CCCC"/>
      </a:lt1>
      <a:dk2>
        <a:srgbClr val="FFFF99"/>
      </a:dk2>
      <a:lt2>
        <a:srgbClr val="005A58"/>
      </a:lt2>
      <a:accent1>
        <a:srgbClr val="006462"/>
      </a:accent1>
      <a:accent2>
        <a:srgbClr val="6D6FC7"/>
      </a:accent2>
      <a:accent3>
        <a:srgbClr val="ADE2E2"/>
      </a:accent3>
      <a:accent4>
        <a:srgbClr val="DCDCDC"/>
      </a:accent4>
      <a:accent5>
        <a:srgbClr val="AAB8B8"/>
      </a:accent5>
      <a:accent6>
        <a:srgbClr val="6163B2"/>
      </a:accent6>
      <a:hlink>
        <a:srgbClr val="00FFFF"/>
      </a:hlink>
      <a:folHlink>
        <a:srgbClr val="00FF00"/>
      </a:folHlink>
    </a:clrScheme>
    <a:fontScheme name="">
      <a:majorFont>
        <a:latin typeface="幼圆"/>
        <a:ea typeface="幼圆"/>
        <a:cs typeface=""/>
      </a:majorFont>
      <a:minorFont>
        <a:latin typeface="幼圆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DCEBE6"/>
        </a:dk1>
        <a:lt1>
          <a:srgbClr val="FFFFFF"/>
        </a:lt1>
        <a:dk2>
          <a:srgbClr val="000000"/>
        </a:dk2>
        <a:lt2>
          <a:srgbClr val="333333"/>
        </a:lt2>
        <a:accent1>
          <a:srgbClr val="3374A1"/>
        </a:accent1>
        <a:accent2>
          <a:srgbClr val="3B2E8A"/>
        </a:accent2>
        <a:accent3>
          <a:srgbClr val="FFFFFF"/>
        </a:accent3>
        <a:accent4>
          <a:srgbClr val="BDCAC6"/>
        </a:accent4>
        <a:accent5>
          <a:srgbClr val="ADBDCD"/>
        </a:accent5>
        <a:accent6>
          <a:srgbClr val="34287B"/>
        </a:accent6>
        <a:hlink>
          <a:srgbClr val="00FFFF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B9B9D7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D8D8E8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CC99"/>
        </a:dk1>
        <a:lt1>
          <a:srgbClr val="FFFFCC"/>
        </a:lt1>
        <a:dk2>
          <a:srgbClr val="DFD293"/>
        </a:dk2>
        <a:lt2>
          <a:srgbClr val="5C1F00"/>
        </a:lt2>
        <a:accent1>
          <a:srgbClr val="78783C"/>
        </a:accent1>
        <a:accent2>
          <a:srgbClr val="FFFFCC"/>
        </a:accent2>
        <a:accent3>
          <a:srgbClr val="FFFFE2"/>
        </a:accent3>
        <a:accent4>
          <a:srgbClr val="AFAF83"/>
        </a:accent4>
        <a:accent5>
          <a:srgbClr val="BEBEAF"/>
        </a:accent5>
        <a:accent6>
          <a:srgbClr val="E5E5B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D2D2D2"/>
        </a:dk1>
        <a:lt1>
          <a:srgbClr val="CCCCA5"/>
        </a:lt1>
        <a:dk2>
          <a:srgbClr val="DFC08D"/>
        </a:dk2>
        <a:lt2>
          <a:srgbClr val="2D2015"/>
        </a:lt2>
        <a:accent1>
          <a:srgbClr val="666666"/>
        </a:accent1>
        <a:accent2>
          <a:srgbClr val="0066FF"/>
        </a:accent2>
        <a:accent3>
          <a:srgbClr val="E2E2CF"/>
        </a:accent3>
        <a:accent4>
          <a:srgbClr val="B5B5B5"/>
        </a:accent4>
        <a:accent5>
          <a:srgbClr val="B9B9B9"/>
        </a:accent5>
        <a:accent6>
          <a:srgbClr val="005BE5"/>
        </a:accent6>
        <a:hlink>
          <a:srgbClr val="66CCFF"/>
        </a:hlink>
        <a:folHlink>
          <a:srgbClr val="FAF0C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D2D2D2"/>
        </a:dk1>
        <a:lt1>
          <a:srgbClr val="73CDFF"/>
        </a:lt1>
        <a:dk2>
          <a:srgbClr val="DFC08D"/>
        </a:dk2>
        <a:lt2>
          <a:srgbClr val="2D2015"/>
        </a:lt2>
        <a:accent1>
          <a:srgbClr val="666666"/>
        </a:accent1>
        <a:accent2>
          <a:srgbClr val="0066FF"/>
        </a:accent2>
        <a:accent3>
          <a:srgbClr val="BDE2FF"/>
        </a:accent3>
        <a:accent4>
          <a:srgbClr val="B5B5B5"/>
        </a:accent4>
        <a:accent5>
          <a:srgbClr val="B9B9B9"/>
        </a:accent5>
        <a:accent6>
          <a:srgbClr val="005BE5"/>
        </a:accent6>
        <a:hlink>
          <a:srgbClr val="66CCFF"/>
        </a:hlink>
        <a:folHlink>
          <a:srgbClr val="FAF0C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CCCC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DE2E2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B9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1717</Words>
  <Application>WPS 演示</Application>
  <PresentationFormat>在屏幕上显示</PresentationFormat>
  <Paragraphs>202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10</vt:i4>
      </vt:variant>
    </vt:vector>
  </HeadingPairs>
  <TitlesOfParts>
    <vt:vector size="25" baseType="lpstr">
      <vt:lpstr>Arial</vt:lpstr>
      <vt:lpstr>宋体</vt:lpstr>
      <vt:lpstr>Wingdings</vt:lpstr>
      <vt:lpstr>Times New Roman</vt:lpstr>
      <vt:lpstr>Arial Black</vt:lpstr>
      <vt:lpstr>Tahoma</vt:lpstr>
      <vt:lpstr>幼圆</vt:lpstr>
      <vt:lpstr>Comic Sans MS</vt:lpstr>
      <vt:lpstr>微软雅黑</vt:lpstr>
      <vt:lpstr>Arial Unicode MS</vt:lpstr>
      <vt:lpstr>Maple</vt:lpstr>
      <vt:lpstr>Mountain Top</vt:lpstr>
      <vt:lpstr>Glass Layers</vt:lpstr>
      <vt:lpstr>Balance</vt:lpstr>
      <vt:lpstr>蓝绿洞设计模板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copyright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匿名用户</dc:creator>
  <cp:lastModifiedBy>官田民</cp:lastModifiedBy>
  <cp:revision>14</cp:revision>
  <dcterms:created xsi:type="dcterms:W3CDTF">2008-12-13T08:32:13Z</dcterms:created>
  <dcterms:modified xsi:type="dcterms:W3CDTF">2020-12-14T01:40:07Z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