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A4102B-6768-4474-92BE-05515805BEB9}" type="doc">
      <dgm:prSet loTypeId="urn:microsoft.com/office/officeart/2009/3/layout/OpposingIdeas" loCatId="relationship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zh-CN" altLang="en-US"/>
        </a:p>
      </dgm:t>
    </dgm:pt>
    <dgm:pt modelId="{A0A8FC00-87E3-44CE-9807-0FA64A3CDB7B}">
      <dgm:prSet phldrT="[文本]"/>
      <dgm:spPr/>
      <dgm:t>
        <a:bodyPr/>
        <a:lstStyle/>
        <a:p>
          <a:pPr algn="ctr"/>
          <a:r>
            <a:rPr lang="zh-CN" altLang="en-US" b="1" dirty="0" smtClean="0">
              <a:solidFill>
                <a:srgbClr val="FF0000"/>
              </a:solidFill>
            </a:rPr>
            <a:t>整式乘法</a:t>
          </a:r>
          <a:endParaRPr lang="zh-CN" altLang="en-US" b="1" dirty="0">
            <a:solidFill>
              <a:srgbClr val="FF0000"/>
            </a:solidFill>
          </a:endParaRPr>
        </a:p>
      </dgm:t>
    </dgm:pt>
    <dgm:pt modelId="{F841BB56-00A2-4096-B652-CD78AA470D9F}" type="parTrans" cxnId="{FE94F955-71F9-4321-9DA8-CF7FBAFCA8D2}">
      <dgm:prSet/>
      <dgm:spPr/>
      <dgm:t>
        <a:bodyPr/>
        <a:lstStyle/>
        <a:p>
          <a:endParaRPr lang="zh-CN" altLang="en-US"/>
        </a:p>
      </dgm:t>
    </dgm:pt>
    <dgm:pt modelId="{65ADD6CF-FBB0-4543-ACB8-FEBA9F79F6B4}" type="sibTrans" cxnId="{FE94F955-71F9-4321-9DA8-CF7FBAFCA8D2}">
      <dgm:prSet/>
      <dgm:spPr/>
      <dgm:t>
        <a:bodyPr/>
        <a:lstStyle/>
        <a:p>
          <a:endParaRPr lang="zh-CN" altLang="en-US"/>
        </a:p>
      </dgm:t>
    </dgm:pt>
    <dgm:pt modelId="{F6C7FA82-4356-4906-AC38-8CF596607FCA}">
      <dgm:prSet phldrT="[文本]" custT="1"/>
      <dgm:spPr/>
      <dgm:t>
        <a:bodyPr/>
        <a:lstStyle/>
        <a:p>
          <a:r>
            <a:rPr lang="zh-CN" altLang="en-US" sz="2400" dirty="0" smtClean="0">
              <a:latin typeface="宋体" panose="02010600030101010101" pitchFamily="2" charset="-122"/>
              <a:ea typeface="宋体" panose="02010600030101010101" pitchFamily="2" charset="-122"/>
            </a:rPr>
            <a:t>利用乘法法则、完全平方公式、平方差公式等将多乘多或者单乘多转化为整式的形式</a:t>
          </a:r>
          <a:r>
            <a:rPr lang="en-US" altLang="zh-CN" sz="2400" dirty="0" smtClean="0">
              <a:latin typeface="宋体" panose="02010600030101010101" pitchFamily="2" charset="-122"/>
              <a:ea typeface="宋体" panose="02010600030101010101" pitchFamily="2" charset="-122"/>
            </a:rPr>
            <a:t>.</a:t>
          </a:r>
        </a:p>
        <a:p>
          <a:r>
            <a:rPr lang="zh-CN" altLang="en-US" sz="24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rPr>
            <a:t>结果一定是不含括号的整式</a:t>
          </a:r>
          <a:r>
            <a:rPr lang="en-US" altLang="zh-CN" sz="24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rPr>
            <a:t>.</a:t>
          </a:r>
          <a:endParaRPr lang="zh-CN" altLang="en-US" sz="2400" b="1" dirty="0">
            <a:solidFill>
              <a:srgbClr val="FF0000"/>
            </a:solidFill>
            <a:latin typeface="宋体" panose="02010600030101010101" pitchFamily="2" charset="-122"/>
            <a:ea typeface="宋体" panose="02010600030101010101" pitchFamily="2" charset="-122"/>
          </a:endParaRPr>
        </a:p>
      </dgm:t>
    </dgm:pt>
    <dgm:pt modelId="{8E5AF8E8-9924-449E-84D7-8255702DC996}" type="parTrans" cxnId="{DA409FA2-6433-4A26-8056-B2171BF5390D}">
      <dgm:prSet/>
      <dgm:spPr/>
      <dgm:t>
        <a:bodyPr/>
        <a:lstStyle/>
        <a:p>
          <a:endParaRPr lang="zh-CN" altLang="en-US"/>
        </a:p>
      </dgm:t>
    </dgm:pt>
    <dgm:pt modelId="{89C28A6B-9C1A-4B74-9E59-AD3EBA7AD17D}" type="sibTrans" cxnId="{DA409FA2-6433-4A26-8056-B2171BF5390D}">
      <dgm:prSet/>
      <dgm:spPr/>
      <dgm:t>
        <a:bodyPr/>
        <a:lstStyle/>
        <a:p>
          <a:endParaRPr lang="zh-CN" altLang="en-US"/>
        </a:p>
      </dgm:t>
    </dgm:pt>
    <dgm:pt modelId="{789B6509-9F3A-4E57-B346-5F32E79189DB}">
      <dgm:prSet phldrT="[文本]"/>
      <dgm:spPr/>
      <dgm:t>
        <a:bodyPr/>
        <a:lstStyle/>
        <a:p>
          <a:pPr algn="ctr"/>
          <a:r>
            <a:rPr lang="zh-CN" altLang="en-US" b="1" dirty="0" smtClean="0">
              <a:solidFill>
                <a:srgbClr val="FF0000"/>
              </a:solidFill>
            </a:rPr>
            <a:t>因式分解</a:t>
          </a:r>
          <a:endParaRPr lang="zh-CN" altLang="en-US" b="1" dirty="0">
            <a:solidFill>
              <a:srgbClr val="FF0000"/>
            </a:solidFill>
          </a:endParaRPr>
        </a:p>
      </dgm:t>
    </dgm:pt>
    <dgm:pt modelId="{332A591F-56BA-4D0A-AF40-A9B0E460CBE7}" type="parTrans" cxnId="{27651B44-A452-44C6-9F13-C0BA2D54B7A0}">
      <dgm:prSet/>
      <dgm:spPr/>
      <dgm:t>
        <a:bodyPr/>
        <a:lstStyle/>
        <a:p>
          <a:endParaRPr lang="zh-CN" altLang="en-US"/>
        </a:p>
      </dgm:t>
    </dgm:pt>
    <dgm:pt modelId="{A2CB6DEC-AA3F-4364-A9C7-31246935E7A5}" type="sibTrans" cxnId="{27651B44-A452-44C6-9F13-C0BA2D54B7A0}">
      <dgm:prSet/>
      <dgm:spPr/>
      <dgm:t>
        <a:bodyPr/>
        <a:lstStyle/>
        <a:p>
          <a:endParaRPr lang="zh-CN" altLang="en-US"/>
        </a:p>
      </dgm:t>
    </dgm:pt>
    <dgm:pt modelId="{CDCFC8C4-9D65-4090-A441-20ABC07FA868}">
      <dgm:prSet phldrT="[文本]" custT="1"/>
      <dgm:spPr/>
      <dgm:t>
        <a:bodyPr/>
        <a:lstStyle/>
        <a:p>
          <a:r>
            <a:rPr lang="zh-CN" altLang="en-US" sz="2400" dirty="0" smtClean="0">
              <a:latin typeface="宋体" panose="02010600030101010101" pitchFamily="2" charset="-122"/>
              <a:ea typeface="宋体" panose="02010600030101010101" pitchFamily="2" charset="-122"/>
            </a:rPr>
            <a:t>利用提公因式法、公式法或者分组分解法将多项式化成整式乘积的形式。</a:t>
          </a:r>
          <a:endParaRPr lang="en-US" altLang="zh-CN" sz="2400" dirty="0" smtClean="0">
            <a:latin typeface="宋体" panose="02010600030101010101" pitchFamily="2" charset="-122"/>
            <a:ea typeface="宋体" panose="02010600030101010101" pitchFamily="2" charset="-122"/>
          </a:endParaRPr>
        </a:p>
        <a:p>
          <a:r>
            <a:rPr lang="zh-CN" altLang="en-US" sz="24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rPr>
            <a:t>结果一定是整式乘积，只含小括号</a:t>
          </a:r>
          <a:endParaRPr lang="zh-CN" altLang="en-US" sz="2400" b="1" dirty="0">
            <a:solidFill>
              <a:srgbClr val="FF0000"/>
            </a:solidFill>
            <a:latin typeface="宋体" panose="02010600030101010101" pitchFamily="2" charset="-122"/>
            <a:ea typeface="宋体" panose="02010600030101010101" pitchFamily="2" charset="-122"/>
          </a:endParaRPr>
        </a:p>
      </dgm:t>
    </dgm:pt>
    <dgm:pt modelId="{3B04C13E-C508-44A0-94E7-D0A13864887E}" type="parTrans" cxnId="{B12CA62F-6C03-4E5F-9725-6E2CFC84C889}">
      <dgm:prSet/>
      <dgm:spPr/>
      <dgm:t>
        <a:bodyPr/>
        <a:lstStyle/>
        <a:p>
          <a:endParaRPr lang="zh-CN" altLang="en-US"/>
        </a:p>
      </dgm:t>
    </dgm:pt>
    <dgm:pt modelId="{FC9F1686-BD27-4EAF-8818-CBC24D0FCF4E}" type="sibTrans" cxnId="{B12CA62F-6C03-4E5F-9725-6E2CFC84C889}">
      <dgm:prSet/>
      <dgm:spPr/>
      <dgm:t>
        <a:bodyPr/>
        <a:lstStyle/>
        <a:p>
          <a:endParaRPr lang="zh-CN" altLang="en-US"/>
        </a:p>
      </dgm:t>
    </dgm:pt>
    <dgm:pt modelId="{CCFD3BAD-BE07-4610-A95A-B2A03A5207AF}" type="pres">
      <dgm:prSet presAssocID="{1EA4102B-6768-4474-92BE-05515805BEB9}" presName="Name0" presStyleCnt="0">
        <dgm:presLayoutVars>
          <dgm:chMax val="2"/>
          <dgm:dir/>
          <dgm:animOne val="branch"/>
          <dgm:animLvl val="lvl"/>
          <dgm:resizeHandles val="exact"/>
        </dgm:presLayoutVars>
      </dgm:prSet>
      <dgm:spPr/>
    </dgm:pt>
    <dgm:pt modelId="{CC3ED57E-A6BA-4E26-94CD-F2F37722D8CD}" type="pres">
      <dgm:prSet presAssocID="{1EA4102B-6768-4474-92BE-05515805BEB9}" presName="Background" presStyleLbl="node1" presStyleIdx="0" presStyleCnt="1"/>
      <dgm:spPr/>
    </dgm:pt>
    <dgm:pt modelId="{24A6D6D4-AD4A-4C1C-9A7A-3BE54B2932E8}" type="pres">
      <dgm:prSet presAssocID="{1EA4102B-6768-4474-92BE-05515805BEB9}" presName="Divider" presStyleLbl="callout" presStyleIdx="0" presStyleCnt="1"/>
      <dgm:spPr/>
    </dgm:pt>
    <dgm:pt modelId="{CEDB6B2B-38C2-42ED-A16D-368BD14F5ED9}" type="pres">
      <dgm:prSet presAssocID="{1EA4102B-6768-4474-92BE-05515805BEB9}" presName="ChildText1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0401759-2460-4397-8F05-B64E5401CC87}" type="pres">
      <dgm:prSet presAssocID="{1EA4102B-6768-4474-92BE-05515805BEB9}" presName="ChildText2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9BBEC18-93C6-444D-BA3E-DD516CA66002}" type="pres">
      <dgm:prSet presAssocID="{1EA4102B-6768-4474-92BE-05515805BEB9}" presName="ParentText1" presStyleLbl="revTx" presStyleIdx="0" presStyleCnt="0">
        <dgm:presLayoutVars>
          <dgm:chMax val="1"/>
          <dgm:chPref val="1"/>
        </dgm:presLayoutVars>
      </dgm:prSet>
      <dgm:spPr/>
    </dgm:pt>
    <dgm:pt modelId="{572E7923-D964-44CF-9AFC-88D7F3690818}" type="pres">
      <dgm:prSet presAssocID="{1EA4102B-6768-4474-92BE-05515805BEB9}" presName="ParentShape1" presStyleLbl="alignImgPlace1" presStyleIdx="0" presStyleCnt="2">
        <dgm:presLayoutVars/>
      </dgm:prSet>
      <dgm:spPr/>
    </dgm:pt>
    <dgm:pt modelId="{4E84E560-0E12-4FE6-9F8A-EC35B5DB939B}" type="pres">
      <dgm:prSet presAssocID="{1EA4102B-6768-4474-92BE-05515805BEB9}" presName="ParentText2" presStyleLbl="revTx" presStyleIdx="0" presStyleCnt="0">
        <dgm:presLayoutVars>
          <dgm:chMax val="1"/>
          <dgm:chPref val="1"/>
        </dgm:presLayoutVars>
      </dgm:prSet>
      <dgm:spPr/>
    </dgm:pt>
    <dgm:pt modelId="{B588078B-78B9-4749-8C50-512E0ABBA665}" type="pres">
      <dgm:prSet presAssocID="{1EA4102B-6768-4474-92BE-05515805BEB9}" presName="ParentShape2" presStyleLbl="alignImgPlace1" presStyleIdx="1" presStyleCnt="2">
        <dgm:presLayoutVars/>
      </dgm:prSet>
      <dgm:spPr/>
    </dgm:pt>
  </dgm:ptLst>
  <dgm:cxnLst>
    <dgm:cxn modelId="{937D2E5F-E0F2-40EA-A196-2369A17FA971}" type="presOf" srcId="{789B6509-9F3A-4E57-B346-5F32E79189DB}" destId="{4E84E560-0E12-4FE6-9F8A-EC35B5DB939B}" srcOrd="0" destOrd="0" presId="urn:microsoft.com/office/officeart/2009/3/layout/OpposingIdeas"/>
    <dgm:cxn modelId="{54975655-B02A-49D0-B47C-A441F1EC2174}" type="presOf" srcId="{F6C7FA82-4356-4906-AC38-8CF596607FCA}" destId="{CEDB6B2B-38C2-42ED-A16D-368BD14F5ED9}" srcOrd="0" destOrd="0" presId="urn:microsoft.com/office/officeart/2009/3/layout/OpposingIdeas"/>
    <dgm:cxn modelId="{27651B44-A452-44C6-9F13-C0BA2D54B7A0}" srcId="{1EA4102B-6768-4474-92BE-05515805BEB9}" destId="{789B6509-9F3A-4E57-B346-5F32E79189DB}" srcOrd="1" destOrd="0" parTransId="{332A591F-56BA-4D0A-AF40-A9B0E460CBE7}" sibTransId="{A2CB6DEC-AA3F-4364-A9C7-31246935E7A5}"/>
    <dgm:cxn modelId="{B12CA62F-6C03-4E5F-9725-6E2CFC84C889}" srcId="{789B6509-9F3A-4E57-B346-5F32E79189DB}" destId="{CDCFC8C4-9D65-4090-A441-20ABC07FA868}" srcOrd="0" destOrd="0" parTransId="{3B04C13E-C508-44A0-94E7-D0A13864887E}" sibTransId="{FC9F1686-BD27-4EAF-8818-CBC24D0FCF4E}"/>
    <dgm:cxn modelId="{32CF3A91-7473-4F25-BDB1-A65AB33C17C9}" type="presOf" srcId="{1EA4102B-6768-4474-92BE-05515805BEB9}" destId="{CCFD3BAD-BE07-4610-A95A-B2A03A5207AF}" srcOrd="0" destOrd="0" presId="urn:microsoft.com/office/officeart/2009/3/layout/OpposingIdeas"/>
    <dgm:cxn modelId="{DA409FA2-6433-4A26-8056-B2171BF5390D}" srcId="{A0A8FC00-87E3-44CE-9807-0FA64A3CDB7B}" destId="{F6C7FA82-4356-4906-AC38-8CF596607FCA}" srcOrd="0" destOrd="0" parTransId="{8E5AF8E8-9924-449E-84D7-8255702DC996}" sibTransId="{89C28A6B-9C1A-4B74-9E59-AD3EBA7AD17D}"/>
    <dgm:cxn modelId="{5E8DFA23-E9E2-4448-9DEC-0B7D9149869B}" type="presOf" srcId="{789B6509-9F3A-4E57-B346-5F32E79189DB}" destId="{B588078B-78B9-4749-8C50-512E0ABBA665}" srcOrd="1" destOrd="0" presId="urn:microsoft.com/office/officeart/2009/3/layout/OpposingIdeas"/>
    <dgm:cxn modelId="{ED1E4E79-AAC1-45FA-AF81-72778AD17A26}" type="presOf" srcId="{CDCFC8C4-9D65-4090-A441-20ABC07FA868}" destId="{00401759-2460-4397-8F05-B64E5401CC87}" srcOrd="0" destOrd="0" presId="urn:microsoft.com/office/officeart/2009/3/layout/OpposingIdeas"/>
    <dgm:cxn modelId="{FE94F955-71F9-4321-9DA8-CF7FBAFCA8D2}" srcId="{1EA4102B-6768-4474-92BE-05515805BEB9}" destId="{A0A8FC00-87E3-44CE-9807-0FA64A3CDB7B}" srcOrd="0" destOrd="0" parTransId="{F841BB56-00A2-4096-B652-CD78AA470D9F}" sibTransId="{65ADD6CF-FBB0-4543-ACB8-FEBA9F79F6B4}"/>
    <dgm:cxn modelId="{6B3E3B7B-1D8F-42D3-8BC7-4A3804E9846B}" type="presOf" srcId="{A0A8FC00-87E3-44CE-9807-0FA64A3CDB7B}" destId="{572E7923-D964-44CF-9AFC-88D7F3690818}" srcOrd="1" destOrd="0" presId="urn:microsoft.com/office/officeart/2009/3/layout/OpposingIdeas"/>
    <dgm:cxn modelId="{2FAA669D-A73E-4454-8E87-AF13AC16A9AC}" type="presOf" srcId="{A0A8FC00-87E3-44CE-9807-0FA64A3CDB7B}" destId="{69BBEC18-93C6-444D-BA3E-DD516CA66002}" srcOrd="0" destOrd="0" presId="urn:microsoft.com/office/officeart/2009/3/layout/OpposingIdeas"/>
    <dgm:cxn modelId="{13DDEFB8-7201-4E23-9C80-76FFE5A2EF81}" type="presParOf" srcId="{CCFD3BAD-BE07-4610-A95A-B2A03A5207AF}" destId="{CC3ED57E-A6BA-4E26-94CD-F2F37722D8CD}" srcOrd="0" destOrd="0" presId="urn:microsoft.com/office/officeart/2009/3/layout/OpposingIdeas"/>
    <dgm:cxn modelId="{911CF9A3-F016-43F1-B38E-633D832C1C93}" type="presParOf" srcId="{CCFD3BAD-BE07-4610-A95A-B2A03A5207AF}" destId="{24A6D6D4-AD4A-4C1C-9A7A-3BE54B2932E8}" srcOrd="1" destOrd="0" presId="urn:microsoft.com/office/officeart/2009/3/layout/OpposingIdeas"/>
    <dgm:cxn modelId="{151C61EA-F061-4295-AC4A-EE1DE779154D}" type="presParOf" srcId="{CCFD3BAD-BE07-4610-A95A-B2A03A5207AF}" destId="{CEDB6B2B-38C2-42ED-A16D-368BD14F5ED9}" srcOrd="2" destOrd="0" presId="urn:microsoft.com/office/officeart/2009/3/layout/OpposingIdeas"/>
    <dgm:cxn modelId="{2F9E1A72-1CE2-4CC4-884C-6E0D64A9F579}" type="presParOf" srcId="{CCFD3BAD-BE07-4610-A95A-B2A03A5207AF}" destId="{00401759-2460-4397-8F05-B64E5401CC87}" srcOrd="3" destOrd="0" presId="urn:microsoft.com/office/officeart/2009/3/layout/OpposingIdeas"/>
    <dgm:cxn modelId="{C457F8A6-B608-47D3-887E-6E6C839F92E8}" type="presParOf" srcId="{CCFD3BAD-BE07-4610-A95A-B2A03A5207AF}" destId="{69BBEC18-93C6-444D-BA3E-DD516CA66002}" srcOrd="4" destOrd="0" presId="urn:microsoft.com/office/officeart/2009/3/layout/OpposingIdeas"/>
    <dgm:cxn modelId="{D17F7FEC-328E-4627-8BE1-C9CAE89CB476}" type="presParOf" srcId="{CCFD3BAD-BE07-4610-A95A-B2A03A5207AF}" destId="{572E7923-D964-44CF-9AFC-88D7F3690818}" srcOrd="5" destOrd="0" presId="urn:microsoft.com/office/officeart/2009/3/layout/OpposingIdeas"/>
    <dgm:cxn modelId="{6C1C3B80-B327-49A9-A08A-81CD9B763C26}" type="presParOf" srcId="{CCFD3BAD-BE07-4610-A95A-B2A03A5207AF}" destId="{4E84E560-0E12-4FE6-9F8A-EC35B5DB939B}" srcOrd="6" destOrd="0" presId="urn:microsoft.com/office/officeart/2009/3/layout/OpposingIdeas"/>
    <dgm:cxn modelId="{5DF7CFA4-10BA-48A5-8A65-14FAADA2B855}" type="presParOf" srcId="{CCFD3BAD-BE07-4610-A95A-B2A03A5207AF}" destId="{B588078B-78B9-4749-8C50-512E0ABBA665}" srcOrd="7" destOrd="0" presId="urn:microsoft.com/office/officeart/2009/3/layout/OpposingIdea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3ED57E-A6BA-4E26-94CD-F2F37722D8CD}">
      <dsp:nvSpPr>
        <dsp:cNvPr id="0" name=""/>
        <dsp:cNvSpPr/>
      </dsp:nvSpPr>
      <dsp:spPr>
        <a:xfrm>
          <a:off x="1016000" y="1070223"/>
          <a:ext cx="6095999" cy="3278220"/>
        </a:xfrm>
        <a:prstGeom prst="round2DiagRect">
          <a:avLst>
            <a:gd name="adj1" fmla="val 0"/>
            <a:gd name="adj2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A6D6D4-AD4A-4C1C-9A7A-3BE54B2932E8}">
      <dsp:nvSpPr>
        <dsp:cNvPr id="0" name=""/>
        <dsp:cNvSpPr/>
      </dsp:nvSpPr>
      <dsp:spPr>
        <a:xfrm>
          <a:off x="4064000" y="1417913"/>
          <a:ext cx="812" cy="258284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DB6B2B-38C2-42ED-A16D-368BD14F5ED9}">
      <dsp:nvSpPr>
        <dsp:cNvPr id="0" name=""/>
        <dsp:cNvSpPr/>
      </dsp:nvSpPr>
      <dsp:spPr>
        <a:xfrm>
          <a:off x="1219200" y="1318573"/>
          <a:ext cx="2641600" cy="27815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宋体" panose="02010600030101010101" pitchFamily="2" charset="-122"/>
              <a:ea typeface="宋体" panose="02010600030101010101" pitchFamily="2" charset="-122"/>
            </a:rPr>
            <a:t>利用乘法法则、完全平方公式、平方差公式等将多乘多或者单乘多转化为整式的形式</a:t>
          </a:r>
          <a:r>
            <a:rPr lang="en-US" altLang="zh-CN" sz="2400" kern="1200" dirty="0" smtClean="0">
              <a:latin typeface="宋体" panose="02010600030101010101" pitchFamily="2" charset="-122"/>
              <a:ea typeface="宋体" panose="02010600030101010101" pitchFamily="2" charset="-122"/>
            </a:rPr>
            <a:t>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rPr>
            <a:t>结果一定是不含括号的整式</a:t>
          </a:r>
          <a:r>
            <a:rPr lang="en-US" altLang="zh-CN" sz="2400" b="1" kern="1200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rPr>
            <a:t>.</a:t>
          </a:r>
          <a:endParaRPr lang="zh-CN" altLang="en-US" sz="2400" b="1" kern="1200" dirty="0">
            <a:solidFill>
              <a:srgbClr val="FF0000"/>
            </a:solidFill>
            <a:latin typeface="宋体" panose="02010600030101010101" pitchFamily="2" charset="-122"/>
            <a:ea typeface="宋体" panose="02010600030101010101" pitchFamily="2" charset="-122"/>
          </a:endParaRPr>
        </a:p>
      </dsp:txBody>
      <dsp:txXfrm>
        <a:off x="1219200" y="1318573"/>
        <a:ext cx="2641600" cy="2781520"/>
      </dsp:txXfrm>
    </dsp:sp>
    <dsp:sp modelId="{00401759-2460-4397-8F05-B64E5401CC87}">
      <dsp:nvSpPr>
        <dsp:cNvPr id="0" name=""/>
        <dsp:cNvSpPr/>
      </dsp:nvSpPr>
      <dsp:spPr>
        <a:xfrm>
          <a:off x="4267200" y="1318573"/>
          <a:ext cx="2641600" cy="27815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宋体" panose="02010600030101010101" pitchFamily="2" charset="-122"/>
              <a:ea typeface="宋体" panose="02010600030101010101" pitchFamily="2" charset="-122"/>
            </a:rPr>
            <a:t>利用提公因式法、公式法或者分组分解法将多项式化成整式乘积的形式。</a:t>
          </a:r>
          <a:endParaRPr lang="en-US" altLang="zh-CN" sz="2400" kern="1200" dirty="0" smtClean="0">
            <a:latin typeface="宋体" panose="02010600030101010101" pitchFamily="2" charset="-122"/>
            <a:ea typeface="宋体" panose="02010600030101010101" pitchFamily="2" charset="-122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rPr>
            <a:t>结果一定是整式乘积，只含小括号</a:t>
          </a:r>
          <a:endParaRPr lang="zh-CN" altLang="en-US" sz="2400" b="1" kern="1200" dirty="0">
            <a:solidFill>
              <a:srgbClr val="FF0000"/>
            </a:solidFill>
            <a:latin typeface="宋体" panose="02010600030101010101" pitchFamily="2" charset="-122"/>
            <a:ea typeface="宋体" panose="02010600030101010101" pitchFamily="2" charset="-122"/>
          </a:endParaRPr>
        </a:p>
      </dsp:txBody>
      <dsp:txXfrm>
        <a:off x="4267200" y="1318573"/>
        <a:ext cx="2641600" cy="2781520"/>
      </dsp:txXfrm>
    </dsp:sp>
    <dsp:sp modelId="{572E7923-D964-44CF-9AFC-88D7F3690818}">
      <dsp:nvSpPr>
        <dsp:cNvPr id="0" name=""/>
        <dsp:cNvSpPr/>
      </dsp:nvSpPr>
      <dsp:spPr>
        <a:xfrm rot="16200000">
          <a:off x="-1280120" y="1505953"/>
          <a:ext cx="3576240" cy="1015999"/>
        </a:xfrm>
        <a:prstGeom prst="rightArrow">
          <a:avLst>
            <a:gd name="adj1" fmla="val 49830"/>
            <a:gd name="adj2" fmla="val 6066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 smtClean="0">
              <a:solidFill>
                <a:srgbClr val="FF0000"/>
              </a:solidFill>
            </a:rPr>
            <a:t>整式乘法</a:t>
          </a:r>
          <a:endParaRPr lang="zh-CN" altLang="en-US" sz="1800" b="1" kern="1200" dirty="0">
            <a:solidFill>
              <a:srgbClr val="FF0000"/>
            </a:solidFill>
          </a:endParaRPr>
        </a:p>
      </dsp:txBody>
      <dsp:txXfrm>
        <a:off x="-1126567" y="1914369"/>
        <a:ext cx="3269135" cy="506273"/>
      </dsp:txXfrm>
    </dsp:sp>
    <dsp:sp modelId="{B588078B-78B9-4749-8C50-512E0ABBA665}">
      <dsp:nvSpPr>
        <dsp:cNvPr id="0" name=""/>
        <dsp:cNvSpPr/>
      </dsp:nvSpPr>
      <dsp:spPr>
        <a:xfrm rot="5400000">
          <a:off x="5831879" y="2896713"/>
          <a:ext cx="3576240" cy="1015999"/>
        </a:xfrm>
        <a:prstGeom prst="rightArrow">
          <a:avLst>
            <a:gd name="adj1" fmla="val 49830"/>
            <a:gd name="adj2" fmla="val 6066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 smtClean="0">
              <a:solidFill>
                <a:srgbClr val="FF0000"/>
              </a:solidFill>
            </a:rPr>
            <a:t>因式分解</a:t>
          </a:r>
          <a:endParaRPr lang="zh-CN" altLang="en-US" sz="1800" b="1" kern="1200" dirty="0">
            <a:solidFill>
              <a:srgbClr val="FF0000"/>
            </a:solidFill>
          </a:endParaRPr>
        </a:p>
      </dsp:txBody>
      <dsp:txXfrm>
        <a:off x="5985432" y="2998024"/>
        <a:ext cx="3269135" cy="5062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OpposingIdeas">
  <dgm:title val=""/>
  <dgm:desc val=""/>
  <dgm:catLst>
    <dgm:cat type="relationship" pri="34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clrData>
  <dgm:layoutNode name="Name0">
    <dgm:varLst>
      <dgm:chMax val="2"/>
      <dgm:dir/>
      <dgm:animOne val="branch"/>
      <dgm:animLvl val="lvl"/>
      <dgm:resizeHandles val="exact"/>
    </dgm:varLst>
    <dgm:choose name="Name1">
      <dgm:if name="Name2" axis="ch" ptType="node" func="cnt" op="lte" val="1">
        <dgm:alg type="composite">
          <dgm:param type="ar" val="0.9928"/>
        </dgm:alg>
      </dgm:if>
      <dgm:else name="Name3">
        <dgm:alg type="composite">
          <dgm:param type="ar" val="1.6364"/>
        </dgm:alg>
      </dgm:else>
    </dgm:choose>
    <dgm:shape xmlns:r="http://schemas.openxmlformats.org/officeDocument/2006/relationships" r:blip="">
      <dgm:adjLst/>
    </dgm:shape>
    <dgm:choose name="Name4">
      <dgm:if name="Name5" func="var" arg="dir" op="equ" val="norm">
        <dgm:choose name="Name6">
          <dgm:if name="Name7" axis="ch" ptType="node" func="cnt" op="lte" val="1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l" for="ch" forName="ChildText1" refType="w" fact="0.2963"/>
              <dgm:constr type="t" for="ch" forName="ChildText1" refType="h" fact="0.2722"/>
              <dgm:constr type="w" for="ch" forName="ChildText1" refType="w" fact="0.6534"/>
              <dgm:constr type="h" for="ch" forName="ChildText1" refType="h" fact="0.6682"/>
              <dgm:constr type="l" for="ch" forName="Background" refType="w" fact="0.246"/>
              <dgm:constr type="t" for="ch" forName="Background" refType="h" fact="0.2125"/>
              <dgm:constr type="w" for="ch" forName="Background" refType="w" fact="0.754"/>
              <dgm:constr type="h" for="ch" forName="Background" refType="h" fact="0.7875"/>
              <dgm:constr type="l" for="ch" forName="ParentText1" refType="w" fact="0"/>
              <dgm:constr type="t" for="ch" forName="ParentText1" refType="h" fact="0"/>
              <dgm:constr type="w" for="ch" forName="ParentText1" refType="w" fact="0.234"/>
              <dgm:constr type="h" for="ch" forName="ParentText1" refType="h" fact="0.8713"/>
              <dgm:constr type="l" for="ch" forName="ParentShape1" refType="w" fact="0"/>
              <dgm:constr type="t" for="ch" forName="ParentShape1" refType="h" fact="0"/>
              <dgm:constr type="w" for="ch" forName="ParentShape1" refType="w" fact="0.234"/>
              <dgm:constr type="h" for="ch" forName="ParentShape1" refType="h" fact="0.8713"/>
            </dgm:constrLst>
          </dgm:if>
          <dgm:else name="Name8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l" for="ch" forName="ChildText1" refType="w" fact="0.15"/>
              <dgm:constr type="t" for="ch" forName="ChildText1" refType="h" fact="0.22"/>
              <dgm:constr type="w" for="ch" forName="ChildText1" refType="w" fact="0.325"/>
              <dgm:constr type="h" for="ch" forName="ChildText1" refType="h" fact="0.56"/>
              <dgm:constr type="l" for="ch" forName="ChildText2" refType="w" fact="0.525"/>
              <dgm:constr type="t" for="ch" forName="ChildText2" refType="h" fact="0.22"/>
              <dgm:constr type="w" for="ch" forName="ChildText2" refType="w" fact="0.325"/>
              <dgm:constr type="h" for="ch" forName="ChildText2" refType="h" fact="0.56"/>
              <dgm:constr type="l" for="ch" forName="Background" refType="w" fact="0.125"/>
              <dgm:constr type="t" for="ch" forName="Background" refType="h" fact="0.17"/>
              <dgm:constr type="w" for="ch" forName="Background" refType="w" fact="0.75"/>
              <dgm:constr type="h" for="ch" forName="Background" refType="h" fact="0.66"/>
              <dgm:constr type="l" for="ch" forName="ParentText1" refType="w" fact="0"/>
              <dgm:constr type="t" for="ch" forName="ParentText1" refType="h" fact="0"/>
              <dgm:constr type="w" for="ch" forName="ParentText1" refType="w" fact="0.125"/>
              <dgm:constr type="h" for="ch" forName="ParentText1" refType="h" fact="0.72"/>
              <dgm:constr type="l" for="ch" forName="ParentShape1" refType="w" fact="0"/>
              <dgm:constr type="t" for="ch" forName="ParentShape1" refType="h" fact="0"/>
              <dgm:constr type="w" for="ch" forName="ParentShape1" refType="w" fact="0.125"/>
              <dgm:constr type="h" for="ch" forName="ParentShape1" refType="h" fact="0.72"/>
              <dgm:constr type="l" for="ch" forName="ParentText2" refType="w" fact="0.875"/>
              <dgm:constr type="t" for="ch" forName="ParentText2" refType="h" fact="0.28"/>
              <dgm:constr type="w" for="ch" forName="ParentText2" refType="w" fact="0.125"/>
              <dgm:constr type="h" for="ch" forName="ParentText2" refType="h" fact="0.72"/>
              <dgm:constr type="l" for="ch" forName="ParentShape2" refType="w" fact="0.875"/>
              <dgm:constr type="t" for="ch" forName="ParentShape2" refType="h" fact="0.28"/>
              <dgm:constr type="w" for="ch" forName="ParentShape2" refType="w" fact="0.125"/>
              <dgm:constr type="h" for="ch" forName="ParentShape2" refType="h" fact="0.72"/>
              <dgm:constr type="l" for="ch" forName="Divider" refType="w" fact="0.5"/>
              <dgm:constr type="t" for="ch" forName="Divider" refType="h" fact="0.24"/>
              <dgm:constr type="w" for="ch" forName="Divider" refType="w" fact="0.0001"/>
              <dgm:constr type="h" for="ch" forName="Divider" refType="h" fact="0.52"/>
            </dgm:constrLst>
          </dgm:else>
        </dgm:choose>
      </dgm:if>
      <dgm:else name="Name9">
        <dgm:choose name="Name10">
          <dgm:if name="Name11" axis="ch" ptType="node" func="cnt" op="lte" val="1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r" for="ch" forName="ChildText1" refType="w" fact="-0.2455"/>
              <dgm:constr type="t" for="ch" forName="ChildText1" refType="h" fact="0.2651"/>
              <dgm:constr type="w" for="ch" forName="ChildText1" refType="w" fact="0.5351"/>
              <dgm:constr type="h" for="ch" forName="ChildText1" refType="h" fact="0.56"/>
              <dgm:constr type="r" for="ch" forName="Background" refType="w" fact="-0.246"/>
              <dgm:constr type="t" for="ch" forName="Background" refType="h" fact="0.2125"/>
              <dgm:constr type="w" for="ch" forName="Background" refType="w" fact="0.754"/>
              <dgm:constr type="h" for="ch" forName="Background" refType="h" fact="0.7875"/>
              <dgm:constr type="r" for="ch" forName="ParentText1" refType="w" fact="0"/>
              <dgm:constr type="t" for="ch" forName="ParentText1" refType="h" fact="0"/>
              <dgm:constr type="w" for="ch" forName="ParentText1" refType="w" fact="0.234"/>
              <dgm:constr type="h" for="ch" forName="ParentText1" refType="h" fact="0.8713"/>
              <dgm:constr type="r" for="ch" forName="ParentShape1" refType="w" fact="0"/>
              <dgm:constr type="t" for="ch" forName="ParentShape1" refType="h" fact="0"/>
              <dgm:constr type="w" for="ch" forName="ParentShape1" refType="w" fact="0.234"/>
              <dgm:constr type="h" for="ch" forName="ParentShape1" refType="h" fact="0.8713"/>
            </dgm:constrLst>
          </dgm:if>
          <dgm:else name="Name12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r" for="ch" forName="ChildText1" refType="w" fact="-0.15"/>
              <dgm:constr type="t" for="ch" forName="ChildText1" refType="h" fact="0.22"/>
              <dgm:constr type="w" for="ch" forName="ChildText1" refType="w" fact="0.325"/>
              <dgm:constr type="h" for="ch" forName="ChildText1" refType="h" fact="0.56"/>
              <dgm:constr type="r" for="ch" forName="ChildText2" refType="w" fact="-0.525"/>
              <dgm:constr type="t" for="ch" forName="ChildText2" refType="h" fact="0.22"/>
              <dgm:constr type="w" for="ch" forName="ChildText2" refType="w" fact="0.325"/>
              <dgm:constr type="h" for="ch" forName="ChildText2" refType="h" fact="0.56"/>
              <dgm:constr type="r" for="ch" forName="Background" refType="w" fact="-0.125"/>
              <dgm:constr type="t" for="ch" forName="Background" refType="h" fact="0.17"/>
              <dgm:constr type="w" for="ch" forName="Background" refType="w" fact="0.75"/>
              <dgm:constr type="h" for="ch" forName="Background" refType="h" fact="0.66"/>
              <dgm:constr type="r" for="ch" forName="ParentText1" refType="w" fact="0"/>
              <dgm:constr type="t" for="ch" forName="ParentText1" refType="h" fact="0"/>
              <dgm:constr type="w" for="ch" forName="ParentText1" refType="w" fact="0.125"/>
              <dgm:constr type="h" for="ch" forName="ParentText1" refType="h" fact="0.72"/>
              <dgm:constr type="r" for="ch" forName="ParentShape1" refType="w" fact="0"/>
              <dgm:constr type="t" for="ch" forName="ParentShape1" refType="h" fact="0"/>
              <dgm:constr type="w" for="ch" forName="ParentShape1" refType="w" fact="0.125"/>
              <dgm:constr type="h" for="ch" forName="ParentShape1" refType="h" fact="0.72"/>
              <dgm:constr type="r" for="ch" forName="ParentText2" refType="w" fact="-0.875"/>
              <dgm:constr type="t" for="ch" forName="ParentText2" refType="h" fact="0.28"/>
              <dgm:constr type="w" for="ch" forName="ParentText2" refType="w" fact="0.125"/>
              <dgm:constr type="h" for="ch" forName="ParentText2" refType="h" fact="0.72"/>
              <dgm:constr type="r" for="ch" forName="ParentShape2" refType="w" fact="-0.875"/>
              <dgm:constr type="t" for="ch" forName="ParentShape2" refType="h" fact="0.28"/>
              <dgm:constr type="w" for="ch" forName="ParentShape2" refType="w" fact="0.125"/>
              <dgm:constr type="h" for="ch" forName="ParentShape2" refType="h" fact="0.72"/>
              <dgm:constr type="r" for="ch" forName="Divider" refType="w" fact="-0.5"/>
              <dgm:constr type="t" for="ch" forName="Divider" refType="h" fact="0.24"/>
              <dgm:constr type="w" for="ch" forName="Divider" refType="w" fact="0.0001"/>
              <dgm:constr type="h" for="ch" forName="Divider" refType="h" fact="0.52"/>
            </dgm:constrLst>
          </dgm:else>
        </dgm:choose>
      </dgm:else>
    </dgm:choose>
    <dgm:choose name="Name13">
      <dgm:if name="Name14" axis="ch" ptType="node" func="cnt" op="gte" val="1">
        <dgm:layoutNode name="Background" styleLbl="node1">
          <dgm:alg type="sp"/>
          <dgm:choose name="Name15">
            <dgm:if name="Name16" func="var" arg="dir" op="equ" val="norm">
              <dgm:shape xmlns:r="http://schemas.openxmlformats.org/officeDocument/2006/relationships" type="round2DiagRect" r:blip="">
                <dgm:adjLst>
                  <dgm:adj idx="1" val="0"/>
                  <dgm:adj idx="2" val="0.1667"/>
                </dgm:adjLst>
              </dgm:shape>
            </dgm:if>
            <dgm:else name="Name17">
              <dgm:shape xmlns:r="http://schemas.openxmlformats.org/officeDocument/2006/relationships" type="round2DiagRect" r:blip="">
                <dgm:adjLst>
                  <dgm:adj idx="1" val="0.1667"/>
                  <dgm:adj idx="2" val="0"/>
                </dgm:adjLst>
              </dgm:shape>
            </dgm:else>
          </dgm:choose>
          <dgm:presOf/>
        </dgm:layoutNode>
        <dgm:choose name="Name18">
          <dgm:if name="Name19" axis="ch" ptType="node" func="cnt" op="gte" val="2">
            <dgm:layoutNode name="Divider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</dgm:if>
          <dgm:else name="Name20"/>
        </dgm:choose>
        <dgm:layoutNode name="ChildText1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hideGeom="1">
            <dgm:adjLst/>
          </dgm:shape>
          <dgm:presOf axis="ch des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21">
          <dgm:if name="Name22" axis="ch" ptType="node" func="cnt" op="gte" val="2">
            <dgm:layoutNode name="ChildText2" styleLbl="revTx">
              <dgm:varLst>
                <dgm:chMax val="0"/>
                <dgm:chPref val="0"/>
                <dgm:bulletEnabled val="1"/>
              </dgm:varLst>
              <dgm:alg type="tx">
                <dgm:param type="parTxLTRAlign" val="l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ch des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23"/>
        </dgm:choose>
        <dgm:layoutNode name="ParentText1" styleLbl="revTx">
          <dgm:varLst>
            <dgm:chMax val="1"/>
            <dgm:chPref val="1"/>
          </dgm:varLst>
          <dgm:choose name="Name24">
            <dgm:if name="Name25" func="var" arg="dir" op="equ" val="norm">
              <dgm:alg type="tx">
                <dgm:param type="parTxLTRAlign" val="r"/>
                <dgm:param type="shpTxLTRAlignCh" val="r"/>
                <dgm:param type="txAnchorVertCh" val="mid"/>
                <dgm:param type="autoTxRot" val="grav"/>
              </dgm:alg>
            </dgm:if>
            <dgm:else name="Name26">
              <dgm:alg type="tx">
                <dgm:param type="parTxLTRAlign" val="l"/>
                <dgm:param type="shpTxLTRAlignCh" val="r"/>
                <dgm:param type="txAnchorVertCh" val="mid"/>
                <dgm:param type="autoTxRot" val="grav"/>
              </dgm:alg>
            </dgm:else>
          </dgm:choose>
          <dgm:choose name="Name27">
            <dgm:if name="Name28" func="var" arg="dir" op="equ" val="norm">
              <dgm:shape xmlns:r="http://schemas.openxmlformats.org/officeDocument/2006/relationships" rot="-90" type="rightArrow" r:blip="" hideGeom="1">
                <dgm:adjLst>
                  <dgm:adj idx="1" val="0.4983"/>
                  <dgm:adj idx="2" val="0.6066"/>
                </dgm:adjLst>
              </dgm:shape>
            </dgm:if>
            <dgm:else name="Name29">
              <dgm:shape xmlns:r="http://schemas.openxmlformats.org/officeDocument/2006/relationships" rot="90" type="leftArrow" r:blip="" hideGeom="1">
                <dgm:adjLst>
                  <dgm:adj idx="1" val="0.4983"/>
                  <dgm:adj idx="2" val="0.6066"/>
                </dgm:adjLst>
              </dgm:shape>
            </dgm:else>
          </dgm:choose>
          <dgm:presOf axis="ch 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ParentShape1" styleLbl="alignImgPlace1">
          <dgm:varLst/>
          <dgm:alg type="sp"/>
          <dgm:presOf axis="ch self" ptType="node node" st="1 1" cnt="1 0"/>
          <dgm:choose name="Name30">
            <dgm:if name="Name31" func="var" arg="dir" op="equ" val="norm">
              <dgm:shape xmlns:r="http://schemas.openxmlformats.org/officeDocument/2006/relationships" rot="-90" type="rightArrow" r:blip="">
                <dgm:adjLst>
                  <dgm:adj idx="1" val="0.4983"/>
                  <dgm:adj idx="2" val="0.6066"/>
                </dgm:adjLst>
              </dgm:shape>
            </dgm:if>
            <dgm:else name="Name32">
              <dgm:shape xmlns:r="http://schemas.openxmlformats.org/officeDocument/2006/relationships" rot="90" type="leftArrow" r:blip="">
                <dgm:adjLst>
                  <dgm:adj idx="1" val="0.4983"/>
                  <dgm:adj idx="2" val="0.6066"/>
                </dgm:adjLst>
              </dgm:shape>
            </dgm:else>
          </dgm:choose>
        </dgm:layoutNode>
        <dgm:choose name="Name33">
          <dgm:if name="Name34" axis="ch" ptType="node" func="cnt" op="gte" val="2">
            <dgm:layoutNode name="ParentText2" styleLbl="revTx">
              <dgm:varLst>
                <dgm:chMax val="1"/>
                <dgm:chPref val="1"/>
              </dgm:varLst>
              <dgm:choose name="Name35">
                <dgm:if name="Name36" func="var" arg="dir" op="equ" val="norm">
                  <dgm:alg type="tx">
                    <dgm:param type="parTxLTRAlign" val="r"/>
                    <dgm:param type="shpTxLTRAlignCh" val="r"/>
                    <dgm:param type="txAnchorVertCh" val="mid"/>
                    <dgm:param type="autoTxRot" val="grav"/>
                  </dgm:alg>
                </dgm:if>
                <dgm:else name="Name37">
                  <dgm:alg type="tx">
                    <dgm:param type="parTxLTRAlign" val="l"/>
                    <dgm:param type="shpTxLTRAlignCh" val="r"/>
                    <dgm:param type="txAnchorVertCh" val="mid"/>
                    <dgm:param type="autoTxRot" val="grav"/>
                  </dgm:alg>
                </dgm:else>
              </dgm:choose>
              <dgm:choose name="Name38">
                <dgm:if name="Name39" func="var" arg="dir" op="equ" val="norm">
                  <dgm:shape xmlns:r="http://schemas.openxmlformats.org/officeDocument/2006/relationships" rot="90" type="rightArrow" r:blip="" hideGeom="1">
                    <dgm:adjLst>
                      <dgm:adj idx="1" val="0.4983"/>
                      <dgm:adj idx="2" val="0.6066"/>
                    </dgm:adjLst>
                  </dgm:shape>
                </dgm:if>
                <dgm:else name="Name40">
                  <dgm:shape xmlns:r="http://schemas.openxmlformats.org/officeDocument/2006/relationships" rot="-90" type="leftArrow" r:blip="" hideGeom="1">
                    <dgm:adjLst>
                      <dgm:adj idx="1" val="0.4983"/>
                      <dgm:adj idx="2" val="0.6066"/>
                    </dgm:adjLst>
                  </dgm:shape>
                </dgm:else>
              </dgm:choose>
              <dgm:presOf axis="ch 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ParentShape2" styleLbl="alignImgPlace1">
              <dgm:varLst/>
              <dgm:alg type="sp"/>
              <dgm:choose name="Name41">
                <dgm:if name="Name42" func="var" arg="dir" op="equ" val="norm">
                  <dgm:shape xmlns:r="http://schemas.openxmlformats.org/officeDocument/2006/relationships" rot="90" type="rightArrow" r:blip="">
                    <dgm:adjLst>
                      <dgm:adj idx="1" val="0.4983"/>
                      <dgm:adj idx="2" val="0.6066"/>
                    </dgm:adjLst>
                  </dgm:shape>
                </dgm:if>
                <dgm:else name="Name43">
                  <dgm:shape xmlns:r="http://schemas.openxmlformats.org/officeDocument/2006/relationships" rot="-90" type="leftArrow" r:blip="">
                    <dgm:adjLst>
                      <dgm:adj idx="1" val="0.4983"/>
                      <dgm:adj idx="2" val="0.6066"/>
                    </dgm:adjLst>
                  </dgm:shape>
                </dgm:else>
              </dgm:choose>
              <dgm:presOf axis="ch self" ptType="node node" st="2 1" cnt="1 0"/>
            </dgm:layoutNode>
          </dgm:if>
          <dgm:else name="Name44"/>
        </dgm:choose>
      </dgm:if>
      <dgm:else name="Name4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zh-CN" altLang="en-US" noProof="0" smtClean="0"/>
              <a:t>单击此处编辑母版副标题样式</a:t>
            </a:r>
            <a:endParaRPr lang="zh-CN" altLang="en-US" noProof="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/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1" name="图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955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rtl="0"/>
            <a:r>
              <a:rPr lang="zh-CN" altLang="en-US" noProof="0" smtClean="0"/>
              <a:t>单击此处编辑母版文本样式</a:t>
            </a:r>
          </a:p>
          <a:p>
            <a:pPr lvl="1" rtl="0"/>
            <a:r>
              <a:rPr lang="zh-CN" altLang="en-US" noProof="0" smtClean="0"/>
              <a:t>第二级</a:t>
            </a:r>
          </a:p>
          <a:p>
            <a:pPr lvl="2" rtl="0"/>
            <a:r>
              <a:rPr lang="zh-CN" altLang="en-US" noProof="0" smtClean="0"/>
              <a:t>第三级</a:t>
            </a:r>
          </a:p>
          <a:p>
            <a:pPr lvl="3" rtl="0"/>
            <a:r>
              <a:rPr lang="zh-CN" altLang="en-US" noProof="0" smtClean="0"/>
              <a:t>第四级</a:t>
            </a:r>
          </a:p>
          <a:p>
            <a:pPr lvl="4" rtl="0"/>
            <a:r>
              <a:rPr lang="zh-CN" altLang="en-US" noProof="0" smtClean="0"/>
              <a:t>第五级</a:t>
            </a:r>
            <a:endParaRPr lang="zh-CN" altLang="en-US" noProof="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9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包含图片的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直接连接符​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矩形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noProof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zh-CN" altLang="en-US" noProof="0" smtClean="0"/>
              <a:t>单击此处编辑母版副标题样式</a:t>
            </a:r>
            <a:endParaRPr lang="zh-CN" altLang="en-US" noProof="0" dirty="0"/>
          </a:p>
        </p:txBody>
      </p:sp>
      <p:pic>
        <p:nvPicPr>
          <p:cNvPr id="10" name="图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sp>
        <p:nvSpPr>
          <p:cNvPr id="11" name="图片占位符 10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 rtl="0">
              <a:buNone/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rtl="0"/>
            <a:r>
              <a:rPr lang="zh-CN" altLang="en-US" noProof="0" smtClean="0"/>
              <a:t>单击图标添加图片</a:t>
            </a:r>
            <a:endParaRPr lang="zh-CN" altLang="en-US" noProof="0" dirty="0"/>
          </a:p>
        </p:txBody>
      </p:sp>
      <p:sp>
        <p:nvSpPr>
          <p:cNvPr id="19" name="说明文字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rtl="0"/>
            <a:r>
              <a:rPr lang="zh-CN" altLang="en-US" sz="1200" b="1" i="1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注意：</a:t>
            </a:r>
          </a:p>
          <a:p>
            <a:pPr rtl="0"/>
            <a:r>
              <a:rPr lang="zh-CN" altLang="en-US" sz="1200" i="1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若要更改此幻灯片上的图像，请选择该图片，并将其删除。然后单击占位符中的图片图标以插入自己的图像。</a:t>
            </a:r>
          </a:p>
        </p:txBody>
      </p:sp>
    </p:spTree>
    <p:extLst>
      <p:ext uri="{BB962C8B-B14F-4D97-AF65-F5344CB8AC3E}">
        <p14:creationId xmlns:p14="http://schemas.microsoft.com/office/powerpoint/2010/main" val="3143250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组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直接连接符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​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矩形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CN" altLang="en-US" noProof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" name="组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直接连接符​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​​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rtlCol="0" anchor="ctr">
            <a:normAutofit/>
          </a:bodyPr>
          <a:lstStyle>
            <a:lvl1pPr algn="l" rtl="0">
              <a:defRPr sz="4400" cap="all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 noProof="0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350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algn="l" rtl="0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zh-CN" altLang="en-US" noProof="0" smtClean="0"/>
              <a:t>单击此处编辑母版文本样式</a:t>
            </a:r>
          </a:p>
          <a:p>
            <a:pPr lvl="1" rtl="0"/>
            <a:r>
              <a:rPr lang="zh-CN" altLang="en-US" noProof="0" smtClean="0"/>
              <a:t>第二级</a:t>
            </a:r>
          </a:p>
          <a:p>
            <a:pPr lvl="2" rtl="0"/>
            <a:r>
              <a:rPr lang="zh-CN" altLang="en-US" noProof="0" smtClean="0"/>
              <a:t>第三级</a:t>
            </a:r>
          </a:p>
          <a:p>
            <a:pPr lvl="3" rtl="0"/>
            <a:r>
              <a:rPr lang="zh-CN" altLang="en-US" noProof="0" smtClean="0"/>
              <a:t>第四级</a:t>
            </a:r>
          </a:p>
          <a:p>
            <a:pPr lvl="4" rtl="0"/>
            <a:r>
              <a:rPr lang="zh-CN" altLang="en-US" noProof="0" smtClean="0"/>
              <a:t>第五级</a:t>
            </a:r>
            <a:endParaRPr lang="zh-CN" altLang="en-US" noProof="0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algn="l" rtl="0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</a:lstStyle>
          <a:p>
            <a:pPr lvl="0" rtl="0"/>
            <a:r>
              <a:rPr lang="zh-CN" altLang="en-US" noProof="0" smtClean="0"/>
              <a:t>单击此处编辑母版文本样式</a:t>
            </a:r>
          </a:p>
          <a:p>
            <a:pPr lvl="1" rtl="0"/>
            <a:r>
              <a:rPr lang="zh-CN" altLang="en-US" noProof="0" smtClean="0"/>
              <a:t>第二级</a:t>
            </a:r>
          </a:p>
          <a:p>
            <a:pPr lvl="2" rtl="0"/>
            <a:r>
              <a:rPr lang="zh-CN" altLang="en-US" noProof="0" smtClean="0"/>
              <a:t>第三级</a:t>
            </a:r>
          </a:p>
          <a:p>
            <a:pPr lvl="3" rtl="0"/>
            <a:r>
              <a:rPr lang="zh-CN" altLang="en-US" noProof="0" smtClean="0"/>
              <a:t>第四级</a:t>
            </a:r>
          </a:p>
          <a:p>
            <a:pPr lvl="4" rtl="0"/>
            <a:r>
              <a:rPr lang="zh-CN" altLang="en-US" noProof="0" smtClean="0"/>
              <a:t>第五级</a:t>
            </a:r>
            <a:endParaRPr lang="zh-CN" altLang="en-US" noProof="0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9533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1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zh-CN" altLang="en-US" noProof="0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rtl="0"/>
            <a:r>
              <a:rPr lang="zh-CN" altLang="en-US" noProof="0" smtClean="0"/>
              <a:t>单击此处编辑母版文本样式</a:t>
            </a:r>
          </a:p>
          <a:p>
            <a:pPr lvl="1" rtl="0"/>
            <a:r>
              <a:rPr lang="zh-CN" altLang="en-US" noProof="0" smtClean="0"/>
              <a:t>第二级</a:t>
            </a:r>
          </a:p>
          <a:p>
            <a:pPr lvl="2" rtl="0"/>
            <a:r>
              <a:rPr lang="zh-CN" altLang="en-US" noProof="0" smtClean="0"/>
              <a:t>第三级</a:t>
            </a:r>
          </a:p>
          <a:p>
            <a:pPr lvl="3" rtl="0"/>
            <a:r>
              <a:rPr lang="zh-CN" altLang="en-US" noProof="0" smtClean="0"/>
              <a:t>第四级</a:t>
            </a:r>
          </a:p>
          <a:p>
            <a:pPr lvl="4" rtl="0"/>
            <a:r>
              <a:rPr lang="zh-CN" altLang="en-US" noProof="0" smtClean="0"/>
              <a:t>第五级</a:t>
            </a:r>
            <a:endParaRPr lang="zh-CN" altLang="en-US" noProof="0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1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zh-CN" altLang="en-US" noProof="0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rtl="0"/>
            <a:r>
              <a:rPr lang="zh-CN" altLang="en-US" noProof="0" smtClean="0"/>
              <a:t>单击此处编辑母版文本样式</a:t>
            </a:r>
          </a:p>
          <a:p>
            <a:pPr lvl="1" rtl="0"/>
            <a:r>
              <a:rPr lang="zh-CN" altLang="en-US" noProof="0" smtClean="0"/>
              <a:t>第二级</a:t>
            </a:r>
          </a:p>
          <a:p>
            <a:pPr lvl="2" rtl="0"/>
            <a:r>
              <a:rPr lang="zh-CN" altLang="en-US" noProof="0" smtClean="0"/>
              <a:t>第三级</a:t>
            </a:r>
          </a:p>
          <a:p>
            <a:pPr lvl="3" rtl="0"/>
            <a:r>
              <a:rPr lang="zh-CN" altLang="en-US" noProof="0" smtClean="0"/>
              <a:t>第四级</a:t>
            </a:r>
          </a:p>
          <a:p>
            <a:pPr lvl="4" rtl="0"/>
            <a:r>
              <a:rPr lang="zh-CN" altLang="en-US" noProof="0" smtClean="0"/>
              <a:t>第五级</a:t>
            </a:r>
            <a:endParaRPr lang="zh-CN" altLang="en-US" noProof="0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04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/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02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/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5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带题注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/>
            </a:lvl1pPr>
          </a:lstStyle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6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zh-CN" altLang="en-US" noProof="0" smtClean="0"/>
              <a:t>单击此处编辑母版文本样式</a:t>
            </a:r>
          </a:p>
          <a:p>
            <a:pPr lvl="1" rtl="0"/>
            <a:r>
              <a:rPr lang="zh-CN" altLang="en-US" noProof="0" smtClean="0"/>
              <a:t>第二级</a:t>
            </a:r>
          </a:p>
          <a:p>
            <a:pPr lvl="2" rtl="0"/>
            <a:r>
              <a:rPr lang="zh-CN" altLang="en-US" noProof="0" smtClean="0"/>
              <a:t>第三级</a:t>
            </a:r>
          </a:p>
          <a:p>
            <a:pPr lvl="3" rtl="0"/>
            <a:r>
              <a:rPr lang="zh-CN" altLang="en-US" noProof="0" smtClean="0"/>
              <a:t>第四级</a:t>
            </a:r>
          </a:p>
          <a:p>
            <a:pPr lvl="4" rtl="0"/>
            <a:r>
              <a:rPr lang="zh-CN" altLang="en-US" noProof="0" smtClean="0"/>
              <a:t>第五级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CN" altLang="en-US" noProof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/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53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带题注的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 rtlCol="0">
            <a:normAutofit/>
          </a:bodyPr>
          <a:lstStyle>
            <a:lvl1pPr marL="0" indent="0" algn="ctr" rtl="0">
              <a:buNone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zh-CN" altLang="en-US" noProof="0" smtClean="0"/>
              <a:t>单击图标添加图片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CN" altLang="en-US" noProof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338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CN" altLang="en-US" noProof="0" smtClean="0"/>
              <a:t>单击此处编辑母版文本样式</a:t>
            </a:r>
          </a:p>
          <a:p>
            <a:pPr lvl="1" rtl="0"/>
            <a:r>
              <a:rPr lang="zh-CN" altLang="en-US" noProof="0" smtClean="0"/>
              <a:t>第二级</a:t>
            </a:r>
          </a:p>
          <a:p>
            <a:pPr lvl="2" rtl="0"/>
            <a:r>
              <a:rPr lang="zh-CN" altLang="en-US" noProof="0" smtClean="0"/>
              <a:t>第三级</a:t>
            </a:r>
          </a:p>
          <a:p>
            <a:pPr lvl="3" rtl="0"/>
            <a:r>
              <a:rPr lang="zh-CN" altLang="en-US" noProof="0" smtClean="0"/>
              <a:t>第四级</a:t>
            </a:r>
          </a:p>
          <a:p>
            <a:pPr lvl="4" rtl="0"/>
            <a:r>
              <a:rPr lang="zh-CN" altLang="en-US" noProof="0" smtClean="0"/>
              <a:t>第五级</a:t>
            </a:r>
            <a:endParaRPr lang="zh-CN" altLang="en-US" noProof="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/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980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标题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 rtlCol="0"/>
          <a:lstStyle/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 rtlCol="0"/>
          <a:lstStyle/>
          <a:p>
            <a:pPr lvl="0" rtl="0"/>
            <a:r>
              <a:rPr lang="zh-CN" altLang="en-US" noProof="0" smtClean="0"/>
              <a:t>单击此处编辑母版文本样式</a:t>
            </a:r>
          </a:p>
          <a:p>
            <a:pPr lvl="1" rtl="0"/>
            <a:r>
              <a:rPr lang="zh-CN" altLang="en-US" noProof="0" smtClean="0"/>
              <a:t>第二级</a:t>
            </a:r>
          </a:p>
          <a:p>
            <a:pPr lvl="2" rtl="0"/>
            <a:r>
              <a:rPr lang="zh-CN" altLang="en-US" noProof="0" smtClean="0"/>
              <a:t>第三级</a:t>
            </a:r>
          </a:p>
          <a:p>
            <a:pPr lvl="3" rtl="0"/>
            <a:r>
              <a:rPr lang="zh-CN" altLang="en-US" noProof="0" smtClean="0"/>
              <a:t>第四级</a:t>
            </a:r>
          </a:p>
          <a:p>
            <a:pPr lvl="4" rtl="0"/>
            <a:r>
              <a:rPr lang="zh-CN" altLang="en-US" noProof="0" smtClean="0"/>
              <a:t>第五级</a:t>
            </a:r>
            <a:endParaRPr lang="zh-CN" altLang="en-US" noProof="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/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直接连接符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​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08017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pPr rtl="0"/>
            <a:r>
              <a:rPr lang="zh-CN" altLang="en-US" noProof="0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zh-CN" altLang="en-US" noProof="0" dirty="0"/>
              <a:t>单击此处编辑母版文本样式</a:t>
            </a:r>
          </a:p>
          <a:p>
            <a:pPr lvl="1" rtl="0"/>
            <a:r>
              <a:rPr lang="zh-CN" altLang="en-US" noProof="0" dirty="0"/>
              <a:t>第二级</a:t>
            </a:r>
          </a:p>
          <a:p>
            <a:pPr lvl="2" rtl="0"/>
            <a:r>
              <a:rPr lang="zh-CN" altLang="en-US" noProof="0" dirty="0"/>
              <a:t>第三级</a:t>
            </a:r>
          </a:p>
          <a:p>
            <a:pPr lvl="3" rtl="0"/>
            <a:r>
              <a:rPr lang="zh-CN" altLang="en-US" noProof="0" dirty="0"/>
              <a:t>第四级</a:t>
            </a:r>
          </a:p>
          <a:p>
            <a:pPr lvl="4" rtl="0"/>
            <a:r>
              <a:rPr lang="zh-CN" altLang="en-US" noProof="0" dirty="0"/>
              <a:t>第五级</a:t>
            </a:r>
          </a:p>
          <a:p>
            <a:pPr lvl="5" rtl="0"/>
            <a:r>
              <a:rPr lang="zh-CN" altLang="en-US" noProof="0" dirty="0"/>
              <a:t>第六级</a:t>
            </a:r>
          </a:p>
          <a:p>
            <a:pPr lvl="6" rtl="0"/>
            <a:r>
              <a:rPr lang="zh-CN" altLang="en-US" noProof="0" dirty="0"/>
              <a:t>第七级</a:t>
            </a:r>
          </a:p>
          <a:p>
            <a:pPr lvl="7" rtl="0"/>
            <a:r>
              <a:rPr lang="zh-CN" altLang="en-US" noProof="0" dirty="0"/>
              <a:t>第八级</a:t>
            </a:r>
          </a:p>
          <a:p>
            <a:pPr lvl="8" rtl="0"/>
            <a:r>
              <a:rPr lang="zh-CN" altLang="en-US" noProof="0" dirty="0"/>
              <a:t>第九级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DCD19A9F-953A-45E6-92FC-BE5C403403B7}" type="datetimeFigureOut">
              <a:rPr lang="zh-CN" altLang="en-US" smtClean="0"/>
              <a:t>2017/12/7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A7C4445-232E-4498-AB2E-29727115EAC1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15" name="组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直接连接符​​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79770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4294967295" pos="696">
          <p15:clr>
            <a:srgbClr val="F26B43"/>
          </p15:clr>
        </p15:guide>
        <p15:guide id="4294967295" pos="6984">
          <p15:clr>
            <a:srgbClr val="F26B43"/>
          </p15:clr>
        </p15:guide>
        <p15:guide id="4294967295" orient="horz" pos="1008">
          <p15:clr>
            <a:srgbClr val="F26B43"/>
          </p15:clr>
        </p15:guide>
        <p15:guide id="4294967295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432363652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852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05469" y="436728"/>
            <a:ext cx="5500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整式乘法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982640" y="1815152"/>
                <a:ext cx="10290411" cy="2766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、如果</a:t>
                </a:r>
                <a:r>
                  <a:rPr lang="en-US" altLang="zh-CN" sz="2400" dirty="0" err="1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x+y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=1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x²+y²=2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，则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=</a:t>
                </a:r>
                <a:r>
                  <a:rPr lang="en-US" altLang="zh-CN" sz="2400" u="sng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               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</a:p>
              <a:p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、已知（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999-x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）（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1000-x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=1000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，则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d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999−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𝑥</m:t>
                            </m:r>
                          </m:e>
                        </m:d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+</m:t>
                    </m:r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d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𝑥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−1000</m:t>
                            </m:r>
                          </m:e>
                        </m:d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</m:oMath>
                </a14:m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3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、已知（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x-3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）（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x+2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=-11,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则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𝑥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3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+4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𝑥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+7=</m:t>
                    </m:r>
                  </m:oMath>
                </a14:m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4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𝑎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𝑛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−5</m:t>
                        </m:r>
                      </m:sup>
                    </m:sSup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(</m:t>
                        </m:r>
                        <m:sSup>
                          <m:sSup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𝑎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𝑛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+1</m:t>
                            </m:r>
                          </m:sup>
                        </m:sSup>
                        <m:sSup>
                          <m:sSup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𝑏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3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𝑚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−2</m:t>
                            </m:r>
                          </m:sup>
                        </m:s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zh-CN" altLang="en-US" sz="2400" dirty="0">
                            <a:latin typeface="宋体" panose="02010600030101010101" pitchFamily="2" charset="-122"/>
                            <a:ea typeface="宋体" panose="02010600030101010101" pitchFamily="2" charset="-122"/>
                          </a:rPr>
                          <m:t> 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+</m:t>
                    </m:r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zh-CN" sz="2400" b="0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𝑎</m:t>
                                </m:r>
                              </m:e>
                              <m:sup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𝑛</m:t>
                                </m:r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−1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altLang="zh-CN" sz="2400" b="0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𝑏</m:t>
                                </m:r>
                              </m:e>
                              <m:sup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𝑚</m:t>
                                </m:r>
                                <m:r>
                                  <a:rPr lang="en-US" altLang="zh-CN" sz="2400" b="0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−2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3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(−</m:t>
                    </m:r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𝑏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3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𝑚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+2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)</m:t>
                    </m:r>
                  </m:oMath>
                </a14:m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2640" y="1815152"/>
                <a:ext cx="10290411" cy="2766848"/>
              </a:xfrm>
              <a:prstGeom prst="rect">
                <a:avLst/>
              </a:prstGeom>
              <a:blipFill rotWithShape="0">
                <a:blip r:embed="rId2"/>
                <a:stretch>
                  <a:fillRect l="-889" t="-2423" b="-28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106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05469" y="436728"/>
            <a:ext cx="5500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因式分解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82640" y="1815152"/>
            <a:ext cx="10290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4729110"/>
              </p:ext>
            </p:extLst>
          </p:nvPr>
        </p:nvGraphicFramePr>
        <p:xfrm>
          <a:off x="1404010" y="1685977"/>
          <a:ext cx="10403011" cy="7174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公式" r:id="rId3" imgW="2946240" imgH="203040" progId="Equation.3">
                  <p:embed/>
                </p:oleObj>
              </mc:Choice>
              <mc:Fallback>
                <p:oleObj name="公式" r:id="rId3" imgW="294624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04010" y="1685977"/>
                        <a:ext cx="10403011" cy="7174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31606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05469" y="436728"/>
            <a:ext cx="5500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因式分解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/>
              <p:cNvSpPr txBox="1"/>
              <p:nvPr/>
            </p:nvSpPr>
            <p:spPr>
              <a:xfrm>
                <a:off x="982640" y="1815152"/>
                <a:ext cx="10290411" cy="3416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                            的一个因式，求</a:t>
                </a:r>
                <a:r>
                  <a:rPr lang="en-US" altLang="zh-CN" sz="2400" dirty="0" err="1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a+b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的值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</a:p>
              <a:p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、分解因式：</a:t>
                </a:r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(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𝑐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−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𝑎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)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−4(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𝑏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−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𝑐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)(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𝑎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−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𝑏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)</m:t>
                    </m:r>
                  </m:oMath>
                </a14:m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</a:t>
                </a:r>
                <a14:m>
                  <m:oMath xmlns:m="http://schemas.openxmlformats.org/officeDocument/2006/math">
                    <m:d>
                      <m:dPr>
                        <m:begChr m:val="（"/>
                        <m:endChr m:val="）"/>
                        <m:ctrlPr>
                          <a:rPr lang="zh-CN" altLang="en-US" sz="2400" i="1" dirty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4</m:t>
                            </m:r>
                          </m:sup>
                        </m:s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+</m:t>
                        </m:r>
                        <m:sSup>
                          <m:sSup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−4</m:t>
                        </m:r>
                      </m:e>
                    </m:d>
                    <m:d>
                      <m:dPr>
                        <m:ctrlPr>
                          <a:rPr lang="en-US" altLang="zh-CN" sz="2400" b="0" i="1" dirty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zh-CN" sz="2400" b="0" i="1" dirty="0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sSupPr>
                          <m:e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4</m:t>
                            </m:r>
                          </m:sup>
                        </m:sSup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+</m:t>
                        </m:r>
                        <m:sSup>
                          <m:sSupPr>
                            <m:ctrlPr>
                              <a:rPr lang="en-US" altLang="zh-CN" sz="2400" b="0" i="1" dirty="0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sSupPr>
                          <m:e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zh-CN" sz="2400" b="0" i="1" dirty="0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+3</m:t>
                        </m:r>
                      </m:e>
                    </m:d>
                    <m:r>
                      <a:rPr lang="en-US" altLang="zh-CN" sz="2400" b="0" i="1" dirty="0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+10</m:t>
                    </m:r>
                  </m:oMath>
                </a14:m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2640" y="1815152"/>
                <a:ext cx="10290411" cy="3416320"/>
              </a:xfrm>
              <a:prstGeom prst="rect">
                <a:avLst/>
              </a:prstGeom>
              <a:blipFill rotWithShape="0">
                <a:blip r:embed="rId3"/>
                <a:stretch>
                  <a:fillRect l="-889" t="-1429" b="-267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1580549"/>
              </p:ext>
            </p:extLst>
          </p:nvPr>
        </p:nvGraphicFramePr>
        <p:xfrm>
          <a:off x="1456521" y="1824511"/>
          <a:ext cx="4275540" cy="4523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公式" r:id="rId4" imgW="2158920" imgH="228600" progId="Equation.3">
                  <p:embed/>
                </p:oleObj>
              </mc:Choice>
              <mc:Fallback>
                <p:oleObj name="公式" r:id="rId4" imgW="215892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56521" y="1824511"/>
                        <a:ext cx="4275540" cy="4523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1227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主题2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9411639_TF03431380_TF03431380" id="{9AE2BD50-F2AD-48C6-8A81-F7D7390F9E40}" vid="{822244C9-F44A-41EE-AAAB-DAE7A533DA6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主题2</Template>
  <TotalTime>30</TotalTime>
  <Words>100</Words>
  <Application>Microsoft Office PowerPoint</Application>
  <PresentationFormat>宽屏</PresentationFormat>
  <Paragraphs>26</Paragraphs>
  <Slides>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2" baseType="lpstr">
      <vt:lpstr>宋体</vt:lpstr>
      <vt:lpstr>微软雅黑</vt:lpstr>
      <vt:lpstr>Arial</vt:lpstr>
      <vt:lpstr>Cambria Math</vt:lpstr>
      <vt:lpstr>Euphemia</vt:lpstr>
      <vt:lpstr>Wingdings</vt:lpstr>
      <vt:lpstr>主题2</vt:lpstr>
      <vt:lpstr>Microsoft 公式 3.0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4</cp:revision>
  <dcterms:created xsi:type="dcterms:W3CDTF">2017-12-07T05:37:54Z</dcterms:created>
  <dcterms:modified xsi:type="dcterms:W3CDTF">2017-12-07T06:08:34Z</dcterms:modified>
</cp:coreProperties>
</file>