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20.11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2"/>
    <p:sldMasterId id="2147483660" r:id="rId3"/>
  </p:sldMasterIdLst>
  <p:notesMasterIdLst>
    <p:notesMasterId r:id="rId4"/>
  </p:notesMasterIdLst>
  <p:sldIdLst>
    <p:sldId id="423" r:id="rId5"/>
    <p:sldId id="424" r:id="rId6"/>
    <p:sldId id="383" r:id="rId7"/>
    <p:sldId id="384" r:id="rId8"/>
    <p:sldId id="385" r:id="rId9"/>
    <p:sldId id="352" r:id="rId10"/>
    <p:sldId id="339" r:id="rId11"/>
    <p:sldId id="444" r:id="rId12"/>
    <p:sldId id="340" r:id="rId13"/>
    <p:sldId id="373" r:id="rId14"/>
    <p:sldId id="344" r:id="rId15"/>
    <p:sldId id="375" r:id="rId16"/>
    <p:sldId id="376" r:id="rId17"/>
    <p:sldId id="377" r:id="rId18"/>
    <p:sldId id="402" r:id="rId19"/>
    <p:sldId id="425" r:id="rId20"/>
  </p:sldIdLst>
  <p:sldSz cx="12192000" cy="6858000"/>
  <p:notesSz cx="6858000" cy="9144000"/>
  <p:custDataLst>
    <p:tags r:id="rId21"/>
  </p:custDataLst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等线" pitchFamily="2" charset="-122"/>
        <a:ea typeface="等线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等线" pitchFamily="2" charset="-122"/>
        <a:ea typeface="等线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等线" pitchFamily="2" charset="-122"/>
        <a:ea typeface="等线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等线" pitchFamily="2" charset="-122"/>
        <a:ea typeface="等线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等线" pitchFamily="2" charset="-122"/>
        <a:ea typeface="等线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等线" pitchFamily="2" charset="-122"/>
        <a:ea typeface="等线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等线" pitchFamily="2" charset="-122"/>
        <a:ea typeface="等线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等线" pitchFamily="2" charset="-122"/>
        <a:ea typeface="等线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等线" pitchFamily="2" charset="-122"/>
        <a:ea typeface="等线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51">
          <p15:clr>
            <a:srgbClr val="A4A3A4"/>
          </p15:clr>
        </p15:guide>
        <p15:guide id="2" pos="2807">
          <p15:clr>
            <a:srgbClr val="A4A3A4"/>
          </p15:clr>
        </p15:guide>
      </p15:sldGuideLst>
    </p:ext>
  </p:extLst>
</p:presentation>
</file>

<file path=ppt/commentAuthors.xml><?xml version="1.0" encoding="utf-8"?>
<p:cmAuthorLst xmlns:p="http://schemas.openxmlformats.org/presentationml/2006/main">
  <p:cmAuthor id="0" name="CHINESE-BC06F90" initials="" lastIdx="0" clrIdx="0"/>
  <p:cmAuthor id="1" name="新课标第一网" initials="新" lastIdx="0" clrIdx="0"/>
  <p:cmAuthor id="2" name="Administrator" initials="A" lastIdx="0" clrIdx="0"/>
  <p:cmAuthor id="3" name="Pueschner, Franziska {FA~Shanghai}" initials="P" lastIdx="0" clrIdx="0"/>
</p:cmAuthorLst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howGuides="1">
      <p:cViewPr varScale="1">
        <p:scale>
          <a:sx n="68" d="100"/>
          <a:sy n="68" d="100"/>
        </p:scale>
        <p:origin x="96" y="186"/>
      </p:cViewPr>
      <p:guideLst>
        <p:guide orient="horz" pos="2151"/>
        <p:guide pos="2807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72005" cy="72005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commentAuthors" Target="commentAuthors.xml" /><Relationship Id="rId10" Type="http://schemas.openxmlformats.org/officeDocument/2006/relationships/slide" Target="slides/slide6.xml" /><Relationship Id="rId11" Type="http://schemas.openxmlformats.org/officeDocument/2006/relationships/slide" Target="slides/slide7.xml" /><Relationship Id="rId12" Type="http://schemas.openxmlformats.org/officeDocument/2006/relationships/slide" Target="slides/slide8.xml" /><Relationship Id="rId13" Type="http://schemas.openxmlformats.org/officeDocument/2006/relationships/slide" Target="slides/slide9.xml" /><Relationship Id="rId14" Type="http://schemas.openxmlformats.org/officeDocument/2006/relationships/slide" Target="slides/slide10.xml" /><Relationship Id="rId15" Type="http://schemas.openxmlformats.org/officeDocument/2006/relationships/slide" Target="slides/slide11.xml" /><Relationship Id="rId16" Type="http://schemas.openxmlformats.org/officeDocument/2006/relationships/slide" Target="slides/slide12.xml" /><Relationship Id="rId17" Type="http://schemas.openxmlformats.org/officeDocument/2006/relationships/slide" Target="slides/slide13.xml" /><Relationship Id="rId18" Type="http://schemas.openxmlformats.org/officeDocument/2006/relationships/slide" Target="slides/slide14.xml" /><Relationship Id="rId19" Type="http://schemas.openxmlformats.org/officeDocument/2006/relationships/slide" Target="slides/slide15.xml" /><Relationship Id="rId2" Type="http://schemas.openxmlformats.org/officeDocument/2006/relationships/slideMaster" Target="slideMasters/slideMaster1.xml" /><Relationship Id="rId20" Type="http://schemas.openxmlformats.org/officeDocument/2006/relationships/slide" Target="slides/slide16.xml" /><Relationship Id="rId21" Type="http://schemas.openxmlformats.org/officeDocument/2006/relationships/tags" Target="tags/tag7.xml" /><Relationship Id="rId22" Type="http://schemas.openxmlformats.org/officeDocument/2006/relationships/presProps" Target="presProps.xml" /><Relationship Id="rId23" Type="http://schemas.openxmlformats.org/officeDocument/2006/relationships/viewProps" Target="viewProps.xml" /><Relationship Id="rId24" Type="http://schemas.openxmlformats.org/officeDocument/2006/relationships/theme" Target="theme/theme1.xml" /><Relationship Id="rId25" Type="http://schemas.openxmlformats.org/officeDocument/2006/relationships/tableStyles" Target="tableStyles.xml" /><Relationship Id="rId3" Type="http://schemas.openxmlformats.org/officeDocument/2006/relationships/slideMaster" Target="slideMasters/slideMaster2.xml" /><Relationship Id="rId4" Type="http://schemas.openxmlformats.org/officeDocument/2006/relationships/notesMaster" Target="notesMasters/notesMaster1.xml" /><Relationship Id="rId5" Type="http://schemas.openxmlformats.org/officeDocument/2006/relationships/slide" Target="slides/slide1.xml" /><Relationship Id="rId6" Type="http://schemas.openxmlformats.org/officeDocument/2006/relationships/slide" Target="slides/slide2.xml" /><Relationship Id="rId7" Type="http://schemas.openxmlformats.org/officeDocument/2006/relationships/slide" Target="slides/slide3.xml" /><Relationship Id="rId8" Type="http://schemas.openxmlformats.org/officeDocument/2006/relationships/slide" Target="slides/slide4.xml" /><Relationship Id="rId9" Type="http://schemas.openxmlformats.org/officeDocument/2006/relationships/slide" Target="slides/slide5.xml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3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noProof="1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等线" pitchFamily="2" charset="-122"/>
              <a:ea typeface="等线" pitchFamily="2" charset="-122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noProof="1" smtClean="0">
                <a:latin typeface="等线" pitchFamily="2" charset="-122"/>
                <a:ea typeface="等线" pitchFamily="2" charset="-122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D2A48B96-639E-45A3-A0BA-2464DFDB1FAA}" type="datetimeFigureOut">
              <a:rPr kumimoji="0" lang="zh-CN" altLang="en-US" sz="1200" b="0" i="0" u="none" strike="noStrike" kern="1200" cap="none" spc="0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等线" pitchFamily="2" charset="-122"/>
                <a:ea typeface="等线" pitchFamily="2" charset="-122"/>
                <a:cs typeface="+mn-cs"/>
              </a:rPr>
              <a:t>2021/8/27</a:t>
            </a:fld>
            <a:endParaRPr kumimoji="0" lang="zh-CN" altLang="en-US" sz="1200" b="0" i="0" u="none" strike="noStrike" kern="1200" cap="none" spc="0" normalizeH="0" baseline="0" noProof="1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等线" pitchFamily="2" charset="-122"/>
              <a:ea typeface="等线" pitchFamily="2" charset="-122"/>
              <a:cs typeface="+mn-cs"/>
            </a:endParaRPr>
          </a:p>
        </p:txBody>
      </p:sp>
      <p:sp>
        <p:nvSpPr>
          <p:cNvPr id="30724" name="幻灯片图像占位符 3"/>
          <p:cNvSpPr>
            <a:spLocks noGrp="1" noRot="1" noChangeAspect="1"/>
          </p:cNvSpPr>
          <p:nvPr>
            <p:ph type="sldImg" idx="6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077" name="备注占位符 4"/>
          <p:cNvSpPr>
            <a:spLocks noGrp="1" noChangeArrowheads="1"/>
          </p:cNvSpPr>
          <p:nvPr>
            <p:ph type="body" sz="quarter" idx="4294967295"/>
          </p:nvPr>
        </p:nvSpPr>
        <p:spPr bwMode="auto">
          <a:xfrm>
            <a:off x="685800" y="4400550"/>
            <a:ext cx="5486400" cy="36004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单击此处编辑母版文本样式</a:t>
            </a:r>
          </a:p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第二级</a:t>
            </a:r>
          </a:p>
          <a:p>
            <a:pPr marL="914400" marR="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第三级</a:t>
            </a:r>
          </a:p>
          <a:p>
            <a:pPr marL="1371600" marR="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第四级</a:t>
            </a:r>
          </a:p>
          <a:p>
            <a:pPr marL="1828800" marR="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noProof="1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等线" pitchFamily="2" charset="-122"/>
              <a:ea typeface="等线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/>
          <a:p>
            <a:pPr lvl="0" algn="r" eaLnBrk="1" hangingPunct="1"/>
            <a:fld id="{9A0DB2DC-4C9A-4742-B13C-FB6460FD3503}" type="slidenum">
              <a:rPr lang="zh-CN" altLang="en-US" sz="1200"/>
              <a:t>‹#›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4021838669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95817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16220498"/>
      </p:ext>
    </p:extLst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png" /><Relationship Id="rId2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.png" /><Relationship Id="rId10" Type="http://schemas.openxmlformats.org/officeDocument/2006/relationships/image" Target="../media/image13.png" /><Relationship Id="rId11" Type="http://schemas.openxmlformats.org/officeDocument/2006/relationships/image" Target="../media/image14.png" /><Relationship Id="rId12" Type="http://schemas.openxmlformats.org/officeDocument/2006/relationships/image" Target="../media/image15.jpeg" /><Relationship Id="rId13" Type="http://schemas.openxmlformats.org/officeDocument/2006/relationships/slideMaster" Target="../slideMasters/slideMaster2.xml" /><Relationship Id="rId2" Type="http://schemas.openxmlformats.org/officeDocument/2006/relationships/image" Target="../media/image5.png" /><Relationship Id="rId3" Type="http://schemas.openxmlformats.org/officeDocument/2006/relationships/image" Target="../media/image6.png" /><Relationship Id="rId4" Type="http://schemas.openxmlformats.org/officeDocument/2006/relationships/image" Target="../media/image7.png" /><Relationship Id="rId5" Type="http://schemas.openxmlformats.org/officeDocument/2006/relationships/image" Target="../media/image8.png" /><Relationship Id="rId6" Type="http://schemas.openxmlformats.org/officeDocument/2006/relationships/image" Target="../media/image9.png" /><Relationship Id="rId7" Type="http://schemas.openxmlformats.org/officeDocument/2006/relationships/image" Target="../media/image10.jpeg" /><Relationship Id="rId8" Type="http://schemas.openxmlformats.org/officeDocument/2006/relationships/image" Target="../media/image11.png" /><Relationship Id="rId9" Type="http://schemas.openxmlformats.org/officeDocument/2006/relationships/image" Target="../media/image12.png" /></Relationships>
</file>

<file path=ppt/slideLayouts/_rels/slideLayout13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0.jpeg" /><Relationship Id="rId2" Type="http://schemas.openxmlformats.org/officeDocument/2006/relationships/image" Target="../media/image16.png" /><Relationship Id="rId3" Type="http://schemas.openxmlformats.org/officeDocument/2006/relationships/slideMaster" Target="../slideMasters/slideMaster2.xml" /></Relationships>
</file>

<file path=ppt/slideLayouts/_rels/slideLayout14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.png" /><Relationship Id="rId2" Type="http://schemas.openxmlformats.org/officeDocument/2006/relationships/slideMaster" Target="../slideMasters/slideMaster2.xml" /></Relationships>
</file>

<file path=ppt/slideLayouts/_rels/slideLayout15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0.jpeg" /><Relationship Id="rId2" Type="http://schemas.openxmlformats.org/officeDocument/2006/relationships/image" Target="../media/image16.png" /><Relationship Id="rId3" Type="http://schemas.openxmlformats.org/officeDocument/2006/relationships/slideMaster" Target="../slideMasters/slideMaster2.xml" /></Relationships>
</file>

<file path=ppt/slideLayouts/_rels/slideLayout1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7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.png" /><Relationship Id="rId10" Type="http://schemas.openxmlformats.org/officeDocument/2006/relationships/image" Target="../media/image13.png" /><Relationship Id="rId11" Type="http://schemas.openxmlformats.org/officeDocument/2006/relationships/image" Target="../media/image14.png" /><Relationship Id="rId12" Type="http://schemas.openxmlformats.org/officeDocument/2006/relationships/image" Target="../media/image15.jpeg" /><Relationship Id="rId13" Type="http://schemas.openxmlformats.org/officeDocument/2006/relationships/slideMaster" Target="../slideMasters/slideMaster2.xml" /><Relationship Id="rId2" Type="http://schemas.openxmlformats.org/officeDocument/2006/relationships/image" Target="../media/image5.png" /><Relationship Id="rId3" Type="http://schemas.openxmlformats.org/officeDocument/2006/relationships/image" Target="../media/image6.png" /><Relationship Id="rId4" Type="http://schemas.openxmlformats.org/officeDocument/2006/relationships/image" Target="../media/image7.png" /><Relationship Id="rId5" Type="http://schemas.openxmlformats.org/officeDocument/2006/relationships/image" Target="../media/image8.png" /><Relationship Id="rId6" Type="http://schemas.openxmlformats.org/officeDocument/2006/relationships/image" Target="../media/image9.png" /><Relationship Id="rId7" Type="http://schemas.openxmlformats.org/officeDocument/2006/relationships/image" Target="../media/image10.jpeg" /><Relationship Id="rId8" Type="http://schemas.openxmlformats.org/officeDocument/2006/relationships/image" Target="../media/image11.png" /><Relationship Id="rId9" Type="http://schemas.openxmlformats.org/officeDocument/2006/relationships/image" Target="../media/image12.png" /></Relationships>
</file>

<file path=ppt/slideLayouts/_rels/slideLayout18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0.jpeg" /><Relationship Id="rId2" Type="http://schemas.openxmlformats.org/officeDocument/2006/relationships/image" Target="../media/image16.png" /><Relationship Id="rId3" Type="http://schemas.openxmlformats.org/officeDocument/2006/relationships/slideMaster" Target="../slideMasters/slideMaster2.xml" /></Relationships>
</file>

<file path=ppt/slideLayouts/_rels/slideLayout19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0.jpeg" /><Relationship Id="rId2" Type="http://schemas.openxmlformats.org/officeDocument/2006/relationships/image" Target="../media/image16.png" /><Relationship Id="rId3" Type="http://schemas.openxmlformats.org/officeDocument/2006/relationships/slideMaster" Target="../slideMasters/slideMaster2.xml" /></Relationships>
</file>

<file path=ppt/slideLayouts/_rels/slideLayout2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1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0.jpeg" /><Relationship Id="rId2" Type="http://schemas.openxmlformats.org/officeDocument/2006/relationships/image" Target="../media/image16.png" /><Relationship Id="rId3" Type="http://schemas.openxmlformats.org/officeDocument/2006/relationships/slideMaster" Target="../slideMasters/slideMaster2.xml" /></Relationships>
</file>

<file path=ppt/slideLayouts/_rels/slideLayout22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.png" /><Relationship Id="rId2" Type="http://schemas.openxmlformats.org/officeDocument/2006/relationships/slideMaster" Target="../slideMasters/slideMaster2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noProof="1"/>
              <a:t>单击此处编辑母版副标题样式</a:t>
            </a:r>
          </a:p>
        </p:txBody>
      </p:sp>
      <p:sp>
        <p:nvSpPr>
          <p:cNvPr id="12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A5F00A4E-EC34-405E-A86D-BBB3D154D00D}" type="datetime1">
              <a:rPr kumimoji="0" lang="zh-CN" altLang="en-US" sz="1200" b="0" i="0" u="none" strike="noStrike" kern="1200" cap="none" spc="0" normalizeH="0" baseline="0" noProof="1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2021/8/27</a:t>
            </a:fld>
            <a:endParaRPr kumimoji="0" lang="zh-CN" altLang="en-US" sz="1200" b="0" i="0" u="none" strike="noStrike" kern="1200" cap="none" spc="0" normalizeH="0" baseline="0" noProof="1" smtClean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等线" pitchFamily="2" charset="-122"/>
              <a:ea typeface="等线" pitchFamily="2" charset="-122"/>
              <a:cs typeface="+mn-cs"/>
            </a:endParaRPr>
          </a:p>
        </p:txBody>
      </p:sp>
      <p:sp>
        <p:nvSpPr>
          <p:cNvPr id="14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/>
          <a:p>
            <a:pPr algn="r"/>
            <a:fld id="{9A0DB2DC-4C9A-4742-B13C-FB6460FD3503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3074" name="组合 6"/>
          <p:cNvGrpSpPr/>
          <p:nvPr userDrawn="1"/>
        </p:nvGrpSpPr>
        <p:grpSpPr>
          <a:xfrm>
            <a:off x="214313" y="6378575"/>
            <a:ext cx="11903075" cy="458788"/>
            <a:chOff x="338" y="10044"/>
            <a:chExt cx="18744" cy="723"/>
          </a:xfrm>
        </p:grpSpPr>
        <p:sp>
          <p:nvSpPr>
            <p:cNvPr id="13" name="Freeform 2670"/>
            <p:cNvSpPr>
              <a:spLocks noEditPoints="1" noChangeArrowheads="1"/>
            </p:cNvSpPr>
            <p:nvPr/>
          </p:nvSpPr>
          <p:spPr bwMode="auto">
            <a:xfrm>
              <a:off x="338" y="10044"/>
              <a:ext cx="635" cy="640"/>
            </a:xfrm>
            <a:custGeom>
              <a:cxnLst>
                <a:cxn ang="0">
                  <a:pos x="140" y="278"/>
                </a:cxn>
                <a:cxn ang="0">
                  <a:pos x="114" y="296"/>
                </a:cxn>
                <a:cxn ang="0">
                  <a:pos x="82" y="302"/>
                </a:cxn>
                <a:cxn ang="0">
                  <a:pos x="18" y="300"/>
                </a:cxn>
                <a:cxn ang="0">
                  <a:pos x="2" y="284"/>
                </a:cxn>
                <a:cxn ang="0">
                  <a:pos x="0" y="218"/>
                </a:cxn>
                <a:cxn ang="0">
                  <a:pos x="6" y="188"/>
                </a:cxn>
                <a:cxn ang="0">
                  <a:pos x="24" y="160"/>
                </a:cxn>
                <a:cxn ang="0">
                  <a:pos x="172" y="14"/>
                </a:cxn>
                <a:cxn ang="0">
                  <a:pos x="202" y="2"/>
                </a:cxn>
                <a:cxn ang="0">
                  <a:pos x="234" y="2"/>
                </a:cxn>
                <a:cxn ang="0">
                  <a:pos x="264" y="14"/>
                </a:cxn>
                <a:cxn ang="0">
                  <a:pos x="288" y="38"/>
                </a:cxn>
                <a:cxn ang="0">
                  <a:pos x="300" y="66"/>
                </a:cxn>
                <a:cxn ang="0">
                  <a:pos x="300" y="100"/>
                </a:cxn>
                <a:cxn ang="0">
                  <a:pos x="288" y="130"/>
                </a:cxn>
                <a:cxn ang="0">
                  <a:pos x="140" y="278"/>
                </a:cxn>
                <a:cxn ang="0">
                  <a:pos x="42" y="186"/>
                </a:cxn>
                <a:cxn ang="0">
                  <a:pos x="32" y="202"/>
                </a:cxn>
                <a:cxn ang="0">
                  <a:pos x="30" y="218"/>
                </a:cxn>
                <a:cxn ang="0">
                  <a:pos x="38" y="226"/>
                </a:cxn>
                <a:cxn ang="0">
                  <a:pos x="52" y="230"/>
                </a:cxn>
                <a:cxn ang="0">
                  <a:pos x="64" y="238"/>
                </a:cxn>
                <a:cxn ang="0">
                  <a:pos x="72" y="250"/>
                </a:cxn>
                <a:cxn ang="0">
                  <a:pos x="74" y="264"/>
                </a:cxn>
                <a:cxn ang="0">
                  <a:pos x="82" y="272"/>
                </a:cxn>
                <a:cxn ang="0">
                  <a:pos x="100" y="268"/>
                </a:cxn>
                <a:cxn ang="0">
                  <a:pos x="116" y="260"/>
                </a:cxn>
                <a:cxn ang="0">
                  <a:pos x="124" y="244"/>
                </a:cxn>
                <a:cxn ang="0">
                  <a:pos x="128" y="226"/>
                </a:cxn>
                <a:cxn ang="0">
                  <a:pos x="124" y="206"/>
                </a:cxn>
                <a:cxn ang="0">
                  <a:pos x="112" y="190"/>
                </a:cxn>
                <a:cxn ang="0">
                  <a:pos x="94" y="178"/>
                </a:cxn>
                <a:cxn ang="0">
                  <a:pos x="74" y="174"/>
                </a:cxn>
                <a:cxn ang="0">
                  <a:pos x="58" y="176"/>
                </a:cxn>
                <a:cxn ang="0">
                  <a:pos x="42" y="186"/>
                </a:cxn>
                <a:cxn ang="0">
                  <a:pos x="256" y="120"/>
                </a:cxn>
                <a:cxn ang="0">
                  <a:pos x="266" y="104"/>
                </a:cxn>
                <a:cxn ang="0">
                  <a:pos x="270" y="84"/>
                </a:cxn>
                <a:cxn ang="0">
                  <a:pos x="266" y="64"/>
                </a:cxn>
                <a:cxn ang="0">
                  <a:pos x="256" y="46"/>
                </a:cxn>
                <a:cxn ang="0">
                  <a:pos x="238" y="34"/>
                </a:cxn>
                <a:cxn ang="0">
                  <a:pos x="218" y="30"/>
                </a:cxn>
                <a:cxn ang="0">
                  <a:pos x="198" y="34"/>
                </a:cxn>
                <a:cxn ang="0">
                  <a:pos x="180" y="46"/>
                </a:cxn>
                <a:cxn ang="0">
                  <a:pos x="96" y="146"/>
                </a:cxn>
                <a:cxn ang="0">
                  <a:pos x="122" y="158"/>
                </a:cxn>
                <a:cxn ang="0">
                  <a:pos x="142" y="180"/>
                </a:cxn>
                <a:cxn ang="0">
                  <a:pos x="154" y="204"/>
                </a:cxn>
              </a:cxnLst>
              <a:rect l="0" t="0" r="r" b="b"/>
              <a:pathLst>
                <a:path w="300" h="302">
                  <a:moveTo>
                    <a:pt x="140" y="278"/>
                  </a:moveTo>
                  <a:lnTo>
                    <a:pt x="140" y="278"/>
                  </a:lnTo>
                  <a:lnTo>
                    <a:pt x="128" y="288"/>
                  </a:lnTo>
                  <a:lnTo>
                    <a:pt x="114" y="296"/>
                  </a:lnTo>
                  <a:lnTo>
                    <a:pt x="98" y="300"/>
                  </a:lnTo>
                  <a:lnTo>
                    <a:pt x="82" y="302"/>
                  </a:lnTo>
                  <a:lnTo>
                    <a:pt x="30" y="302"/>
                  </a:lnTo>
                  <a:lnTo>
                    <a:pt x="18" y="300"/>
                  </a:lnTo>
                  <a:lnTo>
                    <a:pt x="8" y="292"/>
                  </a:lnTo>
                  <a:lnTo>
                    <a:pt x="2" y="284"/>
                  </a:lnTo>
                  <a:lnTo>
                    <a:pt x="0" y="272"/>
                  </a:lnTo>
                  <a:lnTo>
                    <a:pt x="0" y="218"/>
                  </a:lnTo>
                  <a:lnTo>
                    <a:pt x="0" y="202"/>
                  </a:lnTo>
                  <a:lnTo>
                    <a:pt x="6" y="188"/>
                  </a:lnTo>
                  <a:lnTo>
                    <a:pt x="14" y="174"/>
                  </a:lnTo>
                  <a:lnTo>
                    <a:pt x="24" y="160"/>
                  </a:lnTo>
                  <a:lnTo>
                    <a:pt x="160" y="24"/>
                  </a:lnTo>
                  <a:lnTo>
                    <a:pt x="172" y="14"/>
                  </a:lnTo>
                  <a:lnTo>
                    <a:pt x="186" y="6"/>
                  </a:lnTo>
                  <a:lnTo>
                    <a:pt x="202" y="2"/>
                  </a:lnTo>
                  <a:lnTo>
                    <a:pt x="218" y="0"/>
                  </a:lnTo>
                  <a:lnTo>
                    <a:pt x="234" y="2"/>
                  </a:lnTo>
                  <a:lnTo>
                    <a:pt x="250" y="6"/>
                  </a:lnTo>
                  <a:lnTo>
                    <a:pt x="264" y="14"/>
                  </a:lnTo>
                  <a:lnTo>
                    <a:pt x="276" y="24"/>
                  </a:lnTo>
                  <a:lnTo>
                    <a:pt x="288" y="38"/>
                  </a:lnTo>
                  <a:lnTo>
                    <a:pt x="294" y="52"/>
                  </a:lnTo>
                  <a:lnTo>
                    <a:pt x="300" y="66"/>
                  </a:lnTo>
                  <a:lnTo>
                    <a:pt x="300" y="84"/>
                  </a:lnTo>
                  <a:lnTo>
                    <a:pt x="300" y="100"/>
                  </a:lnTo>
                  <a:lnTo>
                    <a:pt x="294" y="116"/>
                  </a:lnTo>
                  <a:lnTo>
                    <a:pt x="288" y="130"/>
                  </a:lnTo>
                  <a:lnTo>
                    <a:pt x="276" y="142"/>
                  </a:lnTo>
                  <a:lnTo>
                    <a:pt x="140" y="278"/>
                  </a:lnTo>
                  <a:close/>
                  <a:moveTo>
                    <a:pt x="42" y="186"/>
                  </a:moveTo>
                  <a:lnTo>
                    <a:pt x="42" y="186"/>
                  </a:lnTo>
                  <a:lnTo>
                    <a:pt x="36" y="194"/>
                  </a:lnTo>
                  <a:lnTo>
                    <a:pt x="32" y="202"/>
                  </a:lnTo>
                  <a:lnTo>
                    <a:pt x="30" y="210"/>
                  </a:lnTo>
                  <a:lnTo>
                    <a:pt x="30" y="218"/>
                  </a:lnTo>
                  <a:lnTo>
                    <a:pt x="30" y="228"/>
                  </a:lnTo>
                  <a:lnTo>
                    <a:pt x="38" y="226"/>
                  </a:lnTo>
                  <a:lnTo>
                    <a:pt x="44" y="228"/>
                  </a:lnTo>
                  <a:lnTo>
                    <a:pt x="52" y="230"/>
                  </a:lnTo>
                  <a:lnTo>
                    <a:pt x="58" y="232"/>
                  </a:lnTo>
                  <a:lnTo>
                    <a:pt x="64" y="238"/>
                  </a:lnTo>
                  <a:lnTo>
                    <a:pt x="68" y="244"/>
                  </a:lnTo>
                  <a:lnTo>
                    <a:pt x="72" y="250"/>
                  </a:lnTo>
                  <a:lnTo>
                    <a:pt x="74" y="256"/>
                  </a:lnTo>
                  <a:lnTo>
                    <a:pt x="74" y="264"/>
                  </a:lnTo>
                  <a:lnTo>
                    <a:pt x="74" y="272"/>
                  </a:lnTo>
                  <a:lnTo>
                    <a:pt x="82" y="272"/>
                  </a:lnTo>
                  <a:lnTo>
                    <a:pt x="92" y="270"/>
                  </a:lnTo>
                  <a:lnTo>
                    <a:pt x="100" y="268"/>
                  </a:lnTo>
                  <a:lnTo>
                    <a:pt x="108" y="266"/>
                  </a:lnTo>
                  <a:lnTo>
                    <a:pt x="116" y="260"/>
                  </a:lnTo>
                  <a:lnTo>
                    <a:pt x="120" y="252"/>
                  </a:lnTo>
                  <a:lnTo>
                    <a:pt x="124" y="244"/>
                  </a:lnTo>
                  <a:lnTo>
                    <a:pt x="126" y="236"/>
                  </a:lnTo>
                  <a:lnTo>
                    <a:pt x="128" y="226"/>
                  </a:lnTo>
                  <a:lnTo>
                    <a:pt x="126" y="216"/>
                  </a:lnTo>
                  <a:lnTo>
                    <a:pt x="124" y="206"/>
                  </a:lnTo>
                  <a:lnTo>
                    <a:pt x="118" y="198"/>
                  </a:lnTo>
                  <a:lnTo>
                    <a:pt x="112" y="190"/>
                  </a:lnTo>
                  <a:lnTo>
                    <a:pt x="104" y="182"/>
                  </a:lnTo>
                  <a:lnTo>
                    <a:pt x="94" y="178"/>
                  </a:lnTo>
                  <a:lnTo>
                    <a:pt x="86" y="174"/>
                  </a:lnTo>
                  <a:lnTo>
                    <a:pt x="74" y="174"/>
                  </a:lnTo>
                  <a:lnTo>
                    <a:pt x="66" y="174"/>
                  </a:lnTo>
                  <a:lnTo>
                    <a:pt x="58" y="176"/>
                  </a:lnTo>
                  <a:lnTo>
                    <a:pt x="50" y="180"/>
                  </a:lnTo>
                  <a:lnTo>
                    <a:pt x="42" y="186"/>
                  </a:lnTo>
                  <a:close/>
                  <a:moveTo>
                    <a:pt x="158" y="218"/>
                  </a:moveTo>
                  <a:lnTo>
                    <a:pt x="256" y="120"/>
                  </a:lnTo>
                  <a:lnTo>
                    <a:pt x="262" y="112"/>
                  </a:lnTo>
                  <a:lnTo>
                    <a:pt x="266" y="104"/>
                  </a:lnTo>
                  <a:lnTo>
                    <a:pt x="270" y="94"/>
                  </a:lnTo>
                  <a:lnTo>
                    <a:pt x="270" y="84"/>
                  </a:lnTo>
                  <a:lnTo>
                    <a:pt x="270" y="72"/>
                  </a:lnTo>
                  <a:lnTo>
                    <a:pt x="266" y="64"/>
                  </a:lnTo>
                  <a:lnTo>
                    <a:pt x="262" y="54"/>
                  </a:lnTo>
                  <a:lnTo>
                    <a:pt x="256" y="46"/>
                  </a:lnTo>
                  <a:lnTo>
                    <a:pt x="248" y="40"/>
                  </a:lnTo>
                  <a:lnTo>
                    <a:pt x="238" y="34"/>
                  </a:lnTo>
                  <a:lnTo>
                    <a:pt x="228" y="32"/>
                  </a:lnTo>
                  <a:lnTo>
                    <a:pt x="218" y="30"/>
                  </a:lnTo>
                  <a:lnTo>
                    <a:pt x="208" y="32"/>
                  </a:lnTo>
                  <a:lnTo>
                    <a:pt x="198" y="34"/>
                  </a:lnTo>
                  <a:lnTo>
                    <a:pt x="188" y="40"/>
                  </a:lnTo>
                  <a:lnTo>
                    <a:pt x="180" y="46"/>
                  </a:lnTo>
                  <a:lnTo>
                    <a:pt x="82" y="144"/>
                  </a:lnTo>
                  <a:lnTo>
                    <a:pt x="96" y="146"/>
                  </a:lnTo>
                  <a:lnTo>
                    <a:pt x="110" y="152"/>
                  </a:lnTo>
                  <a:lnTo>
                    <a:pt x="122" y="158"/>
                  </a:lnTo>
                  <a:lnTo>
                    <a:pt x="134" y="168"/>
                  </a:lnTo>
                  <a:lnTo>
                    <a:pt x="142" y="180"/>
                  </a:lnTo>
                  <a:lnTo>
                    <a:pt x="150" y="192"/>
                  </a:lnTo>
                  <a:lnTo>
                    <a:pt x="154" y="204"/>
                  </a:lnTo>
                  <a:lnTo>
                    <a:pt x="158" y="218"/>
                  </a:lnTo>
                  <a:close/>
                </a:path>
              </a:pathLst>
            </a:custGeom>
            <a:solidFill>
              <a:srgbClr val="EC008D"/>
            </a:solidFill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等线" pitchFamily="2" charset="-122"/>
                <a:ea typeface="等线" pitchFamily="2" charset="-122"/>
                <a:cs typeface="+mn-cs"/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>
              <a:off x="853" y="10564"/>
              <a:ext cx="15479" cy="120"/>
            </a:xfrm>
            <a:prstGeom prst="rect">
              <a:avLst/>
            </a:prstGeom>
            <a:solidFill>
              <a:srgbClr val="F298C0"/>
            </a:solidFill>
            <a:ln>
              <a:solidFill>
                <a:srgbClr val="F298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pic>
          <p:nvPicPr>
            <p:cNvPr id="3082" name="图片 4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6334" y="10497"/>
              <a:ext cx="2748" cy="270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6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A5F00A4E-EC34-405E-A86D-BBB3D154D00D}" type="datetime1">
              <a:rPr kumimoji="0" lang="zh-CN" altLang="en-US" sz="1200" b="0" i="0" u="none" strike="noStrike" kern="1200" cap="none" spc="0" normalizeH="0" baseline="0" noProof="1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2021/8/27</a:t>
            </a:fld>
            <a:endParaRPr kumimoji="0" lang="zh-CN" altLang="en-US" sz="1200" b="0" i="0" u="none" strike="noStrike" kern="1200" cap="none" spc="0" normalizeH="0" baseline="0" noProof="1" smtClean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7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等线" pitchFamily="2" charset="-122"/>
              <a:ea typeface="等线" pitchFamily="2" charset="-122"/>
              <a:cs typeface="+mn-cs"/>
            </a:endParaRPr>
          </a:p>
        </p:txBody>
      </p:sp>
      <p:sp>
        <p:nvSpPr>
          <p:cNvPr id="18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/>
          <a:p>
            <a:pPr algn="r"/>
            <a:fld id="{9A0DB2DC-4C9A-4742-B13C-FB6460FD3503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12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A5F00A4E-EC34-405E-A86D-BBB3D154D00D}" type="datetime1">
              <a:rPr kumimoji="0" lang="zh-CN" altLang="en-US" sz="1200" b="0" i="0" u="none" strike="noStrike" kern="1200" cap="none" spc="0" normalizeH="0" baseline="0" noProof="1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2021/8/27</a:t>
            </a:fld>
            <a:endParaRPr kumimoji="0" lang="zh-CN" altLang="en-US" sz="1200" b="0" i="0" u="none" strike="noStrike" kern="1200" cap="none" spc="0" normalizeH="0" baseline="0" noProof="1" smtClean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等线" pitchFamily="2" charset="-122"/>
              <a:ea typeface="等线" pitchFamily="2" charset="-122"/>
              <a:cs typeface="+mn-cs"/>
            </a:endParaRPr>
          </a:p>
        </p:txBody>
      </p:sp>
      <p:sp>
        <p:nvSpPr>
          <p:cNvPr id="14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/>
          <a:p>
            <a:pPr algn="r"/>
            <a:fld id="{9A0DB2DC-4C9A-4742-B13C-FB6460FD3503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2" name="日期占位符 3"/>
          <p:cNvSpPr>
            <a:spLocks noGrp="1"/>
          </p:cNvSpPr>
          <p:nvPr>
            <p:ph type="dt" sz="half" idx="1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A5F00A4E-EC34-405E-A86D-BBB3D154D00D}" type="datetime1">
              <a:rPr kumimoji="0" lang="zh-CN" altLang="en-US" sz="1200" b="0" i="0" u="none" strike="noStrike" kern="1200" cap="none" spc="0" normalizeH="0" baseline="0" noProof="1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2021/8/27</a:t>
            </a:fld>
            <a:endParaRPr kumimoji="0" lang="zh-CN" altLang="en-US" sz="1200" b="0" i="0" u="none" strike="noStrike" kern="1200" cap="none" spc="0" normalizeH="0" baseline="0" noProof="1" smtClean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等线" pitchFamily="2" charset="-122"/>
              <a:ea typeface="等线" pitchFamily="2" charset="-122"/>
              <a:cs typeface="+mn-cs"/>
            </a:endParaRPr>
          </a:p>
        </p:txBody>
      </p:sp>
      <p:sp>
        <p:nvSpPr>
          <p:cNvPr id="14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/>
          <a:p>
            <a:pPr algn="r"/>
            <a:fld id="{9A0DB2DC-4C9A-4742-B13C-FB6460FD3503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2" name="日期占位符 3"/>
          <p:cNvSpPr>
            <a:spLocks noGrp="1"/>
          </p:cNvSpPr>
          <p:nvPr>
            <p:ph type="dt" sz="half" idx="1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A5F00A4E-EC34-405E-A86D-BBB3D154D00D}" type="datetime1">
              <a:rPr kumimoji="0" lang="zh-CN" altLang="en-US" sz="1200" b="0" i="0" u="none" strike="noStrike" kern="1200" cap="none" spc="0" normalizeH="0" baseline="0" noProof="1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2021/8/27</a:t>
            </a:fld>
            <a:endParaRPr kumimoji="0" lang="zh-CN" altLang="en-US" sz="1200" b="0" i="0" u="none" strike="noStrike" kern="1200" cap="none" spc="0" normalizeH="0" baseline="0" noProof="1" smtClean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页脚占位符 4"/>
          <p:cNvSpPr>
            <a:spLocks noGrp="1"/>
          </p:cNvSpPr>
          <p:nvPr>
            <p:ph type="ftr" sz="quarter" idx="1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等线" pitchFamily="2" charset="-122"/>
              <a:ea typeface="等线" pitchFamily="2" charset="-122"/>
              <a:cs typeface="+mn-cs"/>
            </a:endParaRPr>
          </a:p>
        </p:txBody>
      </p:sp>
      <p:sp>
        <p:nvSpPr>
          <p:cNvPr id="14" name="灯片编号占位符 5"/>
          <p:cNvSpPr>
            <a:spLocks noGrp="1"/>
          </p:cNvSpPr>
          <p:nvPr>
            <p:ph type="sldNum" sz="quarter" idx="1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/>
          <a:p>
            <a:pPr algn="r"/>
            <a:fld id="{9A0DB2DC-4C9A-4742-B13C-FB6460FD3503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12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A5F00A4E-EC34-405E-A86D-BBB3D154D00D}" type="datetime1">
              <a:rPr kumimoji="0" lang="zh-CN" altLang="en-US" sz="1200" b="0" i="0" u="none" strike="noStrike" kern="1200" cap="none" spc="0" normalizeH="0" baseline="0" noProof="1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2021/8/27</a:t>
            </a:fld>
            <a:endParaRPr kumimoji="0" lang="zh-CN" altLang="en-US" sz="1200" b="0" i="0" u="none" strike="noStrike" kern="1200" cap="none" spc="0" normalizeH="0" baseline="0" noProof="1" smtClean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等线" pitchFamily="2" charset="-122"/>
              <a:ea typeface="等线" pitchFamily="2" charset="-122"/>
              <a:cs typeface="+mn-cs"/>
            </a:endParaRPr>
          </a:p>
        </p:txBody>
      </p:sp>
      <p:sp>
        <p:nvSpPr>
          <p:cNvPr id="14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/>
          <a:p>
            <a:pPr algn="r"/>
            <a:fld id="{9A0DB2DC-4C9A-4742-B13C-FB6460FD3503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2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A5F00A4E-EC34-405E-A86D-BBB3D154D00D}" type="datetime1">
              <a:rPr kumimoji="0" lang="zh-CN" altLang="en-US" sz="1200" b="0" i="0" u="none" strike="noStrike" kern="1200" cap="none" spc="0" normalizeH="0" baseline="0" noProof="1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2021/8/27</a:t>
            </a:fld>
            <a:endParaRPr kumimoji="0" lang="zh-CN" altLang="en-US" sz="1200" b="0" i="0" u="none" strike="noStrike" kern="1200" cap="none" spc="0" normalizeH="0" baseline="0" noProof="1" smtClean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等线" pitchFamily="2" charset="-122"/>
              <a:ea typeface="等线" pitchFamily="2" charset="-122"/>
              <a:cs typeface="+mn-cs"/>
            </a:endParaRPr>
          </a:p>
        </p:txBody>
      </p:sp>
      <p:sp>
        <p:nvSpPr>
          <p:cNvPr id="14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/>
          <a:p>
            <a:pPr algn="r"/>
            <a:fld id="{9A0DB2DC-4C9A-4742-B13C-FB6460FD3503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12" name="日期占位符 3"/>
          <p:cNvSpPr>
            <a:spLocks noGrp="1"/>
          </p:cNvSpPr>
          <p:nvPr>
            <p:ph type="dt" sz="half" idx="1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A5F00A4E-EC34-405E-A86D-BBB3D154D00D}" type="datetime1">
              <a:rPr kumimoji="0" lang="zh-CN" altLang="en-US" sz="1200" b="0" i="0" u="none" strike="noStrike" kern="1200" cap="none" spc="0" normalizeH="0" baseline="0" noProof="1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2021/8/27</a:t>
            </a:fld>
            <a:endParaRPr kumimoji="0" lang="zh-CN" altLang="en-US" sz="1200" b="0" i="0" u="none" strike="noStrike" kern="1200" cap="none" spc="0" normalizeH="0" baseline="0" noProof="1" smtClean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等线" pitchFamily="2" charset="-122"/>
              <a:ea typeface="等线" pitchFamily="2" charset="-122"/>
              <a:cs typeface="+mn-cs"/>
            </a:endParaRPr>
          </a:p>
        </p:txBody>
      </p:sp>
      <p:sp>
        <p:nvSpPr>
          <p:cNvPr id="14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/>
          <a:p>
            <a:pPr algn="r"/>
            <a:fld id="{9A0DB2DC-4C9A-4742-B13C-FB6460FD3503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/>
              <a:buNone/>
              <a:defRPr/>
            </a:pPr>
            <a:endParaRPr kumimoji="0" lang="zh-CN" altLang="en-US" sz="3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12" name="日期占位符 3"/>
          <p:cNvSpPr>
            <a:spLocks noGrp="1"/>
          </p:cNvSpPr>
          <p:nvPr>
            <p:ph type="dt" sz="half" idx="1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A5F00A4E-EC34-405E-A86D-BBB3D154D00D}" type="datetime1">
              <a:rPr kumimoji="0" lang="zh-CN" altLang="en-US" sz="1200" b="0" i="0" u="none" strike="noStrike" kern="1200" cap="none" spc="0" normalizeH="0" baseline="0" noProof="1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2021/8/27</a:t>
            </a:fld>
            <a:endParaRPr kumimoji="0" lang="zh-CN" altLang="en-US" sz="1200" b="0" i="0" u="none" strike="noStrike" kern="1200" cap="none" spc="0" normalizeH="0" baseline="0" noProof="1" smtClean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等线" pitchFamily="2" charset="-122"/>
              <a:ea typeface="等线" pitchFamily="2" charset="-122"/>
              <a:cs typeface="+mn-cs"/>
            </a:endParaRPr>
          </a:p>
        </p:txBody>
      </p:sp>
      <p:sp>
        <p:nvSpPr>
          <p:cNvPr id="14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/>
          <a:p>
            <a:pPr algn="r"/>
            <a:fld id="{9A0DB2DC-4C9A-4742-B13C-FB6460FD3503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2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A5F00A4E-EC34-405E-A86D-BBB3D154D00D}" type="datetime1">
              <a:rPr kumimoji="0" lang="zh-CN" altLang="en-US" sz="1200" b="0" i="0" u="none" strike="noStrike" kern="1200" cap="none" spc="0" normalizeH="0" baseline="0" noProof="1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2021/8/27</a:t>
            </a:fld>
            <a:endParaRPr kumimoji="0" lang="zh-CN" altLang="en-US" sz="1200" b="0" i="0" u="none" strike="noStrike" kern="1200" cap="none" spc="0" normalizeH="0" baseline="0" noProof="1" smtClean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等线" pitchFamily="2" charset="-122"/>
              <a:ea typeface="等线" pitchFamily="2" charset="-122"/>
              <a:cs typeface="+mn-cs"/>
            </a:endParaRPr>
          </a:p>
        </p:txBody>
      </p:sp>
      <p:sp>
        <p:nvSpPr>
          <p:cNvPr id="14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/>
          <a:p>
            <a:pPr algn="r"/>
            <a:fld id="{9A0DB2DC-4C9A-4742-B13C-FB6460FD3503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2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A5F00A4E-EC34-405E-A86D-BBB3D154D00D}" type="datetime1">
              <a:rPr kumimoji="0" lang="zh-CN" altLang="en-US" sz="1200" b="0" i="0" u="none" strike="noStrike" kern="1200" cap="none" spc="0" normalizeH="0" baseline="0" noProof="1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2021/8/27</a:t>
            </a:fld>
            <a:endParaRPr kumimoji="0" lang="zh-CN" altLang="en-US" sz="1200" b="0" i="0" u="none" strike="noStrike" kern="1200" cap="none" spc="0" normalizeH="0" baseline="0" noProof="1" smtClean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等线" pitchFamily="2" charset="-122"/>
              <a:ea typeface="等线" pitchFamily="2" charset="-122"/>
              <a:cs typeface="+mn-cs"/>
            </a:endParaRPr>
          </a:p>
        </p:txBody>
      </p:sp>
      <p:sp>
        <p:nvSpPr>
          <p:cNvPr id="14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/>
          <a:p>
            <a:pPr algn="r"/>
            <a:fld id="{9A0DB2DC-4C9A-4742-B13C-FB6460FD3503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0" name="日期占位符 3"/>
          <p:cNvSpPr>
            <a:spLocks noGrp="1"/>
          </p:cNvSpPr>
          <p:nvPr>
            <p:ph type="dt" sz="half" idx="10"/>
          </p:nvPr>
        </p:nvSpPr>
        <p:spPr/>
        <p:txBody>
          <a:bodyPr>
            <a:normAutofit/>
          </a:bodyPr>
          <a:lstStyle>
            <a:lvl1pPr>
              <a:defRPr sz="1200"/>
            </a:lvl1pPr>
          </a:lstStyle>
          <a:p>
            <a:pPr>
              <a:defRPr/>
            </a:pPr>
            <a:fld id="{B27AFCB0-FDE0-43ED-89C6-29D69F723715}" type="datetimeFigureOut">
              <a:rPr lang="zh-CN" altLang="en-US" smtClean="0"/>
              <a:t>2021/8/27</a:t>
            </a:fld>
            <a:endParaRPr lang="zh-CN" altLang="en-US"/>
          </a:p>
        </p:txBody>
      </p:sp>
      <p:sp>
        <p:nvSpPr>
          <p:cNvPr id="31" name="页脚占位符 4"/>
          <p:cNvSpPr>
            <a:spLocks noGrp="1"/>
          </p:cNvSpPr>
          <p:nvPr>
            <p:ph type="ftr" sz="quarter" idx="11"/>
          </p:nvPr>
        </p:nvSpPr>
        <p:spPr/>
        <p:txBody>
          <a:bodyPr>
            <a:normAutofit/>
          </a:bodyPr>
          <a:lstStyle>
            <a:lvl1pPr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2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>
            <a:lvl1pPr>
              <a:defRPr sz="1200"/>
            </a:lvl1pPr>
          </a:lstStyle>
          <a:p>
            <a:pPr>
              <a:defRPr/>
            </a:pPr>
            <a:fld id="{86CC4FAD-EEDD-498B-9794-2CF68577C181}" type="slidenum">
              <a:rPr lang="zh-CN" altLang="en-US" smtClean="0"/>
              <a:t>0</a:t>
            </a:fld>
            <a:endParaRPr lang="zh-CN" altLang="en-US"/>
          </a:p>
        </p:txBody>
      </p:sp>
      <p:pic>
        <p:nvPicPr>
          <p:cNvPr id="45" name="Picture 3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52247" y="332657"/>
            <a:ext cx="479792" cy="3908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6" name="图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33657" y="475893"/>
            <a:ext cx="1768655" cy="14213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" name="图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965544" y="1335978"/>
            <a:ext cx="6260915" cy="44395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" name="图片 3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180080" y="5723362"/>
            <a:ext cx="1098295" cy="880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" name="图片 6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535"/>
          <a:stretch>
            <a:fillRect/>
          </a:stretch>
        </p:blipFill>
        <p:spPr bwMode="auto">
          <a:xfrm>
            <a:off x="1" y="4276711"/>
            <a:ext cx="792143" cy="1498825"/>
          </a:xfrm>
          <a:custGeom>
            <a:gdLst>
              <a:gd name="connsiteX0" fmla="*/ 0 w 594107"/>
              <a:gd name="connsiteY0" fmla="*/ 0 h 1498825"/>
              <a:gd name="connsiteX1" fmla="*/ 594107 w 594107"/>
              <a:gd name="connsiteY1" fmla="*/ 0 h 1498825"/>
              <a:gd name="connsiteX2" fmla="*/ 594107 w 594107"/>
              <a:gd name="connsiteY2" fmla="*/ 1498825 h 1498825"/>
              <a:gd name="connsiteX3" fmla="*/ 0 w 594107"/>
              <a:gd name="connsiteY3" fmla="*/ 1498825 h 1498825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94107" h="1498825">
                <a:moveTo>
                  <a:pt x="0" y="0"/>
                </a:moveTo>
                <a:lnTo>
                  <a:pt x="594107" y="0"/>
                </a:lnTo>
                <a:lnTo>
                  <a:pt x="594107" y="1498825"/>
                </a:lnTo>
                <a:lnTo>
                  <a:pt x="0" y="1498825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" name="图片 3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24167" y="5876722"/>
            <a:ext cx="746251" cy="5960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矩形 50"/>
          <p:cNvSpPr/>
          <p:nvPr/>
        </p:nvSpPr>
        <p:spPr>
          <a:xfrm>
            <a:off x="3512114" y="1756554"/>
            <a:ext cx="5407523" cy="15849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fontAlgn="auto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9800" b="1" smtClean="0">
                <a:blipFill>
                  <a:blip r:embed="rId7"/>
                  <a:stretch>
                    <a:fillRect/>
                  </a:stretch>
                </a:blip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2018</a:t>
            </a:r>
            <a:endParaRPr lang="zh-CN" altLang="en-US" sz="9800" b="1">
              <a:blipFill>
                <a:blip r:embed="rId7"/>
                <a:stretch>
                  <a:fillRect/>
                </a:stretch>
              </a:blip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pic>
        <p:nvPicPr>
          <p:cNvPr id="62" name="图片 6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84"/>
          <a:stretch>
            <a:fillRect/>
          </a:stretch>
        </p:blipFill>
        <p:spPr bwMode="auto">
          <a:xfrm>
            <a:off x="10760065" y="0"/>
            <a:ext cx="1431935" cy="1441908"/>
          </a:xfrm>
          <a:custGeom>
            <a:gdLst>
              <a:gd name="connsiteX0" fmla="*/ 0 w 1073951"/>
              <a:gd name="connsiteY0" fmla="*/ 0 h 1441908"/>
              <a:gd name="connsiteX1" fmla="*/ 1073951 w 1073951"/>
              <a:gd name="connsiteY1" fmla="*/ 0 h 1441908"/>
              <a:gd name="connsiteX2" fmla="*/ 1073951 w 1073951"/>
              <a:gd name="connsiteY2" fmla="*/ 1441908 h 1441908"/>
              <a:gd name="connsiteX3" fmla="*/ 0 w 1073951"/>
              <a:gd name="connsiteY3" fmla="*/ 1441908 h 1441908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73951" h="1441908">
                <a:moveTo>
                  <a:pt x="0" y="0"/>
                </a:moveTo>
                <a:lnTo>
                  <a:pt x="1073951" y="0"/>
                </a:lnTo>
                <a:lnTo>
                  <a:pt x="1073951" y="1441908"/>
                </a:lnTo>
                <a:lnTo>
                  <a:pt x="0" y="1441908"/>
                </a:lnTo>
                <a:close/>
              </a:path>
            </a:pathLst>
          </a:cu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" name="图片 64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074"/>
          <a:stretch>
            <a:fillRect/>
          </a:stretch>
        </p:blipFill>
        <p:spPr bwMode="auto">
          <a:xfrm>
            <a:off x="11469425" y="5192133"/>
            <a:ext cx="751643" cy="1367598"/>
          </a:xfrm>
          <a:custGeom>
            <a:gdLst>
              <a:gd name="connsiteX0" fmla="*/ 0 w 563732"/>
              <a:gd name="connsiteY0" fmla="*/ 0 h 1367598"/>
              <a:gd name="connsiteX1" fmla="*/ 563732 w 563732"/>
              <a:gd name="connsiteY1" fmla="*/ 0 h 1367598"/>
              <a:gd name="connsiteX2" fmla="*/ 563732 w 563732"/>
              <a:gd name="connsiteY2" fmla="*/ 1367598 h 1367598"/>
              <a:gd name="connsiteX3" fmla="*/ 0 w 563732"/>
              <a:gd name="connsiteY3" fmla="*/ 1367598 h 1367598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63732" h="1367598">
                <a:moveTo>
                  <a:pt x="0" y="0"/>
                </a:moveTo>
                <a:lnTo>
                  <a:pt x="563732" y="0"/>
                </a:lnTo>
                <a:lnTo>
                  <a:pt x="563732" y="1367598"/>
                </a:lnTo>
                <a:lnTo>
                  <a:pt x="0" y="1367598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图片 6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6400"/>
          <a:stretch>
            <a:fillRect/>
          </a:stretch>
        </p:blipFill>
        <p:spPr bwMode="auto">
          <a:xfrm>
            <a:off x="11089976" y="2575513"/>
            <a:ext cx="1123531" cy="1418192"/>
          </a:xfrm>
          <a:custGeom>
            <a:gdLst>
              <a:gd name="connsiteX0" fmla="*/ 0 w 842648"/>
              <a:gd name="connsiteY0" fmla="*/ 0 h 1418192"/>
              <a:gd name="connsiteX1" fmla="*/ 842648 w 842648"/>
              <a:gd name="connsiteY1" fmla="*/ 0 h 1418192"/>
              <a:gd name="connsiteX2" fmla="*/ 842648 w 842648"/>
              <a:gd name="connsiteY2" fmla="*/ 1418192 h 1418192"/>
              <a:gd name="connsiteX3" fmla="*/ 0 w 842648"/>
              <a:gd name="connsiteY3" fmla="*/ 1418192 h 1418192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42648" h="1418192">
                <a:moveTo>
                  <a:pt x="0" y="0"/>
                </a:moveTo>
                <a:lnTo>
                  <a:pt x="842648" y="0"/>
                </a:lnTo>
                <a:lnTo>
                  <a:pt x="842648" y="1418192"/>
                </a:lnTo>
                <a:lnTo>
                  <a:pt x="0" y="1418192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" name="图片 37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809064" y="627673"/>
            <a:ext cx="1494608" cy="1060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7" name="图片 39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12428" y="1343884"/>
            <a:ext cx="664036" cy="471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图片 4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30524" y="4991340"/>
            <a:ext cx="1496717" cy="1057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2063552" y="3163417"/>
            <a:ext cx="8064896" cy="1260921"/>
          </a:xfrm>
        </p:spPr>
        <p:txBody>
          <a:bodyPr anchor="b">
            <a:normAutofit/>
          </a:bodyPr>
          <a:lstStyle>
            <a:lvl1pPr algn="ctr">
              <a:defRPr sz="4050"/>
            </a:lvl1pPr>
          </a:lstStyle>
          <a:p>
            <a:r>
              <a:rPr lang="zh-CN" altLang="en-US" smtClean="0"/>
              <a:t>编辑标题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2063552" y="4411660"/>
            <a:ext cx="8064896" cy="961556"/>
          </a:xfrm>
        </p:spPr>
        <p:txBody>
          <a:bodyPr>
            <a:normAutofit/>
          </a:bodyPr>
          <a:lstStyle>
            <a:lvl1pPr marL="0" indent="0" algn="ctr">
              <a:buNone/>
              <a:defRPr sz="2700">
                <a:blipFill>
                  <a:blip r:embed="rId12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tretch>
                    <a:fillRect/>
                  </a:stretch>
                </a:blip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编辑副标题</a:t>
            </a:r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8" name="矩形 7"/>
          <p:cNvSpPr/>
          <p:nvPr/>
        </p:nvSpPr>
        <p:spPr>
          <a:xfrm>
            <a:off x="-33865" y="-26987"/>
            <a:ext cx="2289440" cy="1064885"/>
          </a:xfrm>
          <a:prstGeom prst="rect">
            <a:avLst/>
          </a:prstGeom>
          <a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865">
              <a:blipFill dpi="0" rotWithShape="1">
                <a:blip r:embed="rId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a:blipFill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59496" y="620688"/>
            <a:ext cx="9794304" cy="1070001"/>
          </a:xfrm>
        </p:spPr>
        <p:txBody>
          <a:bodyPr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559496" y="1825625"/>
            <a:ext cx="9794304" cy="4351338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>
            <a:normAutofit/>
          </a:bodyPr>
          <a:lstStyle>
            <a:lvl1pPr>
              <a:defRPr sz="1200"/>
            </a:lvl1pPr>
          </a:lstStyle>
          <a:p>
            <a:pPr>
              <a:defRPr/>
            </a:pPr>
            <a:fld id="{14BE774A-820B-4420-8C1E-5FFCE448ED01}" type="datetimeFigureOut">
              <a:rPr lang="zh-CN" altLang="en-US" smtClean="0"/>
              <a:t>2021/8/27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>
            <a:normAutofit/>
          </a:bodyPr>
          <a:lstStyle>
            <a:lvl1pPr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>
            <a:lvl1pPr>
              <a:defRPr sz="1200"/>
            </a:lvl1pPr>
          </a:lstStyle>
          <a:p>
            <a:pPr>
              <a:defRPr/>
            </a:pPr>
            <a:fld id="{34567053-E42F-4838-924D-F34489B14549}" type="slidenum">
              <a:rPr lang="zh-CN" altLang="en-US" smtClean="0"/>
              <a:t>0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200424" y="935336"/>
            <a:ext cx="5791152" cy="46539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3563937" y="3519661"/>
            <a:ext cx="4692303" cy="989459"/>
          </a:xfrm>
        </p:spPr>
        <p:txBody>
          <a:bodyPr>
            <a:normAutofit/>
          </a:bodyPr>
          <a:lstStyle>
            <a:lvl1pPr algn="ctr">
              <a:defRPr sz="3000"/>
            </a:lvl1pPr>
          </a:lstStyle>
          <a:p>
            <a:r>
              <a:rPr lang="zh-CN" altLang="en-US" smtClean="0"/>
              <a:t>编辑标题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>
            <a:normAutofit/>
          </a:bodyPr>
          <a:lstStyle>
            <a:lvl1pPr>
              <a:defRPr sz="1200"/>
            </a:lvl1pPr>
          </a:lstStyle>
          <a:p>
            <a:pPr>
              <a:defRPr/>
            </a:pPr>
            <a:fld id="{BFCE8E80-D918-406E-A66A-A4C92A395E25}" type="datetimeFigureOut">
              <a:rPr lang="zh-CN" altLang="en-US" smtClean="0"/>
              <a:t>2021/8/27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>
            <a:normAutofit/>
          </a:bodyPr>
          <a:lstStyle>
            <a:lvl1pPr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>
            <a:lvl1pPr>
              <a:defRPr sz="1200"/>
            </a:lvl1pPr>
          </a:lstStyle>
          <a:p>
            <a:pPr>
              <a:defRPr/>
            </a:pPr>
            <a:fld id="{ACCDAB37-9922-470B-98BF-430677E7E5C1}" type="slidenum">
              <a:rPr lang="zh-CN" altLang="en-US" smtClean="0"/>
              <a:t>0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9" name="矩形 8"/>
          <p:cNvSpPr/>
          <p:nvPr/>
        </p:nvSpPr>
        <p:spPr>
          <a:xfrm>
            <a:off x="-33865" y="-26987"/>
            <a:ext cx="2289440" cy="1064885"/>
          </a:xfrm>
          <a:prstGeom prst="rect">
            <a:avLst/>
          </a:prstGeom>
          <a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865">
              <a:blipFill dpi="0" rotWithShape="1">
                <a:blip r:embed="rId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a:blipFill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415480" y="548680"/>
            <a:ext cx="9938320" cy="1142009"/>
          </a:xfrm>
        </p:spPr>
        <p:txBody>
          <a:bodyPr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415480" y="1825625"/>
            <a:ext cx="4968552" cy="4351338"/>
          </a:xfrm>
        </p:spPr>
        <p:txBody>
          <a:bodyPr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528048" y="1825625"/>
            <a:ext cx="4825752" cy="4351338"/>
          </a:xfrm>
        </p:spPr>
        <p:txBody>
          <a:bodyPr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>
            <a:normAutofit/>
          </a:bodyPr>
          <a:lstStyle>
            <a:lvl1pPr>
              <a:defRPr sz="1200"/>
            </a:lvl1pPr>
          </a:lstStyle>
          <a:p>
            <a:pPr>
              <a:defRPr/>
            </a:pPr>
            <a:fld id="{721F3E87-49BB-4D51-B8E7-C67AD577017D}" type="datetimeFigureOut">
              <a:rPr lang="zh-CN" altLang="en-US" smtClean="0"/>
              <a:t>2021/8/27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>
            <a:normAutofit/>
          </a:bodyPr>
          <a:lstStyle>
            <a:lvl1pPr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>
            <a:lvl1pPr>
              <a:defRPr sz="1200"/>
            </a:lvl1pPr>
          </a:lstStyle>
          <a:p>
            <a:pPr>
              <a:defRPr/>
            </a:pPr>
            <a:fld id="{5A625736-6D78-4C94-99F3-EE1BA56D319C}" type="slidenum">
              <a:rPr lang="zh-CN" altLang="en-US" smtClean="0"/>
              <a:t>0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6"/>
            <a:ext cx="10515600" cy="1325563"/>
          </a:xfrm>
        </p:spPr>
        <p:txBody>
          <a:bodyPr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9" y="1772816"/>
            <a:ext cx="5157787" cy="823912"/>
          </a:xfrm>
        </p:spPr>
        <p:txBody>
          <a:bodyPr anchor="b">
            <a:normAutofit/>
          </a:bodyPr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9" y="2636912"/>
            <a:ext cx="5157787" cy="3552751"/>
          </a:xfrm>
        </p:spPr>
        <p:txBody>
          <a:bodyPr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772816"/>
            <a:ext cx="5183188" cy="823912"/>
          </a:xfrm>
        </p:spPr>
        <p:txBody>
          <a:bodyPr anchor="b">
            <a:normAutofit/>
          </a:bodyPr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636912"/>
            <a:ext cx="5183188" cy="3552751"/>
          </a:xfrm>
        </p:spPr>
        <p:txBody>
          <a:bodyPr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>
            <a:normAutofit/>
          </a:bodyPr>
          <a:lstStyle>
            <a:lvl1pPr>
              <a:defRPr sz="1200"/>
            </a:lvl1pPr>
          </a:lstStyle>
          <a:p>
            <a:pPr>
              <a:defRPr/>
            </a:pPr>
            <a:fld id="{4881D01D-0F20-478D-9F48-B8A8B3C400C2}" type="datetimeFigureOut">
              <a:rPr lang="zh-CN" altLang="en-US" smtClean="0"/>
              <a:t>2021/8/27</a:t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>
            <a:normAutofit/>
          </a:bodyPr>
          <a:lstStyle>
            <a:lvl1pPr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>
            <a:lvl1pPr>
              <a:defRPr sz="1200"/>
            </a:lvl1pPr>
          </a:lstStyle>
          <a:p>
            <a:pPr>
              <a:defRPr/>
            </a:pPr>
            <a:fld id="{7F5AD05F-668C-49FE-A00D-4E85C29BAD59}" type="slidenum">
              <a:rPr lang="zh-CN" altLang="en-US" smtClean="0"/>
              <a:t>0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0" name="Picture 3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52247" y="332657"/>
            <a:ext cx="479792" cy="3908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9" name="图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33657" y="475893"/>
            <a:ext cx="1768655" cy="14213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" name="图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965544" y="1335978"/>
            <a:ext cx="6260915" cy="44395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" name="图片 3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180080" y="5723362"/>
            <a:ext cx="1098295" cy="880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" name="图片 5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535"/>
          <a:stretch>
            <a:fillRect/>
          </a:stretch>
        </p:blipFill>
        <p:spPr bwMode="auto">
          <a:xfrm>
            <a:off x="1" y="4276711"/>
            <a:ext cx="792143" cy="1498825"/>
          </a:xfrm>
          <a:custGeom>
            <a:gdLst>
              <a:gd name="connsiteX0" fmla="*/ 0 w 594107"/>
              <a:gd name="connsiteY0" fmla="*/ 0 h 1498825"/>
              <a:gd name="connsiteX1" fmla="*/ 594107 w 594107"/>
              <a:gd name="connsiteY1" fmla="*/ 0 h 1498825"/>
              <a:gd name="connsiteX2" fmla="*/ 594107 w 594107"/>
              <a:gd name="connsiteY2" fmla="*/ 1498825 h 1498825"/>
              <a:gd name="connsiteX3" fmla="*/ 0 w 594107"/>
              <a:gd name="connsiteY3" fmla="*/ 1498825 h 1498825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94107" h="1498825">
                <a:moveTo>
                  <a:pt x="0" y="0"/>
                </a:moveTo>
                <a:lnTo>
                  <a:pt x="594107" y="0"/>
                </a:lnTo>
                <a:lnTo>
                  <a:pt x="594107" y="1498825"/>
                </a:lnTo>
                <a:lnTo>
                  <a:pt x="0" y="1498825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" name="图片 3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24167" y="5876722"/>
            <a:ext cx="746251" cy="5960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4" name="矩形 53"/>
          <p:cNvSpPr/>
          <p:nvPr/>
        </p:nvSpPr>
        <p:spPr>
          <a:xfrm>
            <a:off x="3512114" y="1756554"/>
            <a:ext cx="5407523" cy="15849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fontAlgn="auto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9800" b="1" smtClean="0">
                <a:blipFill>
                  <a:blip r:embed="rId7"/>
                  <a:stretch>
                    <a:fillRect/>
                  </a:stretch>
                </a:blip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2018</a:t>
            </a:r>
            <a:endParaRPr lang="zh-CN" altLang="en-US" sz="9800" b="1">
              <a:blipFill>
                <a:blip r:embed="rId7"/>
                <a:stretch>
                  <a:fillRect/>
                </a:stretch>
              </a:blip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pic>
        <p:nvPicPr>
          <p:cNvPr id="55" name="图片 5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84"/>
          <a:stretch>
            <a:fillRect/>
          </a:stretch>
        </p:blipFill>
        <p:spPr bwMode="auto">
          <a:xfrm>
            <a:off x="10760065" y="0"/>
            <a:ext cx="1431935" cy="1441908"/>
          </a:xfrm>
          <a:custGeom>
            <a:gdLst>
              <a:gd name="connsiteX0" fmla="*/ 0 w 1073951"/>
              <a:gd name="connsiteY0" fmla="*/ 0 h 1441908"/>
              <a:gd name="connsiteX1" fmla="*/ 1073951 w 1073951"/>
              <a:gd name="connsiteY1" fmla="*/ 0 h 1441908"/>
              <a:gd name="connsiteX2" fmla="*/ 1073951 w 1073951"/>
              <a:gd name="connsiteY2" fmla="*/ 1441908 h 1441908"/>
              <a:gd name="connsiteX3" fmla="*/ 0 w 1073951"/>
              <a:gd name="connsiteY3" fmla="*/ 1441908 h 1441908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73951" h="1441908">
                <a:moveTo>
                  <a:pt x="0" y="0"/>
                </a:moveTo>
                <a:lnTo>
                  <a:pt x="1073951" y="0"/>
                </a:lnTo>
                <a:lnTo>
                  <a:pt x="1073951" y="1441908"/>
                </a:lnTo>
                <a:lnTo>
                  <a:pt x="0" y="1441908"/>
                </a:lnTo>
                <a:close/>
              </a:path>
            </a:pathLst>
          </a:cu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" name="图片 5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074"/>
          <a:stretch>
            <a:fillRect/>
          </a:stretch>
        </p:blipFill>
        <p:spPr bwMode="auto">
          <a:xfrm>
            <a:off x="11469425" y="5192133"/>
            <a:ext cx="751643" cy="1367598"/>
          </a:xfrm>
          <a:custGeom>
            <a:gdLst>
              <a:gd name="connsiteX0" fmla="*/ 0 w 563732"/>
              <a:gd name="connsiteY0" fmla="*/ 0 h 1367598"/>
              <a:gd name="connsiteX1" fmla="*/ 563732 w 563732"/>
              <a:gd name="connsiteY1" fmla="*/ 0 h 1367598"/>
              <a:gd name="connsiteX2" fmla="*/ 563732 w 563732"/>
              <a:gd name="connsiteY2" fmla="*/ 1367598 h 1367598"/>
              <a:gd name="connsiteX3" fmla="*/ 0 w 563732"/>
              <a:gd name="connsiteY3" fmla="*/ 1367598 h 1367598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63732" h="1367598">
                <a:moveTo>
                  <a:pt x="0" y="0"/>
                </a:moveTo>
                <a:lnTo>
                  <a:pt x="563732" y="0"/>
                </a:lnTo>
                <a:lnTo>
                  <a:pt x="563732" y="1367598"/>
                </a:lnTo>
                <a:lnTo>
                  <a:pt x="0" y="1367598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7" name="图片 5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6400"/>
          <a:stretch>
            <a:fillRect/>
          </a:stretch>
        </p:blipFill>
        <p:spPr bwMode="auto">
          <a:xfrm>
            <a:off x="11089976" y="2575513"/>
            <a:ext cx="1123531" cy="1418192"/>
          </a:xfrm>
          <a:custGeom>
            <a:gdLst>
              <a:gd name="connsiteX0" fmla="*/ 0 w 842648"/>
              <a:gd name="connsiteY0" fmla="*/ 0 h 1418192"/>
              <a:gd name="connsiteX1" fmla="*/ 842648 w 842648"/>
              <a:gd name="connsiteY1" fmla="*/ 0 h 1418192"/>
              <a:gd name="connsiteX2" fmla="*/ 842648 w 842648"/>
              <a:gd name="connsiteY2" fmla="*/ 1418192 h 1418192"/>
              <a:gd name="connsiteX3" fmla="*/ 0 w 842648"/>
              <a:gd name="connsiteY3" fmla="*/ 1418192 h 1418192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42648" h="1418192">
                <a:moveTo>
                  <a:pt x="0" y="0"/>
                </a:moveTo>
                <a:lnTo>
                  <a:pt x="842648" y="0"/>
                </a:lnTo>
                <a:lnTo>
                  <a:pt x="842648" y="1418192"/>
                </a:lnTo>
                <a:lnTo>
                  <a:pt x="0" y="1418192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图片 37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809064" y="627673"/>
            <a:ext cx="1494608" cy="1060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图片 39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12428" y="1343884"/>
            <a:ext cx="664036" cy="471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0" name="图片 4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30524" y="4991340"/>
            <a:ext cx="1496717" cy="1057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" name="标题 1"/>
          <p:cNvSpPr>
            <a:spLocks noGrp="1"/>
          </p:cNvSpPr>
          <p:nvPr>
            <p:ph type="ctrTitle" hasCustomPrompt="1"/>
          </p:nvPr>
        </p:nvSpPr>
        <p:spPr>
          <a:xfrm>
            <a:off x="1913625" y="3290391"/>
            <a:ext cx="8364750" cy="1023937"/>
          </a:xfrm>
        </p:spPr>
        <p:txBody>
          <a:bodyPr anchor="b">
            <a:normAutofit/>
          </a:bodyPr>
          <a:lstStyle>
            <a:lvl1pPr algn="ctr">
              <a:defRPr sz="4050"/>
            </a:lvl1pPr>
          </a:lstStyle>
          <a:p>
            <a:r>
              <a:rPr lang="zh-CN" altLang="en-US" smtClean="0"/>
              <a:t>编辑标题</a:t>
            </a:r>
            <a:endParaRPr lang="zh-CN" altLang="en-US"/>
          </a:p>
        </p:txBody>
      </p:sp>
      <p:sp>
        <p:nvSpPr>
          <p:cNvPr id="3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1913625" y="4355604"/>
            <a:ext cx="8364750" cy="801589"/>
          </a:xfrm>
        </p:spPr>
        <p:txBody>
          <a:bodyPr>
            <a:normAutofit/>
          </a:bodyPr>
          <a:lstStyle>
            <a:lvl1pPr marL="0" indent="0" algn="ctr">
              <a:buNone/>
              <a:defRPr sz="2700">
                <a:blipFill>
                  <a:blip r:embed="rId12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tretch>
                    <a:fillRect/>
                  </a:stretch>
                </a:blip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编辑副标题</a:t>
            </a:r>
            <a:endParaRPr lang="zh-CN" altLang="en-US"/>
          </a:p>
        </p:txBody>
      </p:sp>
      <p:sp>
        <p:nvSpPr>
          <p:cNvPr id="30" name="日期占位符 3"/>
          <p:cNvSpPr>
            <a:spLocks noGrp="1"/>
          </p:cNvSpPr>
          <p:nvPr>
            <p:ph type="dt" sz="half" idx="10"/>
          </p:nvPr>
        </p:nvSpPr>
        <p:spPr/>
        <p:txBody>
          <a:bodyPr>
            <a:normAutofit/>
          </a:bodyPr>
          <a:lstStyle>
            <a:lvl1pPr>
              <a:defRPr sz="1200"/>
            </a:lvl1pPr>
          </a:lstStyle>
          <a:p>
            <a:pPr>
              <a:defRPr/>
            </a:pPr>
            <a:fld id="{B29DACFE-4726-42BD-8431-CC6AAC7795D5}" type="datetimeFigureOut">
              <a:rPr lang="zh-CN" altLang="en-US" smtClean="0"/>
              <a:t>2021/8/27</a:t>
            </a:fld>
            <a:endParaRPr lang="zh-CN" altLang="en-US"/>
          </a:p>
        </p:txBody>
      </p:sp>
      <p:sp>
        <p:nvSpPr>
          <p:cNvPr id="31" name="页脚占位符 4"/>
          <p:cNvSpPr>
            <a:spLocks noGrp="1"/>
          </p:cNvSpPr>
          <p:nvPr>
            <p:ph type="ftr" sz="quarter" idx="11"/>
          </p:nvPr>
        </p:nvSpPr>
        <p:spPr/>
        <p:txBody>
          <a:bodyPr>
            <a:normAutofit/>
          </a:bodyPr>
          <a:lstStyle>
            <a:lvl1pPr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>
            <a:lvl1pPr>
              <a:defRPr sz="1200"/>
            </a:lvl1pPr>
          </a:lstStyle>
          <a:p>
            <a:pPr>
              <a:defRPr/>
            </a:pPr>
            <a:fld id="{DB4755F8-221C-4AF8-83B0-75E581274487}" type="slidenum">
              <a:rPr lang="zh-CN" altLang="en-US" smtClean="0"/>
              <a:t>0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>
            <a:normAutofit/>
          </a:bodyPr>
          <a:lstStyle>
            <a:lvl1pPr>
              <a:defRPr sz="1200"/>
            </a:lvl1pPr>
          </a:lstStyle>
          <a:p>
            <a:pPr>
              <a:defRPr/>
            </a:pPr>
            <a:fld id="{D3517D33-BB90-4CF8-8970-3D18C2A525A2}" type="datetimeFigureOut">
              <a:rPr lang="zh-CN" altLang="en-US" smtClean="0"/>
              <a:t>2021/8/27</a:t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>
            <a:normAutofit/>
          </a:bodyPr>
          <a:lstStyle>
            <a:lvl1pPr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>
            <a:lvl1pPr>
              <a:defRPr sz="1200"/>
            </a:lvl1pPr>
          </a:lstStyle>
          <a:p>
            <a:pPr>
              <a:defRPr/>
            </a:pPr>
            <a:fld id="{03CFEE13-4930-4634-A312-EE365503CEA2}" type="slidenum">
              <a:rPr lang="zh-CN" altLang="en-US" smtClean="0"/>
              <a:t>0</a:t>
            </a:fld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-33865" y="-26987"/>
            <a:ext cx="2289440" cy="1064885"/>
          </a:xfrm>
          <a:prstGeom prst="rect">
            <a:avLst/>
          </a:prstGeom>
          <a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865">
              <a:blipFill dpi="0" rotWithShape="1">
                <a:blip r:embed="rId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a:blipFill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10526789" y="242408"/>
            <a:ext cx="472661" cy="478885"/>
            <a:chOff x="7550086" y="49596"/>
            <a:chExt cx="1521906" cy="2055929"/>
          </a:xfrm>
          <a:blipFill>
            <a:blip r:embed="rId1"/>
            <a:stretch>
              <a:fillRect/>
            </a:stretch>
          </a:blipFill>
        </p:grpSpPr>
        <p:sp>
          <p:nvSpPr>
            <p:cNvPr id="23" name="菱形 22"/>
            <p:cNvSpPr/>
            <p:nvPr/>
          </p:nvSpPr>
          <p:spPr>
            <a:xfrm>
              <a:off x="7550086" y="49596"/>
              <a:ext cx="899592" cy="897195"/>
            </a:xfrm>
            <a:prstGeom prst="diamond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/>
            </a:p>
          </p:txBody>
        </p:sp>
        <p:sp>
          <p:nvSpPr>
            <p:cNvPr id="24" name="菱形 23"/>
            <p:cNvSpPr/>
            <p:nvPr/>
          </p:nvSpPr>
          <p:spPr>
            <a:xfrm>
              <a:off x="8172400" y="669791"/>
              <a:ext cx="899592" cy="897195"/>
            </a:xfrm>
            <a:prstGeom prst="diamond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/>
            </a:p>
          </p:txBody>
        </p:sp>
        <p:sp>
          <p:nvSpPr>
            <p:cNvPr id="25" name="菱形 24"/>
            <p:cNvSpPr/>
            <p:nvPr/>
          </p:nvSpPr>
          <p:spPr>
            <a:xfrm>
              <a:off x="7550086" y="1208330"/>
              <a:ext cx="899592" cy="897195"/>
            </a:xfrm>
            <a:prstGeom prst="diamond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/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11012021" y="242408"/>
            <a:ext cx="472661" cy="478885"/>
            <a:chOff x="7550086" y="49596"/>
            <a:chExt cx="1521906" cy="2055929"/>
          </a:xfrm>
          <a:blipFill>
            <a:blip r:embed="rId1"/>
            <a:stretch>
              <a:fillRect/>
            </a:stretch>
          </a:blipFill>
        </p:grpSpPr>
        <p:sp>
          <p:nvSpPr>
            <p:cNvPr id="27" name="菱形 26"/>
            <p:cNvSpPr/>
            <p:nvPr/>
          </p:nvSpPr>
          <p:spPr>
            <a:xfrm>
              <a:off x="7550086" y="49596"/>
              <a:ext cx="899592" cy="897195"/>
            </a:xfrm>
            <a:prstGeom prst="diamond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/>
            </a:p>
          </p:txBody>
        </p:sp>
        <p:sp>
          <p:nvSpPr>
            <p:cNvPr id="28" name="菱形 27"/>
            <p:cNvSpPr/>
            <p:nvPr/>
          </p:nvSpPr>
          <p:spPr>
            <a:xfrm>
              <a:off x="8172400" y="669791"/>
              <a:ext cx="899592" cy="897195"/>
            </a:xfrm>
            <a:prstGeom prst="diamond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/>
            </a:p>
          </p:txBody>
        </p:sp>
        <p:sp>
          <p:nvSpPr>
            <p:cNvPr id="29" name="菱形 28"/>
            <p:cNvSpPr/>
            <p:nvPr/>
          </p:nvSpPr>
          <p:spPr>
            <a:xfrm>
              <a:off x="7550086" y="1208330"/>
              <a:ext cx="899592" cy="897195"/>
            </a:xfrm>
            <a:prstGeom prst="diamond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/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11497256" y="242408"/>
            <a:ext cx="472661" cy="478885"/>
            <a:chOff x="7550086" y="49596"/>
            <a:chExt cx="1521906" cy="2055929"/>
          </a:xfrm>
          <a:blipFill>
            <a:blip r:embed="rId1"/>
            <a:stretch>
              <a:fillRect/>
            </a:stretch>
          </a:blipFill>
        </p:grpSpPr>
        <p:sp>
          <p:nvSpPr>
            <p:cNvPr id="31" name="菱形 30"/>
            <p:cNvSpPr/>
            <p:nvPr/>
          </p:nvSpPr>
          <p:spPr>
            <a:xfrm>
              <a:off x="7550086" y="49596"/>
              <a:ext cx="899592" cy="897195"/>
            </a:xfrm>
            <a:prstGeom prst="diamond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/>
            </a:p>
          </p:txBody>
        </p:sp>
        <p:sp>
          <p:nvSpPr>
            <p:cNvPr id="32" name="菱形 31"/>
            <p:cNvSpPr/>
            <p:nvPr/>
          </p:nvSpPr>
          <p:spPr>
            <a:xfrm>
              <a:off x="8172400" y="669791"/>
              <a:ext cx="899592" cy="897195"/>
            </a:xfrm>
            <a:prstGeom prst="diamond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/>
            </a:p>
          </p:txBody>
        </p:sp>
        <p:sp>
          <p:nvSpPr>
            <p:cNvPr id="33" name="菱形 32"/>
            <p:cNvSpPr/>
            <p:nvPr/>
          </p:nvSpPr>
          <p:spPr>
            <a:xfrm>
              <a:off x="7550086" y="1208330"/>
              <a:ext cx="899592" cy="897195"/>
            </a:xfrm>
            <a:prstGeom prst="diamond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/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11280576" y="6160001"/>
            <a:ext cx="659163" cy="494372"/>
            <a:chOff x="6704250" y="3107164"/>
            <a:chExt cx="1800000" cy="1800000"/>
          </a:xfrm>
          <a:blipFill>
            <a:blip r:embed="rId1"/>
            <a:stretch>
              <a:fillRect/>
            </a:stretch>
          </a:blipFill>
        </p:grpSpPr>
        <p:sp>
          <p:nvSpPr>
            <p:cNvPr id="36" name="右箭头 35"/>
            <p:cNvSpPr/>
            <p:nvPr/>
          </p:nvSpPr>
          <p:spPr>
            <a:xfrm>
              <a:off x="7225440" y="3641190"/>
              <a:ext cx="836511" cy="731947"/>
            </a:xfrm>
            <a:prstGeom prst="rightArrow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/>
            </a:p>
          </p:txBody>
        </p:sp>
        <p:sp>
          <p:nvSpPr>
            <p:cNvPr id="37" name="同心圆 36"/>
            <p:cNvSpPr/>
            <p:nvPr/>
          </p:nvSpPr>
          <p:spPr>
            <a:xfrm>
              <a:off x="6704250" y="3107164"/>
              <a:ext cx="1800000" cy="1800000"/>
            </a:xfrm>
            <a:prstGeom prst="donut">
              <a:avLst>
                <a:gd name="adj" fmla="val 12495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>
                <a:solidFill>
                  <a:schemeClr val="tx1"/>
                </a:solidFill>
              </a:endParaRPr>
            </a:p>
          </p:txBody>
        </p:sp>
      </p:grpSp>
    </p:spTree>
  </p:cSld>
  <p:clrMapOvr>
    <a:masterClrMapping/>
  </p:clrMapOvr>
  <p:transition/>
  <p:timing/>
</p:sldLayout>
</file>

<file path=ppt/slideLayouts/slideLayout1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955503"/>
            <a:ext cx="4262400" cy="1600200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zh-CN" altLang="en-US" smtClean="0"/>
              <a:t>单击此处编辑标题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 hasCustomPrompt="1"/>
          </p:nvPr>
        </p:nvSpPr>
        <p:spPr>
          <a:xfrm>
            <a:off x="5352522" y="977728"/>
            <a:ext cx="5971200" cy="5403600"/>
          </a:xfrm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zh-CN" altLang="en-US" noProof="0" smtClean="0"/>
              <a:t>图片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555703"/>
            <a:ext cx="4262400" cy="381158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>
            <a:normAutofit/>
          </a:bodyPr>
          <a:lstStyle>
            <a:lvl1pPr>
              <a:defRPr sz="1200"/>
            </a:lvl1pPr>
          </a:lstStyle>
          <a:p>
            <a:pPr>
              <a:defRPr/>
            </a:pPr>
            <a:fld id="{1560D1C5-262C-431C-915E-A2A0E49F2224}" type="datetimeFigureOut">
              <a:rPr lang="zh-CN" altLang="en-US" smtClean="0"/>
              <a:t>2021/8/27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>
            <a:normAutofit/>
          </a:bodyPr>
          <a:lstStyle>
            <a:lvl1pPr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>
            <a:lvl1pPr>
              <a:defRPr sz="1200"/>
            </a:lvl1pPr>
          </a:lstStyle>
          <a:p>
            <a:pPr>
              <a:defRPr/>
            </a:pPr>
            <a:fld id="{710A8865-8D99-4CC1-96F4-845160157A9D}" type="slidenum">
              <a:rPr lang="zh-CN" altLang="en-US" smtClean="0"/>
              <a:t>0</a:t>
            </a:fld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-33865" y="-26987"/>
            <a:ext cx="2289440" cy="1064885"/>
          </a:xfrm>
          <a:prstGeom prst="rect">
            <a:avLst/>
          </a:prstGeom>
          <a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865">
              <a:blipFill dpi="0" rotWithShape="1">
                <a:blip r:embed="rId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a:blipFill>
            </a:endParaRPr>
          </a:p>
        </p:txBody>
      </p:sp>
    </p:spTree>
  </p:cSld>
  <p:clrMapOvr>
    <a:masterClrMapping/>
  </p:clrMapOvr>
  <p:transition/>
  <p:timing/>
</p:sldLayout>
</file>

<file path=ppt/slideLayouts/slideLayout2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9744405" y="365125"/>
            <a:ext cx="1609395" cy="5811838"/>
          </a:xfrm>
        </p:spPr>
        <p:txBody>
          <a:bodyPr vert="eaVert">
            <a:normAutofit/>
          </a:bodyPr>
          <a:lstStyle>
            <a:lvl1pPr>
              <a:defRPr sz="27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8618173" cy="5811838"/>
          </a:xfrm>
        </p:spPr>
        <p:txBody>
          <a:bodyPr vert="eaVert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>
            <a:normAutofit/>
          </a:bodyPr>
          <a:lstStyle>
            <a:lvl1pPr>
              <a:defRPr sz="1200"/>
            </a:lvl1pPr>
          </a:lstStyle>
          <a:p>
            <a:pPr>
              <a:defRPr/>
            </a:pPr>
            <a:fld id="{E548389C-2920-450D-BB04-1B387F91B32A}" type="datetimeFigureOut">
              <a:rPr lang="zh-CN" altLang="en-US" smtClean="0"/>
              <a:t>2021/8/27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>
            <a:normAutofit/>
          </a:bodyPr>
          <a:lstStyle>
            <a:lvl1pPr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>
            <a:lvl1pPr>
              <a:defRPr sz="1200"/>
            </a:lvl1pPr>
          </a:lstStyle>
          <a:p>
            <a:pPr>
              <a:defRPr/>
            </a:pPr>
            <a:fld id="{945165DD-56C3-4721-8AEA-502845B46CE3}" type="slidenum">
              <a:rPr lang="zh-CN" altLang="en-US" smtClean="0"/>
              <a:t>0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3" name="矩形 22"/>
          <p:cNvSpPr/>
          <p:nvPr/>
        </p:nvSpPr>
        <p:spPr>
          <a:xfrm>
            <a:off x="-33865" y="-26987"/>
            <a:ext cx="2289440" cy="1064885"/>
          </a:xfrm>
          <a:prstGeom prst="rect">
            <a:avLst/>
          </a:prstGeom>
          <a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865">
              <a:blipFill dpi="0" rotWithShape="1">
                <a:blip r:embed="rId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a:blipFill>
            </a:endParaRPr>
          </a:p>
        </p:txBody>
      </p:sp>
      <p:grpSp>
        <p:nvGrpSpPr>
          <p:cNvPr id="24" name="组合 23"/>
          <p:cNvGrpSpPr/>
          <p:nvPr/>
        </p:nvGrpSpPr>
        <p:grpSpPr>
          <a:xfrm>
            <a:off x="10526789" y="242408"/>
            <a:ext cx="472661" cy="478885"/>
            <a:chOff x="7550086" y="49596"/>
            <a:chExt cx="1521906" cy="2055929"/>
          </a:xfrm>
          <a:blipFill>
            <a:blip r:embed="rId1"/>
            <a:stretch>
              <a:fillRect/>
            </a:stretch>
          </a:blipFill>
        </p:grpSpPr>
        <p:sp>
          <p:nvSpPr>
            <p:cNvPr id="25" name="菱形 24"/>
            <p:cNvSpPr/>
            <p:nvPr/>
          </p:nvSpPr>
          <p:spPr>
            <a:xfrm>
              <a:off x="7550086" y="49596"/>
              <a:ext cx="899592" cy="897195"/>
            </a:xfrm>
            <a:prstGeom prst="diamond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/>
            </a:p>
          </p:txBody>
        </p:sp>
        <p:sp>
          <p:nvSpPr>
            <p:cNvPr id="26" name="菱形 25"/>
            <p:cNvSpPr/>
            <p:nvPr/>
          </p:nvSpPr>
          <p:spPr>
            <a:xfrm>
              <a:off x="8172400" y="669791"/>
              <a:ext cx="899592" cy="897195"/>
            </a:xfrm>
            <a:prstGeom prst="diamond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/>
            </a:p>
          </p:txBody>
        </p:sp>
        <p:sp>
          <p:nvSpPr>
            <p:cNvPr id="27" name="菱形 26"/>
            <p:cNvSpPr/>
            <p:nvPr/>
          </p:nvSpPr>
          <p:spPr>
            <a:xfrm>
              <a:off x="7550086" y="1208330"/>
              <a:ext cx="899592" cy="897195"/>
            </a:xfrm>
            <a:prstGeom prst="diamond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/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11012021" y="242408"/>
            <a:ext cx="472661" cy="478885"/>
            <a:chOff x="7550086" y="49596"/>
            <a:chExt cx="1521906" cy="2055929"/>
          </a:xfrm>
          <a:blipFill>
            <a:blip r:embed="rId1"/>
            <a:stretch>
              <a:fillRect/>
            </a:stretch>
          </a:blipFill>
        </p:grpSpPr>
        <p:sp>
          <p:nvSpPr>
            <p:cNvPr id="29" name="菱形 28"/>
            <p:cNvSpPr/>
            <p:nvPr/>
          </p:nvSpPr>
          <p:spPr>
            <a:xfrm>
              <a:off x="7550086" y="49596"/>
              <a:ext cx="899592" cy="897195"/>
            </a:xfrm>
            <a:prstGeom prst="diamond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/>
            </a:p>
          </p:txBody>
        </p:sp>
        <p:sp>
          <p:nvSpPr>
            <p:cNvPr id="30" name="菱形 29"/>
            <p:cNvSpPr/>
            <p:nvPr/>
          </p:nvSpPr>
          <p:spPr>
            <a:xfrm>
              <a:off x="8172400" y="669791"/>
              <a:ext cx="899592" cy="897195"/>
            </a:xfrm>
            <a:prstGeom prst="diamond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/>
            </a:p>
          </p:txBody>
        </p:sp>
        <p:sp>
          <p:nvSpPr>
            <p:cNvPr id="31" name="菱形 30"/>
            <p:cNvSpPr/>
            <p:nvPr/>
          </p:nvSpPr>
          <p:spPr>
            <a:xfrm>
              <a:off x="7550086" y="1208330"/>
              <a:ext cx="899592" cy="897195"/>
            </a:xfrm>
            <a:prstGeom prst="diamond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/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11497256" y="242408"/>
            <a:ext cx="472661" cy="478885"/>
            <a:chOff x="7550086" y="49596"/>
            <a:chExt cx="1521906" cy="2055929"/>
          </a:xfrm>
          <a:blipFill>
            <a:blip r:embed="rId1"/>
            <a:stretch>
              <a:fillRect/>
            </a:stretch>
          </a:blipFill>
        </p:grpSpPr>
        <p:sp>
          <p:nvSpPr>
            <p:cNvPr id="33" name="菱形 32"/>
            <p:cNvSpPr/>
            <p:nvPr/>
          </p:nvSpPr>
          <p:spPr>
            <a:xfrm>
              <a:off x="7550086" y="49596"/>
              <a:ext cx="899592" cy="897195"/>
            </a:xfrm>
            <a:prstGeom prst="diamond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/>
            </a:p>
          </p:txBody>
        </p:sp>
        <p:sp>
          <p:nvSpPr>
            <p:cNvPr id="34" name="菱形 33"/>
            <p:cNvSpPr/>
            <p:nvPr/>
          </p:nvSpPr>
          <p:spPr>
            <a:xfrm>
              <a:off x="8172400" y="669791"/>
              <a:ext cx="899592" cy="897195"/>
            </a:xfrm>
            <a:prstGeom prst="diamond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/>
            </a:p>
          </p:txBody>
        </p:sp>
        <p:sp>
          <p:nvSpPr>
            <p:cNvPr id="35" name="菱形 34"/>
            <p:cNvSpPr/>
            <p:nvPr/>
          </p:nvSpPr>
          <p:spPr>
            <a:xfrm>
              <a:off x="7550086" y="1208330"/>
              <a:ext cx="899592" cy="897195"/>
            </a:xfrm>
            <a:prstGeom prst="diamond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/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11280576" y="6160001"/>
            <a:ext cx="659163" cy="494372"/>
            <a:chOff x="6704250" y="3107164"/>
            <a:chExt cx="1800000" cy="1800000"/>
          </a:xfrm>
          <a:blipFill>
            <a:blip r:embed="rId1"/>
            <a:stretch>
              <a:fillRect/>
            </a:stretch>
          </a:blipFill>
        </p:grpSpPr>
        <p:sp>
          <p:nvSpPr>
            <p:cNvPr id="37" name="右箭头 36"/>
            <p:cNvSpPr/>
            <p:nvPr/>
          </p:nvSpPr>
          <p:spPr>
            <a:xfrm>
              <a:off x="7225440" y="3641190"/>
              <a:ext cx="836511" cy="731947"/>
            </a:xfrm>
            <a:prstGeom prst="rightArrow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/>
            </a:p>
          </p:txBody>
        </p:sp>
        <p:sp>
          <p:nvSpPr>
            <p:cNvPr id="38" name="同心圆 37"/>
            <p:cNvSpPr/>
            <p:nvPr/>
          </p:nvSpPr>
          <p:spPr>
            <a:xfrm>
              <a:off x="6704250" y="3107164"/>
              <a:ext cx="1800000" cy="1800000"/>
            </a:xfrm>
            <a:prstGeom prst="donut">
              <a:avLst>
                <a:gd name="adj" fmla="val 12495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1052736"/>
            <a:ext cx="10515600" cy="5040089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4"/>
          </p:nvPr>
        </p:nvSpPr>
        <p:spPr/>
        <p:txBody>
          <a:bodyPr>
            <a:normAutofit/>
          </a:bodyPr>
          <a:lstStyle>
            <a:lvl1pPr>
              <a:defRPr sz="1200"/>
            </a:lvl1pPr>
          </a:lstStyle>
          <a:p>
            <a:pPr>
              <a:defRPr/>
            </a:pPr>
            <a:fld id="{DB5056DA-592F-4CDF-A196-09304232C840}" type="datetimeFigureOut">
              <a:rPr lang="zh-CN" altLang="en-US" smtClean="0"/>
              <a:t>2021/8/27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5"/>
          </p:nvPr>
        </p:nvSpPr>
        <p:spPr/>
        <p:txBody>
          <a:bodyPr>
            <a:normAutofit/>
          </a:bodyPr>
          <a:lstStyle>
            <a:lvl1pPr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6"/>
          </p:nvPr>
        </p:nvSpPr>
        <p:spPr/>
        <p:txBody>
          <a:bodyPr>
            <a:normAutofit/>
          </a:bodyPr>
          <a:lstStyle>
            <a:lvl1pPr>
              <a:defRPr sz="1200"/>
            </a:lvl1pPr>
          </a:lstStyle>
          <a:p>
            <a:pPr>
              <a:defRPr/>
            </a:pPr>
            <a:fld id="{6812F2F1-E827-4A2E-83F7-F80470AFCC62}" type="slidenum">
              <a:rPr lang="zh-CN" altLang="en-US" smtClean="0"/>
              <a:t>0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1_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200424" y="935336"/>
            <a:ext cx="5791152" cy="46539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3563937" y="3519661"/>
            <a:ext cx="4692303" cy="989459"/>
          </a:xfrm>
        </p:spPr>
        <p:txBody>
          <a:bodyPr>
            <a:normAutofit/>
          </a:bodyPr>
          <a:lstStyle>
            <a:lvl1pPr algn="ctr">
              <a:defRPr sz="3000"/>
            </a:lvl1pPr>
          </a:lstStyle>
          <a:p>
            <a:r>
              <a:rPr lang="zh-CN" altLang="en-US" smtClean="0"/>
              <a:t>编辑标题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>
            <a:normAutofit/>
          </a:bodyPr>
          <a:lstStyle>
            <a:lvl1pPr>
              <a:defRPr sz="1200"/>
            </a:lvl1pPr>
          </a:lstStyle>
          <a:p>
            <a:pPr>
              <a:defRPr/>
            </a:pPr>
            <a:fld id="{BFCE8E80-D918-406E-A66A-A4C92A395E25}" type="datetimeFigureOut">
              <a:rPr lang="zh-CN" altLang="en-US" smtClean="0"/>
              <a:t>2021/8/27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>
            <a:normAutofit/>
          </a:bodyPr>
          <a:lstStyle>
            <a:lvl1pPr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>
            <a:lvl1pPr>
              <a:defRPr sz="1200"/>
            </a:lvl1pPr>
          </a:lstStyle>
          <a:p>
            <a:pPr>
              <a:defRPr/>
            </a:pPr>
            <a:fld id="{ACCDAB37-9922-470B-98BF-430677E7E5C1}" type="slidenum">
              <a:rPr lang="zh-CN" altLang="en-US" smtClean="0"/>
              <a:t>0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image" Target="../media/image2.png" /><Relationship Id="rId13" Type="http://schemas.openxmlformats.org/officeDocument/2006/relationships/image" Target="../media/image1.png" /><Relationship Id="rId14" Type="http://schemas.openxmlformats.org/officeDocument/2006/relationships/image" Target="../media/image3.jpeg" /><Relationship Id="rId15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_rels/slideMaster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10" Type="http://schemas.openxmlformats.org/officeDocument/2006/relationships/slideLayout" Target="../slideLayouts/slideLayout21.xml" /><Relationship Id="rId11" Type="http://schemas.openxmlformats.org/officeDocument/2006/relationships/slideLayout" Target="../slideLayouts/slideLayout22.xml" /><Relationship Id="rId12" Type="http://schemas.openxmlformats.org/officeDocument/2006/relationships/tags" Target="../tags/tag1.xml" /><Relationship Id="rId13" Type="http://schemas.openxmlformats.org/officeDocument/2006/relationships/tags" Target="../tags/tag2.xml" /><Relationship Id="rId14" Type="http://schemas.openxmlformats.org/officeDocument/2006/relationships/tags" Target="../tags/tag3.xml" /><Relationship Id="rId15" Type="http://schemas.openxmlformats.org/officeDocument/2006/relationships/image" Target="../media/image15.jpeg" /><Relationship Id="rId16" Type="http://schemas.openxmlformats.org/officeDocument/2006/relationships/theme" Target="../theme/theme2.xml" /><Relationship Id="rId2" Type="http://schemas.openxmlformats.org/officeDocument/2006/relationships/slideLayout" Target="../slideLayouts/slideLayout13.xml" /><Relationship Id="rId3" Type="http://schemas.openxmlformats.org/officeDocument/2006/relationships/slideLayout" Target="../slideLayouts/slideLayout14.xml" /><Relationship Id="rId4" Type="http://schemas.openxmlformats.org/officeDocument/2006/relationships/slideLayout" Target="../slideLayouts/slideLayout15.xml" /><Relationship Id="rId5" Type="http://schemas.openxmlformats.org/officeDocument/2006/relationships/slideLayout" Target="../slideLayouts/slideLayout16.xml" /><Relationship Id="rId6" Type="http://schemas.openxmlformats.org/officeDocument/2006/relationships/slideLayout" Target="../slideLayouts/slideLayout17.xml" /><Relationship Id="rId7" Type="http://schemas.openxmlformats.org/officeDocument/2006/relationships/slideLayout" Target="../slideLayouts/slideLayout18.xml" /><Relationship Id="rId8" Type="http://schemas.openxmlformats.org/officeDocument/2006/relationships/slideLayout" Target="../slideLayouts/slideLayout19.xml" /><Relationship Id="rId9" Type="http://schemas.openxmlformats.org/officeDocument/2006/relationships/slideLayout" Target="../slideLayouts/slideLayout20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blipFill dpi="0" rotWithShape="0">
          <a:blip r:embed="rId14"/>
          <a:stretch>
            <a:fillRect t="-26000" b="-2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7" name="文本占位符 2"/>
          <p:cNvSpPr>
            <a:spLocks noGrp="1"/>
          </p:cNvSpPr>
          <p:nvPr>
            <p:ph type="body" idx="5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defRPr sz="1200" noProof="1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A5F00A4E-EC34-405E-A86D-BBB3D154D00D}" type="datetime1">
              <a:rPr kumimoji="0" lang="zh-CN" altLang="en-US" sz="1200" b="0" i="0" u="none" strike="noStrike" kern="1200" cap="none" spc="0" normalizeH="0" baseline="0" noProof="1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2021/8/27</a:t>
            </a:fld>
            <a:endParaRPr kumimoji="0" lang="zh-CN" altLang="en-US" sz="1200" b="0" i="0" u="none" strike="noStrike" kern="1200" cap="none" spc="0" normalizeH="0" baseline="0" noProof="1" smtClean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defRPr sz="1200" noProof="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等线" pitchFamily="2" charset="-122"/>
              <a:ea typeface="等线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 lvl="0" eaLnBrk="1" hangingPunct="1"/>
            <a:fld id="{9A0DB2DC-4C9A-4742-B13C-FB6460FD3503}" type="slidenum">
              <a:rPr lang="zh-CN" altLang="en-US">
                <a:latin typeface="等线" pitchFamily="2" charset="-122"/>
              </a:rPr>
              <a:t>‹#›</a:t>
            </a:fld>
            <a:endParaRPr lang="zh-CN" altLang="en-US">
              <a:latin typeface="等线" pitchFamily="2" charset="-122"/>
            </a:endParaRPr>
          </a:p>
        </p:txBody>
      </p:sp>
      <p:pic>
        <p:nvPicPr>
          <p:cNvPr id="1031" name="图片 1"/>
          <p:cNvPicPr>
            <a:picLocks noChangeAspect="1"/>
          </p:cNvPicPr>
          <p:nvPr userDrawn="1"/>
        </p:nvPicPr>
        <p:blipFill>
          <a:blip r:embed="rId12"/>
          <a:stretch>
            <a:fillRect/>
          </a:stretch>
        </p:blipFill>
        <p:spPr>
          <a:xfrm>
            <a:off x="11026775" y="0"/>
            <a:ext cx="1152525" cy="865188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1032" name="组合 6"/>
          <p:cNvGrpSpPr/>
          <p:nvPr userDrawn="1"/>
        </p:nvGrpSpPr>
        <p:grpSpPr>
          <a:xfrm>
            <a:off x="214313" y="6378575"/>
            <a:ext cx="11903075" cy="458788"/>
            <a:chOff x="338" y="10044"/>
            <a:chExt cx="18744" cy="723"/>
          </a:xfrm>
        </p:grpSpPr>
        <p:sp>
          <p:nvSpPr>
            <p:cNvPr id="1033" name="Freeform 2670"/>
            <p:cNvSpPr>
              <a:spLocks noEditPoints="1" noChangeArrowheads="1"/>
            </p:cNvSpPr>
            <p:nvPr/>
          </p:nvSpPr>
          <p:spPr bwMode="auto">
            <a:xfrm>
              <a:off x="338" y="10044"/>
              <a:ext cx="635" cy="640"/>
            </a:xfrm>
            <a:custGeom>
              <a:cxnLst>
                <a:cxn ang="0">
                  <a:pos x="140" y="278"/>
                </a:cxn>
                <a:cxn ang="0">
                  <a:pos x="114" y="296"/>
                </a:cxn>
                <a:cxn ang="0">
                  <a:pos x="82" y="302"/>
                </a:cxn>
                <a:cxn ang="0">
                  <a:pos x="18" y="300"/>
                </a:cxn>
                <a:cxn ang="0">
                  <a:pos x="2" y="284"/>
                </a:cxn>
                <a:cxn ang="0">
                  <a:pos x="0" y="218"/>
                </a:cxn>
                <a:cxn ang="0">
                  <a:pos x="6" y="188"/>
                </a:cxn>
                <a:cxn ang="0">
                  <a:pos x="24" y="160"/>
                </a:cxn>
                <a:cxn ang="0">
                  <a:pos x="172" y="14"/>
                </a:cxn>
                <a:cxn ang="0">
                  <a:pos x="202" y="2"/>
                </a:cxn>
                <a:cxn ang="0">
                  <a:pos x="234" y="2"/>
                </a:cxn>
                <a:cxn ang="0">
                  <a:pos x="264" y="14"/>
                </a:cxn>
                <a:cxn ang="0">
                  <a:pos x="288" y="38"/>
                </a:cxn>
                <a:cxn ang="0">
                  <a:pos x="300" y="66"/>
                </a:cxn>
                <a:cxn ang="0">
                  <a:pos x="300" y="100"/>
                </a:cxn>
                <a:cxn ang="0">
                  <a:pos x="288" y="130"/>
                </a:cxn>
                <a:cxn ang="0">
                  <a:pos x="140" y="278"/>
                </a:cxn>
                <a:cxn ang="0">
                  <a:pos x="42" y="186"/>
                </a:cxn>
                <a:cxn ang="0">
                  <a:pos x="32" y="202"/>
                </a:cxn>
                <a:cxn ang="0">
                  <a:pos x="30" y="218"/>
                </a:cxn>
                <a:cxn ang="0">
                  <a:pos x="38" y="226"/>
                </a:cxn>
                <a:cxn ang="0">
                  <a:pos x="52" y="230"/>
                </a:cxn>
                <a:cxn ang="0">
                  <a:pos x="64" y="238"/>
                </a:cxn>
                <a:cxn ang="0">
                  <a:pos x="72" y="250"/>
                </a:cxn>
                <a:cxn ang="0">
                  <a:pos x="74" y="264"/>
                </a:cxn>
                <a:cxn ang="0">
                  <a:pos x="82" y="272"/>
                </a:cxn>
                <a:cxn ang="0">
                  <a:pos x="100" y="268"/>
                </a:cxn>
                <a:cxn ang="0">
                  <a:pos x="116" y="260"/>
                </a:cxn>
                <a:cxn ang="0">
                  <a:pos x="124" y="244"/>
                </a:cxn>
                <a:cxn ang="0">
                  <a:pos x="128" y="226"/>
                </a:cxn>
                <a:cxn ang="0">
                  <a:pos x="124" y="206"/>
                </a:cxn>
                <a:cxn ang="0">
                  <a:pos x="112" y="190"/>
                </a:cxn>
                <a:cxn ang="0">
                  <a:pos x="94" y="178"/>
                </a:cxn>
                <a:cxn ang="0">
                  <a:pos x="74" y="174"/>
                </a:cxn>
                <a:cxn ang="0">
                  <a:pos x="58" y="176"/>
                </a:cxn>
                <a:cxn ang="0">
                  <a:pos x="42" y="186"/>
                </a:cxn>
                <a:cxn ang="0">
                  <a:pos x="256" y="120"/>
                </a:cxn>
                <a:cxn ang="0">
                  <a:pos x="266" y="104"/>
                </a:cxn>
                <a:cxn ang="0">
                  <a:pos x="270" y="84"/>
                </a:cxn>
                <a:cxn ang="0">
                  <a:pos x="266" y="64"/>
                </a:cxn>
                <a:cxn ang="0">
                  <a:pos x="256" y="46"/>
                </a:cxn>
                <a:cxn ang="0">
                  <a:pos x="238" y="34"/>
                </a:cxn>
                <a:cxn ang="0">
                  <a:pos x="218" y="30"/>
                </a:cxn>
                <a:cxn ang="0">
                  <a:pos x="198" y="34"/>
                </a:cxn>
                <a:cxn ang="0">
                  <a:pos x="180" y="46"/>
                </a:cxn>
                <a:cxn ang="0">
                  <a:pos x="96" y="146"/>
                </a:cxn>
                <a:cxn ang="0">
                  <a:pos x="122" y="158"/>
                </a:cxn>
                <a:cxn ang="0">
                  <a:pos x="142" y="180"/>
                </a:cxn>
                <a:cxn ang="0">
                  <a:pos x="154" y="204"/>
                </a:cxn>
              </a:cxnLst>
              <a:rect l="0" t="0" r="r" b="b"/>
              <a:pathLst>
                <a:path w="300" h="302">
                  <a:moveTo>
                    <a:pt x="140" y="278"/>
                  </a:moveTo>
                  <a:lnTo>
                    <a:pt x="140" y="278"/>
                  </a:lnTo>
                  <a:lnTo>
                    <a:pt x="128" y="288"/>
                  </a:lnTo>
                  <a:lnTo>
                    <a:pt x="114" y="296"/>
                  </a:lnTo>
                  <a:lnTo>
                    <a:pt x="98" y="300"/>
                  </a:lnTo>
                  <a:lnTo>
                    <a:pt x="82" y="302"/>
                  </a:lnTo>
                  <a:lnTo>
                    <a:pt x="30" y="302"/>
                  </a:lnTo>
                  <a:lnTo>
                    <a:pt x="18" y="300"/>
                  </a:lnTo>
                  <a:lnTo>
                    <a:pt x="8" y="292"/>
                  </a:lnTo>
                  <a:lnTo>
                    <a:pt x="2" y="284"/>
                  </a:lnTo>
                  <a:lnTo>
                    <a:pt x="0" y="272"/>
                  </a:lnTo>
                  <a:lnTo>
                    <a:pt x="0" y="218"/>
                  </a:lnTo>
                  <a:lnTo>
                    <a:pt x="0" y="202"/>
                  </a:lnTo>
                  <a:lnTo>
                    <a:pt x="6" y="188"/>
                  </a:lnTo>
                  <a:lnTo>
                    <a:pt x="14" y="174"/>
                  </a:lnTo>
                  <a:lnTo>
                    <a:pt x="24" y="160"/>
                  </a:lnTo>
                  <a:lnTo>
                    <a:pt x="160" y="24"/>
                  </a:lnTo>
                  <a:lnTo>
                    <a:pt x="172" y="14"/>
                  </a:lnTo>
                  <a:lnTo>
                    <a:pt x="186" y="6"/>
                  </a:lnTo>
                  <a:lnTo>
                    <a:pt x="202" y="2"/>
                  </a:lnTo>
                  <a:lnTo>
                    <a:pt x="218" y="0"/>
                  </a:lnTo>
                  <a:lnTo>
                    <a:pt x="234" y="2"/>
                  </a:lnTo>
                  <a:lnTo>
                    <a:pt x="250" y="6"/>
                  </a:lnTo>
                  <a:lnTo>
                    <a:pt x="264" y="14"/>
                  </a:lnTo>
                  <a:lnTo>
                    <a:pt x="276" y="24"/>
                  </a:lnTo>
                  <a:lnTo>
                    <a:pt x="288" y="38"/>
                  </a:lnTo>
                  <a:lnTo>
                    <a:pt x="294" y="52"/>
                  </a:lnTo>
                  <a:lnTo>
                    <a:pt x="300" y="66"/>
                  </a:lnTo>
                  <a:lnTo>
                    <a:pt x="300" y="84"/>
                  </a:lnTo>
                  <a:lnTo>
                    <a:pt x="300" y="100"/>
                  </a:lnTo>
                  <a:lnTo>
                    <a:pt x="294" y="116"/>
                  </a:lnTo>
                  <a:lnTo>
                    <a:pt x="288" y="130"/>
                  </a:lnTo>
                  <a:lnTo>
                    <a:pt x="276" y="142"/>
                  </a:lnTo>
                  <a:lnTo>
                    <a:pt x="140" y="278"/>
                  </a:lnTo>
                  <a:close/>
                  <a:moveTo>
                    <a:pt x="42" y="186"/>
                  </a:moveTo>
                  <a:lnTo>
                    <a:pt x="42" y="186"/>
                  </a:lnTo>
                  <a:lnTo>
                    <a:pt x="36" y="194"/>
                  </a:lnTo>
                  <a:lnTo>
                    <a:pt x="32" y="202"/>
                  </a:lnTo>
                  <a:lnTo>
                    <a:pt x="30" y="210"/>
                  </a:lnTo>
                  <a:lnTo>
                    <a:pt x="30" y="218"/>
                  </a:lnTo>
                  <a:lnTo>
                    <a:pt x="30" y="228"/>
                  </a:lnTo>
                  <a:lnTo>
                    <a:pt x="38" y="226"/>
                  </a:lnTo>
                  <a:lnTo>
                    <a:pt x="44" y="228"/>
                  </a:lnTo>
                  <a:lnTo>
                    <a:pt x="52" y="230"/>
                  </a:lnTo>
                  <a:lnTo>
                    <a:pt x="58" y="232"/>
                  </a:lnTo>
                  <a:lnTo>
                    <a:pt x="64" y="238"/>
                  </a:lnTo>
                  <a:lnTo>
                    <a:pt x="68" y="244"/>
                  </a:lnTo>
                  <a:lnTo>
                    <a:pt x="72" y="250"/>
                  </a:lnTo>
                  <a:lnTo>
                    <a:pt x="74" y="256"/>
                  </a:lnTo>
                  <a:lnTo>
                    <a:pt x="74" y="264"/>
                  </a:lnTo>
                  <a:lnTo>
                    <a:pt x="74" y="272"/>
                  </a:lnTo>
                  <a:lnTo>
                    <a:pt x="82" y="272"/>
                  </a:lnTo>
                  <a:lnTo>
                    <a:pt x="92" y="270"/>
                  </a:lnTo>
                  <a:lnTo>
                    <a:pt x="100" y="268"/>
                  </a:lnTo>
                  <a:lnTo>
                    <a:pt x="108" y="266"/>
                  </a:lnTo>
                  <a:lnTo>
                    <a:pt x="116" y="260"/>
                  </a:lnTo>
                  <a:lnTo>
                    <a:pt x="120" y="252"/>
                  </a:lnTo>
                  <a:lnTo>
                    <a:pt x="124" y="244"/>
                  </a:lnTo>
                  <a:lnTo>
                    <a:pt x="126" y="236"/>
                  </a:lnTo>
                  <a:lnTo>
                    <a:pt x="128" y="226"/>
                  </a:lnTo>
                  <a:lnTo>
                    <a:pt x="126" y="216"/>
                  </a:lnTo>
                  <a:lnTo>
                    <a:pt x="124" y="206"/>
                  </a:lnTo>
                  <a:lnTo>
                    <a:pt x="118" y="198"/>
                  </a:lnTo>
                  <a:lnTo>
                    <a:pt x="112" y="190"/>
                  </a:lnTo>
                  <a:lnTo>
                    <a:pt x="104" y="182"/>
                  </a:lnTo>
                  <a:lnTo>
                    <a:pt x="94" y="178"/>
                  </a:lnTo>
                  <a:lnTo>
                    <a:pt x="86" y="174"/>
                  </a:lnTo>
                  <a:lnTo>
                    <a:pt x="74" y="174"/>
                  </a:lnTo>
                  <a:lnTo>
                    <a:pt x="66" y="174"/>
                  </a:lnTo>
                  <a:lnTo>
                    <a:pt x="58" y="176"/>
                  </a:lnTo>
                  <a:lnTo>
                    <a:pt x="50" y="180"/>
                  </a:lnTo>
                  <a:lnTo>
                    <a:pt x="42" y="186"/>
                  </a:lnTo>
                  <a:close/>
                  <a:moveTo>
                    <a:pt x="158" y="218"/>
                  </a:moveTo>
                  <a:lnTo>
                    <a:pt x="256" y="120"/>
                  </a:lnTo>
                  <a:lnTo>
                    <a:pt x="262" y="112"/>
                  </a:lnTo>
                  <a:lnTo>
                    <a:pt x="266" y="104"/>
                  </a:lnTo>
                  <a:lnTo>
                    <a:pt x="270" y="94"/>
                  </a:lnTo>
                  <a:lnTo>
                    <a:pt x="270" y="84"/>
                  </a:lnTo>
                  <a:lnTo>
                    <a:pt x="270" y="72"/>
                  </a:lnTo>
                  <a:lnTo>
                    <a:pt x="266" y="64"/>
                  </a:lnTo>
                  <a:lnTo>
                    <a:pt x="262" y="54"/>
                  </a:lnTo>
                  <a:lnTo>
                    <a:pt x="256" y="46"/>
                  </a:lnTo>
                  <a:lnTo>
                    <a:pt x="248" y="40"/>
                  </a:lnTo>
                  <a:lnTo>
                    <a:pt x="238" y="34"/>
                  </a:lnTo>
                  <a:lnTo>
                    <a:pt x="228" y="32"/>
                  </a:lnTo>
                  <a:lnTo>
                    <a:pt x="218" y="30"/>
                  </a:lnTo>
                  <a:lnTo>
                    <a:pt x="208" y="32"/>
                  </a:lnTo>
                  <a:lnTo>
                    <a:pt x="198" y="34"/>
                  </a:lnTo>
                  <a:lnTo>
                    <a:pt x="188" y="40"/>
                  </a:lnTo>
                  <a:lnTo>
                    <a:pt x="180" y="46"/>
                  </a:lnTo>
                  <a:lnTo>
                    <a:pt x="82" y="144"/>
                  </a:lnTo>
                  <a:lnTo>
                    <a:pt x="96" y="146"/>
                  </a:lnTo>
                  <a:lnTo>
                    <a:pt x="110" y="152"/>
                  </a:lnTo>
                  <a:lnTo>
                    <a:pt x="122" y="158"/>
                  </a:lnTo>
                  <a:lnTo>
                    <a:pt x="134" y="168"/>
                  </a:lnTo>
                  <a:lnTo>
                    <a:pt x="142" y="180"/>
                  </a:lnTo>
                  <a:lnTo>
                    <a:pt x="150" y="192"/>
                  </a:lnTo>
                  <a:lnTo>
                    <a:pt x="154" y="204"/>
                  </a:lnTo>
                  <a:lnTo>
                    <a:pt x="158" y="218"/>
                  </a:lnTo>
                  <a:close/>
                </a:path>
              </a:pathLst>
            </a:custGeom>
            <a:solidFill>
              <a:srgbClr val="EC008D"/>
            </a:solidFill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等线" pitchFamily="2" charset="-122"/>
                <a:ea typeface="等线" pitchFamily="2" charset="-122"/>
                <a:cs typeface="+mn-cs"/>
              </a:endParaRPr>
            </a:p>
          </p:txBody>
        </p:sp>
        <p:sp>
          <p:nvSpPr>
            <p:cNvPr id="3" name="矩形 2"/>
            <p:cNvSpPr/>
            <p:nvPr/>
          </p:nvSpPr>
          <p:spPr>
            <a:xfrm>
              <a:off x="853" y="10564"/>
              <a:ext cx="15479" cy="120"/>
            </a:xfrm>
            <a:prstGeom prst="rect">
              <a:avLst/>
            </a:prstGeom>
            <a:solidFill>
              <a:srgbClr val="F298C0"/>
            </a:solidFill>
            <a:ln>
              <a:solidFill>
                <a:srgbClr val="F298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pic>
          <p:nvPicPr>
            <p:cNvPr id="1035" name="图片 4"/>
            <p:cNvPicPr>
              <a:picLocks noChangeAspect="1"/>
            </p:cNvPicPr>
            <p:nvPr/>
          </p:nvPicPr>
          <p:blipFill>
            <a:blip r:embed="rId13"/>
            <a:stretch>
              <a:fillRect/>
            </a:stretch>
          </p:blipFill>
          <p:spPr>
            <a:xfrm>
              <a:off x="16334" y="10497"/>
              <a:ext cx="2748" cy="270"/>
            </a:xfrm>
            <a:prstGeom prst="rect">
              <a:avLst/>
            </a:prstGeom>
            <a:noFill/>
            <a:ln w="9525">
              <a:noFill/>
            </a:ln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iming/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等线 Light" pitchFamily="2" charset="-122"/>
          <a:ea typeface="等线 Light" pitchFamily="2" charset="-122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等线 Light" pitchFamily="2" charset="-122"/>
          <a:ea typeface="等线 Light" pitchFamily="2" charset="-122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等线 Light" pitchFamily="2" charset="-122"/>
          <a:ea typeface="等线 Light" pitchFamily="2" charset="-122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等线 Light" pitchFamily="2" charset="-122"/>
          <a:ea typeface="等线 Light" pitchFamily="2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等线 Light" pitchFamily="2" charset="-122"/>
          <a:ea typeface="等线 Light" pitchFamily="2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等线 Light" pitchFamily="2" charset="-122"/>
          <a:ea typeface="等线 Light" pitchFamily="2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等线 Light" pitchFamily="2" charset="-122"/>
          <a:ea typeface="等线 Light" pitchFamily="2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等线 Light" pitchFamily="2" charset="-122"/>
          <a:ea typeface="等线 Light" pitchFamily="2" charset="-122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 bwMode="auto">
          <a:xfrm>
            <a:off x="838200" y="365126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16D24B1B-26B3-4284-A19B-07D94C801C0E}" type="datetimeFigureOut">
              <a:rPr lang="zh-CN" altLang="en-US" smtClean="0"/>
              <a:t>2021/8/27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6F59D47E-EB5D-4821-A545-CAC2041851FD}" type="slidenum">
              <a:rPr lang="zh-CN" altLang="en-US" smtClean="0"/>
              <a:t>0</a:t>
            </a:fld>
            <a:endParaRPr lang="zh-CN" altLang="en-US"/>
          </a:p>
        </p:txBody>
      </p:sp>
      <p:sp>
        <p:nvSpPr>
          <p:cNvPr id="2" name="KSO_TEMPLATE" hidden="1"/>
          <p:cNvSpPr/>
          <p:nvPr>
            <p:custDataLst>
              <p:tags r:id="rId14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/>
  <p:timing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kern="1200">
          <a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700">
          <a:solidFill>
            <a:schemeClr val="tx1"/>
          </a:solidFill>
          <a:latin typeface="Arial"/>
          <a:ea typeface="黑体" pitchFamily="49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700">
          <a:solidFill>
            <a:schemeClr val="tx1"/>
          </a:solidFill>
          <a:latin typeface="Arial"/>
          <a:ea typeface="黑体" pitchFamily="49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700">
          <a:solidFill>
            <a:schemeClr val="tx1"/>
          </a:solidFill>
          <a:latin typeface="Arial"/>
          <a:ea typeface="黑体" pitchFamily="49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700">
          <a:solidFill>
            <a:schemeClr val="tx1"/>
          </a:solidFill>
          <a:latin typeface="Arial"/>
          <a:ea typeface="黑体" pitchFamily="49" charset="-122"/>
        </a:defRPr>
      </a:lvl5pPr>
      <a:lvl6pPr marL="342900" algn="l" rtl="0" fontAlgn="base">
        <a:lnSpc>
          <a:spcPct val="90000"/>
        </a:lnSpc>
        <a:spcBef>
          <a:spcPct val="0"/>
        </a:spcBef>
        <a:spcAft>
          <a:spcPct val="0"/>
        </a:spcAft>
        <a:defRPr sz="2700">
          <a:solidFill>
            <a:schemeClr val="tx1"/>
          </a:solidFill>
          <a:latin typeface="Arial"/>
          <a:ea typeface="黑体" pitchFamily="49" charset="-122"/>
        </a:defRPr>
      </a:lvl6pPr>
      <a:lvl7pPr marL="685800" algn="l" rtl="0" fontAlgn="base">
        <a:lnSpc>
          <a:spcPct val="90000"/>
        </a:lnSpc>
        <a:spcBef>
          <a:spcPct val="0"/>
        </a:spcBef>
        <a:spcAft>
          <a:spcPct val="0"/>
        </a:spcAft>
        <a:defRPr sz="2700">
          <a:solidFill>
            <a:schemeClr val="tx1"/>
          </a:solidFill>
          <a:latin typeface="Arial"/>
          <a:ea typeface="黑体" pitchFamily="49" charset="-122"/>
        </a:defRPr>
      </a:lvl7pPr>
      <a:lvl8pPr marL="1028700" algn="l" rtl="0" fontAlgn="base">
        <a:lnSpc>
          <a:spcPct val="90000"/>
        </a:lnSpc>
        <a:spcBef>
          <a:spcPct val="0"/>
        </a:spcBef>
        <a:spcAft>
          <a:spcPct val="0"/>
        </a:spcAft>
        <a:defRPr sz="2700">
          <a:solidFill>
            <a:schemeClr val="tx1"/>
          </a:solidFill>
          <a:latin typeface="Arial"/>
          <a:ea typeface="黑体" pitchFamily="49" charset="-122"/>
        </a:defRPr>
      </a:lvl8pPr>
      <a:lvl9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2700">
          <a:solidFill>
            <a:schemeClr val="tx1"/>
          </a:solidFill>
          <a:latin typeface="Arial"/>
          <a:ea typeface="黑体" pitchFamily="49" charset="-122"/>
        </a:defRPr>
      </a:lvl9pPr>
    </p:titleStyle>
    <p:bodyStyle>
      <a:lvl1pPr marL="171450" indent="-171450" algn="l" rtl="0" eaLnBrk="0" fontAlgn="base" hangingPunct="0">
        <a:lnSpc>
          <a:spcPct val="90000"/>
        </a:lnSpc>
        <a:spcBef>
          <a:spcPts val="750"/>
        </a:spcBef>
        <a:spcAft>
          <a:spcPct val="0"/>
        </a:spcAft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7.pn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.xml" /><Relationship Id="rId3" Type="http://schemas.openxmlformats.org/officeDocument/2006/relationships/image" Target="../media/image18.pn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2.xml" /><Relationship Id="rId3" Type="http://schemas.openxmlformats.org/officeDocument/2006/relationships/image" Target="../media/image18.pn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tags" Target="../tags/tag4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9.png" /><Relationship Id="rId3" Type="http://schemas.openxmlformats.org/officeDocument/2006/relationships/image" Target="../media/image20.jpeg" /><Relationship Id="rId4" Type="http://schemas.openxmlformats.org/officeDocument/2006/relationships/image" Target="../media/image21.jpeg" /><Relationship Id="rId5" Type="http://schemas.openxmlformats.org/officeDocument/2006/relationships/tags" Target="../tags/tag5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8.png" /><Relationship Id="rId3" Type="http://schemas.openxmlformats.org/officeDocument/2006/relationships/image" Target="../media/image22.pn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3.jpeg" /><Relationship Id="rId3" Type="http://schemas.openxmlformats.org/officeDocument/2006/relationships/tags" Target="../tags/tag6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4.jpeg" /><Relationship Id="rId3" Type="http://schemas.openxmlformats.org/officeDocument/2006/relationships/hyperlink" Target="&#36935;&#21040;&#38382;&#39064;&#25214;&#27861;&#24459;%20&#32500;&#25252;&#26435;&#30410;&#26377;&#20445;&#38556;_&#26631;&#28165;(0).wmv" TargetMode="Externa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5.png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6.png" /><Relationship Id="rId3" Type="http://schemas.openxmlformats.org/officeDocument/2006/relationships/image" Target="../media/image3.jpe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3314" name="图文框 7"/>
          <p:cNvSpPr/>
          <p:nvPr/>
        </p:nvSpPr>
        <p:spPr>
          <a:xfrm>
            <a:off x="552450" y="441325"/>
            <a:ext cx="10953750" cy="5975350"/>
          </a:xfrm>
          <a:custGeom>
            <a:gdLst>
              <a:gd name="txL" fmla="*/ 0 w 19200"/>
              <a:gd name="txT" fmla="*/ 0 h 10813"/>
              <a:gd name="txR" fmla="*/ 19200 w 19200"/>
              <a:gd name="txB" fmla="*/ 10813 h 10813"/>
            </a:gdLst>
            <a:cxnLst>
              <a:cxn ang="0">
                <a:pos x="0" y="0"/>
              </a:cxn>
              <a:cxn ang="0">
                <a:pos x="19200" y="0"/>
              </a:cxn>
              <a:cxn ang="0">
                <a:pos x="19200" y="10813"/>
              </a:cxn>
              <a:cxn ang="0">
                <a:pos x="0" y="10813"/>
              </a:cxn>
              <a:cxn ang="0">
                <a:pos x="0" y="0"/>
              </a:cxn>
              <a:cxn ang="0">
                <a:pos x="230" y="230"/>
              </a:cxn>
              <a:cxn ang="0">
                <a:pos x="230" y="10582"/>
              </a:cxn>
              <a:cxn ang="0">
                <a:pos x="18969" y="10582"/>
              </a:cxn>
              <a:cxn ang="0">
                <a:pos x="18969" y="230"/>
              </a:cxn>
              <a:cxn ang="0">
                <a:pos x="230" y="230"/>
              </a:cxn>
            </a:cxnLst>
            <a:rect l="txL" t="txT" r="txR" b="txB"/>
            <a:pathLst>
              <a:path w="19200" h="10813">
                <a:moveTo>
                  <a:pt x="0" y="0"/>
                </a:moveTo>
                <a:lnTo>
                  <a:pt x="19200" y="0"/>
                </a:lnTo>
                <a:lnTo>
                  <a:pt x="19200" y="10813"/>
                </a:lnTo>
                <a:lnTo>
                  <a:pt x="0" y="10813"/>
                </a:lnTo>
                <a:lnTo>
                  <a:pt x="0" y="0"/>
                </a:lnTo>
                <a:close/>
                <a:moveTo>
                  <a:pt x="230" y="230"/>
                </a:moveTo>
                <a:lnTo>
                  <a:pt x="230" y="10582"/>
                </a:lnTo>
                <a:lnTo>
                  <a:pt x="18969" y="10582"/>
                </a:lnTo>
                <a:lnTo>
                  <a:pt x="18969" y="230"/>
                </a:lnTo>
                <a:lnTo>
                  <a:pt x="230" y="230"/>
                </a:lnTo>
                <a:close/>
              </a:path>
            </a:pathLst>
          </a:custGeom>
          <a:solidFill>
            <a:srgbClr val="7B5640"/>
          </a:solidFill>
          <a:ln w="12700">
            <a:noFill/>
          </a:ln>
        </p:spPr>
        <p:txBody>
          <a:bodyPr/>
          <a:lstStyle/>
          <a:p>
            <a:endParaRPr lang="zh-CN" altLang="en-US">
              <a:latin typeface="等线" pitchFamily="2" charset="-122"/>
            </a:endParaRPr>
          </a:p>
        </p:txBody>
      </p:sp>
      <p:sp>
        <p:nvSpPr>
          <p:cNvPr id="13315" name="矩形 8"/>
          <p:cNvSpPr/>
          <p:nvPr/>
        </p:nvSpPr>
        <p:spPr>
          <a:xfrm>
            <a:off x="3063875" y="2454275"/>
            <a:ext cx="6473825" cy="863600"/>
          </a:xfrm>
          <a:prstGeom prst="rect">
            <a:avLst/>
          </a:prstGeom>
          <a:noFill/>
          <a:ln w="12700" cap="flat" cmpd="sng">
            <a:solidFill>
              <a:srgbClr val="FFC000"/>
            </a:solidFill>
            <a:prstDash val="solid"/>
            <a:bevel/>
            <a:headEnd type="none" w="med" len="med"/>
            <a:tailEnd type="none" w="med" len="med"/>
          </a:ln>
        </p:spPr>
        <p:txBody>
          <a:bodyPr anchor="ctr"/>
          <a:lstStyle/>
          <a:p>
            <a:pPr eaLnBrk="0" hangingPunct="0"/>
            <a:endParaRPr lang="zh-CN" altLang="zh-CN" sz="1200" b="1" i="1">
              <a:solidFill>
                <a:srgbClr val="FFFFFF"/>
              </a:solidFill>
              <a:latin typeface="等线" pitchFamily="2" charset="-122"/>
              <a:sym typeface="等线" pitchFamily="2" charset="-122"/>
            </a:endParaRPr>
          </a:p>
        </p:txBody>
      </p:sp>
      <p:grpSp>
        <p:nvGrpSpPr>
          <p:cNvPr id="13316" name="组合 6148"/>
          <p:cNvGrpSpPr/>
          <p:nvPr/>
        </p:nvGrpSpPr>
        <p:grpSpPr>
          <a:xfrm>
            <a:off x="8532813" y="3087688"/>
            <a:ext cx="2973387" cy="2974975"/>
            <a:chExt cx="7564" cy="5458"/>
          </a:xfrm>
        </p:grpSpPr>
        <p:grpSp>
          <p:nvGrpSpPr>
            <p:cNvPr id="13320" name="组合 6149"/>
            <p:cNvGrpSpPr/>
            <p:nvPr/>
          </p:nvGrpSpPr>
          <p:grpSpPr>
            <a:xfrm>
              <a:off x="0" y="0"/>
              <a:ext cx="7564" cy="5458"/>
              <a:chExt cx="7564" cy="5458"/>
            </a:xfrm>
          </p:grpSpPr>
          <p:pic>
            <p:nvPicPr>
              <p:cNvPr id="13323" name="图片 13" descr="65258013bb261fb4789be8938fbe9235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0" y="0"/>
                <a:ext cx="7564" cy="5458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sp>
            <p:nvSpPr>
              <p:cNvPr id="13324" name="椭圆 14"/>
              <p:cNvSpPr/>
              <p:nvPr/>
            </p:nvSpPr>
            <p:spPr>
              <a:xfrm>
                <a:off x="1876" y="3213"/>
                <a:ext cx="680" cy="610"/>
              </a:xfrm>
              <a:prstGeom prst="ellipse">
                <a:avLst/>
              </a:prstGeom>
              <a:solidFill>
                <a:srgbClr val="8BADC0"/>
              </a:solidFill>
              <a:ln w="12700">
                <a:noFill/>
              </a:ln>
            </p:spPr>
            <p:txBody>
              <a:bodyPr anchor="ctr"/>
              <a:lstStyle/>
              <a:p>
                <a:pPr eaLnBrk="0" hangingPunct="0"/>
                <a:endParaRPr lang="zh-CN" altLang="zh-CN" b="1" i="1">
                  <a:solidFill>
                    <a:srgbClr val="FFFFFF"/>
                  </a:solidFill>
                  <a:latin typeface="等线" pitchFamily="2" charset="-122"/>
                  <a:sym typeface="等线" pitchFamily="2" charset="-122"/>
                </a:endParaRPr>
              </a:p>
            </p:txBody>
          </p:sp>
        </p:grpSp>
        <p:sp>
          <p:nvSpPr>
            <p:cNvPr id="13321" name="文本框 11"/>
            <p:cNvSpPr/>
            <p:nvPr/>
          </p:nvSpPr>
          <p:spPr>
            <a:xfrm>
              <a:off x="4510" y="3174"/>
              <a:ext cx="1556" cy="2200"/>
            </a:xfrm>
            <a:prstGeom prst="rect">
              <a:avLst/>
            </a:prstGeom>
            <a:solidFill>
              <a:srgbClr val="E75363"/>
            </a:solidFill>
            <a:ln w="9525">
              <a:noFill/>
            </a:ln>
          </p:spPr>
          <p:txBody>
            <a:bodyPr>
              <a:spAutoFit/>
            </a:bodyPr>
            <a:lstStyle/>
            <a:p>
              <a:pPr eaLnBrk="0" hangingPunct="0"/>
              <a:r>
                <a:rPr lang="zh-CN" altLang="en-US" sz="3600" b="1" i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等线" pitchFamily="2" charset="-122"/>
                </a:rPr>
                <a:t>法律</a:t>
              </a:r>
            </a:p>
          </p:txBody>
        </p:sp>
        <p:sp>
          <p:nvSpPr>
            <p:cNvPr id="13322" name="椭圆形标注 12"/>
            <p:cNvSpPr/>
            <p:nvPr/>
          </p:nvSpPr>
          <p:spPr>
            <a:xfrm>
              <a:off x="4265" y="1033"/>
              <a:ext cx="2046" cy="842"/>
            </a:xfrm>
            <a:prstGeom prst="wedgeEllipseCallout">
              <a:avLst>
                <a:gd name="adj1" fmla="val -19995"/>
                <a:gd name="adj2" fmla="val 65000"/>
              </a:avLst>
            </a:prstGeom>
            <a:solidFill>
              <a:schemeClr val="bg1"/>
            </a:solidFill>
            <a:ln w="12700" cap="flat" cmpd="sng">
              <a:solidFill>
                <a:srgbClr val="E55665"/>
              </a:solidFill>
              <a:prstDash val="solid"/>
              <a:bevel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eaLnBrk="0" hangingPunct="0"/>
              <a:r>
                <a:rPr lang="zh-CN" altLang="en-US" b="1" i="1">
                  <a:latin typeface="微软雅黑" pitchFamily="34" charset="-122"/>
                  <a:ea typeface="微软雅黑" pitchFamily="34" charset="-122"/>
                  <a:sym typeface="等线" pitchFamily="2" charset="-122"/>
                </a:rPr>
                <a:t>善用</a:t>
              </a:r>
            </a:p>
          </p:txBody>
        </p:sp>
      </p:grpSp>
      <p:sp>
        <p:nvSpPr>
          <p:cNvPr id="6155" name="文本框 20"/>
          <p:cNvSpPr/>
          <p:nvPr/>
        </p:nvSpPr>
        <p:spPr>
          <a:xfrm>
            <a:off x="3063558" y="2453958"/>
            <a:ext cx="6283325" cy="768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dist"/>
            <a:r>
              <a:rPr lang="zh-CN" altLang="en-US" sz="4400" b="1">
                <a:solidFill>
                  <a:srgbClr val="CC0000"/>
                </a:solidFill>
                <a:latin typeface="黑体" pitchFamily="49" charset="-122"/>
                <a:ea typeface="黑体" pitchFamily="49" charset="-122"/>
                <a:sym typeface="等线" pitchFamily="2" charset="-122"/>
              </a:rPr>
              <a:t>第</a:t>
            </a:r>
            <a:r>
              <a:rPr lang="en-US" altLang="zh-CN" sz="4400" b="1">
                <a:solidFill>
                  <a:srgbClr val="CC0000"/>
                </a:solidFill>
                <a:latin typeface="黑体" pitchFamily="49" charset="-122"/>
                <a:ea typeface="黑体" pitchFamily="49" charset="-122"/>
                <a:sym typeface="等线" pitchFamily="2" charset="-122"/>
              </a:rPr>
              <a:t>3</a:t>
            </a:r>
            <a:r>
              <a:rPr lang="zh-CN" altLang="en-US" sz="4400" b="1">
                <a:solidFill>
                  <a:srgbClr val="CC0000"/>
                </a:solidFill>
                <a:latin typeface="黑体" pitchFamily="49" charset="-122"/>
                <a:ea typeface="黑体" pitchFamily="49" charset="-122"/>
                <a:sym typeface="等线" pitchFamily="2" charset="-122"/>
              </a:rPr>
              <a:t>课时 善用法律</a:t>
            </a:r>
          </a:p>
        </p:txBody>
      </p:sp>
      <p:sp>
        <p:nvSpPr>
          <p:cNvPr id="13318" name="文本框 6"/>
          <p:cNvSpPr/>
          <p:nvPr/>
        </p:nvSpPr>
        <p:spPr>
          <a:xfrm>
            <a:off x="3494088" y="852805"/>
            <a:ext cx="5422900" cy="706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4000">
                <a:solidFill>
                  <a:srgbClr val="000000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第五课  做守法的公民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>
                                      <p:cBhvr>
                                        <p:cTn id="7" dur="500"/>
                                        <p:tgtEl>
                                          <p:spTgt spid="6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5362" name="图片 6"/>
          <p:cNvPicPr>
            <a:picLocks noChangeAspect="1"/>
          </p:cNvPicPr>
          <p:nvPr/>
        </p:nvPicPr>
        <p:blipFill>
          <a:blip r:embed="rId3"/>
          <a:srcRect l="1706" t="7590" r="3595" b="7848"/>
          <a:stretch>
            <a:fillRect/>
          </a:stretch>
        </p:blipFill>
        <p:spPr>
          <a:xfrm>
            <a:off x="101600" y="1053783"/>
            <a:ext cx="11423650" cy="57769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5363" name="直接连接符 20"/>
          <p:cNvSpPr/>
          <p:nvPr/>
        </p:nvSpPr>
        <p:spPr>
          <a:xfrm>
            <a:off x="4908550" y="1193800"/>
            <a:ext cx="1588" cy="5099050"/>
          </a:xfrm>
          <a:prstGeom prst="line">
            <a:avLst/>
          </a:prstGeom>
          <a:ln w="6350" cap="flat" cmpd="sng">
            <a:solidFill>
              <a:schemeClr val="tx1"/>
            </a:solidFill>
            <a:prstDash val="solid"/>
            <a:bevel/>
            <a:headEnd type="none" w="med" len="med"/>
            <a:tailEnd type="none" w="med" len="med"/>
          </a:ln>
        </p:spPr>
        <p:txBody>
          <a:bodyPr/>
          <a:lstStyle/>
          <a:p/>
        </p:txBody>
      </p:sp>
      <p:sp>
        <p:nvSpPr>
          <p:cNvPr id="15364" name="文本框 1"/>
          <p:cNvSpPr/>
          <p:nvPr/>
        </p:nvSpPr>
        <p:spPr>
          <a:xfrm>
            <a:off x="250825" y="1652270"/>
            <a:ext cx="4610100" cy="40306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L="0" lvl="1" indent="0" algn="just" eaLnBrk="1" hangingPunct="1"/>
            <a:r>
              <a:rPr lang="zh-CN" altLang="en-US" sz="3200" b="1">
                <a:latin typeface="楷体" pitchFamily="49" charset="-122"/>
                <a:ea typeface="楷体" pitchFamily="49" charset="-122"/>
                <a:sym typeface="等线" pitchFamily="2" charset="-122"/>
              </a:rPr>
              <a:t>   中学生小华从超市出来，门口的报警器鸣叫起来，再次通过仍然鸣叫。随后，小华被保安带到一边询问，并强迫小华脱下衣服接受检查。</a:t>
            </a:r>
          </a:p>
          <a:p>
            <a:pPr marL="0" lvl="1" indent="0" algn="just" eaLnBrk="1" hangingPunct="1"/>
            <a:r>
              <a:rPr lang="zh-CN" altLang="en-US" sz="3200" b="1">
                <a:solidFill>
                  <a:srgbClr val="FF0000"/>
                </a:solidFill>
                <a:latin typeface="楷体" pitchFamily="49" charset="-122"/>
                <a:ea typeface="楷体" pitchFamily="49" charset="-122"/>
                <a:sym typeface="等线" pitchFamily="2" charset="-122"/>
              </a:rPr>
              <a:t>小华因为害怕，没敢声张。</a:t>
            </a:r>
          </a:p>
        </p:txBody>
      </p:sp>
      <p:sp>
        <p:nvSpPr>
          <p:cNvPr id="15365" name="文本框 11"/>
          <p:cNvSpPr/>
          <p:nvPr/>
        </p:nvSpPr>
        <p:spPr>
          <a:xfrm>
            <a:off x="4908550" y="1054100"/>
            <a:ext cx="6076950" cy="15557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200">
                <a:solidFill>
                  <a:srgbClr val="000000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（1）你认为小华“没敢声张”的做法可取吗？为什么？</a:t>
            </a:r>
            <a:endParaRPr lang="zh-CN" altLang="en-US" sz="3200" b="1">
              <a:solidFill>
                <a:srgbClr val="000000"/>
              </a:solidFill>
              <a:latin typeface="黑体" pitchFamily="49" charset="-122"/>
              <a:ea typeface="黑体" pitchFamily="49" charset="-122"/>
              <a:sym typeface="黑体" pitchFamily="49" charset="-122"/>
            </a:endParaRPr>
          </a:p>
        </p:txBody>
      </p:sp>
      <p:sp>
        <p:nvSpPr>
          <p:cNvPr id="15368" name="圆角矩形 8"/>
          <p:cNvSpPr/>
          <p:nvPr/>
        </p:nvSpPr>
        <p:spPr>
          <a:xfrm>
            <a:off x="389890" y="411480"/>
            <a:ext cx="4331970" cy="642620"/>
          </a:xfrm>
          <a:prstGeom prst="roundRect">
            <a:avLst>
              <a:gd name="adj" fmla="val 16667"/>
            </a:avLst>
          </a:prstGeom>
          <a:solidFill>
            <a:schemeClr val="accent4">
              <a:lumMod val="20000"/>
              <a:lumOff val="80000"/>
            </a:schemeClr>
          </a:solidFill>
          <a:ln w="12700">
            <a:noFill/>
          </a:ln>
        </p:spPr>
        <p:txBody>
          <a:bodyPr anchor="ctr"/>
          <a:lstStyle/>
          <a:p>
            <a:pPr algn="ctr"/>
            <a:r>
              <a:rPr lang="zh-CN" altLang="zh-CN" sz="4000" b="1">
                <a:solidFill>
                  <a:srgbClr val="C00000"/>
                </a:solidFill>
                <a:latin typeface="黑体" pitchFamily="49" charset="-122"/>
                <a:ea typeface="黑体" pitchFamily="49" charset="-122"/>
                <a:sym typeface="等线" pitchFamily="2" charset="-122"/>
              </a:rPr>
              <a:t>一：超市搜身</a:t>
            </a:r>
          </a:p>
        </p:txBody>
      </p:sp>
      <p:sp>
        <p:nvSpPr>
          <p:cNvPr id="16387" name="文本框 11"/>
          <p:cNvSpPr/>
          <p:nvPr/>
        </p:nvSpPr>
        <p:spPr>
          <a:xfrm>
            <a:off x="4986655" y="3345180"/>
            <a:ext cx="6362700" cy="206121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3200">
                <a:solidFill>
                  <a:srgbClr val="000000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（2）小华的朋友建议小华“以暴制暴”，纠集“朋友”去超市“讨回公道”。你赞同这种做法吗？为什么？</a:t>
            </a:r>
            <a:endParaRPr lang="zh-CN" altLang="en-US" sz="3200" b="1">
              <a:solidFill>
                <a:srgbClr val="000000"/>
              </a:solidFill>
              <a:latin typeface="黑体" pitchFamily="49" charset="-122"/>
              <a:ea typeface="黑体" pitchFamily="49" charset="-122"/>
              <a:sym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5" grpId="0"/>
      <p:bldP spid="1638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5362" name="图片 6"/>
          <p:cNvPicPr>
            <a:picLocks noChangeAspect="1"/>
          </p:cNvPicPr>
          <p:nvPr/>
        </p:nvPicPr>
        <p:blipFill>
          <a:blip r:embed="rId3"/>
          <a:srcRect l="1706" t="7590" r="3595" b="7848"/>
          <a:stretch>
            <a:fillRect/>
          </a:stretch>
        </p:blipFill>
        <p:spPr>
          <a:xfrm>
            <a:off x="111125" y="1055688"/>
            <a:ext cx="11423650" cy="57769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5364" name="文本框 1"/>
          <p:cNvSpPr/>
          <p:nvPr/>
        </p:nvSpPr>
        <p:spPr>
          <a:xfrm>
            <a:off x="1008380" y="1738630"/>
            <a:ext cx="9890125" cy="25533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0" lvl="1" indent="0" algn="just" eaLnBrk="1" hangingPunct="1"/>
            <a:r>
              <a:rPr lang="zh-CN" altLang="en-US" sz="3200" b="1">
                <a:latin typeface="楷体" pitchFamily="49" charset="-122"/>
                <a:ea typeface="楷体" pitchFamily="49" charset="-122"/>
                <a:sym typeface="等线" pitchFamily="2" charset="-122"/>
              </a:rPr>
              <a:t>   小华意识到超市侵犯了自己的合法权益。</a:t>
            </a:r>
            <a:r>
              <a:rPr lang="zh-CN" altLang="en-US" sz="3200" b="1">
                <a:solidFill>
                  <a:schemeClr val="tx1"/>
                </a:solidFill>
                <a:latin typeface="楷体" pitchFamily="49" charset="-122"/>
                <a:ea typeface="楷体" pitchFamily="49" charset="-122"/>
                <a:sym typeface="等线" pitchFamily="2" charset="-122"/>
              </a:rPr>
              <a:t>在妈妈</a:t>
            </a:r>
            <a:r>
              <a:rPr lang="zh-CN" altLang="en-US" sz="3200" b="1">
                <a:solidFill>
                  <a:schemeClr val="tx1"/>
                </a:solidFill>
                <a:latin typeface="楷体" pitchFamily="49" charset="-122"/>
                <a:ea typeface="楷体" pitchFamily="49" charset="-122"/>
                <a:sym typeface="楷体" pitchFamily="49" charset="-122"/>
              </a:rPr>
              <a:t>的陪同下，他们找到超市领导和保安，要求赔礼</a:t>
            </a:r>
            <a:r>
              <a:rPr lang="zh-CN" altLang="en-US" sz="3200" b="1">
                <a:latin typeface="楷体" pitchFamily="49" charset="-122"/>
                <a:ea typeface="楷体" pitchFamily="49" charset="-122"/>
                <a:sym typeface="楷体" pitchFamily="49" charset="-122"/>
              </a:rPr>
              <a:t>道歉。可是超市负责人拒绝道歉。妈妈劝他就此算了，但是小华坚持继续维权。</a:t>
            </a:r>
            <a:endParaRPr lang="zh-CN" altLang="en-US" sz="3200" b="1">
              <a:solidFill>
                <a:srgbClr val="000000"/>
              </a:solidFill>
              <a:latin typeface="楷体" pitchFamily="49" charset="-122"/>
              <a:ea typeface="楷体" pitchFamily="49" charset="-122"/>
              <a:sym typeface="楷体" pitchFamily="49" charset="-122"/>
            </a:endParaRPr>
          </a:p>
          <a:p>
            <a:pPr marL="0" lvl="1" indent="0" algn="just" eaLnBrk="1" hangingPunct="1"/>
            <a:endParaRPr lang="zh-CN" altLang="en-US" sz="3200" b="1">
              <a:latin typeface="楷体" pitchFamily="49" charset="-122"/>
              <a:ea typeface="楷体" pitchFamily="49" charset="-122"/>
              <a:sym typeface="等线" pitchFamily="2" charset="-122"/>
            </a:endParaRPr>
          </a:p>
        </p:txBody>
      </p:sp>
      <p:sp>
        <p:nvSpPr>
          <p:cNvPr id="15368" name="圆角矩形 8"/>
          <p:cNvSpPr/>
          <p:nvPr/>
        </p:nvSpPr>
        <p:spPr>
          <a:xfrm>
            <a:off x="389890" y="411480"/>
            <a:ext cx="4331970" cy="642620"/>
          </a:xfrm>
          <a:prstGeom prst="roundRect">
            <a:avLst>
              <a:gd name="adj" fmla="val 16667"/>
            </a:avLst>
          </a:prstGeom>
          <a:solidFill>
            <a:schemeClr val="accent4">
              <a:lumMod val="20000"/>
              <a:lumOff val="80000"/>
            </a:schemeClr>
          </a:solidFill>
          <a:ln w="12700">
            <a:noFill/>
          </a:ln>
        </p:spPr>
        <p:txBody>
          <a:bodyPr anchor="ctr"/>
          <a:lstStyle/>
          <a:p>
            <a:pPr algn="ctr"/>
            <a:r>
              <a:rPr lang="zh-CN" altLang="zh-CN" sz="4000" b="1">
                <a:solidFill>
                  <a:srgbClr val="C00000"/>
                </a:solidFill>
                <a:latin typeface="黑体" pitchFamily="49" charset="-122"/>
                <a:ea typeface="黑体" pitchFamily="49" charset="-122"/>
                <a:sym typeface="等线" pitchFamily="2" charset="-122"/>
              </a:rPr>
              <a:t>二：维权之路</a:t>
            </a:r>
          </a:p>
        </p:txBody>
      </p:sp>
      <p:sp>
        <p:nvSpPr>
          <p:cNvPr id="17411" name="文本框 18"/>
          <p:cNvSpPr/>
          <p:nvPr/>
        </p:nvSpPr>
        <p:spPr>
          <a:xfrm>
            <a:off x="1008380" y="4108450"/>
            <a:ext cx="9662795" cy="5791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3200" b="1">
                <a:solidFill>
                  <a:srgbClr val="C00000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（3）你能向小华提供更专业的人士或机构吗？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6626" name="文本框 2"/>
          <p:cNvSpPr txBox="1"/>
          <p:nvPr/>
        </p:nvSpPr>
        <p:spPr>
          <a:xfrm>
            <a:off x="695960" y="1536383"/>
            <a:ext cx="11155363" cy="37846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200" b="1">
                <a:latin typeface="黑体" pitchFamily="49" charset="-122"/>
                <a:ea typeface="黑体" pitchFamily="49" charset="-122"/>
                <a:cs typeface="黑体" pitchFamily="49" charset="-122"/>
              </a:rPr>
              <a:t>△</a:t>
            </a:r>
            <a:r>
              <a:rPr lang="zh-CN" altLang="en-US" sz="32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  <a:cs typeface="黑体" pitchFamily="49" charset="-122"/>
              </a:rPr>
              <a:t>法律服务所</a:t>
            </a:r>
            <a:r>
              <a:rPr lang="zh-CN" altLang="en-US" sz="3200" b="1">
                <a:latin typeface="黑体" pitchFamily="49" charset="-122"/>
                <a:ea typeface="黑体" pitchFamily="49" charset="-122"/>
                <a:cs typeface="黑体" pitchFamily="49" charset="-122"/>
              </a:rPr>
              <a:t>：写文书，出主意等。</a:t>
            </a:r>
          </a:p>
          <a:p>
            <a:pPr>
              <a:lnSpc>
                <a:spcPct val="150000"/>
              </a:lnSpc>
            </a:pPr>
            <a:r>
              <a:rPr lang="zh-CN" altLang="en-US" sz="3200" b="1">
                <a:latin typeface="黑体" pitchFamily="49" charset="-122"/>
                <a:ea typeface="黑体" pitchFamily="49" charset="-122"/>
                <a:cs typeface="黑体" pitchFamily="49" charset="-122"/>
              </a:rPr>
              <a:t>△</a:t>
            </a:r>
            <a:r>
              <a:rPr lang="zh-CN" altLang="en-US" sz="32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  <a:cs typeface="黑体" pitchFamily="49" charset="-122"/>
              </a:rPr>
              <a:t>律师事务所</a:t>
            </a:r>
            <a:r>
              <a:rPr lang="zh-CN" altLang="en-US" sz="3200" b="1">
                <a:latin typeface="黑体" pitchFamily="49" charset="-122"/>
                <a:ea typeface="黑体" pitchFamily="49" charset="-122"/>
                <a:cs typeface="黑体" pitchFamily="49" charset="-122"/>
              </a:rPr>
              <a:t>：处理法律事务、打官司、辩护等。</a:t>
            </a:r>
          </a:p>
          <a:p>
            <a:pPr>
              <a:lnSpc>
                <a:spcPct val="150000"/>
              </a:lnSpc>
            </a:pPr>
            <a:r>
              <a:rPr lang="zh-CN" altLang="en-US" sz="3200" b="1">
                <a:latin typeface="黑体" pitchFamily="49" charset="-122"/>
                <a:ea typeface="黑体" pitchFamily="49" charset="-122"/>
                <a:cs typeface="黑体" pitchFamily="49" charset="-122"/>
              </a:rPr>
              <a:t>△</a:t>
            </a:r>
            <a:r>
              <a:rPr lang="zh-CN" altLang="en-US" sz="32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  <a:cs typeface="黑体" pitchFamily="49" charset="-122"/>
              </a:rPr>
              <a:t>公证处</a:t>
            </a:r>
            <a:r>
              <a:rPr lang="zh-CN" altLang="en-US" sz="3200" b="1">
                <a:latin typeface="黑体" pitchFamily="49" charset="-122"/>
                <a:ea typeface="黑体" pitchFamily="49" charset="-122"/>
                <a:cs typeface="黑体" pitchFamily="49" charset="-122"/>
              </a:rPr>
              <a:t>：依据法律和事实证明合同、遗嘱、身份等情况的真实性、合法性。</a:t>
            </a:r>
          </a:p>
          <a:p>
            <a:pPr>
              <a:lnSpc>
                <a:spcPct val="150000"/>
              </a:lnSpc>
            </a:pPr>
            <a:r>
              <a:rPr lang="zh-CN" altLang="en-US" sz="3200" b="1">
                <a:latin typeface="黑体" pitchFamily="49" charset="-122"/>
                <a:ea typeface="黑体" pitchFamily="49" charset="-122"/>
                <a:cs typeface="黑体" pitchFamily="49" charset="-122"/>
              </a:rPr>
              <a:t>△</a:t>
            </a:r>
            <a:r>
              <a:rPr lang="zh-CN" altLang="en-US" sz="32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  <a:cs typeface="黑体" pitchFamily="49" charset="-122"/>
              </a:rPr>
              <a:t>法律援助中心</a:t>
            </a:r>
            <a:r>
              <a:rPr lang="zh-CN" altLang="en-US" sz="3200" b="1">
                <a:latin typeface="黑体" pitchFamily="49" charset="-122"/>
                <a:ea typeface="黑体" pitchFamily="49" charset="-122"/>
                <a:cs typeface="黑体" pitchFamily="49" charset="-122"/>
              </a:rPr>
              <a:t>：“弱者的保护神”。</a:t>
            </a:r>
          </a:p>
        </p:txBody>
      </p:sp>
    </p:spTree>
    <p:custDataLst>
      <p:tags r:id="rId2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66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66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66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266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2531" name="文本框 1"/>
          <p:cNvSpPr txBox="1"/>
          <p:nvPr/>
        </p:nvSpPr>
        <p:spPr>
          <a:xfrm>
            <a:off x="1368425" y="4327525"/>
            <a:ext cx="3022600" cy="11988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227330" indent="-22733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4530" indent="-22733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1730" indent="-22733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98930" indent="-22733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6130" indent="-22733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2400" b="1">
                <a:latin typeface="微软雅黑" pitchFamily="34" charset="-122"/>
                <a:ea typeface="微软雅黑" pitchFamily="34" charset="-122"/>
              </a:rPr>
              <a:t>公安机关依法管理社会治安，担负着刑事案件的侦查任务</a:t>
            </a:r>
          </a:p>
        </p:txBody>
      </p:sp>
      <p:pic>
        <p:nvPicPr>
          <p:cNvPr id="22532" name="图片 3" descr="ceebd81ad0ef4e32dcbecbe846ab77fb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08518" y="2666683"/>
            <a:ext cx="1466850" cy="15859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2533" name="文本框 4"/>
          <p:cNvSpPr txBox="1"/>
          <p:nvPr/>
        </p:nvSpPr>
        <p:spPr>
          <a:xfrm>
            <a:off x="4805680" y="4441508"/>
            <a:ext cx="2058988" cy="8299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27330" indent="-22733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4530" indent="-22733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1730" indent="-22733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98930" indent="-22733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6130" indent="-22733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2400" b="1">
                <a:latin typeface="微软雅黑" pitchFamily="34" charset="-122"/>
                <a:ea typeface="微软雅黑" pitchFamily="34" charset="-122"/>
              </a:rPr>
              <a:t>人民法院是国家的审判机关</a:t>
            </a:r>
          </a:p>
        </p:txBody>
      </p:sp>
      <p:pic>
        <p:nvPicPr>
          <p:cNvPr id="22534" name="图片 5" descr="124bbae901b16b658cf98f3d1aa2f9ce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34293" y="2741295"/>
            <a:ext cx="1401762" cy="15859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2535" name="文本框 6"/>
          <p:cNvSpPr txBox="1"/>
          <p:nvPr/>
        </p:nvSpPr>
        <p:spPr>
          <a:xfrm>
            <a:off x="7637780" y="4441508"/>
            <a:ext cx="2540000" cy="11988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27330" indent="-22733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4530" indent="-22733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1730" indent="-22733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98930" indent="-22733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6130" indent="-22733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2400" b="1">
                <a:latin typeface="微软雅黑" pitchFamily="34" charset="-122"/>
                <a:ea typeface="微软雅黑" pitchFamily="34" charset="-122"/>
              </a:rPr>
              <a:t>人民检察院是我国国家法律监督机关</a:t>
            </a:r>
          </a:p>
        </p:txBody>
      </p:sp>
      <p:pic>
        <p:nvPicPr>
          <p:cNvPr id="22536" name="图片 7" descr="ab8176d71ee6a1b6f1e32bc5f405dad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39318" y="2682558"/>
            <a:ext cx="3051175" cy="16954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45" name="文本框 10244"/>
          <p:cNvSpPr txBox="1"/>
          <p:nvPr/>
        </p:nvSpPr>
        <p:spPr>
          <a:xfrm>
            <a:off x="1801495" y="1193165"/>
            <a:ext cx="8589010" cy="5791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altLang="zh-CN" sz="3200" b="1">
                <a:latin typeface="黑体" pitchFamily="49" charset="-122"/>
                <a:ea typeface="黑体" pitchFamily="49" charset="-122"/>
                <a:cs typeface="黑体" pitchFamily="49" charset="-122"/>
                <a:sym typeface="黑体" pitchFamily="49" charset="-122"/>
              </a:rPr>
              <a:t>    公安机关</a:t>
            </a:r>
            <a:r>
              <a:rPr lang="zh-CN" altLang="en-US" sz="3200" b="1">
                <a:latin typeface="黑体" pitchFamily="49" charset="-122"/>
                <a:ea typeface="黑体" pitchFamily="49" charset="-122"/>
                <a:cs typeface="黑体" pitchFamily="49" charset="-122"/>
                <a:sym typeface="黑体" pitchFamily="49" charset="-122"/>
              </a:rPr>
              <a:t>、人民法院、人民检察院</a:t>
            </a:r>
          </a:p>
        </p:txBody>
      </p:sp>
    </p:spTree>
    <p:custDataLst>
      <p:tags r:id="rId5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5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225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22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500"/>
                                        <p:tgtEl>
                                          <p:spTgt spid="225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0" dur="500"/>
                                        <p:tgtEl>
                                          <p:spTgt spid="225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/>
      <p:bldP spid="22533" grpId="0"/>
      <p:bldP spid="22535" grpId="0"/>
      <p:bldP spid="1024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8434" name="标题 10241"/>
          <p:cNvSpPr>
            <a:spLocks noGrp="1"/>
          </p:cNvSpPr>
          <p:nvPr>
            <p:ph type="title"/>
          </p:nvPr>
        </p:nvSpPr>
        <p:spPr>
          <a:xfrm>
            <a:off x="458470" y="1212215"/>
            <a:ext cx="11127740" cy="900430"/>
          </a:xfrm>
        </p:spPr>
        <p:txBody>
          <a:bodyPr vert="horz" wrap="square" lIns="91440" tIns="45720" rIns="91440" bIns="45720" anchor="ctr"/>
          <a:lstStyle/>
          <a:p>
            <a:pPr eaLnBrk="1" hangingPunct="1"/>
            <a:r>
              <a:rPr lang="en-US" altLang="zh-CN" sz="3200" b="1">
                <a:latin typeface="黑体" pitchFamily="49" charset="-122"/>
                <a:ea typeface="黑体" pitchFamily="49" charset="-122"/>
              </a:rPr>
              <a:t>1</a:t>
            </a: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、当我们的合法权益受到侵害时怎么办？</a:t>
            </a:r>
          </a:p>
        </p:txBody>
      </p:sp>
      <p:sp>
        <p:nvSpPr>
          <p:cNvPr id="10244" name="文本框 10243"/>
          <p:cNvSpPr txBox="1"/>
          <p:nvPr/>
        </p:nvSpPr>
        <p:spPr>
          <a:xfrm>
            <a:off x="707390" y="2890520"/>
            <a:ext cx="10986135" cy="10668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eaLnBrk="0" hangingPunct="0"/>
            <a:r>
              <a:rPr lang="zh-CN" altLang="en-US" sz="3200" b="1">
                <a:latin typeface="黑体" pitchFamily="49" charset="-122"/>
                <a:ea typeface="黑体" pitchFamily="49" charset="-122"/>
                <a:cs typeface="黑体" pitchFamily="49" charset="-122"/>
                <a:sym typeface="微软雅黑" pitchFamily="34" charset="-122"/>
              </a:rPr>
              <a:t>（</a:t>
            </a:r>
            <a:r>
              <a:rPr lang="en-US" altLang="zh-CN" sz="3200" b="1">
                <a:latin typeface="黑体" pitchFamily="49" charset="-122"/>
                <a:ea typeface="黑体" pitchFamily="49" charset="-122"/>
                <a:cs typeface="黑体" pitchFamily="49" charset="-122"/>
                <a:sym typeface="微软雅黑" pitchFamily="34" charset="-122"/>
              </a:rPr>
              <a:t>2</a:t>
            </a:r>
            <a:r>
              <a:rPr lang="zh-CN" altLang="en-US" sz="3200" b="1">
                <a:latin typeface="黑体" pitchFamily="49" charset="-122"/>
                <a:ea typeface="黑体" pitchFamily="49" charset="-122"/>
                <a:cs typeface="黑体" pitchFamily="49" charset="-122"/>
                <a:sym typeface="微软雅黑" pitchFamily="34" charset="-122"/>
              </a:rPr>
              <a:t>）可以通过</a:t>
            </a:r>
            <a:r>
              <a:rPr lang="zh-CN" altLang="en-US" sz="3200" b="1">
                <a:solidFill>
                  <a:srgbClr val="CC0000"/>
                </a:solidFill>
                <a:latin typeface="黑体" pitchFamily="49" charset="-122"/>
                <a:ea typeface="黑体" pitchFamily="49" charset="-122"/>
                <a:cs typeface="黑体" pitchFamily="49" charset="-122"/>
                <a:sym typeface="微软雅黑" pitchFamily="34" charset="-122"/>
              </a:rPr>
              <a:t>法律服务机构</a:t>
            </a:r>
            <a:r>
              <a:rPr lang="zh-CN" altLang="en-US" sz="3200" b="1">
                <a:latin typeface="黑体" pitchFamily="49" charset="-122"/>
                <a:ea typeface="黑体" pitchFamily="49" charset="-122"/>
                <a:cs typeface="黑体" pitchFamily="49" charset="-122"/>
                <a:sym typeface="微软雅黑" pitchFamily="34" charset="-122"/>
              </a:rPr>
              <a:t>来维护合法权益。在遇到问题时获得及时有效的法律帮助。</a:t>
            </a:r>
          </a:p>
        </p:txBody>
      </p:sp>
      <p:sp>
        <p:nvSpPr>
          <p:cNvPr id="15368" name="圆角矩形 8"/>
          <p:cNvSpPr/>
          <p:nvPr/>
        </p:nvSpPr>
        <p:spPr>
          <a:xfrm>
            <a:off x="281305" y="224790"/>
            <a:ext cx="6368415" cy="720090"/>
          </a:xfrm>
          <a:prstGeom prst="roundRect">
            <a:avLst>
              <a:gd name="adj" fmla="val 16667"/>
            </a:avLst>
          </a:prstGeom>
          <a:solidFill>
            <a:schemeClr val="accent2"/>
          </a:solidFill>
          <a:ln w="12700">
            <a:noFill/>
          </a:ln>
        </p:spPr>
        <p:txBody>
          <a:bodyPr anchor="ctr"/>
          <a:lstStyle/>
          <a:p>
            <a:pPr algn="ctr"/>
            <a:endParaRPr lang="zh-CN" altLang="zh-CN" sz="5300" b="1" i="1">
              <a:solidFill>
                <a:srgbClr val="C00000"/>
              </a:solidFill>
              <a:latin typeface="方正卡通简体" pitchFamily="1" charset="-122"/>
              <a:ea typeface="方正卡通简体" pitchFamily="1" charset="-122"/>
              <a:sym typeface="等线" pitchFamily="2" charset="-122"/>
            </a:endParaRPr>
          </a:p>
        </p:txBody>
      </p:sp>
      <p:sp>
        <p:nvSpPr>
          <p:cNvPr id="2" name="文本框 25"/>
          <p:cNvSpPr/>
          <p:nvPr/>
        </p:nvSpPr>
        <p:spPr>
          <a:xfrm>
            <a:off x="281305" y="224790"/>
            <a:ext cx="6368415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4000" b="1">
                <a:solidFill>
                  <a:schemeClr val="bg1"/>
                </a:solidFill>
                <a:latin typeface="黑体" pitchFamily="49" charset="-122"/>
                <a:ea typeface="黑体" pitchFamily="49" charset="-122"/>
                <a:sym typeface="等线" pitchFamily="2" charset="-122"/>
              </a:rPr>
              <a:t>一、遇到侵害，依法求助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795655" y="2034540"/>
            <a:ext cx="10986135" cy="5791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eaLnBrk="0" hangingPunct="0"/>
            <a:r>
              <a:rPr lang="zh-CN" altLang="en-US" sz="3200" b="1">
                <a:latin typeface="黑体" pitchFamily="49" charset="-122"/>
                <a:ea typeface="黑体" pitchFamily="49" charset="-122"/>
                <a:cs typeface="黑体" pitchFamily="49" charset="-122"/>
                <a:sym typeface="微软雅黑" pitchFamily="34" charset="-122"/>
              </a:rPr>
              <a:t>（</a:t>
            </a:r>
            <a:r>
              <a:rPr lang="en-US" altLang="zh-CN" sz="3200" b="1">
                <a:latin typeface="黑体" pitchFamily="49" charset="-122"/>
                <a:ea typeface="黑体" pitchFamily="49" charset="-122"/>
                <a:cs typeface="黑体" pitchFamily="49" charset="-122"/>
                <a:sym typeface="微软雅黑" pitchFamily="34" charset="-122"/>
              </a:rPr>
              <a:t>1</a:t>
            </a:r>
            <a:r>
              <a:rPr lang="zh-CN" altLang="en-US" sz="3200" b="1">
                <a:latin typeface="黑体" pitchFamily="49" charset="-122"/>
                <a:ea typeface="黑体" pitchFamily="49" charset="-122"/>
                <a:cs typeface="黑体" pitchFamily="49" charset="-122"/>
                <a:sym typeface="微软雅黑" pitchFamily="34" charset="-122"/>
              </a:rPr>
              <a:t>）我们要学会用法律与人打交道。</a:t>
            </a:r>
          </a:p>
        </p:txBody>
      </p:sp>
      <p:sp>
        <p:nvSpPr>
          <p:cNvPr id="10245" name="文本框 10244"/>
          <p:cNvSpPr txBox="1"/>
          <p:nvPr/>
        </p:nvSpPr>
        <p:spPr>
          <a:xfrm>
            <a:off x="707390" y="4304665"/>
            <a:ext cx="11374438" cy="15544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0" hangingPunct="0"/>
            <a:r>
              <a:rPr lang="zh-CN" altLang="en-US" sz="3200" b="1">
                <a:latin typeface="黑体" pitchFamily="49" charset="-122"/>
                <a:ea typeface="黑体" pitchFamily="49" charset="-122"/>
                <a:cs typeface="黑体" pitchFamily="49" charset="-122"/>
                <a:sym typeface="黑体" pitchFamily="49" charset="-122"/>
              </a:rPr>
              <a:t>（</a:t>
            </a:r>
            <a:r>
              <a:rPr lang="en-US" altLang="zh-CN" sz="3200" b="1">
                <a:latin typeface="黑体" pitchFamily="49" charset="-122"/>
                <a:ea typeface="黑体" pitchFamily="49" charset="-122"/>
                <a:cs typeface="黑体" pitchFamily="49" charset="-122"/>
                <a:sym typeface="黑体" pitchFamily="49" charset="-122"/>
              </a:rPr>
              <a:t>3</a:t>
            </a:r>
            <a:r>
              <a:rPr lang="zh-CN" altLang="en-US" sz="3200" b="1">
                <a:latin typeface="黑体" pitchFamily="49" charset="-122"/>
                <a:ea typeface="黑体" pitchFamily="49" charset="-122"/>
                <a:cs typeface="黑体" pitchFamily="49" charset="-122"/>
                <a:sym typeface="黑体" pitchFamily="49" charset="-122"/>
              </a:rPr>
              <a:t>）可以寻求</a:t>
            </a:r>
            <a:r>
              <a:rPr lang="zh-CN" altLang="en-US" sz="3200" b="1">
                <a:solidFill>
                  <a:srgbClr val="CC0000"/>
                </a:solidFill>
                <a:latin typeface="黑体" pitchFamily="49" charset="-122"/>
                <a:ea typeface="黑体" pitchFamily="49" charset="-122"/>
                <a:cs typeface="黑体" pitchFamily="49" charset="-122"/>
                <a:sym typeface="黑体" pitchFamily="49" charset="-122"/>
              </a:rPr>
              <a:t>国家的法律救济</a:t>
            </a:r>
            <a:r>
              <a:rPr lang="zh-CN" altLang="en-US" sz="3200" b="1">
                <a:latin typeface="黑体" pitchFamily="49" charset="-122"/>
                <a:ea typeface="黑体" pitchFamily="49" charset="-122"/>
                <a:cs typeface="黑体" pitchFamily="49" charset="-122"/>
                <a:sym typeface="黑体" pitchFamily="49" charset="-122"/>
              </a:rPr>
              <a:t>。可以依法到</a:t>
            </a:r>
            <a:r>
              <a:rPr lang="zh-CN" altLang="en-US" sz="3200" b="1">
                <a:solidFill>
                  <a:srgbClr val="0000CC"/>
                </a:solidFill>
                <a:latin typeface="黑体" pitchFamily="49" charset="-122"/>
                <a:ea typeface="黑体" pitchFamily="49" charset="-122"/>
                <a:cs typeface="黑体" pitchFamily="49" charset="-122"/>
                <a:sym typeface="黑体" pitchFamily="49" charset="-122"/>
              </a:rPr>
              <a:t>公安机关、人民法院或人民检察院</a:t>
            </a:r>
            <a:r>
              <a:rPr lang="zh-CN" altLang="en-US" sz="3200" b="1">
                <a:latin typeface="黑体" pitchFamily="49" charset="-122"/>
                <a:ea typeface="黑体" pitchFamily="49" charset="-122"/>
                <a:cs typeface="黑体" pitchFamily="49" charset="-122"/>
                <a:sym typeface="黑体" pitchFamily="49" charset="-122"/>
              </a:rPr>
              <a:t>中的任何一个机关</a:t>
            </a:r>
            <a:r>
              <a:rPr lang="zh-CN" altLang="en-US" sz="3200" b="1">
                <a:solidFill>
                  <a:srgbClr val="0000CC"/>
                </a:solidFill>
                <a:latin typeface="黑体" pitchFamily="49" charset="-122"/>
                <a:ea typeface="黑体" pitchFamily="49" charset="-122"/>
                <a:cs typeface="黑体" pitchFamily="49" charset="-122"/>
                <a:sym typeface="黑体" pitchFamily="49" charset="-122"/>
              </a:rPr>
              <a:t>控告、举报</a:t>
            </a:r>
            <a:r>
              <a:rPr lang="zh-CN" altLang="en-US" sz="3200" b="1">
                <a:latin typeface="黑体" pitchFamily="49" charset="-122"/>
                <a:ea typeface="黑体" pitchFamily="49" charset="-122"/>
                <a:cs typeface="黑体" pitchFamily="49" charset="-122"/>
                <a:sym typeface="黑体" pitchFamily="49" charset="-122"/>
              </a:rPr>
              <a:t>，必要时可以直接向</a:t>
            </a:r>
            <a:r>
              <a:rPr lang="zh-CN" altLang="en-US" sz="3200" b="1">
                <a:solidFill>
                  <a:srgbClr val="0000CC"/>
                </a:solidFill>
                <a:latin typeface="黑体" pitchFamily="49" charset="-122"/>
                <a:ea typeface="黑体" pitchFamily="49" charset="-122"/>
                <a:cs typeface="黑体" pitchFamily="49" charset="-122"/>
                <a:sym typeface="黑体" pitchFamily="49" charset="-122"/>
              </a:rPr>
              <a:t>人民法院起诉</a:t>
            </a:r>
            <a:r>
              <a:rPr lang="zh-CN" altLang="en-US" sz="3200" b="1">
                <a:latin typeface="黑体" pitchFamily="49" charset="-122"/>
                <a:ea typeface="黑体" pitchFamily="49" charset="-122"/>
                <a:cs typeface="黑体" pitchFamily="49" charset="-122"/>
                <a:sym typeface="黑体" pitchFamily="49" charset="-122"/>
              </a:rPr>
              <a:t>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4" grpId="0"/>
      <p:bldP spid="3" grpId="0"/>
      <p:bldP spid="1024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9458" name="图片 6"/>
          <p:cNvPicPr>
            <a:picLocks noChangeAspect="1"/>
          </p:cNvPicPr>
          <p:nvPr/>
        </p:nvPicPr>
        <p:blipFill>
          <a:blip r:embed="rId2"/>
          <a:srcRect l="1706" t="7590" r="3595" b="7848"/>
          <a:stretch>
            <a:fillRect/>
          </a:stretch>
        </p:blipFill>
        <p:spPr>
          <a:xfrm>
            <a:off x="196850" y="673100"/>
            <a:ext cx="11258550" cy="39814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9459" name="直接连接符 20"/>
          <p:cNvSpPr/>
          <p:nvPr/>
        </p:nvSpPr>
        <p:spPr>
          <a:xfrm>
            <a:off x="4419600" y="285750"/>
            <a:ext cx="1588" cy="3473450"/>
          </a:xfrm>
          <a:prstGeom prst="line">
            <a:avLst/>
          </a:prstGeom>
          <a:ln w="6350" cap="flat" cmpd="sng">
            <a:solidFill>
              <a:schemeClr val="tx1"/>
            </a:solidFill>
            <a:prstDash val="solid"/>
            <a:bevel/>
            <a:headEnd type="none" w="med" len="med"/>
            <a:tailEnd type="none" w="med" len="med"/>
          </a:ln>
        </p:spPr>
        <p:txBody>
          <a:bodyPr/>
          <a:lstStyle/>
          <a:p/>
        </p:txBody>
      </p:sp>
      <p:sp>
        <p:nvSpPr>
          <p:cNvPr id="19460" name="文本框 1"/>
          <p:cNvSpPr/>
          <p:nvPr/>
        </p:nvSpPr>
        <p:spPr>
          <a:xfrm>
            <a:off x="4489450" y="1237615"/>
            <a:ext cx="6443980" cy="252984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0" lvl="1" indent="0" algn="just" eaLnBrk="1" hangingPunct="1"/>
            <a:r>
              <a:rPr lang="zh-CN" altLang="en-US" sz="3200" b="1">
                <a:solidFill>
                  <a:srgbClr val="44472B"/>
                </a:solidFill>
                <a:latin typeface="楷体" pitchFamily="49" charset="-122"/>
                <a:ea typeface="楷体" pitchFamily="49" charset="-122"/>
                <a:sym typeface="等线" pitchFamily="2" charset="-122"/>
              </a:rPr>
              <a:t>   </a:t>
            </a:r>
            <a:r>
              <a:rPr lang="zh-CN" altLang="en-US" sz="3200" b="1">
                <a:latin typeface="楷体" pitchFamily="49" charset="-122"/>
                <a:ea typeface="楷体" pitchFamily="49" charset="-122"/>
                <a:sym typeface="等线" pitchFamily="2" charset="-122"/>
              </a:rPr>
              <a:t> 在律师的帮助和指导下，小华一纸诉状将超市告到法院，状告他们侵犯了自己的名誉权。经</a:t>
            </a:r>
            <a:r>
              <a:rPr lang="zh-CN" altLang="en-US" sz="3200" b="1">
                <a:solidFill>
                  <a:srgbClr val="FF0000"/>
                </a:solidFill>
                <a:latin typeface="楷体" pitchFamily="49" charset="-122"/>
                <a:ea typeface="楷体" pitchFamily="49" charset="-122"/>
                <a:sym typeface="等线" pitchFamily="2" charset="-122"/>
              </a:rPr>
              <a:t>法院</a:t>
            </a:r>
            <a:r>
              <a:rPr lang="zh-CN" altLang="en-US" sz="3200" b="1">
                <a:latin typeface="楷体" pitchFamily="49" charset="-122"/>
                <a:ea typeface="楷体" pitchFamily="49" charset="-122"/>
                <a:sym typeface="等线" pitchFamily="2" charset="-122"/>
              </a:rPr>
              <a:t>审判，超市向小华赔礼道歉，并赔偿其精神损失。</a:t>
            </a:r>
            <a:endParaRPr lang="zh-CN" altLang="en-US" sz="3200" b="1">
              <a:solidFill>
                <a:srgbClr val="44472B"/>
              </a:solidFill>
              <a:latin typeface="楷体" pitchFamily="49" charset="-122"/>
              <a:ea typeface="楷体" pitchFamily="49" charset="-122"/>
              <a:sym typeface="等线" pitchFamily="2" charset="-122"/>
            </a:endParaRPr>
          </a:p>
        </p:txBody>
      </p:sp>
      <p:sp>
        <p:nvSpPr>
          <p:cNvPr id="19466" name="文本框 15"/>
          <p:cNvSpPr/>
          <p:nvPr/>
        </p:nvSpPr>
        <p:spPr>
          <a:xfrm>
            <a:off x="440055" y="4875530"/>
            <a:ext cx="9307830" cy="645160"/>
          </a:xfrm>
          <a:prstGeom prst="rect">
            <a:avLst/>
          </a:prstGeom>
          <a:solidFill>
            <a:schemeClr val="accent2">
              <a:lumMod val="75000"/>
            </a:schemeClr>
          </a:solidFill>
          <a:ln w="9525">
            <a:noFill/>
          </a:ln>
        </p:spPr>
        <p:txBody>
          <a:bodyPr wrap="square">
            <a:spAutoFit/>
          </a:bodyPr>
          <a:lstStyle/>
          <a:p>
            <a:pPr marL="228600" indent="-228600" algn="ctr">
              <a:lnSpc>
                <a:spcPct val="100000"/>
              </a:lnSpc>
              <a:spcBef>
                <a:spcPts val="1000"/>
              </a:spcBef>
            </a:pPr>
            <a:r>
              <a:rPr lang="zh-CN" altLang="en-US" sz="3600" b="1">
                <a:solidFill>
                  <a:schemeClr val="bg1"/>
                </a:solidFill>
                <a:latin typeface="黑体" pitchFamily="49" charset="-122"/>
                <a:ea typeface="黑体" pitchFamily="49" charset="-122"/>
                <a:sym typeface="微软雅黑" pitchFamily="34" charset="-122"/>
              </a:rPr>
              <a:t>小华是通过什么方式维护自己的合法权益的？</a:t>
            </a:r>
          </a:p>
        </p:txBody>
      </p:sp>
      <p:pic>
        <p:nvPicPr>
          <p:cNvPr id="19462" name="图片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475" y="1109663"/>
            <a:ext cx="4117975" cy="27432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5368" name="圆角矩形 8"/>
          <p:cNvSpPr/>
          <p:nvPr/>
        </p:nvSpPr>
        <p:spPr>
          <a:xfrm>
            <a:off x="338455" y="226695"/>
            <a:ext cx="4331970" cy="642620"/>
          </a:xfrm>
          <a:prstGeom prst="roundRect">
            <a:avLst>
              <a:gd name="adj" fmla="val 16667"/>
            </a:avLst>
          </a:prstGeom>
          <a:solidFill>
            <a:schemeClr val="accent4">
              <a:lumMod val="20000"/>
              <a:lumOff val="80000"/>
            </a:schemeClr>
          </a:solidFill>
          <a:ln w="12700">
            <a:noFill/>
          </a:ln>
        </p:spPr>
        <p:txBody>
          <a:bodyPr anchor="ctr"/>
          <a:lstStyle/>
          <a:p>
            <a:pPr algn="ctr"/>
            <a:r>
              <a:rPr lang="zh-CN" altLang="zh-CN" sz="4000" b="1">
                <a:solidFill>
                  <a:srgbClr val="C00000"/>
                </a:solidFill>
                <a:latin typeface="黑体" pitchFamily="49" charset="-122"/>
                <a:ea typeface="黑体" pitchFamily="49" charset="-122"/>
                <a:sym typeface="等线" pitchFamily="2" charset="-122"/>
              </a:rPr>
              <a:t>三：维权成功</a:t>
            </a:r>
          </a:p>
        </p:txBody>
      </p:sp>
    </p:spTree>
  </p:cSld>
  <p:clrMapOvr>
    <a:masterClrMapping/>
  </p:clrMapOvr>
  <p:transition/>
  <p:timing/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民事诉讼"/>
          <p:cNvPicPr>
            <a:picLocks noChangeAspect="1"/>
          </p:cNvPicPr>
          <p:nvPr/>
        </p:nvPicPr>
        <p:blipFill>
          <a:blip r:embed="rId2"/>
          <a:srcRect t="8855" b="14731"/>
          <a:stretch>
            <a:fillRect/>
          </a:stretch>
        </p:blipFill>
        <p:spPr>
          <a:xfrm>
            <a:off x="527685" y="237490"/>
            <a:ext cx="11137265" cy="6383020"/>
          </a:xfrm>
          <a:prstGeom prst="rect">
            <a:avLst/>
          </a:prstGeom>
        </p:spPr>
      </p:pic>
    </p:spTree>
    <p:custDataLst>
      <p:tags r:id="rId3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2" name="组合 12289"/>
          <p:cNvGrpSpPr/>
          <p:nvPr/>
        </p:nvGrpSpPr>
        <p:grpSpPr>
          <a:xfrm>
            <a:off x="1765300" y="1048278"/>
            <a:ext cx="9144000" cy="1426636"/>
            <a:chOff x="0" y="-159650"/>
            <a:chExt cx="9144000" cy="1425206"/>
          </a:xfrm>
        </p:grpSpPr>
        <p:sp>
          <p:nvSpPr>
            <p:cNvPr id="20499" name="Text Box 8"/>
            <p:cNvSpPr/>
            <p:nvPr/>
          </p:nvSpPr>
          <p:spPr>
            <a:xfrm>
              <a:off x="635" y="-159650"/>
              <a:ext cx="9076690" cy="136959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ctr">
              <a:spAutoFit/>
            </a:bodyPr>
            <a:lstStyle/>
            <a:p>
              <a:pPr algn="just">
                <a:lnSpc>
                  <a:spcPct val="130000"/>
                </a:lnSpc>
              </a:pPr>
              <a:r>
                <a:rPr lang="zh-CN" altLang="en-US" sz="3200">
                  <a:solidFill>
                    <a:srgbClr val="000000"/>
                  </a:solidFill>
                  <a:latin typeface="黑体" pitchFamily="49" charset="-122"/>
                  <a:ea typeface="黑体" pitchFamily="49" charset="-122"/>
                  <a:sym typeface="微软雅黑" pitchFamily="34" charset="-122"/>
                </a:rPr>
                <a:t>诉讼是</a:t>
              </a:r>
              <a:r>
                <a:rPr lang="zh-CN" altLang="en-US" sz="3200" u="sng">
                  <a:solidFill>
                    <a:srgbClr val="0000CC"/>
                  </a:solidFill>
                  <a:latin typeface="黑体" pitchFamily="49" charset="-122"/>
                  <a:ea typeface="黑体" pitchFamily="49" charset="-122"/>
                  <a:sym typeface="微软雅黑" pitchFamily="34" charset="-122"/>
                </a:rPr>
                <a:t>人民法院</a:t>
              </a:r>
              <a:r>
                <a:rPr lang="zh-CN" altLang="en-US" sz="3200">
                  <a:solidFill>
                    <a:srgbClr val="000000"/>
                  </a:solidFill>
                  <a:latin typeface="黑体" pitchFamily="49" charset="-122"/>
                  <a:ea typeface="黑体" pitchFamily="49" charset="-122"/>
                  <a:sym typeface="微软雅黑" pitchFamily="34" charset="-122"/>
                </a:rPr>
                <a:t>在</a:t>
              </a:r>
              <a:r>
                <a:rPr lang="zh-CN" altLang="en-US" sz="3200" u="sng">
                  <a:solidFill>
                    <a:srgbClr val="0000CC"/>
                  </a:solidFill>
                  <a:latin typeface="黑体" pitchFamily="49" charset="-122"/>
                  <a:ea typeface="黑体" pitchFamily="49" charset="-122"/>
                  <a:sym typeface="微软雅黑" pitchFamily="34" charset="-122"/>
                </a:rPr>
                <a:t>诉讼当事人</a:t>
              </a:r>
              <a:r>
                <a:rPr lang="zh-CN" altLang="en-US" sz="3200">
                  <a:solidFill>
                    <a:srgbClr val="000000"/>
                  </a:solidFill>
                  <a:latin typeface="黑体" pitchFamily="49" charset="-122"/>
                  <a:ea typeface="黑体" pitchFamily="49" charset="-122"/>
                  <a:sym typeface="微软雅黑" pitchFamily="34" charset="-122"/>
                </a:rPr>
                <a:t>参与下，</a:t>
              </a:r>
              <a:r>
                <a:rPr lang="zh-CN" altLang="en-US" sz="3200" u="sng">
                  <a:solidFill>
                    <a:srgbClr val="0000CC"/>
                  </a:solidFill>
                  <a:latin typeface="黑体" pitchFamily="49" charset="-122"/>
                  <a:ea typeface="黑体" pitchFamily="49" charset="-122"/>
                  <a:sym typeface="微软雅黑" pitchFamily="34" charset="-122"/>
                </a:rPr>
                <a:t>依照</a:t>
              </a:r>
              <a:r>
                <a:rPr lang="zh-CN" altLang="en-US" sz="3200">
                  <a:solidFill>
                    <a:srgbClr val="000000"/>
                  </a:solidFill>
                  <a:latin typeface="黑体" pitchFamily="49" charset="-122"/>
                  <a:ea typeface="黑体" pitchFamily="49" charset="-122"/>
                  <a:sym typeface="微软雅黑" pitchFamily="34" charset="-122"/>
                </a:rPr>
                <a:t>法定程序</a:t>
              </a:r>
              <a:r>
                <a:rPr lang="zh-CN" altLang="en-US" sz="3200" u="sng">
                  <a:solidFill>
                    <a:srgbClr val="0000CC"/>
                  </a:solidFill>
                  <a:latin typeface="黑体" pitchFamily="49" charset="-122"/>
                  <a:ea typeface="黑体" pitchFamily="49" charset="-122"/>
                  <a:sym typeface="微软雅黑" pitchFamily="34" charset="-122"/>
                </a:rPr>
                <a:t>解决</a:t>
              </a:r>
              <a:r>
                <a:rPr lang="zh-CN" altLang="en-US" sz="3200">
                  <a:solidFill>
                    <a:srgbClr val="000000"/>
                  </a:solidFill>
                  <a:latin typeface="黑体" pitchFamily="49" charset="-122"/>
                  <a:ea typeface="黑体" pitchFamily="49" charset="-122"/>
                  <a:sym typeface="微软雅黑" pitchFamily="34" charset="-122"/>
                </a:rPr>
                <a:t>纠纷和冲突</a:t>
              </a:r>
              <a:r>
                <a:rPr lang="zh-CN" altLang="en-US" sz="3200" u="sng">
                  <a:solidFill>
                    <a:srgbClr val="0000CC"/>
                  </a:solidFill>
                  <a:latin typeface="黑体" pitchFamily="49" charset="-122"/>
                  <a:ea typeface="黑体" pitchFamily="49" charset="-122"/>
                  <a:sym typeface="微软雅黑" pitchFamily="34" charset="-122"/>
                </a:rPr>
                <a:t>的活动</a:t>
              </a:r>
              <a:r>
                <a:rPr lang="zh-CN" altLang="en-US" sz="3200">
                  <a:solidFill>
                    <a:srgbClr val="000000"/>
                  </a:solidFill>
                  <a:latin typeface="黑体" pitchFamily="49" charset="-122"/>
                  <a:ea typeface="黑体" pitchFamily="49" charset="-122"/>
                  <a:sym typeface="微软雅黑" pitchFamily="34" charset="-122"/>
                </a:rPr>
                <a:t>。</a:t>
              </a:r>
            </a:p>
          </p:txBody>
        </p:sp>
        <p:sp>
          <p:nvSpPr>
            <p:cNvPr id="20500" name="直接连接符 9"/>
            <p:cNvSpPr/>
            <p:nvPr/>
          </p:nvSpPr>
          <p:spPr>
            <a:xfrm>
              <a:off x="0" y="1265555"/>
              <a:ext cx="9144000" cy="1"/>
            </a:xfrm>
            <a:prstGeom prst="line">
              <a:avLst/>
            </a:prstGeom>
            <a:ln w="6350" cap="flat" cmpd="sng">
              <a:solidFill>
                <a:srgbClr val="9A9A9A"/>
              </a:solidFill>
              <a:prstDash val="dash"/>
              <a:bevel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</p:grpSp>
      <p:grpSp>
        <p:nvGrpSpPr>
          <p:cNvPr id="20484" name="组合 12302"/>
          <p:cNvGrpSpPr/>
          <p:nvPr/>
        </p:nvGrpSpPr>
        <p:grpSpPr>
          <a:xfrm>
            <a:off x="494348" y="1224915"/>
            <a:ext cx="1327785" cy="1017588"/>
            <a:chExt cx="1018392" cy="1016635"/>
          </a:xfrm>
        </p:grpSpPr>
        <p:sp>
          <p:nvSpPr>
            <p:cNvPr id="20488" name="KSO_Shape"/>
            <p:cNvSpPr/>
            <p:nvPr/>
          </p:nvSpPr>
          <p:spPr>
            <a:xfrm>
              <a:off x="0" y="0"/>
              <a:ext cx="1017905" cy="1016635"/>
            </a:xfrm>
            <a:prstGeom prst="ellipse">
              <a:avLst/>
            </a:prstGeom>
            <a:solidFill>
              <a:srgbClr val="DE9898"/>
            </a:solidFill>
            <a:ln w="12700">
              <a:noFill/>
            </a:ln>
          </p:spPr>
          <p:txBody>
            <a:bodyPr anchor="ctr"/>
            <a:lstStyle/>
            <a:p>
              <a:pPr algn="ctr"/>
              <a:endParaRPr lang="zh-CN" altLang="zh-CN" sz="3200" b="1" i="1">
                <a:solidFill>
                  <a:srgbClr val="0000CC"/>
                </a:solidFill>
                <a:latin typeface="黑体" pitchFamily="49" charset="-122"/>
                <a:ea typeface="黑体" pitchFamily="49" charset="-122"/>
                <a:sym typeface="等线" pitchFamily="2" charset="-122"/>
              </a:endParaRPr>
            </a:p>
          </p:txBody>
        </p:sp>
        <p:sp>
          <p:nvSpPr>
            <p:cNvPr id="20489" name="文本框 32"/>
            <p:cNvSpPr/>
            <p:nvPr/>
          </p:nvSpPr>
          <p:spPr>
            <a:xfrm>
              <a:off x="29697" y="243843"/>
              <a:ext cx="988695" cy="52197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ctr"/>
              <a:r>
                <a:rPr lang="zh-CN" altLang="en-US" sz="3200" b="1">
                  <a:solidFill>
                    <a:srgbClr val="0000CC"/>
                  </a:solidFill>
                  <a:latin typeface="黑体" pitchFamily="49" charset="-122"/>
                  <a:ea typeface="黑体" pitchFamily="49" charset="-122"/>
                  <a:sym typeface="微软雅黑" pitchFamily="34" charset="-122"/>
                </a:rPr>
                <a:t>含义</a:t>
              </a:r>
            </a:p>
          </p:txBody>
        </p:sp>
      </p:grpSp>
      <p:sp>
        <p:nvSpPr>
          <p:cNvPr id="20485" name="文本框 12305"/>
          <p:cNvSpPr txBox="1"/>
          <p:nvPr/>
        </p:nvSpPr>
        <p:spPr>
          <a:xfrm>
            <a:off x="4203700" y="146050"/>
            <a:ext cx="2100263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0" hangingPunct="0"/>
            <a:r>
              <a:rPr lang="zh-CN" altLang="en-US" sz="3600" b="1">
                <a:solidFill>
                  <a:srgbClr val="CC0000"/>
                </a:solidFill>
                <a:latin typeface="黑体" pitchFamily="49" charset="-122"/>
                <a:ea typeface="黑体" pitchFamily="49" charset="-122"/>
                <a:cs typeface="黑体" pitchFamily="49" charset="-122"/>
              </a:rPr>
              <a:t>2、诉讼</a:t>
            </a:r>
          </a:p>
        </p:txBody>
      </p:sp>
      <p:sp>
        <p:nvSpPr>
          <p:cNvPr id="4" name="流程图: 可选过程 15"/>
          <p:cNvSpPr/>
          <p:nvPr/>
        </p:nvSpPr>
        <p:spPr>
          <a:xfrm>
            <a:off x="751205" y="5088255"/>
            <a:ext cx="1252855" cy="530225"/>
          </a:xfrm>
          <a:prstGeom prst="flowChartAlternateProcess">
            <a:avLst/>
          </a:prstGeom>
          <a:solidFill>
            <a:srgbClr val="DE9898"/>
          </a:solidFill>
          <a:ln w="12700">
            <a:noFill/>
          </a:ln>
        </p:spPr>
        <p:txBody>
          <a:bodyPr anchor="ctr"/>
          <a:lstStyle/>
          <a:p>
            <a:pPr algn="ctr"/>
            <a:r>
              <a:rPr lang="zh-CN" altLang="en-US" sz="3200" b="1">
                <a:solidFill>
                  <a:schemeClr val="tx1"/>
                </a:solidFill>
                <a:latin typeface="黑体" pitchFamily="49" charset="-122"/>
                <a:ea typeface="黑体" pitchFamily="49" charset="-122"/>
                <a:sym typeface="等线" pitchFamily="2" charset="-122"/>
              </a:rPr>
              <a:t>分类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2496185" y="3437890"/>
            <a:ext cx="8782685" cy="147002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40000"/>
              </a:lnSpc>
            </a:pPr>
            <a:r>
              <a:rPr lang="zh-CN" altLang="en-US" sz="3200" b="1">
                <a:latin typeface="黑体" pitchFamily="49" charset="-122"/>
                <a:ea typeface="黑体" pitchFamily="49" charset="-122"/>
                <a:cs typeface="黑体" pitchFamily="49" charset="-122"/>
                <a:sym typeface="楷体" pitchFamily="49" charset="-122"/>
              </a:rPr>
              <a:t>是处理纠纷、应对侵害</a:t>
            </a:r>
            <a:r>
              <a:rPr lang="zh-CN" altLang="en-US" sz="3200" b="1">
                <a:solidFill>
                  <a:srgbClr val="CC0000"/>
                </a:solidFill>
                <a:latin typeface="黑体" pitchFamily="49" charset="-122"/>
                <a:ea typeface="黑体" pitchFamily="49" charset="-122"/>
                <a:cs typeface="黑体" pitchFamily="49" charset="-122"/>
                <a:sym typeface="楷体" pitchFamily="49" charset="-122"/>
              </a:rPr>
              <a:t>最正规、最权威</a:t>
            </a:r>
            <a:r>
              <a:rPr lang="zh-CN" altLang="en-US" sz="3200" b="1">
                <a:latin typeface="黑体" pitchFamily="49" charset="-122"/>
                <a:ea typeface="黑体" pitchFamily="49" charset="-122"/>
                <a:cs typeface="黑体" pitchFamily="49" charset="-122"/>
                <a:sym typeface="楷体" pitchFamily="49" charset="-122"/>
              </a:rPr>
              <a:t>的手段</a:t>
            </a:r>
          </a:p>
          <a:p>
            <a:pPr>
              <a:lnSpc>
                <a:spcPct val="140000"/>
              </a:lnSpc>
            </a:pPr>
            <a:r>
              <a:rPr lang="zh-CN" altLang="en-US" sz="3200" b="1">
                <a:latin typeface="黑体" pitchFamily="49" charset="-122"/>
                <a:ea typeface="黑体" pitchFamily="49" charset="-122"/>
                <a:cs typeface="黑体" pitchFamily="49" charset="-122"/>
                <a:sym typeface="楷体" pitchFamily="49" charset="-122"/>
              </a:rPr>
              <a:t>是维护合法权益的</a:t>
            </a:r>
            <a:r>
              <a:rPr lang="zh-CN" altLang="en-US" sz="3200" b="1">
                <a:solidFill>
                  <a:srgbClr val="CC0000"/>
                </a:solidFill>
                <a:latin typeface="黑体" pitchFamily="49" charset="-122"/>
                <a:ea typeface="黑体" pitchFamily="49" charset="-122"/>
                <a:cs typeface="黑体" pitchFamily="49" charset="-122"/>
                <a:sym typeface="楷体" pitchFamily="49" charset="-122"/>
              </a:rPr>
              <a:t>最后屏障</a:t>
            </a:r>
            <a:r>
              <a:rPr lang="zh-CN" altLang="en-US" sz="3200" b="1">
                <a:solidFill>
                  <a:srgbClr val="3B3838"/>
                </a:solidFill>
                <a:latin typeface="黑体" pitchFamily="49" charset="-122"/>
                <a:ea typeface="黑体" pitchFamily="49" charset="-122"/>
                <a:cs typeface="黑体" pitchFamily="49" charset="-122"/>
                <a:sym typeface="楷体" pitchFamily="49" charset="-122"/>
              </a:rPr>
              <a:t>。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2496185" y="5169535"/>
            <a:ext cx="8202930" cy="57912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3200" b="1">
                <a:solidFill>
                  <a:srgbClr val="CC0000"/>
                </a:solidFill>
                <a:latin typeface="黑体" pitchFamily="49" charset="-122"/>
                <a:ea typeface="黑体" pitchFamily="49" charset="-122"/>
                <a:cs typeface="黑体" pitchFamily="49" charset="-122"/>
                <a:sym typeface="楷体" pitchFamily="49" charset="-122"/>
              </a:rPr>
              <a:t>民事诉讼、行政诉讼（民告官）、刑事诉讼。</a:t>
            </a:r>
          </a:p>
        </p:txBody>
      </p:sp>
      <p:sp>
        <p:nvSpPr>
          <p:cNvPr id="7" name="流程图: 可选过程 15"/>
          <p:cNvSpPr/>
          <p:nvPr/>
        </p:nvSpPr>
        <p:spPr>
          <a:xfrm>
            <a:off x="751205" y="3907790"/>
            <a:ext cx="1252855" cy="530225"/>
          </a:xfrm>
          <a:prstGeom prst="flowChartAlternateProcess">
            <a:avLst/>
          </a:prstGeom>
          <a:solidFill>
            <a:srgbClr val="DE9898"/>
          </a:solidFill>
          <a:ln w="12700">
            <a:noFill/>
          </a:ln>
        </p:spPr>
        <p:txBody>
          <a:bodyPr anchor="ctr"/>
          <a:lstStyle/>
          <a:p>
            <a:pPr algn="ctr"/>
            <a:r>
              <a:rPr lang="zh-CN" altLang="en-US" sz="3200" b="1">
                <a:solidFill>
                  <a:schemeClr val="tx1"/>
                </a:solidFill>
                <a:latin typeface="黑体" pitchFamily="49" charset="-122"/>
                <a:ea typeface="黑体" pitchFamily="49" charset="-122"/>
                <a:sym typeface="等线" pitchFamily="2" charset="-122"/>
              </a:rPr>
              <a:t>地位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6866" name="TextBox 3"/>
          <p:cNvSpPr txBox="1"/>
          <p:nvPr/>
        </p:nvSpPr>
        <p:spPr>
          <a:xfrm>
            <a:off x="3439795" y="179705"/>
            <a:ext cx="2526030" cy="829945"/>
          </a:xfrm>
          <a:prstGeom prst="rect">
            <a:avLst/>
          </a:prstGeom>
          <a:solidFill>
            <a:srgbClr val="FFC000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 algn="ctr" eaLnBrk="0" hangingPunct="0"/>
            <a:r>
              <a:rPr lang="zh-CN" altLang="en-US" sz="48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试一试</a:t>
            </a:r>
          </a:p>
        </p:txBody>
      </p:sp>
      <p:sp>
        <p:nvSpPr>
          <p:cNvPr id="36867" name="TextBox 4"/>
          <p:cNvSpPr txBox="1"/>
          <p:nvPr/>
        </p:nvSpPr>
        <p:spPr>
          <a:xfrm>
            <a:off x="1026795" y="3206433"/>
            <a:ext cx="2547938" cy="6461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algn="ctr" eaLnBrk="0" hangingPunct="0"/>
            <a:r>
              <a:rPr lang="zh-CN" altLang="en-US" sz="3600" b="1">
                <a:latin typeface="微软雅黑" pitchFamily="34" charset="-122"/>
                <a:ea typeface="微软雅黑" pitchFamily="34" charset="-122"/>
              </a:rPr>
              <a:t>民事诉讼</a:t>
            </a:r>
          </a:p>
        </p:txBody>
      </p:sp>
      <p:sp>
        <p:nvSpPr>
          <p:cNvPr id="36868" name="TextBox 5"/>
          <p:cNvSpPr txBox="1"/>
          <p:nvPr/>
        </p:nvSpPr>
        <p:spPr>
          <a:xfrm>
            <a:off x="1392238" y="1625283"/>
            <a:ext cx="2368550" cy="6461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eaLnBrk="0" hangingPunct="0"/>
            <a:r>
              <a:rPr lang="zh-CN" altLang="en-US" sz="3600" b="1">
                <a:latin typeface="微软雅黑" pitchFamily="34" charset="-122"/>
                <a:ea typeface="微软雅黑" pitchFamily="34" charset="-122"/>
              </a:rPr>
              <a:t>行政诉讼</a:t>
            </a:r>
          </a:p>
        </p:txBody>
      </p:sp>
      <p:sp>
        <p:nvSpPr>
          <p:cNvPr id="36869" name="TextBox 6"/>
          <p:cNvSpPr txBox="1"/>
          <p:nvPr/>
        </p:nvSpPr>
        <p:spPr>
          <a:xfrm>
            <a:off x="1392238" y="4936808"/>
            <a:ext cx="2368550" cy="6461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eaLnBrk="0" hangingPunct="0"/>
            <a:r>
              <a:rPr lang="zh-CN" altLang="en-US" sz="3600" b="1">
                <a:latin typeface="微软雅黑" pitchFamily="34" charset="-122"/>
                <a:ea typeface="微软雅黑" pitchFamily="34" charset="-122"/>
              </a:rPr>
              <a:t>刑事诉讼</a:t>
            </a:r>
          </a:p>
        </p:txBody>
      </p:sp>
      <p:sp>
        <p:nvSpPr>
          <p:cNvPr id="36870" name="TextBox 7"/>
          <p:cNvSpPr txBox="1"/>
          <p:nvPr/>
        </p:nvSpPr>
        <p:spPr>
          <a:xfrm>
            <a:off x="4848225" y="1264920"/>
            <a:ext cx="6362700" cy="10763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eaLnBrk="0" hangingPunct="0"/>
            <a:r>
              <a:rPr lang="zh-CN" altLang="en-US" sz="3200" b="1">
                <a:latin typeface="微软雅黑" pitchFamily="34" charset="-122"/>
                <a:ea typeface="微软雅黑" pitchFamily="34" charset="-122"/>
              </a:rPr>
              <a:t>某照相馆未经小李允许</a:t>
            </a:r>
            <a:r>
              <a:rPr lang="zh-CN" altLang="en-US" sz="32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擅自</a:t>
            </a:r>
            <a:r>
              <a:rPr lang="zh-CN" altLang="en-US" sz="3200" b="1">
                <a:latin typeface="微软雅黑" pitchFamily="34" charset="-122"/>
                <a:ea typeface="微软雅黑" pitchFamily="34" charset="-122"/>
              </a:rPr>
              <a:t>用其照片，小李向法院起诉。</a:t>
            </a:r>
          </a:p>
        </p:txBody>
      </p:sp>
      <p:sp>
        <p:nvSpPr>
          <p:cNvPr id="36871" name="TextBox 8"/>
          <p:cNvSpPr txBox="1"/>
          <p:nvPr/>
        </p:nvSpPr>
        <p:spPr>
          <a:xfrm>
            <a:off x="4919663" y="2776220"/>
            <a:ext cx="6276975" cy="10763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eaLnBrk="0" hangingPunct="0"/>
            <a:r>
              <a:rPr lang="zh-CN" altLang="en-US" sz="3200" b="1">
                <a:latin typeface="微软雅黑" pitchFamily="34" charset="-122"/>
                <a:ea typeface="微软雅黑" pitchFamily="34" charset="-122"/>
              </a:rPr>
              <a:t>甲某将乙某打成</a:t>
            </a:r>
            <a:r>
              <a:rPr lang="zh-CN" altLang="en-US" sz="32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重伤致残</a:t>
            </a:r>
            <a:r>
              <a:rPr lang="zh-CN" altLang="en-US" sz="3200" b="1">
                <a:latin typeface="微软雅黑" pitchFamily="34" charset="-122"/>
                <a:ea typeface="微软雅黑" pitchFamily="34" charset="-122"/>
              </a:rPr>
              <a:t>，乙某的母亲向法院提起诉讼。</a:t>
            </a:r>
          </a:p>
        </p:txBody>
      </p:sp>
      <p:sp>
        <p:nvSpPr>
          <p:cNvPr id="36872" name="TextBox 9"/>
          <p:cNvSpPr txBox="1"/>
          <p:nvPr/>
        </p:nvSpPr>
        <p:spPr>
          <a:xfrm>
            <a:off x="4991100" y="4433570"/>
            <a:ext cx="5970588" cy="20605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eaLnBrk="0" hangingPunct="0"/>
            <a:r>
              <a:rPr lang="zh-CN" altLang="en-US" sz="3200" b="1">
                <a:latin typeface="微软雅黑" pitchFamily="34" charset="-122"/>
                <a:ea typeface="微软雅黑" pitchFamily="34" charset="-122"/>
                <a:sym typeface="+mn-ea"/>
              </a:rPr>
              <a:t>浙江义乌王红老师因“右眼义眼无眼球”导致无法通过教师资格证认证，王红将</a:t>
            </a:r>
            <a:r>
              <a:rPr lang="zh-CN" altLang="en-US" sz="32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sym typeface="+mn-ea"/>
              </a:rPr>
              <a:t>义乌市教育局</a:t>
            </a:r>
            <a:r>
              <a:rPr lang="zh-CN" altLang="en-US" sz="3200" b="1">
                <a:latin typeface="微软雅黑" pitchFamily="34" charset="-122"/>
                <a:ea typeface="微软雅黑" pitchFamily="34" charset="-122"/>
                <a:sym typeface="+mn-ea"/>
              </a:rPr>
              <a:t>告上法庭。</a:t>
            </a:r>
            <a:endParaRPr lang="zh-CN" altLang="en-US" sz="3200" b="1"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12" name="直接箭头连接符 11"/>
          <p:cNvCxnSpPr/>
          <p:nvPr/>
        </p:nvCxnSpPr>
        <p:spPr>
          <a:xfrm>
            <a:off x="3378200" y="2165033"/>
            <a:ext cx="1743075" cy="3298825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箭头连接符 16"/>
          <p:cNvCxnSpPr>
            <a:endCxn id="36870" idx="1"/>
          </p:cNvCxnSpPr>
          <p:nvPr/>
        </p:nvCxnSpPr>
        <p:spPr>
          <a:xfrm flipV="1">
            <a:off x="3069908" y="1803083"/>
            <a:ext cx="1778000" cy="1754188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" name="直接箭头连接符 1"/>
          <p:cNvCxnSpPr/>
          <p:nvPr/>
        </p:nvCxnSpPr>
        <p:spPr>
          <a:xfrm flipV="1">
            <a:off x="3342958" y="3404553"/>
            <a:ext cx="1778000" cy="1754188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6626" name="文本框 11279"/>
          <p:cNvSpPr txBox="1">
            <a:spLocks noChangeArrowheads="1"/>
          </p:cNvSpPr>
          <p:nvPr/>
        </p:nvSpPr>
        <p:spPr bwMode="auto">
          <a:xfrm>
            <a:off x="1748155" y="1076325"/>
            <a:ext cx="8695690" cy="3681730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ts val="4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defRPr/>
            </a:pPr>
            <a:r>
              <a:rPr kumimoji="0" lang="en-US" altLang="zh-CN" sz="2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  <a:cs typeface="黑体" pitchFamily="49" charset="-122"/>
              </a:rPr>
              <a:t>     </a:t>
            </a:r>
            <a:r>
              <a:rPr kumimoji="0" lang="zh-CN" altLang="zh-CN" sz="2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  <a:cs typeface="黑体" pitchFamily="49" charset="-122"/>
              </a:rPr>
              <a:t>小华和他的同学小刚、小伟是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  <a:cs typeface="黑体" pitchFamily="49" charset="-122"/>
              </a:rPr>
              <a:t>八</a:t>
            </a:r>
            <a:r>
              <a:rPr kumimoji="0" lang="zh-CN" altLang="zh-CN" sz="2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  <a:cs typeface="黑体" pitchFamily="49" charset="-122"/>
              </a:rPr>
              <a:t>年级的同学。有一天，在放学回家的路上，他们看见两个手持凶器的歹徒正在对一位同学搜身。这时，</a:t>
            </a:r>
            <a:endParaRPr kumimoji="0" lang="en-US" altLang="zh-CN" sz="28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itchFamily="49" charset="-122"/>
              <a:ea typeface="黑体" pitchFamily="49" charset="-122"/>
              <a:cs typeface="黑体" pitchFamily="49" charset="-122"/>
            </a:endParaRPr>
          </a:p>
          <a:p>
            <a:pPr marL="0" marR="0" lvl="0" indent="0" algn="l" defTabSz="914400" rtl="0" eaLnBrk="1" fontAlgn="base" latinLnBrk="0" hangingPunct="1">
              <a:lnSpc>
                <a:spcPts val="4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defRPr/>
            </a:pPr>
            <a:r>
              <a:rPr lang="zh-CN" altLang="zh-CN" sz="2800" b="1" noProof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  <a:cs typeface="黑体" pitchFamily="49" charset="-122"/>
                <a:sym typeface="+mn-ea"/>
              </a:rPr>
              <a:t>小华</a:t>
            </a:r>
            <a:r>
              <a:rPr lang="zh-CN" altLang="zh-CN" sz="2800" b="1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  <a:cs typeface="黑体" pitchFamily="49" charset="-122"/>
                <a:sym typeface="+mn-ea"/>
              </a:rPr>
              <a:t>说：“别管这事，跟我们没关系。”</a:t>
            </a:r>
            <a:endParaRPr kumimoji="0" lang="zh-CN" altLang="zh-CN" sz="2800" b="1" i="0" u="none" strike="noStrike" kern="1200" cap="none" spc="0" normalizeH="0" baseline="0" noProof="0">
              <a:ln>
                <a:noFill/>
              </a:ln>
              <a:solidFill>
                <a:srgbClr val="00B050"/>
              </a:solidFill>
              <a:effectLst/>
              <a:uLnTx/>
              <a:uFillTx/>
              <a:latin typeface="黑体" pitchFamily="49" charset="-122"/>
              <a:ea typeface="黑体" pitchFamily="49" charset="-122"/>
              <a:cs typeface="黑体" pitchFamily="49" charset="-122"/>
            </a:endParaRPr>
          </a:p>
          <a:p>
            <a:pPr marL="0" marR="0" lvl="0" indent="0" algn="l" defTabSz="914400" rtl="0" eaLnBrk="1" fontAlgn="base" latinLnBrk="0" hangingPunct="1">
              <a:lnSpc>
                <a:spcPts val="4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defRPr/>
            </a:pPr>
            <a:r>
              <a:rPr kumimoji="0" lang="zh-CN" altLang="zh-CN" sz="2800" b="1" i="0" u="none" strike="noStrike" kern="1200" cap="none" spc="0" normalizeH="0" baseline="0" noProof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  <a:cs typeface="黑体" pitchFamily="49" charset="-122"/>
              </a:rPr>
              <a:t>小刚</a:t>
            </a:r>
            <a:r>
              <a:rPr kumimoji="0" lang="zh-CN" altLang="zh-CN" sz="2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  <a:cs typeface="黑体" pitchFamily="49" charset="-122"/>
              </a:rPr>
              <a:t>说：“我们去和两个歹徒拼了！”</a:t>
            </a:r>
            <a:endParaRPr kumimoji="0" lang="en-US" altLang="zh-CN" sz="28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itchFamily="49" charset="-122"/>
              <a:ea typeface="黑体" pitchFamily="49" charset="-122"/>
              <a:cs typeface="黑体" pitchFamily="49" charset="-122"/>
            </a:endParaRPr>
          </a:p>
          <a:p>
            <a:pPr marL="0" marR="0" lvl="0" indent="0" algn="l" defTabSz="914400" rtl="0" eaLnBrk="1" fontAlgn="base" latinLnBrk="0" hangingPunct="1">
              <a:lnSpc>
                <a:spcPts val="4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defRPr/>
            </a:pPr>
            <a:r>
              <a:rPr kumimoji="0" lang="zh-CN" altLang="zh-CN" sz="2800" b="1" i="0" u="none" strike="noStrike" kern="1200" cap="none" spc="0" normalizeH="0" baseline="0" noProof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  <a:cs typeface="黑体" pitchFamily="49" charset="-122"/>
              </a:rPr>
              <a:t>小伟</a:t>
            </a:r>
            <a:r>
              <a:rPr kumimoji="0" lang="zh-CN" altLang="zh-CN" sz="2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  <a:cs typeface="黑体" pitchFamily="49" charset="-122"/>
              </a:rPr>
              <a:t>说：</a:t>
            </a:r>
            <a:r>
              <a:rPr lang="zh-CN" altLang="zh-CN" sz="2800" b="1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  <a:cs typeface="黑体" pitchFamily="49" charset="-122"/>
                <a:sym typeface="+mn-ea"/>
              </a:rPr>
              <a:t>“我来盯住歹徒，小华去报警，小刚去附近</a:t>
            </a:r>
          </a:p>
          <a:p>
            <a:pPr marL="0" marR="0" lvl="0" indent="0" algn="l" defTabSz="914400" rtl="0" eaLnBrk="1" fontAlgn="base" latinLnBrk="0" hangingPunct="1">
              <a:lnSpc>
                <a:spcPts val="4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defRPr/>
            </a:pPr>
            <a:r>
              <a:rPr lang="zh-CN" altLang="zh-CN" sz="2800" b="1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  <a:cs typeface="黑体" pitchFamily="49" charset="-122"/>
                <a:sym typeface="+mn-ea"/>
              </a:rPr>
              <a:t>         找大人来帮忙。”</a:t>
            </a:r>
            <a:endParaRPr kumimoji="0" lang="zh-CN" altLang="zh-CN" sz="28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itchFamily="49" charset="-122"/>
              <a:ea typeface="黑体" pitchFamily="49" charset="-122"/>
              <a:cs typeface="黑体" pitchFamily="49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660400" y="4933315"/>
            <a:ext cx="10871200" cy="13220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227330" indent="-22733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4530" indent="-22733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1730" indent="-22733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98930" indent="-22733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6130" indent="-22733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just" eaLnBrk="1" hangingPunct="1">
              <a:lnSpc>
                <a:spcPct val="100000"/>
              </a:lnSpc>
              <a:spcBef>
                <a:spcPct val="50000"/>
              </a:spcBef>
              <a:buNone/>
            </a:pPr>
            <a:r>
              <a:rPr lang="zh-CN" altLang="zh-CN" sz="3200" b="1">
                <a:solidFill>
                  <a:srgbClr val="002060"/>
                </a:solidFill>
                <a:latin typeface="黑体" pitchFamily="49" charset="-122"/>
                <a:ea typeface="黑体" pitchFamily="49" charset="-122"/>
                <a:cs typeface="黑体" pitchFamily="49" charset="-122"/>
              </a:rPr>
              <a:t>小组讨论：</a:t>
            </a:r>
          </a:p>
          <a:p>
            <a:pPr marL="0" lvl="0" indent="0" algn="just" eaLnBrk="1" hangingPunct="1">
              <a:lnSpc>
                <a:spcPct val="100000"/>
              </a:lnSpc>
              <a:spcBef>
                <a:spcPct val="50000"/>
              </a:spcBef>
              <a:buNone/>
            </a:pPr>
            <a:r>
              <a:rPr lang="zh-CN" altLang="zh-CN" sz="3200" b="1">
                <a:solidFill>
                  <a:srgbClr val="002060"/>
                </a:solidFill>
                <a:latin typeface="黑体" pitchFamily="49" charset="-122"/>
                <a:ea typeface="黑体" pitchFamily="49" charset="-122"/>
                <a:cs typeface="黑体" pitchFamily="49" charset="-122"/>
              </a:rPr>
              <a:t>请你运用所学知识，对上述三位同学的行为或观点进行评说。</a:t>
            </a:r>
          </a:p>
        </p:txBody>
      </p:sp>
      <p:sp>
        <p:nvSpPr>
          <p:cNvPr id="15368" name="圆角矩形 8"/>
          <p:cNvSpPr/>
          <p:nvPr/>
        </p:nvSpPr>
        <p:spPr>
          <a:xfrm>
            <a:off x="338455" y="217170"/>
            <a:ext cx="4125595" cy="642620"/>
          </a:xfrm>
          <a:prstGeom prst="roundRect">
            <a:avLst>
              <a:gd name="adj" fmla="val 16667"/>
            </a:avLst>
          </a:prstGeom>
          <a:solidFill>
            <a:schemeClr val="accent4">
              <a:lumMod val="20000"/>
              <a:lumOff val="80000"/>
            </a:schemeClr>
          </a:solidFill>
          <a:ln w="12700">
            <a:noFill/>
          </a:ln>
        </p:spPr>
        <p:txBody>
          <a:bodyPr anchor="ctr"/>
          <a:lstStyle/>
          <a:p>
            <a:pPr algn="ctr"/>
            <a:r>
              <a:rPr lang="zh-CN" altLang="zh-CN" sz="4000" b="1">
                <a:solidFill>
                  <a:srgbClr val="C00000"/>
                </a:solidFill>
                <a:latin typeface="黑体" pitchFamily="49" charset="-122"/>
                <a:ea typeface="黑体" pitchFamily="49" charset="-122"/>
                <a:sym typeface="等线" pitchFamily="2" charset="-122"/>
              </a:rPr>
              <a:t>四：路遇歹徒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6" grpId="0"/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5602" name="图片 19" descr="D:\Documents\t01c29c1d0961f2f03c.jpgt01c29c1d0961f2f03c">
            <a:hlinkClick r:id="rId3" action="ppaction://hlinkfile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64563" y="2238058"/>
            <a:ext cx="3367087" cy="24939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8443" name="文本框 1"/>
          <p:cNvSpPr/>
          <p:nvPr/>
        </p:nvSpPr>
        <p:spPr>
          <a:xfrm>
            <a:off x="527050" y="2238375"/>
            <a:ext cx="7860030" cy="9531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0" lvl="1" indent="0" algn="just" eaLnBrk="1" hangingPunct="1"/>
            <a:r>
              <a:rPr lang="zh-CN" altLang="en-US" sz="2800" b="1">
                <a:solidFill>
                  <a:schemeClr val="tx1"/>
                </a:solidFill>
                <a:latin typeface="黑体" pitchFamily="49" charset="-122"/>
                <a:ea typeface="黑体" pitchFamily="49" charset="-122"/>
                <a:cs typeface="黑体" pitchFamily="49" charset="-122"/>
                <a:sym typeface="方正卡通简体" pitchFamily="1" charset="-122"/>
              </a:rPr>
              <a:t>（</a:t>
            </a:r>
            <a:r>
              <a:rPr lang="en-US" altLang="zh-CN" sz="2800" b="1">
                <a:solidFill>
                  <a:schemeClr val="tx1"/>
                </a:solidFill>
                <a:latin typeface="黑体" pitchFamily="49" charset="-122"/>
                <a:ea typeface="黑体" pitchFamily="49" charset="-122"/>
                <a:cs typeface="黑体" pitchFamily="49" charset="-122"/>
                <a:sym typeface="方正卡通简体" pitchFamily="1" charset="-122"/>
              </a:rPr>
              <a:t>1</a:t>
            </a:r>
            <a:r>
              <a:rPr lang="zh-CN" altLang="en-US" sz="2800" b="1">
                <a:solidFill>
                  <a:schemeClr val="tx1"/>
                </a:solidFill>
                <a:latin typeface="黑体" pitchFamily="49" charset="-122"/>
                <a:ea typeface="黑体" pitchFamily="49" charset="-122"/>
                <a:cs typeface="黑体" pitchFamily="49" charset="-122"/>
                <a:sym typeface="方正卡通简体" pitchFamily="1" charset="-122"/>
              </a:rPr>
              <a:t>）</a:t>
            </a:r>
            <a:r>
              <a:rPr lang="en-US" altLang="zh-CN" sz="2800" b="1">
                <a:solidFill>
                  <a:schemeClr val="tx1"/>
                </a:solidFill>
                <a:latin typeface="黑体" pitchFamily="49" charset="-122"/>
                <a:ea typeface="黑体" pitchFamily="49" charset="-122"/>
                <a:cs typeface="黑体" pitchFamily="49" charset="-122"/>
                <a:sym typeface="方正卡通简体" pitchFamily="1" charset="-122"/>
              </a:rPr>
              <a:t>同违法犯罪作斗争，是包括我们青少年在内的全体公民义不容辞的责任。</a:t>
            </a:r>
          </a:p>
        </p:txBody>
      </p:sp>
      <p:sp>
        <p:nvSpPr>
          <p:cNvPr id="25604" name="文本框 18443"/>
          <p:cNvSpPr txBox="1"/>
          <p:nvPr/>
        </p:nvSpPr>
        <p:spPr>
          <a:xfrm>
            <a:off x="527050" y="1390968"/>
            <a:ext cx="1096645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0" hangingPunct="0"/>
            <a:r>
              <a:rPr lang="zh-CN" altLang="en-US" sz="3200" b="1">
                <a:solidFill>
                  <a:srgbClr val="C00000"/>
                </a:solidFill>
                <a:latin typeface="黑体" pitchFamily="49" charset="-122"/>
                <a:ea typeface="黑体" pitchFamily="49" charset="-122"/>
                <a:cs typeface="黑体" pitchFamily="49" charset="-122"/>
              </a:rPr>
              <a:t>3、青少年为什么要有勇有谋地应对违法犯罪？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527050" y="3531235"/>
            <a:ext cx="8038465" cy="13836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eaLnBrk="0" hangingPunct="0"/>
            <a:r>
              <a:rPr lang="zh-CN" altLang="en-US" sz="2800" b="1">
                <a:solidFill>
                  <a:schemeClr val="tx1"/>
                </a:solidFill>
                <a:latin typeface="黑体" pitchFamily="49" charset="-122"/>
                <a:ea typeface="黑体" pitchFamily="49" charset="-122"/>
                <a:cs typeface="黑体" pitchFamily="49" charset="-122"/>
                <a:sym typeface="方正卡通简体" pitchFamily="1" charset="-122"/>
              </a:rPr>
              <a:t>（</a:t>
            </a:r>
            <a:r>
              <a:rPr lang="en-US" altLang="zh-CN" sz="2800" b="1">
                <a:solidFill>
                  <a:schemeClr val="tx1"/>
                </a:solidFill>
                <a:latin typeface="黑体" pitchFamily="49" charset="-122"/>
                <a:ea typeface="黑体" pitchFamily="49" charset="-122"/>
                <a:cs typeface="黑体" pitchFamily="49" charset="-122"/>
                <a:sym typeface="方正卡通简体" pitchFamily="1" charset="-122"/>
              </a:rPr>
              <a:t>2</a:t>
            </a:r>
            <a:r>
              <a:rPr lang="zh-CN" altLang="en-US" sz="2800" b="1">
                <a:solidFill>
                  <a:schemeClr val="tx1"/>
                </a:solidFill>
                <a:latin typeface="黑体" pitchFamily="49" charset="-122"/>
                <a:ea typeface="黑体" pitchFamily="49" charset="-122"/>
                <a:cs typeface="黑体" pitchFamily="49" charset="-122"/>
                <a:sym typeface="方正卡通简体" pitchFamily="1" charset="-122"/>
              </a:rPr>
              <a:t>）</a:t>
            </a:r>
            <a:r>
              <a:rPr lang="zh-CN" altLang="en-US" sz="2800" b="1">
                <a:solidFill>
                  <a:schemeClr val="tx1"/>
                </a:solidFill>
                <a:latin typeface="黑体" pitchFamily="49" charset="-122"/>
                <a:ea typeface="黑体" pitchFamily="49" charset="-122"/>
                <a:cs typeface="黑体" pitchFamily="49" charset="-122"/>
                <a:sym typeface="+mn-ea"/>
              </a:rPr>
              <a:t>我们身为未成年人，体力不具优势，心智尚未成熟，如果鲁莽行事，自己极易受到伤害，也不利于制止违法犯罪。</a:t>
            </a:r>
          </a:p>
        </p:txBody>
      </p:sp>
      <p:sp>
        <p:nvSpPr>
          <p:cNvPr id="24578" name="圆角矩形 8"/>
          <p:cNvSpPr/>
          <p:nvPr/>
        </p:nvSpPr>
        <p:spPr>
          <a:xfrm>
            <a:off x="392430" y="293370"/>
            <a:ext cx="6967855" cy="700405"/>
          </a:xfrm>
          <a:prstGeom prst="roundRect">
            <a:avLst>
              <a:gd name="adj" fmla="val 16667"/>
            </a:avLst>
          </a:prstGeom>
          <a:solidFill>
            <a:schemeClr val="accent2"/>
          </a:solidFill>
          <a:ln w="12700">
            <a:noFill/>
          </a:ln>
        </p:spPr>
        <p:txBody>
          <a:bodyPr anchor="ctr"/>
          <a:lstStyle/>
          <a:p>
            <a:pPr algn="ctr"/>
            <a:endParaRPr lang="zh-CN" altLang="zh-CN" sz="5300" b="1" i="1">
              <a:solidFill>
                <a:srgbClr val="C00000"/>
              </a:solidFill>
              <a:latin typeface="黑体" pitchFamily="49" charset="-122"/>
              <a:ea typeface="黑体" pitchFamily="49" charset="-122"/>
              <a:sym typeface="等线" pitchFamily="2" charset="-122"/>
            </a:endParaRPr>
          </a:p>
        </p:txBody>
      </p:sp>
      <p:sp>
        <p:nvSpPr>
          <p:cNvPr id="24579" name="文本框 25"/>
          <p:cNvSpPr/>
          <p:nvPr/>
        </p:nvSpPr>
        <p:spPr>
          <a:xfrm>
            <a:off x="894080" y="294005"/>
            <a:ext cx="6273165" cy="7683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4400">
                <a:solidFill>
                  <a:schemeClr val="bg1"/>
                </a:solidFill>
                <a:latin typeface="黑体" pitchFamily="49" charset="-122"/>
                <a:ea typeface="黑体" pitchFamily="49" charset="-122"/>
                <a:sym typeface="等线" pitchFamily="2" charset="-122"/>
              </a:rPr>
              <a:t>二、有勇有谋</a:t>
            </a:r>
            <a:r>
              <a:rPr lang="zh-CN" altLang="en-US" sz="4000">
                <a:solidFill>
                  <a:schemeClr val="bg1"/>
                </a:solidFill>
                <a:latin typeface="黑体" pitchFamily="49" charset="-122"/>
                <a:ea typeface="黑体" pitchFamily="49" charset="-122"/>
                <a:sym typeface="等线" pitchFamily="2" charset="-122"/>
              </a:rPr>
              <a:t>，应对犯罪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4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43" grpId="0"/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8443" name="文本框 1"/>
          <p:cNvSpPr/>
          <p:nvPr/>
        </p:nvSpPr>
        <p:spPr>
          <a:xfrm>
            <a:off x="1118235" y="2301240"/>
            <a:ext cx="957199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0" lvl="1" indent="0" algn="just" eaLnBrk="1" hangingPunct="1"/>
            <a:r>
              <a:rPr lang="zh-CN" altLang="en-US" sz="3200" b="1">
                <a:solidFill>
                  <a:schemeClr val="tx1"/>
                </a:solidFill>
                <a:latin typeface="黑体" pitchFamily="49" charset="-122"/>
                <a:ea typeface="黑体" pitchFamily="49" charset="-122"/>
                <a:cs typeface="黑体" pitchFamily="49" charset="-122"/>
                <a:sym typeface="方正卡通简体" pitchFamily="1" charset="-122"/>
              </a:rPr>
              <a:t>（</a:t>
            </a:r>
            <a:r>
              <a:rPr lang="en-US" altLang="zh-CN" sz="3200" b="1">
                <a:solidFill>
                  <a:schemeClr val="tx1"/>
                </a:solidFill>
                <a:latin typeface="黑体" pitchFamily="49" charset="-122"/>
                <a:ea typeface="黑体" pitchFamily="49" charset="-122"/>
                <a:cs typeface="黑体" pitchFamily="49" charset="-122"/>
                <a:sym typeface="方正卡通简体" pitchFamily="1" charset="-122"/>
              </a:rPr>
              <a:t>1</a:t>
            </a:r>
            <a:r>
              <a:rPr lang="zh-CN" altLang="en-US" sz="3200" b="1">
                <a:solidFill>
                  <a:schemeClr val="tx1"/>
                </a:solidFill>
                <a:latin typeface="黑体" pitchFamily="49" charset="-122"/>
                <a:ea typeface="黑体" pitchFamily="49" charset="-122"/>
                <a:cs typeface="黑体" pitchFamily="49" charset="-122"/>
                <a:sym typeface="方正卡通简体" pitchFamily="1" charset="-122"/>
              </a:rPr>
              <a:t>）</a:t>
            </a:r>
            <a:r>
              <a:rPr lang="en-US" altLang="zh-CN" sz="3200" b="1">
                <a:solidFill>
                  <a:schemeClr val="tx1"/>
                </a:solidFill>
                <a:latin typeface="黑体" pitchFamily="49" charset="-122"/>
                <a:ea typeface="黑体" pitchFamily="49" charset="-122"/>
                <a:cs typeface="黑体" pitchFamily="49" charset="-122"/>
                <a:sym typeface="方正卡通简体" pitchFamily="1" charset="-122"/>
              </a:rPr>
              <a:t>要</a:t>
            </a:r>
            <a:r>
              <a:rPr lang="zh-CN" altLang="en-US" sz="3200" b="1">
                <a:solidFill>
                  <a:schemeClr val="tx1"/>
                </a:solidFill>
                <a:latin typeface="黑体" pitchFamily="49" charset="-122"/>
                <a:ea typeface="黑体" pitchFamily="49" charset="-122"/>
                <a:cs typeface="黑体" pitchFamily="49" charset="-122"/>
                <a:sym typeface="方正卡通简体" pitchFamily="1" charset="-122"/>
              </a:rPr>
              <a:t>敢于并善于依法维护正当权益。</a:t>
            </a:r>
          </a:p>
        </p:txBody>
      </p:sp>
      <p:sp>
        <p:nvSpPr>
          <p:cNvPr id="26628" name="文本框 18443"/>
          <p:cNvSpPr txBox="1"/>
          <p:nvPr/>
        </p:nvSpPr>
        <p:spPr>
          <a:xfrm>
            <a:off x="880745" y="1384618"/>
            <a:ext cx="10966450" cy="57912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3200" b="1">
                <a:solidFill>
                  <a:srgbClr val="C00000"/>
                </a:solidFill>
                <a:latin typeface="黑体" pitchFamily="49" charset="-122"/>
                <a:ea typeface="黑体" pitchFamily="49" charset="-122"/>
                <a:cs typeface="黑体" pitchFamily="49" charset="-122"/>
              </a:rPr>
              <a:t>4</a:t>
            </a:r>
            <a:r>
              <a:rPr lang="zh-CN" altLang="en-US" sz="3200" b="1">
                <a:solidFill>
                  <a:srgbClr val="C00000"/>
                </a:solidFill>
                <a:latin typeface="黑体" pitchFamily="49" charset="-122"/>
                <a:ea typeface="黑体" pitchFamily="49" charset="-122"/>
                <a:cs typeface="黑体" pitchFamily="49" charset="-122"/>
              </a:rPr>
              <a:t>、青少年应该怎样同违法犯罪行为作斗争？</a:t>
            </a:r>
          </a:p>
        </p:txBody>
      </p:sp>
      <p:sp>
        <p:nvSpPr>
          <p:cNvPr id="2" name="文本框 1"/>
          <p:cNvSpPr/>
          <p:nvPr/>
        </p:nvSpPr>
        <p:spPr>
          <a:xfrm>
            <a:off x="1118235" y="3131185"/>
            <a:ext cx="9739630" cy="15684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0" lvl="1" indent="0" algn="l" eaLnBrk="1" hangingPunct="1"/>
            <a:r>
              <a:rPr lang="zh-CN" altLang="en-US" sz="3200" b="1">
                <a:solidFill>
                  <a:schemeClr val="tx1"/>
                </a:solidFill>
                <a:latin typeface="黑体" pitchFamily="49" charset="-122"/>
                <a:ea typeface="黑体" pitchFamily="49" charset="-122"/>
                <a:cs typeface="黑体" pitchFamily="49" charset="-122"/>
                <a:sym typeface="方正卡通简体" pitchFamily="1" charset="-122"/>
              </a:rPr>
              <a:t>（</a:t>
            </a:r>
            <a:r>
              <a:rPr lang="en-US" altLang="zh-CN" sz="3200" b="1">
                <a:solidFill>
                  <a:schemeClr val="tx1"/>
                </a:solidFill>
                <a:latin typeface="黑体" pitchFamily="49" charset="-122"/>
                <a:ea typeface="黑体" pitchFamily="49" charset="-122"/>
                <a:cs typeface="黑体" pitchFamily="49" charset="-122"/>
                <a:sym typeface="方正卡通简体" pitchFamily="1" charset="-122"/>
              </a:rPr>
              <a:t>2</a:t>
            </a:r>
            <a:r>
              <a:rPr lang="zh-CN" altLang="en-US" sz="3200" b="1">
                <a:solidFill>
                  <a:schemeClr val="tx1"/>
                </a:solidFill>
                <a:latin typeface="黑体" pitchFamily="49" charset="-122"/>
                <a:ea typeface="黑体" pitchFamily="49" charset="-122"/>
                <a:cs typeface="黑体" pitchFamily="49" charset="-122"/>
                <a:sym typeface="方正卡通简体" pitchFamily="1" charset="-122"/>
              </a:rPr>
              <a:t>）</a:t>
            </a:r>
            <a:r>
              <a:rPr lang="en-US" altLang="zh-CN" sz="3200" b="1">
                <a:solidFill>
                  <a:schemeClr val="tx1"/>
                </a:solidFill>
                <a:latin typeface="黑体" pitchFamily="49" charset="-122"/>
                <a:ea typeface="黑体" pitchFamily="49" charset="-122"/>
                <a:cs typeface="黑体" pitchFamily="49" charset="-122"/>
                <a:sym typeface="方正卡通简体" pitchFamily="1" charset="-122"/>
              </a:rPr>
              <a:t>要善于斗争，在保全自己、减少伤害的前提下，巧妙地借助他人或社会的力量，采取机智灵活的方式，同违法犯罪作斗争。</a:t>
            </a:r>
          </a:p>
        </p:txBody>
      </p:sp>
      <p:sp>
        <p:nvSpPr>
          <p:cNvPr id="3" name="圆角矩形 8"/>
          <p:cNvSpPr/>
          <p:nvPr/>
        </p:nvSpPr>
        <p:spPr>
          <a:xfrm>
            <a:off x="392430" y="293370"/>
            <a:ext cx="6967855" cy="700405"/>
          </a:xfrm>
          <a:prstGeom prst="roundRect">
            <a:avLst>
              <a:gd name="adj" fmla="val 16667"/>
            </a:avLst>
          </a:prstGeom>
          <a:solidFill>
            <a:schemeClr val="accent2"/>
          </a:solidFill>
          <a:ln w="12700">
            <a:noFill/>
          </a:ln>
        </p:spPr>
        <p:txBody>
          <a:bodyPr anchor="ctr"/>
          <a:lstStyle/>
          <a:p>
            <a:pPr algn="ctr"/>
            <a:endParaRPr lang="zh-CN" altLang="zh-CN" sz="5300" b="1" i="1">
              <a:solidFill>
                <a:srgbClr val="C00000"/>
              </a:solidFill>
              <a:latin typeface="黑体" pitchFamily="49" charset="-122"/>
              <a:ea typeface="黑体" pitchFamily="49" charset="-122"/>
              <a:sym typeface="等线" pitchFamily="2" charset="-122"/>
            </a:endParaRPr>
          </a:p>
        </p:txBody>
      </p:sp>
      <p:sp>
        <p:nvSpPr>
          <p:cNvPr id="4" name="文本框 25"/>
          <p:cNvSpPr/>
          <p:nvPr/>
        </p:nvSpPr>
        <p:spPr>
          <a:xfrm>
            <a:off x="894080" y="294005"/>
            <a:ext cx="6273165" cy="7683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4400">
                <a:solidFill>
                  <a:schemeClr val="bg1"/>
                </a:solidFill>
                <a:latin typeface="黑体" pitchFamily="49" charset="-122"/>
                <a:ea typeface="黑体" pitchFamily="49" charset="-122"/>
                <a:sym typeface="等线" pitchFamily="2" charset="-122"/>
              </a:rPr>
              <a:t>二、有勇有谋</a:t>
            </a:r>
            <a:r>
              <a:rPr lang="zh-CN" altLang="en-US" sz="4000">
                <a:solidFill>
                  <a:schemeClr val="bg1"/>
                </a:solidFill>
                <a:latin typeface="黑体" pitchFamily="49" charset="-122"/>
                <a:ea typeface="黑体" pitchFamily="49" charset="-122"/>
                <a:sym typeface="等线" pitchFamily="2" charset="-122"/>
              </a:rPr>
              <a:t>，应对犯罪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4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43" grpId="0"/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7650" name="圆角矩形 28"/>
          <p:cNvSpPr/>
          <p:nvPr/>
        </p:nvSpPr>
        <p:spPr>
          <a:xfrm>
            <a:off x="1862138" y="409575"/>
            <a:ext cx="1550987" cy="5819775"/>
          </a:xfrm>
          <a:custGeom>
            <a:gdLst>
              <a:gd name="txL" fmla="*/ 0 w 2520"/>
              <a:gd name="txT" fmla="*/ 0 h 5736"/>
              <a:gd name="txR" fmla="*/ 2520 w 2520"/>
              <a:gd name="txB" fmla="*/ 5736 h 5736"/>
            </a:gdLst>
            <a:cxnLst>
              <a:cxn ang="0">
                <a:pos x="0" y="5736"/>
              </a:cxn>
              <a:cxn ang="0">
                <a:pos x="0" y="734"/>
              </a:cxn>
              <a:cxn ang="0">
                <a:pos x="290" y="23"/>
              </a:cxn>
              <a:cxn ang="0">
                <a:pos x="1675" y="3"/>
              </a:cxn>
              <a:cxn ang="0">
                <a:pos x="2520" y="3"/>
              </a:cxn>
            </a:cxnLst>
            <a:rect l="txL" t="txT" r="txR" b="txB"/>
            <a:pathLst>
              <a:path w="2520" h="5736">
                <a:moveTo>
                  <a:pt x="0" y="5736"/>
                </a:moveTo>
                <a:lnTo>
                  <a:pt x="0" y="734"/>
                </a:lnTo>
                <a:cubicBezTo>
                  <a:pt x="0" y="101"/>
                  <a:pt x="151" y="23"/>
                  <a:pt x="290" y="23"/>
                </a:cubicBezTo>
                <a:cubicBezTo>
                  <a:pt x="742" y="-11"/>
                  <a:pt x="1393" y="3"/>
                  <a:pt x="1675" y="3"/>
                </a:cubicBezTo>
                <a:lnTo>
                  <a:pt x="2520" y="3"/>
                </a:lnTo>
              </a:path>
            </a:pathLst>
          </a:custGeom>
          <a:noFill/>
          <a:ln w="28575" cap="flat" cmpd="sng">
            <a:solidFill>
              <a:srgbClr val="F3B3B3"/>
            </a:solidFill>
            <a:prstDash val="dash"/>
            <a:bevel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>
              <a:latin typeface="等线" pitchFamily="2" charset="-122"/>
            </a:endParaRPr>
          </a:p>
        </p:txBody>
      </p:sp>
      <p:sp>
        <p:nvSpPr>
          <p:cNvPr id="27651" name="文本框 1"/>
          <p:cNvSpPr/>
          <p:nvPr/>
        </p:nvSpPr>
        <p:spPr>
          <a:xfrm>
            <a:off x="3413125" y="217488"/>
            <a:ext cx="5770563" cy="520700"/>
          </a:xfrm>
          <a:prstGeom prst="rect">
            <a:avLst/>
          </a:prstGeom>
          <a:solidFill>
            <a:srgbClr val="CF6868"/>
          </a:solidFill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同违法犯罪作斗争的常见方法</a:t>
            </a:r>
          </a:p>
        </p:txBody>
      </p:sp>
      <p:grpSp>
        <p:nvGrpSpPr>
          <p:cNvPr id="27652" name="组合 20483"/>
          <p:cNvGrpSpPr/>
          <p:nvPr/>
        </p:nvGrpSpPr>
        <p:grpSpPr>
          <a:xfrm>
            <a:off x="1847850" y="1328738"/>
            <a:ext cx="1255713" cy="190500"/>
            <a:chExt cx="1979" cy="300"/>
          </a:xfrm>
        </p:grpSpPr>
        <p:sp>
          <p:nvSpPr>
            <p:cNvPr id="27670" name="椭圆 114"/>
            <p:cNvSpPr/>
            <p:nvPr/>
          </p:nvSpPr>
          <p:spPr>
            <a:xfrm>
              <a:off x="1679" y="0"/>
              <a:ext cx="300" cy="300"/>
            </a:xfrm>
            <a:prstGeom prst="ellipse">
              <a:avLst/>
            </a:prstGeom>
            <a:solidFill>
              <a:srgbClr val="CF6868"/>
            </a:solidFill>
            <a:ln w="12700" cap="flat" cmpd="sng">
              <a:solidFill>
                <a:srgbClr val="F3B3B3"/>
              </a:solidFill>
              <a:prstDash val="solid"/>
              <a:bevel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/>
              <a:endParaRPr lang="zh-CN" altLang="zh-CN" b="1" i="1">
                <a:solidFill>
                  <a:srgbClr val="FFFFFF"/>
                </a:solidFill>
                <a:latin typeface="等线" pitchFamily="2" charset="-122"/>
                <a:sym typeface="等线" pitchFamily="2" charset="-122"/>
              </a:endParaRPr>
            </a:p>
          </p:txBody>
        </p:sp>
        <p:cxnSp>
          <p:nvCxnSpPr>
            <p:cNvPr id="27671" name="连接符: 肘形 121"/>
            <p:cNvCxnSpPr/>
            <p:nvPr/>
          </p:nvCxnSpPr>
          <p:spPr>
            <a:xfrm rot="10800000">
              <a:off x="0" y="130"/>
              <a:ext cx="1539" cy="20"/>
            </a:xfrm>
            <a:prstGeom prst="bentConnector3">
              <a:avLst>
                <a:gd name="adj1" fmla="val 50000"/>
              </a:avLst>
            </a:prstGeom>
            <a:ln w="38100" cap="flat" cmpd="sng">
              <a:solidFill>
                <a:srgbClr val="F3B3B3"/>
              </a:solidFill>
              <a:prstDash val="dash"/>
              <a:bevel/>
              <a:headEnd type="none" w="med" len="med"/>
              <a:tailEnd type="none" w="med" len="med"/>
            </a:ln>
          </p:spPr>
        </p:cxnSp>
      </p:grpSp>
      <p:grpSp>
        <p:nvGrpSpPr>
          <p:cNvPr id="27653" name="组合 20486"/>
          <p:cNvGrpSpPr/>
          <p:nvPr/>
        </p:nvGrpSpPr>
        <p:grpSpPr>
          <a:xfrm>
            <a:off x="1862138" y="2220913"/>
            <a:ext cx="1255712" cy="190500"/>
            <a:chExt cx="1979" cy="300"/>
          </a:xfrm>
        </p:grpSpPr>
        <p:sp>
          <p:nvSpPr>
            <p:cNvPr id="27668" name="椭圆 6"/>
            <p:cNvSpPr/>
            <p:nvPr/>
          </p:nvSpPr>
          <p:spPr>
            <a:xfrm>
              <a:off x="1679" y="0"/>
              <a:ext cx="300" cy="300"/>
            </a:xfrm>
            <a:prstGeom prst="ellipse">
              <a:avLst/>
            </a:prstGeom>
            <a:solidFill>
              <a:srgbClr val="CF6868"/>
            </a:solidFill>
            <a:ln w="12700" cap="flat" cmpd="sng">
              <a:solidFill>
                <a:srgbClr val="F3B3B3"/>
              </a:solidFill>
              <a:prstDash val="solid"/>
              <a:bevel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/>
              <a:endParaRPr lang="zh-CN" altLang="zh-CN" b="1" i="1">
                <a:solidFill>
                  <a:srgbClr val="FFFFFF"/>
                </a:solidFill>
                <a:latin typeface="等线" pitchFamily="2" charset="-122"/>
                <a:sym typeface="等线" pitchFamily="2" charset="-122"/>
              </a:endParaRPr>
            </a:p>
          </p:txBody>
        </p:sp>
        <p:cxnSp>
          <p:nvCxnSpPr>
            <p:cNvPr id="27669" name="连接符: 肘形 121"/>
            <p:cNvCxnSpPr/>
            <p:nvPr/>
          </p:nvCxnSpPr>
          <p:spPr>
            <a:xfrm rot="10800000">
              <a:off x="0" y="130"/>
              <a:ext cx="1539" cy="20"/>
            </a:xfrm>
            <a:prstGeom prst="bentConnector3">
              <a:avLst>
                <a:gd name="adj1" fmla="val 50000"/>
              </a:avLst>
            </a:prstGeom>
            <a:ln w="38100" cap="flat" cmpd="sng">
              <a:solidFill>
                <a:srgbClr val="F3B3B3"/>
              </a:solidFill>
              <a:prstDash val="dash"/>
              <a:bevel/>
              <a:headEnd type="none" w="med" len="med"/>
              <a:tailEnd type="none" w="med" len="med"/>
            </a:ln>
          </p:spPr>
        </p:cxnSp>
      </p:grpSp>
      <p:grpSp>
        <p:nvGrpSpPr>
          <p:cNvPr id="27654" name="组合 20489"/>
          <p:cNvGrpSpPr/>
          <p:nvPr/>
        </p:nvGrpSpPr>
        <p:grpSpPr>
          <a:xfrm>
            <a:off x="1847850" y="3148013"/>
            <a:ext cx="1255713" cy="190500"/>
            <a:chExt cx="1979" cy="300"/>
          </a:xfrm>
        </p:grpSpPr>
        <p:sp>
          <p:nvSpPr>
            <p:cNvPr id="27666" name="椭圆 9"/>
            <p:cNvSpPr/>
            <p:nvPr/>
          </p:nvSpPr>
          <p:spPr>
            <a:xfrm>
              <a:off x="1679" y="0"/>
              <a:ext cx="300" cy="300"/>
            </a:xfrm>
            <a:prstGeom prst="ellipse">
              <a:avLst/>
            </a:prstGeom>
            <a:solidFill>
              <a:srgbClr val="CF6868"/>
            </a:solidFill>
            <a:ln w="12700" cap="flat" cmpd="sng">
              <a:solidFill>
                <a:srgbClr val="F3B3B3"/>
              </a:solidFill>
              <a:prstDash val="solid"/>
              <a:bevel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/>
              <a:endParaRPr lang="zh-CN" altLang="zh-CN" b="1" i="1">
                <a:solidFill>
                  <a:srgbClr val="FFFFFF"/>
                </a:solidFill>
                <a:latin typeface="等线" pitchFamily="2" charset="-122"/>
                <a:sym typeface="等线" pitchFamily="2" charset="-122"/>
              </a:endParaRPr>
            </a:p>
          </p:txBody>
        </p:sp>
        <p:cxnSp>
          <p:nvCxnSpPr>
            <p:cNvPr id="27667" name="连接符: 肘形 121"/>
            <p:cNvCxnSpPr/>
            <p:nvPr/>
          </p:nvCxnSpPr>
          <p:spPr>
            <a:xfrm rot="10800000">
              <a:off x="0" y="130"/>
              <a:ext cx="1539" cy="20"/>
            </a:xfrm>
            <a:prstGeom prst="bentConnector3">
              <a:avLst>
                <a:gd name="adj1" fmla="val 50000"/>
              </a:avLst>
            </a:prstGeom>
            <a:ln w="38100" cap="flat" cmpd="sng">
              <a:solidFill>
                <a:srgbClr val="F3B3B3"/>
              </a:solidFill>
              <a:prstDash val="dash"/>
              <a:bevel/>
              <a:headEnd type="none" w="med" len="med"/>
              <a:tailEnd type="none" w="med" len="med"/>
            </a:ln>
          </p:spPr>
        </p:cxnSp>
      </p:grpSp>
      <p:grpSp>
        <p:nvGrpSpPr>
          <p:cNvPr id="27655" name="组合 20492"/>
          <p:cNvGrpSpPr/>
          <p:nvPr/>
        </p:nvGrpSpPr>
        <p:grpSpPr>
          <a:xfrm>
            <a:off x="1847850" y="3921125"/>
            <a:ext cx="1255713" cy="190500"/>
            <a:chExt cx="1979" cy="300"/>
          </a:xfrm>
        </p:grpSpPr>
        <p:sp>
          <p:nvSpPr>
            <p:cNvPr id="27664" name="椭圆 12"/>
            <p:cNvSpPr/>
            <p:nvPr/>
          </p:nvSpPr>
          <p:spPr>
            <a:xfrm>
              <a:off x="1679" y="0"/>
              <a:ext cx="300" cy="300"/>
            </a:xfrm>
            <a:prstGeom prst="ellipse">
              <a:avLst/>
            </a:prstGeom>
            <a:solidFill>
              <a:srgbClr val="CF6868"/>
            </a:solidFill>
            <a:ln w="12700" cap="flat" cmpd="sng">
              <a:solidFill>
                <a:srgbClr val="F3B3B3"/>
              </a:solidFill>
              <a:prstDash val="solid"/>
              <a:bevel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/>
              <a:endParaRPr lang="zh-CN" altLang="zh-CN" b="1" i="1">
                <a:solidFill>
                  <a:srgbClr val="FFFFFF"/>
                </a:solidFill>
                <a:latin typeface="等线" pitchFamily="2" charset="-122"/>
                <a:sym typeface="等线" pitchFamily="2" charset="-122"/>
              </a:endParaRPr>
            </a:p>
          </p:txBody>
        </p:sp>
        <p:cxnSp>
          <p:nvCxnSpPr>
            <p:cNvPr id="27665" name="连接符: 肘形 121"/>
            <p:cNvCxnSpPr/>
            <p:nvPr/>
          </p:nvCxnSpPr>
          <p:spPr>
            <a:xfrm rot="10800000">
              <a:off x="0" y="130"/>
              <a:ext cx="1539" cy="20"/>
            </a:xfrm>
            <a:prstGeom prst="bentConnector3">
              <a:avLst>
                <a:gd name="adj1" fmla="val 50000"/>
              </a:avLst>
            </a:prstGeom>
            <a:ln w="38100" cap="flat" cmpd="sng">
              <a:solidFill>
                <a:srgbClr val="F3B3B3"/>
              </a:solidFill>
              <a:prstDash val="dash"/>
              <a:bevel/>
              <a:headEnd type="none" w="med" len="med"/>
              <a:tailEnd type="none" w="med" len="med"/>
            </a:ln>
          </p:spPr>
        </p:cxnSp>
      </p:grpSp>
      <p:grpSp>
        <p:nvGrpSpPr>
          <p:cNvPr id="27656" name="组合 20495"/>
          <p:cNvGrpSpPr/>
          <p:nvPr/>
        </p:nvGrpSpPr>
        <p:grpSpPr>
          <a:xfrm>
            <a:off x="1846263" y="4921250"/>
            <a:ext cx="1257300" cy="190500"/>
            <a:chExt cx="1979" cy="300"/>
          </a:xfrm>
        </p:grpSpPr>
        <p:sp>
          <p:nvSpPr>
            <p:cNvPr id="27662" name="椭圆 17"/>
            <p:cNvSpPr/>
            <p:nvPr/>
          </p:nvSpPr>
          <p:spPr>
            <a:xfrm>
              <a:off x="1679" y="0"/>
              <a:ext cx="300" cy="300"/>
            </a:xfrm>
            <a:prstGeom prst="ellipse">
              <a:avLst/>
            </a:prstGeom>
            <a:solidFill>
              <a:srgbClr val="CF6868"/>
            </a:solidFill>
            <a:ln w="12700" cap="flat" cmpd="sng">
              <a:solidFill>
                <a:srgbClr val="F3B3B3"/>
              </a:solidFill>
              <a:prstDash val="solid"/>
              <a:bevel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/>
              <a:endParaRPr lang="zh-CN" altLang="zh-CN" b="1" i="1">
                <a:solidFill>
                  <a:srgbClr val="FFFFFF"/>
                </a:solidFill>
                <a:latin typeface="等线" pitchFamily="2" charset="-122"/>
                <a:sym typeface="等线" pitchFamily="2" charset="-122"/>
              </a:endParaRPr>
            </a:p>
          </p:txBody>
        </p:sp>
        <p:cxnSp>
          <p:nvCxnSpPr>
            <p:cNvPr id="27663" name="连接符: 肘形 121"/>
            <p:cNvCxnSpPr/>
            <p:nvPr/>
          </p:nvCxnSpPr>
          <p:spPr>
            <a:xfrm rot="10800000">
              <a:off x="0" y="130"/>
              <a:ext cx="1539" cy="20"/>
            </a:xfrm>
            <a:prstGeom prst="bentConnector3">
              <a:avLst>
                <a:gd name="adj1" fmla="val 50000"/>
              </a:avLst>
            </a:prstGeom>
            <a:ln w="38100" cap="flat" cmpd="sng">
              <a:solidFill>
                <a:srgbClr val="F3B3B3"/>
              </a:solidFill>
              <a:prstDash val="dash"/>
              <a:bevel/>
              <a:headEnd type="none" w="med" len="med"/>
              <a:tailEnd type="none" w="med" len="med"/>
            </a:ln>
          </p:spPr>
        </p:cxnSp>
      </p:grpSp>
      <p:sp>
        <p:nvSpPr>
          <p:cNvPr id="20499" name="文本框 19"/>
          <p:cNvSpPr/>
          <p:nvPr/>
        </p:nvSpPr>
        <p:spPr>
          <a:xfrm>
            <a:off x="3194050" y="1058863"/>
            <a:ext cx="8804275" cy="5826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3200" b="1">
                <a:latin typeface="楷体" pitchFamily="49" charset="-122"/>
                <a:ea typeface="楷体" pitchFamily="49" charset="-122"/>
                <a:sym typeface="等线" pitchFamily="2" charset="-122"/>
              </a:rPr>
              <a:t>及时拨打</a:t>
            </a:r>
            <a:r>
              <a:rPr lang="en-US" altLang="zh-CN" sz="3200" b="1">
                <a:latin typeface="楷体" pitchFamily="49" charset="-122"/>
                <a:ea typeface="楷体" pitchFamily="49" charset="-122"/>
                <a:sym typeface="等线" pitchFamily="2" charset="-122"/>
              </a:rPr>
              <a:t>110</a:t>
            </a:r>
            <a:r>
              <a:rPr lang="zh-CN" altLang="en-US" sz="3200" b="1">
                <a:latin typeface="楷体" pitchFamily="49" charset="-122"/>
                <a:ea typeface="楷体" pitchFamily="49" charset="-122"/>
                <a:sym typeface="等线" pitchFamily="2" charset="-122"/>
              </a:rPr>
              <a:t>报警电话或争取其他成人的帮助。</a:t>
            </a:r>
          </a:p>
        </p:txBody>
      </p:sp>
      <p:sp>
        <p:nvSpPr>
          <p:cNvPr id="20500" name="文本框 23"/>
          <p:cNvSpPr/>
          <p:nvPr/>
        </p:nvSpPr>
        <p:spPr>
          <a:xfrm>
            <a:off x="3194050" y="2017713"/>
            <a:ext cx="8709025" cy="584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3200" b="1">
                <a:latin typeface="楷体" pitchFamily="49" charset="-122"/>
                <a:ea typeface="楷体" pitchFamily="49" charset="-122"/>
                <a:sym typeface="等线" pitchFamily="2" charset="-122"/>
              </a:rPr>
              <a:t>虚张声势，与违法犯罪分子巧妙周旋。</a:t>
            </a:r>
          </a:p>
        </p:txBody>
      </p:sp>
      <p:sp>
        <p:nvSpPr>
          <p:cNvPr id="20501" name="文本框 24"/>
          <p:cNvSpPr/>
          <p:nvPr/>
        </p:nvSpPr>
        <p:spPr>
          <a:xfrm>
            <a:off x="3194050" y="2941638"/>
            <a:ext cx="7989888" cy="5826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3200" b="1">
                <a:latin typeface="楷体" pitchFamily="49" charset="-122"/>
                <a:ea typeface="楷体" pitchFamily="49" charset="-122"/>
                <a:sym typeface="等线" pitchFamily="2" charset="-122"/>
              </a:rPr>
              <a:t>记住违法犯罪分子的体貌特征。</a:t>
            </a:r>
          </a:p>
        </p:txBody>
      </p:sp>
      <p:sp>
        <p:nvSpPr>
          <p:cNvPr id="20502" name="文本框 25"/>
          <p:cNvSpPr/>
          <p:nvPr/>
        </p:nvSpPr>
        <p:spPr>
          <a:xfrm>
            <a:off x="3194050" y="3786188"/>
            <a:ext cx="4760913" cy="5826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3200" b="1">
                <a:latin typeface="楷体" pitchFamily="49" charset="-122"/>
                <a:ea typeface="楷体" pitchFamily="49" charset="-122"/>
                <a:sym typeface="等线" pitchFamily="2" charset="-122"/>
              </a:rPr>
              <a:t>了解违法犯罪分子的去向。</a:t>
            </a:r>
          </a:p>
        </p:txBody>
      </p:sp>
      <p:sp>
        <p:nvSpPr>
          <p:cNvPr id="20503" name="文本框 26"/>
          <p:cNvSpPr/>
          <p:nvPr/>
        </p:nvSpPr>
        <p:spPr>
          <a:xfrm>
            <a:off x="3194050" y="4725988"/>
            <a:ext cx="4760913" cy="5826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3200" b="1">
                <a:latin typeface="楷体" pitchFamily="49" charset="-122"/>
                <a:ea typeface="楷体" pitchFamily="49" charset="-122"/>
                <a:sym typeface="等线" pitchFamily="2" charset="-122"/>
              </a:rPr>
              <a:t>保护好作案现场。</a:t>
            </a:r>
          </a:p>
        </p:txBody>
      </p:sp>
    </p:spTree>
  </p:cSld>
  <p:clrMapOvr>
    <a:masterClrMapping/>
  </p:clrMapOvr>
  <p:transition spd="med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4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4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5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5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05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05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05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05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05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05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99" grpId="0"/>
      <p:bldP spid="20500" grpId="0"/>
      <p:bldP spid="20501" grpId="0"/>
      <p:bldP spid="20502" grpId="0"/>
      <p:bldP spid="2050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1201" name="直接连接符 34820"/>
          <p:cNvSpPr/>
          <p:nvPr/>
        </p:nvSpPr>
        <p:spPr>
          <a:xfrm flipV="1">
            <a:off x="4387850" y="1300163"/>
            <a:ext cx="585788" cy="298450"/>
          </a:xfrm>
          <a:prstGeom prst="line">
            <a:avLst/>
          </a:prstGeom>
          <a:ln w="5715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/>
        </p:txBody>
      </p:sp>
      <p:sp>
        <p:nvSpPr>
          <p:cNvPr id="51202" name="椭圆 34826"/>
          <p:cNvSpPr/>
          <p:nvPr/>
        </p:nvSpPr>
        <p:spPr>
          <a:xfrm>
            <a:off x="2659063" y="4695825"/>
            <a:ext cx="1871662" cy="936625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 eaLnBrk="0" hangingPunct="0"/>
            <a:r>
              <a:rPr lang="zh-CN" altLang="en-US" sz="2800" b="1">
                <a:latin typeface="微软雅黑" pitchFamily="34" charset="-122"/>
                <a:ea typeface="微软雅黑" pitchFamily="34" charset="-122"/>
              </a:rPr>
              <a:t>有勇有谋</a:t>
            </a:r>
          </a:p>
        </p:txBody>
      </p:sp>
      <p:sp>
        <p:nvSpPr>
          <p:cNvPr id="51203" name="椭圆 34838"/>
          <p:cNvSpPr/>
          <p:nvPr/>
        </p:nvSpPr>
        <p:spPr>
          <a:xfrm>
            <a:off x="4716463" y="785813"/>
            <a:ext cx="1150937" cy="576262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 eaLnBrk="0" hangingPunct="0"/>
            <a:r>
              <a:rPr lang="zh-CN" altLang="en-US" sz="2800" b="1">
                <a:latin typeface="微软雅黑" pitchFamily="34" charset="-122"/>
                <a:ea typeface="微软雅黑" pitchFamily="34" charset="-122"/>
              </a:rPr>
              <a:t>非诉讼</a:t>
            </a:r>
          </a:p>
        </p:txBody>
      </p:sp>
      <p:sp>
        <p:nvSpPr>
          <p:cNvPr id="51204" name="直接连接符 34841"/>
          <p:cNvSpPr/>
          <p:nvPr/>
        </p:nvSpPr>
        <p:spPr>
          <a:xfrm>
            <a:off x="4303713" y="1995488"/>
            <a:ext cx="663575" cy="427037"/>
          </a:xfrm>
          <a:prstGeom prst="line">
            <a:avLst/>
          </a:prstGeom>
          <a:ln w="5715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/>
        </p:txBody>
      </p:sp>
      <p:sp>
        <p:nvSpPr>
          <p:cNvPr id="51205" name="椭圆 34842"/>
          <p:cNvSpPr/>
          <p:nvPr/>
        </p:nvSpPr>
        <p:spPr>
          <a:xfrm>
            <a:off x="4930775" y="2278063"/>
            <a:ext cx="1223963" cy="43180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 eaLnBrk="0" hangingPunct="0"/>
            <a:r>
              <a:rPr lang="zh-CN" altLang="en-US" sz="2800" b="1">
                <a:latin typeface="微软雅黑" pitchFamily="34" charset="-122"/>
                <a:ea typeface="微软雅黑" pitchFamily="34" charset="-122"/>
              </a:rPr>
              <a:t>诉讼</a:t>
            </a:r>
          </a:p>
        </p:txBody>
      </p:sp>
      <p:sp>
        <p:nvSpPr>
          <p:cNvPr id="51206" name="直接连接符 34843"/>
          <p:cNvSpPr/>
          <p:nvPr/>
        </p:nvSpPr>
        <p:spPr>
          <a:xfrm flipV="1">
            <a:off x="4381500" y="4691063"/>
            <a:ext cx="866775" cy="287337"/>
          </a:xfrm>
          <a:prstGeom prst="line">
            <a:avLst/>
          </a:prstGeom>
          <a:ln w="5715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/>
        </p:txBody>
      </p:sp>
      <p:sp>
        <p:nvSpPr>
          <p:cNvPr id="51207" name="椭圆 34846"/>
          <p:cNvSpPr/>
          <p:nvPr/>
        </p:nvSpPr>
        <p:spPr>
          <a:xfrm>
            <a:off x="4973955" y="4400550"/>
            <a:ext cx="1619250" cy="56515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 eaLnBrk="0" hangingPunct="0"/>
            <a:r>
              <a:rPr lang="zh-CN" altLang="en-US" sz="2800" b="1">
                <a:latin typeface="微软雅黑" pitchFamily="34" charset="-122"/>
                <a:ea typeface="微软雅黑" pitchFamily="34" charset="-122"/>
              </a:rPr>
              <a:t>敢于斗争</a:t>
            </a:r>
          </a:p>
        </p:txBody>
      </p:sp>
      <p:sp>
        <p:nvSpPr>
          <p:cNvPr id="51208" name="椭圆 34850"/>
          <p:cNvSpPr/>
          <p:nvPr/>
        </p:nvSpPr>
        <p:spPr>
          <a:xfrm>
            <a:off x="5082540" y="5253355"/>
            <a:ext cx="1656715" cy="51435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 eaLnBrk="0" hangingPunct="0"/>
            <a:r>
              <a:rPr lang="zh-CN" altLang="en-US" sz="2800" b="1">
                <a:latin typeface="微软雅黑" pitchFamily="34" charset="-122"/>
                <a:ea typeface="微软雅黑" pitchFamily="34" charset="-122"/>
              </a:rPr>
              <a:t>善于斗争</a:t>
            </a:r>
          </a:p>
        </p:txBody>
      </p:sp>
      <p:sp>
        <p:nvSpPr>
          <p:cNvPr id="51209" name="直接连接符 34851"/>
          <p:cNvSpPr/>
          <p:nvPr/>
        </p:nvSpPr>
        <p:spPr>
          <a:xfrm>
            <a:off x="4241165" y="5337175"/>
            <a:ext cx="879475" cy="160020"/>
          </a:xfrm>
          <a:prstGeom prst="line">
            <a:avLst/>
          </a:prstGeom>
          <a:ln w="5715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/>
        </p:txBody>
      </p:sp>
      <p:sp>
        <p:nvSpPr>
          <p:cNvPr id="51210" name="椭圆 34858"/>
          <p:cNvSpPr/>
          <p:nvPr/>
        </p:nvSpPr>
        <p:spPr>
          <a:xfrm>
            <a:off x="2874963" y="1165225"/>
            <a:ext cx="1512887" cy="1081088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 eaLnBrk="0" hangingPunct="0"/>
            <a:r>
              <a:rPr lang="zh-CN" altLang="en-US" sz="2800" b="1">
                <a:latin typeface="微软雅黑" pitchFamily="34" charset="-122"/>
                <a:ea typeface="微软雅黑" pitchFamily="34" charset="-122"/>
              </a:rPr>
              <a:t>依法维权</a:t>
            </a:r>
          </a:p>
        </p:txBody>
      </p:sp>
      <p:sp>
        <p:nvSpPr>
          <p:cNvPr id="51211" name="椭圆 34861"/>
          <p:cNvSpPr/>
          <p:nvPr/>
        </p:nvSpPr>
        <p:spPr>
          <a:xfrm>
            <a:off x="2874963" y="3111500"/>
            <a:ext cx="1584325" cy="1008063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 eaLnBrk="0" hangingPunct="0"/>
            <a:r>
              <a:rPr lang="zh-CN" altLang="en-US" sz="28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遇到侵害</a:t>
            </a:r>
          </a:p>
        </p:txBody>
      </p:sp>
      <p:sp>
        <p:nvSpPr>
          <p:cNvPr id="51212" name="直接连接符 34862"/>
          <p:cNvSpPr/>
          <p:nvPr/>
        </p:nvSpPr>
        <p:spPr>
          <a:xfrm flipH="1" flipV="1">
            <a:off x="3667125" y="2246313"/>
            <a:ext cx="0" cy="865187"/>
          </a:xfrm>
          <a:prstGeom prst="line">
            <a:avLst/>
          </a:prstGeom>
          <a:ln w="57150" cap="flat" cmpd="sng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/>
          <a:lstStyle/>
          <a:p/>
        </p:txBody>
      </p:sp>
      <p:sp>
        <p:nvSpPr>
          <p:cNvPr id="51213" name="直接连接符 34864"/>
          <p:cNvSpPr/>
          <p:nvPr/>
        </p:nvSpPr>
        <p:spPr>
          <a:xfrm flipH="1">
            <a:off x="3667125" y="4119563"/>
            <a:ext cx="0" cy="576262"/>
          </a:xfrm>
          <a:prstGeom prst="line">
            <a:avLst/>
          </a:prstGeom>
          <a:ln w="57150" cap="flat" cmpd="sng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/>
          <a:lstStyle/>
          <a:p/>
        </p:txBody>
      </p:sp>
      <p:sp>
        <p:nvSpPr>
          <p:cNvPr id="51214" name="文本框 34876"/>
          <p:cNvSpPr txBox="1"/>
          <p:nvPr/>
        </p:nvSpPr>
        <p:spPr>
          <a:xfrm>
            <a:off x="7162800" y="766763"/>
            <a:ext cx="792163" cy="46196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eaLnBrk="0" hangingPunct="0">
              <a:spcBef>
                <a:spcPct val="50000"/>
              </a:spcBef>
            </a:pPr>
            <a:endParaRPr lang="zh-CN" altLang="en-US" sz="2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1215" name="直接连接符 34877"/>
          <p:cNvSpPr/>
          <p:nvPr/>
        </p:nvSpPr>
        <p:spPr>
          <a:xfrm>
            <a:off x="5751513" y="1230313"/>
            <a:ext cx="619125" cy="400050"/>
          </a:xfrm>
          <a:prstGeom prst="line">
            <a:avLst/>
          </a:prstGeom>
          <a:ln w="5715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/>
        </p:txBody>
      </p:sp>
      <p:sp>
        <p:nvSpPr>
          <p:cNvPr id="51216" name="直接连接符 34881"/>
          <p:cNvSpPr/>
          <p:nvPr/>
        </p:nvSpPr>
        <p:spPr>
          <a:xfrm flipV="1">
            <a:off x="5867400" y="658813"/>
            <a:ext cx="504825" cy="252412"/>
          </a:xfrm>
          <a:prstGeom prst="line">
            <a:avLst/>
          </a:prstGeom>
          <a:ln w="5715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/>
        </p:txBody>
      </p:sp>
      <p:sp>
        <p:nvSpPr>
          <p:cNvPr id="51217" name="文本框 34882"/>
          <p:cNvSpPr txBox="1"/>
          <p:nvPr/>
        </p:nvSpPr>
        <p:spPr>
          <a:xfrm>
            <a:off x="6443663" y="981075"/>
            <a:ext cx="3068637" cy="523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2800" b="1">
                <a:latin typeface="微软雅黑" pitchFamily="34" charset="-122"/>
                <a:ea typeface="微软雅黑" pitchFamily="34" charset="-122"/>
              </a:rPr>
              <a:t>求助法律服务机构</a:t>
            </a:r>
          </a:p>
        </p:txBody>
      </p:sp>
      <p:sp>
        <p:nvSpPr>
          <p:cNvPr id="51218" name="文本框 34883"/>
          <p:cNvSpPr txBox="1"/>
          <p:nvPr/>
        </p:nvSpPr>
        <p:spPr>
          <a:xfrm>
            <a:off x="6372225" y="1520825"/>
            <a:ext cx="1870075" cy="523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2800" b="1">
                <a:latin typeface="微软雅黑" pitchFamily="34" charset="-122"/>
                <a:ea typeface="微软雅黑" pitchFamily="34" charset="-122"/>
              </a:rPr>
              <a:t>法律救济</a:t>
            </a:r>
          </a:p>
        </p:txBody>
      </p:sp>
      <p:sp>
        <p:nvSpPr>
          <p:cNvPr id="51219" name="直接连接符 34885"/>
          <p:cNvSpPr/>
          <p:nvPr/>
        </p:nvSpPr>
        <p:spPr>
          <a:xfrm flipV="1">
            <a:off x="6227763" y="2351088"/>
            <a:ext cx="792162" cy="142875"/>
          </a:xfrm>
          <a:prstGeom prst="line">
            <a:avLst/>
          </a:prstGeom>
          <a:ln w="5715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/>
        </p:txBody>
      </p:sp>
      <p:sp>
        <p:nvSpPr>
          <p:cNvPr id="51220" name="直接连接符 34886"/>
          <p:cNvSpPr/>
          <p:nvPr/>
        </p:nvSpPr>
        <p:spPr>
          <a:xfrm>
            <a:off x="6154738" y="2566988"/>
            <a:ext cx="863600" cy="144462"/>
          </a:xfrm>
          <a:prstGeom prst="line">
            <a:avLst/>
          </a:prstGeom>
          <a:ln w="5715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/>
        </p:txBody>
      </p:sp>
      <p:sp>
        <p:nvSpPr>
          <p:cNvPr id="51221" name="直接连接符 34887"/>
          <p:cNvSpPr/>
          <p:nvPr/>
        </p:nvSpPr>
        <p:spPr>
          <a:xfrm>
            <a:off x="6154738" y="2638425"/>
            <a:ext cx="863600" cy="358775"/>
          </a:xfrm>
          <a:prstGeom prst="line">
            <a:avLst/>
          </a:prstGeom>
          <a:ln w="5715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/>
        </p:txBody>
      </p:sp>
      <p:sp>
        <p:nvSpPr>
          <p:cNvPr id="51222" name="文本框 34888"/>
          <p:cNvSpPr txBox="1"/>
          <p:nvPr/>
        </p:nvSpPr>
        <p:spPr>
          <a:xfrm>
            <a:off x="7091363" y="2135188"/>
            <a:ext cx="1836737" cy="523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2800" b="1">
                <a:latin typeface="微软雅黑" pitchFamily="34" charset="-122"/>
                <a:ea typeface="微软雅黑" pitchFamily="34" charset="-122"/>
              </a:rPr>
              <a:t>民事诉讼</a:t>
            </a:r>
          </a:p>
        </p:txBody>
      </p:sp>
      <p:sp>
        <p:nvSpPr>
          <p:cNvPr id="51223" name="文本框 34889"/>
          <p:cNvSpPr txBox="1"/>
          <p:nvPr/>
        </p:nvSpPr>
        <p:spPr>
          <a:xfrm>
            <a:off x="7019925" y="2495550"/>
            <a:ext cx="1836738" cy="523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2800" b="1">
                <a:latin typeface="微软雅黑" pitchFamily="34" charset="-122"/>
                <a:ea typeface="微软雅黑" pitchFamily="34" charset="-122"/>
              </a:rPr>
              <a:t>行政诉讼</a:t>
            </a:r>
          </a:p>
        </p:txBody>
      </p:sp>
      <p:sp>
        <p:nvSpPr>
          <p:cNvPr id="51224" name="文本框 34891"/>
          <p:cNvSpPr txBox="1"/>
          <p:nvPr/>
        </p:nvSpPr>
        <p:spPr>
          <a:xfrm>
            <a:off x="7091363" y="2890838"/>
            <a:ext cx="1836737" cy="523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2800" b="1">
                <a:latin typeface="微软雅黑" pitchFamily="34" charset="-122"/>
                <a:ea typeface="微软雅黑" pitchFamily="34" charset="-122"/>
              </a:rPr>
              <a:t>刑事诉讼</a:t>
            </a:r>
          </a:p>
        </p:txBody>
      </p:sp>
      <p:sp>
        <p:nvSpPr>
          <p:cNvPr id="51225" name="直接连接符 34881"/>
          <p:cNvSpPr/>
          <p:nvPr/>
        </p:nvSpPr>
        <p:spPr>
          <a:xfrm>
            <a:off x="5868988" y="1196975"/>
            <a:ext cx="574675" cy="33338"/>
          </a:xfrm>
          <a:prstGeom prst="line">
            <a:avLst/>
          </a:prstGeom>
          <a:ln w="5715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/>
        </p:txBody>
      </p:sp>
      <p:sp>
        <p:nvSpPr>
          <p:cNvPr id="51226" name="文本框 34882"/>
          <p:cNvSpPr txBox="1"/>
          <p:nvPr/>
        </p:nvSpPr>
        <p:spPr>
          <a:xfrm>
            <a:off x="6443663" y="442913"/>
            <a:ext cx="2303462" cy="523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2800" b="1">
                <a:latin typeface="微软雅黑" pitchFamily="34" charset="-122"/>
                <a:ea typeface="微软雅黑" pitchFamily="34" charset="-122"/>
              </a:rPr>
              <a:t>协商</a:t>
            </a:r>
          </a:p>
        </p:txBody>
      </p:sp>
      <p:pic>
        <p:nvPicPr>
          <p:cNvPr id="51227" name="图片 1" descr="组48325同意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663" y="152400"/>
            <a:ext cx="2389187" cy="6080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1228" name="文本框 7"/>
          <p:cNvSpPr txBox="1"/>
          <p:nvPr/>
        </p:nvSpPr>
        <p:spPr>
          <a:xfrm>
            <a:off x="665163" y="114300"/>
            <a:ext cx="1108075" cy="646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eaLnBrk="0" hangingPunct="0"/>
            <a:r>
              <a:rPr lang="zh-CN" altLang="en-US" sz="3600" b="1">
                <a:solidFill>
                  <a:srgbClr val="EF7509"/>
                </a:solidFill>
                <a:latin typeface="微软雅黑" pitchFamily="34" charset="-122"/>
                <a:ea typeface="微软雅黑" pitchFamily="34" charset="-122"/>
              </a:rPr>
              <a:t>小结</a:t>
            </a:r>
          </a:p>
        </p:txBody>
      </p:sp>
      <p:sp>
        <p:nvSpPr>
          <p:cNvPr id="51229" name="椭圆 34861"/>
          <p:cNvSpPr/>
          <p:nvPr/>
        </p:nvSpPr>
        <p:spPr>
          <a:xfrm>
            <a:off x="665163" y="3101975"/>
            <a:ext cx="1584325" cy="1008063"/>
          </a:xfrm>
          <a:prstGeom prst="ellipse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 eaLnBrk="0" hangingPunct="0"/>
            <a:r>
              <a:rPr lang="zh-CN" altLang="en-US" sz="2800" b="1">
                <a:solidFill>
                  <a:srgbClr val="FFFF00"/>
                </a:solidFill>
                <a:latin typeface="微软雅黑" pitchFamily="34" charset="-122"/>
                <a:ea typeface="微软雅黑" pitchFamily="34" charset="-122"/>
              </a:rPr>
              <a:t>善用法律</a:t>
            </a:r>
          </a:p>
        </p:txBody>
      </p:sp>
      <p:sp>
        <p:nvSpPr>
          <p:cNvPr id="51230" name="直接连接符 34862"/>
          <p:cNvSpPr/>
          <p:nvPr/>
        </p:nvSpPr>
        <p:spPr>
          <a:xfrm flipH="1">
            <a:off x="2201863" y="3602038"/>
            <a:ext cx="660400" cy="22225"/>
          </a:xfrm>
          <a:prstGeom prst="line">
            <a:avLst/>
          </a:prstGeom>
          <a:ln w="57150" cap="flat" cmpd="sng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/>
          <a:lstStyle/>
          <a:p/>
        </p:txBody>
      </p:sp>
      <p:sp>
        <p:nvSpPr>
          <p:cNvPr id="51231" name="直接连接符 34862"/>
          <p:cNvSpPr/>
          <p:nvPr/>
        </p:nvSpPr>
        <p:spPr>
          <a:xfrm flipV="1">
            <a:off x="6739255" y="5039995"/>
            <a:ext cx="755650" cy="568960"/>
          </a:xfrm>
          <a:prstGeom prst="line">
            <a:avLst/>
          </a:prstGeom>
          <a:ln w="57150" cap="flat" cmpd="sng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/>
          <a:lstStyle/>
          <a:p/>
        </p:txBody>
      </p:sp>
      <p:sp>
        <p:nvSpPr>
          <p:cNvPr id="51232" name="直接连接符 34862"/>
          <p:cNvSpPr/>
          <p:nvPr/>
        </p:nvSpPr>
        <p:spPr>
          <a:xfrm>
            <a:off x="6629400" y="4688205"/>
            <a:ext cx="864870" cy="109855"/>
          </a:xfrm>
          <a:prstGeom prst="line">
            <a:avLst/>
          </a:prstGeom>
          <a:ln w="57150" cap="flat" cmpd="sng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/>
          <a:lstStyle/>
          <a:p/>
        </p:txBody>
      </p:sp>
      <p:sp>
        <p:nvSpPr>
          <p:cNvPr id="51233" name="椭圆 34826"/>
          <p:cNvSpPr/>
          <p:nvPr/>
        </p:nvSpPr>
        <p:spPr>
          <a:xfrm>
            <a:off x="7406640" y="4278630"/>
            <a:ext cx="2400935" cy="121920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 eaLnBrk="0" hangingPunct="0"/>
            <a:r>
              <a:rPr lang="zh-CN" altLang="en-US" sz="2800" b="1">
                <a:latin typeface="微软雅黑" pitchFamily="34" charset="-122"/>
                <a:ea typeface="微软雅黑" pitchFamily="34" charset="-122"/>
              </a:rPr>
              <a:t>遇事找法</a:t>
            </a:r>
          </a:p>
          <a:p>
            <a:pPr algn="ctr" eaLnBrk="0" hangingPunct="0"/>
            <a:r>
              <a:rPr lang="zh-CN" altLang="en-US" sz="2800" b="1">
                <a:latin typeface="微软雅黑" pitchFamily="34" charset="-122"/>
                <a:ea typeface="微软雅黑" pitchFamily="34" charset="-122"/>
              </a:rPr>
              <a:t>解决问题靠法</a:t>
            </a:r>
          </a:p>
        </p:txBody>
      </p:sp>
      <p:sp>
        <p:nvSpPr>
          <p:cNvPr id="7" name="右大括号 6"/>
          <p:cNvSpPr/>
          <p:nvPr/>
        </p:nvSpPr>
        <p:spPr>
          <a:xfrm>
            <a:off x="9610725" y="496888"/>
            <a:ext cx="284163" cy="4787900"/>
          </a:xfrm>
          <a:prstGeom prst="rightBrac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51235" name="椭圆 34826"/>
          <p:cNvSpPr/>
          <p:nvPr/>
        </p:nvSpPr>
        <p:spPr>
          <a:xfrm>
            <a:off x="10056813" y="152400"/>
            <a:ext cx="1930400" cy="5840413"/>
          </a:xfrm>
          <a:prstGeom prst="ellipse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 eaLnBrk="0" hangingPunct="0"/>
            <a:r>
              <a:rPr lang="zh-CN" altLang="en-US" sz="3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做法治的</a:t>
            </a:r>
            <a:endParaRPr lang="zh-CN" altLang="en-US" sz="3600" b="1">
              <a:latin typeface="微软雅黑" pitchFamily="34" charset="-122"/>
              <a:ea typeface="微软雅黑" pitchFamily="34" charset="-122"/>
            </a:endParaRPr>
          </a:p>
          <a:p>
            <a:pPr algn="ctr" eaLnBrk="0" hangingPunct="0"/>
            <a:r>
              <a:rPr lang="zh-CN" altLang="en-US" sz="3600" b="1">
                <a:solidFill>
                  <a:srgbClr val="FFFF00"/>
                </a:solidFill>
                <a:latin typeface="微软雅黑" pitchFamily="34" charset="-122"/>
                <a:ea typeface="微软雅黑" pitchFamily="34" charset="-122"/>
              </a:rPr>
              <a:t>崇尚者</a:t>
            </a:r>
          </a:p>
          <a:p>
            <a:pPr algn="ctr" eaLnBrk="0" hangingPunct="0"/>
            <a:r>
              <a:rPr lang="zh-CN" altLang="en-US" sz="3600" b="1">
                <a:solidFill>
                  <a:srgbClr val="FFFF00"/>
                </a:solidFill>
                <a:latin typeface="微软雅黑" pitchFamily="34" charset="-122"/>
                <a:ea typeface="微软雅黑" pitchFamily="34" charset="-122"/>
              </a:rPr>
              <a:t>遵守者</a:t>
            </a:r>
          </a:p>
          <a:p>
            <a:pPr algn="ctr" eaLnBrk="0" hangingPunct="0"/>
            <a:r>
              <a:rPr lang="zh-CN" altLang="en-US" sz="3600" b="1">
                <a:solidFill>
                  <a:srgbClr val="FFFF00"/>
                </a:solidFill>
                <a:latin typeface="微软雅黑" pitchFamily="34" charset="-122"/>
                <a:ea typeface="微软雅黑" pitchFamily="34" charset="-122"/>
              </a:rPr>
              <a:t>捍卫者</a:t>
            </a:r>
          </a:p>
        </p:txBody>
      </p:sp>
    </p:spTree>
  </p:cSld>
  <p:clrMapOvr>
    <a:masterClrMapping/>
  </p:clrMapOvr>
  <p:transition/>
  <p:timing/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bg>
      <p:bgPr>
        <a:blipFill dpi="0" rotWithShape="1">
          <a:blip r:embed="rId3"/>
          <a:stretch>
            <a:fillRect t="-26000" b="-2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剪去单角的矩形 3"/>
          <p:cNvSpPr/>
          <p:nvPr/>
        </p:nvSpPr>
        <p:spPr>
          <a:xfrm>
            <a:off x="1526540" y="1355725"/>
            <a:ext cx="7089775" cy="4146550"/>
          </a:xfrm>
          <a:prstGeom prst="snip1Rect">
            <a:avLst>
              <a:gd name="adj" fmla="val 44060"/>
            </a:avLst>
          </a:prstGeom>
          <a:solidFill>
            <a:schemeClr val="accent4">
              <a:lumMod val="20000"/>
              <a:lumOff val="80000"/>
            </a:schemeClr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4819" name="矩形 124932"/>
          <p:cNvSpPr/>
          <p:nvPr/>
        </p:nvSpPr>
        <p:spPr>
          <a:xfrm>
            <a:off x="1877060" y="2069148"/>
            <a:ext cx="5954713" cy="304609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我们要弘扬社会主义法治精神，形成守法光荣、违法可耻的观念，做到自觉守法、遇事找法、解决问题靠法，努力成为一名社会主义法治的忠实崇尚者、自觉遵守者和坚定捍卫者。</a:t>
            </a:r>
          </a:p>
        </p:txBody>
      </p:sp>
      <p:grpSp>
        <p:nvGrpSpPr>
          <p:cNvPr id="34820" name="组合 8"/>
          <p:cNvGrpSpPr/>
          <p:nvPr/>
        </p:nvGrpSpPr>
        <p:grpSpPr>
          <a:xfrm rot="2760000">
            <a:off x="6975475" y="1030288"/>
            <a:ext cx="2593975" cy="1606550"/>
            <a:chOff x="3883" y="6838"/>
            <a:chExt cx="4081" cy="2528"/>
          </a:xfrm>
        </p:grpSpPr>
        <p:sp>
          <p:nvSpPr>
            <p:cNvPr id="5" name="椭圆 4"/>
            <p:cNvSpPr/>
            <p:nvPr/>
          </p:nvSpPr>
          <p:spPr>
            <a:xfrm rot="21000000">
              <a:off x="3879" y="6842"/>
              <a:ext cx="2008" cy="2288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6" name="空心弧 5"/>
            <p:cNvSpPr/>
            <p:nvPr/>
          </p:nvSpPr>
          <p:spPr>
            <a:xfrm rot="21000000">
              <a:off x="4484" y="8007"/>
              <a:ext cx="967" cy="819"/>
            </a:xfrm>
            <a:prstGeom prst="blockArc">
              <a:avLst>
                <a:gd name="adj1" fmla="val 10800000"/>
                <a:gd name="adj2" fmla="val 0"/>
                <a:gd name="adj3" fmla="val 25000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7" name="椭圆 6"/>
            <p:cNvSpPr/>
            <p:nvPr/>
          </p:nvSpPr>
          <p:spPr>
            <a:xfrm rot="780000">
              <a:off x="5952" y="6837"/>
              <a:ext cx="2008" cy="2288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8" name="空心弧 7"/>
            <p:cNvSpPr/>
            <p:nvPr/>
          </p:nvSpPr>
          <p:spPr>
            <a:xfrm rot="780000">
              <a:off x="6299" y="8028"/>
              <a:ext cx="967" cy="817"/>
            </a:xfrm>
            <a:prstGeom prst="blockArc">
              <a:avLst>
                <a:gd name="adj1" fmla="val 10800000"/>
                <a:gd name="adj2" fmla="val 0"/>
                <a:gd name="adj3" fmla="val 25000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0" name="椭圆 9"/>
            <p:cNvSpPr/>
            <p:nvPr/>
          </p:nvSpPr>
          <p:spPr>
            <a:xfrm>
              <a:off x="5448" y="8497"/>
              <a:ext cx="957" cy="869"/>
            </a:xfrm>
            <a:prstGeom prst="ellipse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pic>
        <p:nvPicPr>
          <p:cNvPr id="34821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1341100" y="12268200"/>
            <a:ext cx="355600" cy="266700"/>
          </a:xfrm>
          <a:prstGeom prst="cube">
            <a:avLst/>
          </a:prstGeom>
        </p:spPr>
      </p:pic>
    </p:spTree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KSO_WM_TAG_VERSION" val="1.0"/>
  <p:tag name="KSO_WM_TEMPLATE_CATEGORY" val="basetag"/>
  <p:tag name="KSO_WM_TEMPLATE_INDEX" val="20164364"/>
</p:tagLst>
</file>

<file path=ppt/tags/tag2.xml><?xml version="1.0" encoding="utf-8"?>
<p:tagLst xmlns:p="http://schemas.openxmlformats.org/presentationml/2006/main">
  <p:tag name="KSO_WM_TAG_VERSION" val="1.0"/>
  <p:tag name="KSO_WM_TEMPLATE_CATEGORY" val="basetag"/>
  <p:tag name="KSO_WM_TEMPLATE_INDEX" val="20164364"/>
</p:tagLst>
</file>

<file path=ppt/tags/tag3.xml><?xml version="1.0" encoding="utf-8"?>
<p:tagLst xmlns:p="http://schemas.openxmlformats.org/presentationml/2006/main">
  <p:tag name="KSO_WM_BEAUTIFY_FLAG" val="#wm#"/>
  <p:tag name="KSO_WM_TAG_VERSION" val="1.0"/>
  <p:tag name="KSO_WM_TEMPLATE_CATEGORY" val="basetag"/>
  <p:tag name="KSO_WM_TEMPLATE_INDEX" val="20164364"/>
  <p:tag name="KSO_WM_TEMPLATE_THUMBS_INDEX" val="1、5、6、7、8、15、16、23、24"/>
</p:tagLst>
</file>

<file path=ppt/tags/tag4.xml><?xml version="1.0" encoding="utf-8"?>
<p:tagLst xmlns:p="http://schemas.openxmlformats.org/presentationml/2006/main">
  <p:tag name="KSO_WM_BEAUTIFY_FLAG" val="#wm#"/>
  <p:tag name="KSO_WM_TEMPLATE_CATEGORY" val="basetag"/>
  <p:tag name="KSO_WM_TEMPLATE_INDEX" val="20164364"/>
</p:tagLst>
</file>

<file path=ppt/tags/tag5.xml><?xml version="1.0" encoding="utf-8"?>
<p:tagLst xmlns:p="http://schemas.openxmlformats.org/presentationml/2006/main">
  <p:tag name="KSO_WM_BEAUTIFY_FLAG" val="#wm#"/>
  <p:tag name="KSO_WM_TEMPLATE_CATEGORY" val="basetag"/>
  <p:tag name="KSO_WM_TEMPLATE_INDEX" val="20164364"/>
</p:tagLst>
</file>

<file path=ppt/tags/tag6.xml><?xml version="1.0" encoding="utf-8"?>
<p:tagLst xmlns:p="http://schemas.openxmlformats.org/presentationml/2006/main">
  <p:tag name="KSO_WM_BEAUTIFY_FLAG" val="#wm#"/>
  <p:tag name="KSO_WM_SLIDE_ID" val="preset11_1"/>
  <p:tag name="KSO_WM_SLIDE_INDEX" val="1"/>
  <p:tag name="KSO_WM_SLIDE_ITEM_CNT" val="2"/>
  <p:tag name="KSO_WM_SLIDE_LAYOUT" val="a_b"/>
  <p:tag name="KSO_WM_SLIDE_LAYOUT_CNT" val="1_1"/>
  <p:tag name="KSO_WM_SLIDE_TYPE" val="title"/>
  <p:tag name="KSO_WM_TAG_VERSION" val="1.0"/>
  <p:tag name="KSO_WM_TEMPLATE_CATEGORY" val="preset"/>
  <p:tag name="KSO_WM_TEMPLATE_INDEX" val="11"/>
</p:tagLst>
</file>

<file path=ppt/tags/tag7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heme/theme1.xml><?xml version="1.0" encoding="utf-8"?>
<a:theme xmlns:r="http://schemas.openxmlformats.org/officeDocument/2006/relationships"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自定义设计方案">
  <a:themeElements>
    <a:clrScheme name="--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Arial">
      <a:majorFont>
        <a:latin typeface="Arial"/>
        <a:ea typeface="Arial"/>
        <a:cs typeface="Arial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Arial"/>
        <a:cs typeface="Arial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aragraphs>87</Paragraphs>
  <Slides>16</Slides>
  <Notes>2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baseType="lpstr" size="27">
      <vt:lpstr>Arial</vt:lpstr>
      <vt:lpstr>等线 Light</vt:lpstr>
      <vt:lpstr>等线</vt:lpstr>
      <vt:lpstr>黑体</vt:lpstr>
      <vt:lpstr>微软雅黑</vt:lpstr>
      <vt:lpstr>Calibri Light</vt:lpstr>
      <vt:lpstr>Calibri</vt:lpstr>
      <vt:lpstr>楷体</vt:lpstr>
      <vt:lpstr>方正卡通简体</vt:lpstr>
      <vt:lpstr>宋体</vt:lpstr>
      <vt:lpstr>Office 主题​​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1、当我们的合法权益受到侵害时怎么办？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Java</Application>
  <AppVersion>20.1100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2021-08-27T17:25:13.328</cp:lastPrinted>
  <dcterms:created xsi:type="dcterms:W3CDTF">2021-08-27T17:25:13Z</dcterms:created>
  <dcterms:modified xsi:type="dcterms:W3CDTF">2021-08-27T09:25:14Z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