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S23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88640"/>
            <a:ext cx="8545395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704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中学联盟一天一套、一天一练祝你成功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2" cy="63367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307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中学联盟一天一套、一天一练祝你成功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08912" cy="51125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9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图片 3" descr="figure"/>
          <p:cNvPicPr/>
          <p:nvPr/>
        </p:nvPicPr>
        <p:blipFill rotWithShape="1">
          <a:blip r:embed="rId2"/>
          <a:srcRect b="6057"/>
          <a:stretch/>
        </p:blipFill>
        <p:spPr bwMode="auto">
          <a:xfrm>
            <a:off x="0" y="0"/>
            <a:ext cx="8964488" cy="6525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596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5" y="1556792"/>
            <a:ext cx="950505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228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ig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95536" y="404664"/>
            <a:ext cx="8748464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10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图片 3" descr="中学联盟一天一套、一天一练祝你成功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15963" cy="5544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678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67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0</Words>
  <Application>Microsoft Office PowerPoint</Application>
  <PresentationFormat>全屏显示(4:3)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4</cp:revision>
  <dcterms:created xsi:type="dcterms:W3CDTF">2021-01-10T23:16:37Z</dcterms:created>
  <dcterms:modified xsi:type="dcterms:W3CDTF">2021-01-11T06:27:33Z</dcterms:modified>
</cp:coreProperties>
</file>